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3689" r:id="rId3"/>
  </p:sldMasterIdLst>
  <p:notesMasterIdLst>
    <p:notesMasterId r:id="rId97"/>
  </p:notesMasterIdLst>
  <p:handoutMasterIdLst>
    <p:handoutMasterId r:id="rId98"/>
  </p:handoutMasterIdLst>
  <p:sldIdLst>
    <p:sldId id="265" r:id="rId4"/>
    <p:sldId id="426" r:id="rId5"/>
    <p:sldId id="427" r:id="rId6"/>
    <p:sldId id="428" r:id="rId7"/>
    <p:sldId id="429" r:id="rId8"/>
    <p:sldId id="433" r:id="rId9"/>
    <p:sldId id="432" r:id="rId10"/>
    <p:sldId id="434" r:id="rId11"/>
    <p:sldId id="431" r:id="rId12"/>
    <p:sldId id="435" r:id="rId13"/>
    <p:sldId id="436" r:id="rId14"/>
    <p:sldId id="439" r:id="rId15"/>
    <p:sldId id="438" r:id="rId16"/>
    <p:sldId id="437" r:id="rId17"/>
    <p:sldId id="430" r:id="rId18"/>
    <p:sldId id="446" r:id="rId19"/>
    <p:sldId id="447" r:id="rId20"/>
    <p:sldId id="441" r:id="rId21"/>
    <p:sldId id="444" r:id="rId22"/>
    <p:sldId id="440" r:id="rId23"/>
    <p:sldId id="443" r:id="rId24"/>
    <p:sldId id="449" r:id="rId25"/>
    <p:sldId id="450" r:id="rId26"/>
    <p:sldId id="420" r:id="rId27"/>
    <p:sldId id="442" r:id="rId28"/>
    <p:sldId id="448" r:id="rId29"/>
    <p:sldId id="451" r:id="rId30"/>
    <p:sldId id="453" r:id="rId31"/>
    <p:sldId id="454" r:id="rId32"/>
    <p:sldId id="452" r:id="rId33"/>
    <p:sldId id="456" r:id="rId34"/>
    <p:sldId id="455" r:id="rId35"/>
    <p:sldId id="458" r:id="rId36"/>
    <p:sldId id="459" r:id="rId37"/>
    <p:sldId id="460" r:id="rId38"/>
    <p:sldId id="462" r:id="rId39"/>
    <p:sldId id="461" r:id="rId40"/>
    <p:sldId id="463" r:id="rId41"/>
    <p:sldId id="464" r:id="rId42"/>
    <p:sldId id="465" r:id="rId43"/>
    <p:sldId id="466" r:id="rId44"/>
    <p:sldId id="469" r:id="rId45"/>
    <p:sldId id="468" r:id="rId46"/>
    <p:sldId id="487" r:id="rId47"/>
    <p:sldId id="467" r:id="rId48"/>
    <p:sldId id="470" r:id="rId49"/>
    <p:sldId id="471" r:id="rId50"/>
    <p:sldId id="472" r:id="rId51"/>
    <p:sldId id="474" r:id="rId52"/>
    <p:sldId id="473" r:id="rId53"/>
    <p:sldId id="476" r:id="rId54"/>
    <p:sldId id="475" r:id="rId55"/>
    <p:sldId id="479" r:id="rId56"/>
    <p:sldId id="478" r:id="rId57"/>
    <p:sldId id="477" r:id="rId58"/>
    <p:sldId id="480" r:id="rId59"/>
    <p:sldId id="481" r:id="rId60"/>
    <p:sldId id="489" r:id="rId61"/>
    <p:sldId id="488" r:id="rId62"/>
    <p:sldId id="483" r:id="rId63"/>
    <p:sldId id="482" r:id="rId64"/>
    <p:sldId id="484" r:id="rId65"/>
    <p:sldId id="486" r:id="rId66"/>
    <p:sldId id="490" r:id="rId67"/>
    <p:sldId id="491" r:id="rId68"/>
    <p:sldId id="494" r:id="rId69"/>
    <p:sldId id="493" r:id="rId70"/>
    <p:sldId id="495" r:id="rId71"/>
    <p:sldId id="492" r:id="rId72"/>
    <p:sldId id="497" r:id="rId73"/>
    <p:sldId id="498" r:id="rId74"/>
    <p:sldId id="502" r:id="rId75"/>
    <p:sldId id="501" r:id="rId76"/>
    <p:sldId id="500" r:id="rId77"/>
    <p:sldId id="499" r:id="rId78"/>
    <p:sldId id="504" r:id="rId79"/>
    <p:sldId id="503" r:id="rId80"/>
    <p:sldId id="506" r:id="rId81"/>
    <p:sldId id="505" r:id="rId82"/>
    <p:sldId id="508" r:id="rId83"/>
    <p:sldId id="510" r:id="rId84"/>
    <p:sldId id="509" r:id="rId85"/>
    <p:sldId id="512" r:id="rId86"/>
    <p:sldId id="514" r:id="rId87"/>
    <p:sldId id="515" r:id="rId88"/>
    <p:sldId id="516" r:id="rId89"/>
    <p:sldId id="518" r:id="rId90"/>
    <p:sldId id="519" r:id="rId91"/>
    <p:sldId id="520" r:id="rId92"/>
    <p:sldId id="521" r:id="rId93"/>
    <p:sldId id="522" r:id="rId94"/>
    <p:sldId id="523" r:id="rId95"/>
    <p:sldId id="414" r:id="rId9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92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74"/>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interSettings" Target="printerSettings/printerSettings1.bin"/><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presProps" Target="presProps.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5.01</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Hygiene and Grooming</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CA1123-8E5A-42FF-9A66-C7AC11D44860}" type="slidenum">
              <a:rPr lang="en-US" smtClean="0"/>
              <a:t>‹#›</a:t>
            </a:fld>
            <a:endParaRPr lang="en-US"/>
          </a:p>
        </p:txBody>
      </p:sp>
    </p:spTree>
    <p:extLst>
      <p:ext uri="{BB962C8B-B14F-4D97-AF65-F5344CB8AC3E}">
        <p14:creationId xmlns:p14="http://schemas.microsoft.com/office/powerpoint/2010/main" val="367479929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5.01</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Hygiene and Grooming</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4D7E19-0864-42A5-9946-E2006058C8F7}" type="slidenum">
              <a:rPr lang="en-US" smtClean="0"/>
              <a:t>‹#›</a:t>
            </a:fld>
            <a:endParaRPr lang="en-US"/>
          </a:p>
        </p:txBody>
      </p:sp>
    </p:spTree>
    <p:extLst>
      <p:ext uri="{BB962C8B-B14F-4D97-AF65-F5344CB8AC3E}">
        <p14:creationId xmlns:p14="http://schemas.microsoft.com/office/powerpoint/2010/main" val="410456359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pPr eaLnBrk="1" hangingPunct="1"/>
            <a:endParaRPr lang="en-US" smtClean="0"/>
          </a:p>
        </p:txBody>
      </p:sp>
      <p:sp>
        <p:nvSpPr>
          <p:cNvPr id="136196" name="Date Placeholder 3"/>
          <p:cNvSpPr>
            <a:spLocks noGrp="1"/>
          </p:cNvSpPr>
          <p:nvPr>
            <p:ph type="dt" sz="quarter" idx="1"/>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r>
              <a:rPr lang="en-US" smtClean="0">
                <a:solidFill>
                  <a:prstClr val="black"/>
                </a:solidFill>
                <a:latin typeface="Times New Roman" pitchFamily="18" charset="0"/>
              </a:rPr>
              <a:t>5.01</a:t>
            </a:r>
            <a:endParaRPr lang="en-US">
              <a:solidFill>
                <a:prstClr val="black"/>
              </a:solidFill>
              <a:latin typeface="Times New Roman" pitchFamily="18" charset="0"/>
            </a:endParaRPr>
          </a:p>
        </p:txBody>
      </p:sp>
      <p:sp>
        <p:nvSpPr>
          <p:cNvPr id="136197" name="Slide Number Placeholder 4"/>
          <p:cNvSpPr>
            <a:spLocks noGrp="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55E0E53-6288-45FF-9CA6-0EB5335369E7}" type="slidenum">
              <a:rPr lang="en-US">
                <a:solidFill>
                  <a:prstClr val="black"/>
                </a:solidFill>
                <a:latin typeface="Times New Roman" pitchFamily="18" charset="0"/>
              </a:rPr>
              <a:pPr/>
              <a:t>1</a:t>
            </a:fld>
            <a:endParaRPr lang="en-US">
              <a:solidFill>
                <a:prstClr val="black"/>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Hygiene and Grooming</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5.01</a:t>
            </a:r>
            <a:endParaRPr lang="en-US"/>
          </a:p>
        </p:txBody>
      </p:sp>
      <p:sp>
        <p:nvSpPr>
          <p:cNvPr id="5" name="Footer Placeholder 4"/>
          <p:cNvSpPr>
            <a:spLocks noGrp="1"/>
          </p:cNvSpPr>
          <p:nvPr>
            <p:ph type="ftr" sz="quarter" idx="11"/>
          </p:nvPr>
        </p:nvSpPr>
        <p:spPr/>
        <p:txBody>
          <a:bodyPr/>
          <a:lstStyle/>
          <a:p>
            <a:r>
              <a:rPr lang="en-US" smtClean="0"/>
              <a:t>Hygiene and Grooming</a:t>
            </a:r>
            <a:endParaRPr lang="en-US"/>
          </a:p>
        </p:txBody>
      </p:sp>
      <p:sp>
        <p:nvSpPr>
          <p:cNvPr id="6" name="Slide Number Placeholder 5"/>
          <p:cNvSpPr>
            <a:spLocks noGrp="1"/>
          </p:cNvSpPr>
          <p:nvPr>
            <p:ph type="sldNum" sz="quarter" idx="12"/>
          </p:nvPr>
        </p:nvSpPr>
        <p:spPr/>
        <p:txBody>
          <a:bodyPr/>
          <a:lstStyle/>
          <a:p>
            <a:fld id="{0E4D7E19-0864-42A5-9946-E2006058C8F7}" type="slidenum">
              <a:rPr lang="en-US" smtClean="0"/>
              <a:t>4</a:t>
            </a:fld>
            <a:endParaRPr lang="en-US"/>
          </a:p>
        </p:txBody>
      </p:sp>
    </p:spTree>
    <p:extLst>
      <p:ext uri="{BB962C8B-B14F-4D97-AF65-F5344CB8AC3E}">
        <p14:creationId xmlns:p14="http://schemas.microsoft.com/office/powerpoint/2010/main" val="89619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5.01</a:t>
            </a:r>
            <a:endParaRPr lang="en-US"/>
          </a:p>
        </p:txBody>
      </p:sp>
      <p:sp>
        <p:nvSpPr>
          <p:cNvPr id="5" name="Footer Placeholder 4"/>
          <p:cNvSpPr>
            <a:spLocks noGrp="1"/>
          </p:cNvSpPr>
          <p:nvPr>
            <p:ph type="ftr" sz="quarter" idx="11"/>
          </p:nvPr>
        </p:nvSpPr>
        <p:spPr/>
        <p:txBody>
          <a:bodyPr/>
          <a:lstStyle/>
          <a:p>
            <a:r>
              <a:rPr lang="en-US" smtClean="0"/>
              <a:t>Hygiene and Grooming</a:t>
            </a:r>
            <a:endParaRPr lang="en-US"/>
          </a:p>
        </p:txBody>
      </p:sp>
      <p:sp>
        <p:nvSpPr>
          <p:cNvPr id="6" name="Slide Number Placeholder 5"/>
          <p:cNvSpPr>
            <a:spLocks noGrp="1"/>
          </p:cNvSpPr>
          <p:nvPr>
            <p:ph type="sldNum" sz="quarter" idx="12"/>
          </p:nvPr>
        </p:nvSpPr>
        <p:spPr/>
        <p:txBody>
          <a:bodyPr/>
          <a:lstStyle/>
          <a:p>
            <a:fld id="{0E4D7E19-0864-42A5-9946-E2006058C8F7}" type="slidenum">
              <a:rPr lang="en-US" smtClean="0"/>
              <a:t>62</a:t>
            </a:fld>
            <a:endParaRPr lang="en-US"/>
          </a:p>
        </p:txBody>
      </p:sp>
    </p:spTree>
    <p:extLst>
      <p:ext uri="{BB962C8B-B14F-4D97-AF65-F5344CB8AC3E}">
        <p14:creationId xmlns:p14="http://schemas.microsoft.com/office/powerpoint/2010/main" val="3549432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549432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5494320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5494320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5.02</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Promote skin integrity</a:t>
            </a:r>
            <a:endParaRPr lang="en-US">
              <a:solidFill>
                <a:prstClr val="black"/>
              </a:solidFill>
            </a:endParaRPr>
          </a:p>
        </p:txBody>
      </p:sp>
      <p:sp>
        <p:nvSpPr>
          <p:cNvPr id="6" name="Slide Number Placeholder 5"/>
          <p:cNvSpPr>
            <a:spLocks noGrp="1"/>
          </p:cNvSpPr>
          <p:nvPr>
            <p:ph type="sldNum" sz="quarter" idx="12"/>
          </p:nvPr>
        </p:nvSpPr>
        <p:spPr/>
        <p:txBody>
          <a:bodyPr/>
          <a:lstStyle/>
          <a:p>
            <a:fld id="{A5A6D688-63DB-4E39-AAD7-2B6BBD6494BC}"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7483614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54943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pPr eaLnBrk="1" hangingPunct="1"/>
            <a:endParaRPr lang="en-US" smtClean="0"/>
          </a:p>
        </p:txBody>
      </p:sp>
      <p:sp>
        <p:nvSpPr>
          <p:cNvPr id="138244" name="Date Placeholder 3"/>
          <p:cNvSpPr>
            <a:spLocks noGrp="1"/>
          </p:cNvSpPr>
          <p:nvPr>
            <p:ph type="dt" sz="quarter" idx="1"/>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r>
              <a:rPr lang="en-US" smtClean="0">
                <a:latin typeface="Times New Roman" pitchFamily="18" charset="0"/>
              </a:rPr>
              <a:t>5.01</a:t>
            </a:r>
          </a:p>
        </p:txBody>
      </p:sp>
      <p:sp>
        <p:nvSpPr>
          <p:cNvPr id="138245" name="Slide Number Placeholder 4"/>
          <p:cNvSpPr>
            <a:spLocks noGrp="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F1EC5D50-F058-4425-92D0-0644F397723C}" type="slidenum">
              <a:rPr lang="en-US" smtClean="0">
                <a:latin typeface="Times New Roman" pitchFamily="18" charset="0"/>
              </a:rPr>
              <a:pPr/>
              <a:t>93</a:t>
            </a:fld>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Hygiene and Grooming</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5.01</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Hygiene and Grooming</a:t>
            </a:r>
            <a:endParaRPr lang="en-US">
              <a:solidFill>
                <a:prstClr val="black"/>
              </a:solidFill>
            </a:endParaRPr>
          </a:p>
        </p:txBody>
      </p:sp>
      <p:sp>
        <p:nvSpPr>
          <p:cNvPr id="6" name="Slide Number Placeholder 5"/>
          <p:cNvSpPr>
            <a:spLocks noGrp="1"/>
          </p:cNvSpPr>
          <p:nvPr>
            <p:ph type="sldNum" sz="quarter" idx="12"/>
          </p:nvPr>
        </p:nvSpPr>
        <p:spPr/>
        <p:txBody>
          <a:bodyPr/>
          <a:lstStyle/>
          <a:p>
            <a:fld id="{0E4D7E19-0864-42A5-9946-E2006058C8F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9619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93C57-57B6-4A1C-BDF1-3C2531E8B3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24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9E5A2-7767-4A8C-A5D0-E498DFAC0F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273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1D9115-0080-456D-9D96-9176F85E6D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623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DD4D682-0278-4A87-9831-03AFA65A47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1827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6F7A4F-C7E2-45ED-B7E8-BBB4BA81CB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568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C4DE5D7-7913-44E3-82C4-39BA3670D9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604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313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87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91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935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55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9A5A2-6584-471D-ADFA-1271FA1EC5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5793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554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929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087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47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721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944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6.02</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6F7A4F-C7E2-45ED-B7E8-BBB4BA81CB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6571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DD4D682-0278-4A87-9831-03AFA65A47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9480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93C57-57B6-4A1C-BDF1-3C2531E8B3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2792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9A5A2-6584-471D-ADFA-1271FA1EC5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528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C9696-DD3D-4D05-AAE8-F2957F91F6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2040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C9696-DD3D-4D05-AAE8-F2957F91F6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7760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E1FCD9-E14A-4EEC-91B1-82D1654045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183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B75C61-945C-4E73-A2B3-D82FF033D3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3866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9568FA-24CB-4C53-BA23-94CD8A0CF7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7935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CB47DE-EF55-4EBA-8CA3-03528EB9D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4338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1062F7-8CC0-460B-8713-B87FDFD8BF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2202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3030F9-99B9-46FA-A583-4C5E38160D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7472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9E5A2-7767-4A8C-A5D0-E498DFAC0F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3273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1D9115-0080-456D-9D96-9176F85E6D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0886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DD4D682-0278-4A87-9831-03AFA65A47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841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E1FCD9-E14A-4EEC-91B1-82D1654045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8376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6F7A4F-C7E2-45ED-B7E8-BBB4BA81CB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695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C4DE5D7-7913-44E3-82C4-39BA3670D9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690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B75C61-945C-4E73-A2B3-D82FF033D3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819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9568FA-24CB-4C53-BA23-94CD8A0CF7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210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CB47DE-EF55-4EBA-8CA3-03528EB9D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66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1062F7-8CC0-460B-8713-B87FDFD8BF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942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3030F9-99B9-46FA-A583-4C5E38160D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69635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r>
              <a:rPr lang="en-US" smtClean="0">
                <a:solidFill>
                  <a:srgbClr val="FFFFFF"/>
                </a:solidFill>
              </a:rPr>
              <a:t>5.01</a:t>
            </a: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en-US" smtClean="0">
                <a:solidFill>
                  <a:srgbClr val="FFFFFF"/>
                </a:solidFill>
              </a:rPr>
              <a:t>Nursing Fundamentals</a:t>
            </a: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AEE65733-EAA4-43BE-B861-801834430F2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160297291"/>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9809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704"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r>
              <a:rPr lang="en-US" smtClean="0">
                <a:solidFill>
                  <a:srgbClr val="FFFFFF"/>
                </a:solidFill>
              </a:rPr>
              <a:t>5.02</a:t>
            </a: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en-US" smtClean="0">
                <a:solidFill>
                  <a:srgbClr val="FFFFFF"/>
                </a:solidFill>
              </a:rPr>
              <a:t>Nursing Fundamentals 7243</a:t>
            </a: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AEE65733-EAA4-43BE-B861-801834430F2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787059948"/>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3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2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Shaving" TargetMode="External"/><Relationship Id="rId4" Type="http://schemas.openxmlformats.org/officeDocument/2006/relationships/image" Target="../media/image34.png"/><Relationship Id="rId1" Type="http://schemas.openxmlformats.org/officeDocument/2006/relationships/slideLayout" Target="../slideLayouts/slideLayout21.xml"/><Relationship Id="rId2" Type="http://schemas.openxmlformats.org/officeDocument/2006/relationships/hyperlink" Target="http://www.drugs.com/cg/how-to-shave-a-man.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7.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www.webmd.com/skin-problems-and-treatments/slideshow-hair-and-scalp-conditions" TargetMode="External"/><Relationship Id="rId3"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4.xml"/><Relationship Id="rId3"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5.xml"/><Relationship Id="rId3"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6.xml"/><Relationship Id="rId3"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7.xml"/><Relationship Id="rId3"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8.xml"/><Relationship Id="rId3"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9.xml"/><Relationship Id="rId3" Type="http://schemas.openxmlformats.org/officeDocument/2006/relationships/image" Target="../media/image5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0.xml"/><Relationship Id="rId3"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1.xml"/><Relationship Id="rId3"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2.xml"/><Relationship Id="rId3"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png"/><Relationship Id="rId1" Type="http://schemas.openxmlformats.org/officeDocument/2006/relationships/slideLayout" Target="../slideLayouts/slideLayout21.xml"/><Relationship Id="rId2"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png"/><Relationship Id="rId1" Type="http://schemas.openxmlformats.org/officeDocument/2006/relationships/slideLayout" Target="../slideLayouts/slideLayout21.xml"/><Relationship Id="rId2" Type="http://schemas.openxmlformats.org/officeDocument/2006/relationships/image" Target="../media/image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 Id="rId3" Type="http://schemas.openxmlformats.org/officeDocument/2006/relationships/image" Target="../media/image5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6.xml"/><Relationship Id="rId3" Type="http://schemas.openxmlformats.org/officeDocument/2006/relationships/image" Target="../media/image5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8.xml"/><Relationship Id="rId3" Type="http://schemas.openxmlformats.org/officeDocument/2006/relationships/image" Target="../media/image5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9.xml"/><Relationship Id="rId3" Type="http://schemas.openxmlformats.org/officeDocument/2006/relationships/image" Target="../media/image6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0.xml"/><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 Id="rId3" Type="http://schemas.openxmlformats.org/officeDocument/2006/relationships/image" Target="../media/image1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2.xml"/><Relationship Id="rId3" Type="http://schemas.openxmlformats.org/officeDocument/2006/relationships/image" Target="../media/image6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3.xml"/><Relationship Id="rId3" Type="http://schemas.openxmlformats.org/officeDocument/2006/relationships/image" Target="../media/image6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4.xml"/><Relationship Id="rId3" Type="http://schemas.openxmlformats.org/officeDocument/2006/relationships/image" Target="../media/image6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5.xml"/><Relationship Id="rId3" Type="http://schemas.openxmlformats.org/officeDocument/2006/relationships/image" Target="../media/image6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6.xml"/><Relationship Id="rId3" Type="http://schemas.openxmlformats.org/officeDocument/2006/relationships/image" Target="../media/image6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9.xml"/><Relationship Id="rId3" Type="http://schemas.openxmlformats.org/officeDocument/2006/relationships/image" Target="../media/image6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0.xml"/><Relationship Id="rId3"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1.xml"/><Relationship Id="rId3" Type="http://schemas.openxmlformats.org/officeDocument/2006/relationships/image" Target="../media/image6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2.xml"/><Relationship Id="rId3"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4.wmf"/><Relationship Id="rId5" Type="http://schemas.openxmlformats.org/officeDocument/2006/relationships/image" Target="../media/image55.png"/><Relationship Id="rId1" Type="http://schemas.openxmlformats.org/officeDocument/2006/relationships/slideLayout" Target="../slideLayouts/slideLayout21.xml"/><Relationship Id="rId2" Type="http://schemas.openxmlformats.org/officeDocument/2006/relationships/notesSlide" Target="../notesSlides/notesSlide73.xml"/></Relationships>
</file>

<file path=ppt/slides/_rels/slide83.x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png"/><Relationship Id="rId1" Type="http://schemas.openxmlformats.org/officeDocument/2006/relationships/slideLayout" Target="../slideLayouts/slideLayout21.xml"/><Relationship Id="rId2" Type="http://schemas.openxmlformats.org/officeDocument/2006/relationships/image" Target="../media/image14.png"/></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21.xml"/><Relationship Id="rId2" Type="http://schemas.openxmlformats.org/officeDocument/2006/relationships/notesSlide" Target="../notesSlides/notesSlide74.xml"/></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7.xml"/><Relationship Id="rId2" Type="http://schemas.openxmlformats.org/officeDocument/2006/relationships/notesSlide" Target="../notesSlides/notesSlide7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7.xml"/><Relationship Id="rId3" Type="http://schemas.openxmlformats.org/officeDocument/2006/relationships/image" Target="../media/image7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8.xml"/><Relationship Id="rId3" Type="http://schemas.openxmlformats.org/officeDocument/2006/relationships/image" Target="../media/image1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9.xml"/><Relationship Id="rId3" Type="http://schemas.openxmlformats.org/officeDocument/2006/relationships/image" Target="../media/image7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0.xml"/><Relationship Id="rId3" Type="http://schemas.openxmlformats.org/officeDocument/2006/relationships/image" Target="../media/image7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1.xml"/><Relationship Id="rId3" Type="http://schemas.openxmlformats.org/officeDocument/2006/relationships/image" Target="../media/image77.png"/></Relationships>
</file>

<file path=ppt/slides/_rels/slide92.x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png"/><Relationship Id="rId1" Type="http://schemas.openxmlformats.org/officeDocument/2006/relationships/slideLayout" Target="../slideLayouts/slideLayout21.xml"/><Relationship Id="rId2" Type="http://schemas.openxmlformats.org/officeDocument/2006/relationships/image" Target="../media/image1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52400"/>
            <a:ext cx="8229600" cy="1371600"/>
          </a:xfrm>
        </p:spPr>
        <p:txBody>
          <a:bodyPr/>
          <a:lstStyle/>
          <a:p>
            <a:pPr algn="l" eaLnBrk="1" hangingPunct="1"/>
            <a:r>
              <a:rPr lang="en-US" sz="1600" smtClean="0">
                <a:solidFill>
                  <a:srgbClr val="0000CC"/>
                </a:solidFill>
              </a:rPr>
              <a:t/>
            </a:r>
            <a:br>
              <a:rPr lang="en-US" sz="1600" smtClean="0">
                <a:solidFill>
                  <a:srgbClr val="0000CC"/>
                </a:solidFill>
              </a:rPr>
            </a:br>
            <a:r>
              <a:rPr lang="en-US" sz="500" smtClean="0">
                <a:solidFill>
                  <a:srgbClr val="0000CC"/>
                </a:solidFill>
              </a:rPr>
              <a:t/>
            </a:r>
            <a:br>
              <a:rPr lang="en-US" sz="500" smtClean="0">
                <a:solidFill>
                  <a:srgbClr val="0000CC"/>
                </a:solidFill>
              </a:rPr>
            </a:br>
            <a:endParaRPr lang="en-US" sz="2000" b="1" i="1" smtClean="0">
              <a:solidFill>
                <a:schemeClr val="tx1"/>
              </a:solidFill>
            </a:endParaRPr>
          </a:p>
        </p:txBody>
      </p:sp>
      <p:sp>
        <p:nvSpPr>
          <p:cNvPr id="233475" name="Rectangle 3"/>
          <p:cNvSpPr>
            <a:spLocks noGrp="1" noChangeArrowheads="1"/>
          </p:cNvSpPr>
          <p:nvPr>
            <p:ph idx="1"/>
          </p:nvPr>
        </p:nvSpPr>
        <p:spPr>
          <a:xfrm>
            <a:off x="801688" y="2187575"/>
            <a:ext cx="7540625" cy="4198938"/>
          </a:xfrm>
        </p:spPr>
        <p:txBody>
          <a:bodyPr/>
          <a:lstStyle/>
          <a:p>
            <a:pPr marL="0" indent="0">
              <a:spcBef>
                <a:spcPct val="0"/>
              </a:spcBef>
              <a:buNone/>
              <a:defRPr/>
            </a:pPr>
            <a:r>
              <a:rPr lang="en-US" sz="4800" b="1" dirty="0">
                <a:solidFill>
                  <a:srgbClr val="FFFFFF"/>
                </a:solidFill>
                <a:effectLst>
                  <a:outerShdw blurRad="38100" dist="38100" dir="2700000" algn="tl">
                    <a:srgbClr val="000000">
                      <a:alpha val="43137"/>
                    </a:srgbClr>
                  </a:outerShdw>
                </a:effectLst>
                <a:sym typeface="Wingdings" pitchFamily="2" charset="2"/>
              </a:rPr>
              <a:t>Understand nurse </a:t>
            </a:r>
            <a:r>
              <a:rPr lang="en-US" sz="4800" b="1" dirty="0" smtClean="0">
                <a:solidFill>
                  <a:srgbClr val="FFFFFF"/>
                </a:solidFill>
                <a:effectLst>
                  <a:outerShdw blurRad="38100" dist="38100" dir="2700000" algn="tl">
                    <a:srgbClr val="000000">
                      <a:alpha val="43137"/>
                    </a:srgbClr>
                  </a:outerShdw>
                </a:effectLst>
                <a:sym typeface="Wingdings" pitchFamily="2" charset="2"/>
              </a:rPr>
              <a:t>skills needed for residents</a:t>
            </a:r>
            <a:r>
              <a:rPr lang="en-US" sz="4800" b="1" dirty="0">
                <a:solidFill>
                  <a:srgbClr val="FFFFFF"/>
                </a:solidFill>
                <a:effectLst>
                  <a:outerShdw blurRad="38100" dist="38100" dir="2700000" algn="tl">
                    <a:srgbClr val="000000">
                      <a:alpha val="43137"/>
                    </a:srgbClr>
                  </a:outerShdw>
                </a:effectLst>
                <a:sym typeface="Wingdings" pitchFamily="2" charset="2"/>
              </a:rPr>
              <a:t>’ </a:t>
            </a:r>
            <a:r>
              <a:rPr lang="en-US" sz="4800" b="1" dirty="0">
                <a:solidFill>
                  <a:srgbClr val="002060"/>
                </a:solidFill>
                <a:effectLst>
                  <a:outerShdw blurRad="38100" dist="38100" dir="2700000" algn="tl">
                    <a:srgbClr val="000000">
                      <a:alpha val="43137"/>
                    </a:srgbClr>
                  </a:outerShdw>
                </a:effectLst>
                <a:sym typeface="Wingdings" pitchFamily="2" charset="2"/>
              </a:rPr>
              <a:t>hygiene</a:t>
            </a:r>
            <a:r>
              <a:rPr lang="en-US" sz="4800" b="1" dirty="0">
                <a:solidFill>
                  <a:srgbClr val="FFFFFF"/>
                </a:solidFill>
                <a:effectLst>
                  <a:outerShdw blurRad="38100" dist="38100" dir="2700000" algn="tl">
                    <a:srgbClr val="000000">
                      <a:alpha val="43137"/>
                    </a:srgbClr>
                  </a:outerShdw>
                </a:effectLst>
                <a:sym typeface="Wingdings" pitchFamily="2" charset="2"/>
              </a:rPr>
              <a:t> and </a:t>
            </a:r>
            <a:r>
              <a:rPr lang="en-US" sz="4800" b="1" dirty="0">
                <a:solidFill>
                  <a:srgbClr val="002060"/>
                </a:solidFill>
                <a:effectLst>
                  <a:outerShdw blurRad="38100" dist="38100" dir="2700000" algn="tl">
                    <a:srgbClr val="000000">
                      <a:alpha val="43137"/>
                    </a:srgbClr>
                  </a:outerShdw>
                </a:effectLst>
                <a:sym typeface="Wingdings" pitchFamily="2" charset="2"/>
              </a:rPr>
              <a:t>grooming.</a:t>
            </a:r>
          </a:p>
        </p:txBody>
      </p:sp>
      <p:sp>
        <p:nvSpPr>
          <p:cNvPr id="6" name="TextBox 5"/>
          <p:cNvSpPr txBox="1"/>
          <p:nvPr/>
        </p:nvSpPr>
        <p:spPr>
          <a:xfrm>
            <a:off x="0" y="0"/>
            <a:ext cx="9144000" cy="1338828"/>
          </a:xfrm>
          <a:prstGeom prst="rect">
            <a:avLst/>
          </a:prstGeom>
          <a:solidFill>
            <a:srgbClr val="002060"/>
          </a:solidFill>
        </p:spPr>
        <p:txBody>
          <a:bodyPr>
            <a:spAutoFit/>
          </a:bodyPr>
          <a:lstStyle/>
          <a:p>
            <a:pPr marL="609600" indent="-609600" fontAlgn="base">
              <a:spcBef>
                <a:spcPct val="0"/>
              </a:spcBef>
              <a:spcAft>
                <a:spcPct val="0"/>
              </a:spcAft>
              <a:defRPr/>
            </a:pPr>
            <a:endParaRPr lang="en-US" sz="1050" b="1" dirty="0">
              <a:solidFill>
                <a:srgbClr val="738F98"/>
              </a:solidFill>
              <a:sym typeface="Wingdings" pitchFamily="2" charset="2"/>
            </a:endParaRPr>
          </a:p>
          <a:p>
            <a:pPr marL="609600" indent="-609600" fontAlgn="base">
              <a:spcBef>
                <a:spcPct val="0"/>
              </a:spcBef>
              <a:spcAft>
                <a:spcPct val="0"/>
              </a:spcAft>
              <a:defRPr/>
            </a:pPr>
            <a:r>
              <a:rPr lang="en-US" sz="1000" b="1" dirty="0">
                <a:solidFill>
                  <a:srgbClr val="FF0000"/>
                </a:solidFill>
                <a:effectLst>
                  <a:outerShdw blurRad="38100" dist="38100" dir="2700000" algn="tl">
                    <a:srgbClr val="000000">
                      <a:alpha val="43137"/>
                    </a:srgbClr>
                  </a:outerShdw>
                </a:effectLst>
                <a:sym typeface="Wingdings" pitchFamily="2" charset="2"/>
              </a:rPr>
              <a:t>Unit B</a:t>
            </a:r>
            <a:endParaRPr lang="en-US" sz="1000" dirty="0">
              <a:solidFill>
                <a:srgbClr val="FF0000"/>
              </a:solidFill>
              <a:effectLst>
                <a:outerShdw blurRad="38100" dist="38100" dir="2700000" algn="tl">
                  <a:srgbClr val="000000">
                    <a:alpha val="43137"/>
                  </a:srgbClr>
                </a:outerShdw>
              </a:effectLst>
              <a:sym typeface="Wingdings" pitchFamily="2" charset="2"/>
            </a:endParaRPr>
          </a:p>
          <a:p>
            <a:pPr marL="609600" indent="-609600" fontAlgn="base">
              <a:spcBef>
                <a:spcPct val="0"/>
              </a:spcBef>
              <a:spcAft>
                <a:spcPct val="0"/>
              </a:spcAft>
              <a:defRPr/>
            </a:pPr>
            <a:r>
              <a:rPr lang="en-US" sz="1000" dirty="0">
                <a:solidFill>
                  <a:srgbClr val="777777"/>
                </a:solidFill>
                <a:effectLst>
                  <a:outerShdw blurRad="38100" dist="38100" dir="2700000" algn="tl">
                    <a:srgbClr val="000000">
                      <a:alpha val="43137"/>
                    </a:srgbClr>
                  </a:outerShdw>
                </a:effectLst>
                <a:sym typeface="Wingdings" pitchFamily="2" charset="2"/>
              </a:rPr>
              <a:t>   </a:t>
            </a:r>
            <a:r>
              <a:rPr lang="en-US" sz="1000" dirty="0">
                <a:solidFill>
                  <a:srgbClr val="FFFFFF"/>
                </a:solidFill>
                <a:effectLst>
                  <a:outerShdw blurRad="38100" dist="38100" dir="2700000" algn="tl">
                    <a:srgbClr val="000000">
                      <a:alpha val="43137"/>
                    </a:srgbClr>
                  </a:outerShdw>
                </a:effectLst>
                <a:sym typeface="Wingdings" pitchFamily="2" charset="2"/>
              </a:rPr>
              <a:t>Resident Care Skills</a:t>
            </a:r>
          </a:p>
          <a:p>
            <a:pPr marL="609600" indent="-609600" fontAlgn="base">
              <a:spcBef>
                <a:spcPct val="0"/>
              </a:spcBef>
              <a:spcAft>
                <a:spcPct val="0"/>
              </a:spcAft>
              <a:defRPr/>
            </a:pPr>
            <a:r>
              <a:rPr lang="en-US" sz="1000" b="1" dirty="0">
                <a:solidFill>
                  <a:srgbClr val="FF0000"/>
                </a:solidFill>
                <a:effectLst>
                  <a:outerShdw blurRad="38100" dist="38100" dir="2700000" algn="tl">
                    <a:srgbClr val="000000">
                      <a:alpha val="43137"/>
                    </a:srgbClr>
                  </a:outerShdw>
                </a:effectLst>
                <a:sym typeface="Wingdings" pitchFamily="2" charset="2"/>
              </a:rPr>
              <a:t>Essential Standard </a:t>
            </a:r>
            <a:r>
              <a:rPr lang="en-US" sz="1000" b="1" dirty="0" smtClean="0">
                <a:solidFill>
                  <a:srgbClr val="FF0000"/>
                </a:solidFill>
                <a:effectLst>
                  <a:outerShdw blurRad="38100" dist="38100" dir="2700000" algn="tl">
                    <a:srgbClr val="000000">
                      <a:alpha val="43137"/>
                    </a:srgbClr>
                  </a:outerShdw>
                </a:effectLst>
                <a:sym typeface="Wingdings" pitchFamily="2" charset="2"/>
              </a:rPr>
              <a:t>NA5.00</a:t>
            </a:r>
            <a:endParaRPr lang="en-US" sz="1000" b="1" dirty="0">
              <a:solidFill>
                <a:srgbClr val="FF0000"/>
              </a:solidFill>
              <a:effectLst>
                <a:outerShdw blurRad="38100" dist="38100" dir="2700000" algn="tl">
                  <a:srgbClr val="000000">
                    <a:alpha val="43137"/>
                  </a:srgbClr>
                </a:outerShdw>
              </a:effectLst>
              <a:sym typeface="Wingdings" pitchFamily="2" charset="2"/>
            </a:endParaRPr>
          </a:p>
          <a:p>
            <a:pPr marL="609600" indent="-609600" fontAlgn="base">
              <a:spcBef>
                <a:spcPct val="0"/>
              </a:spcBef>
              <a:spcAft>
                <a:spcPct val="0"/>
              </a:spcAft>
              <a:defRPr/>
            </a:pPr>
            <a:r>
              <a:rPr lang="en-US" sz="1000" dirty="0">
                <a:solidFill>
                  <a:srgbClr val="FFFFFF"/>
                </a:solidFill>
                <a:effectLst>
                  <a:outerShdw blurRad="38100" dist="38100" dir="2700000" algn="tl">
                    <a:srgbClr val="000000">
                      <a:alpha val="43137"/>
                    </a:srgbClr>
                  </a:outerShdw>
                </a:effectLst>
                <a:sym typeface="Wingdings" pitchFamily="2" charset="2"/>
              </a:rPr>
              <a:t>   Understand nurse </a:t>
            </a:r>
            <a:r>
              <a:rPr lang="en-US" sz="1000" dirty="0" smtClean="0">
                <a:solidFill>
                  <a:srgbClr val="FFFFFF"/>
                </a:solidFill>
                <a:effectLst>
                  <a:outerShdw blurRad="38100" dist="38100" dir="2700000" algn="tl">
                    <a:srgbClr val="000000">
                      <a:alpha val="43137"/>
                    </a:srgbClr>
                  </a:outerShdw>
                </a:effectLst>
                <a:sym typeface="Wingdings" pitchFamily="2" charset="2"/>
              </a:rPr>
              <a:t>aide’s role in providing residents’ hygiene, grooming, and skin care.</a:t>
            </a:r>
            <a:endParaRPr lang="en-US" sz="1000" dirty="0">
              <a:solidFill>
                <a:srgbClr val="FFFFFF"/>
              </a:solidFill>
              <a:effectLst>
                <a:outerShdw blurRad="38100" dist="38100" dir="2700000" algn="tl">
                  <a:srgbClr val="000000">
                    <a:alpha val="43137"/>
                  </a:srgbClr>
                </a:outerShdw>
              </a:effectLst>
              <a:sym typeface="Wingdings" pitchFamily="2" charset="2"/>
            </a:endParaRPr>
          </a:p>
          <a:p>
            <a:pPr marL="609600" indent="-609600" fontAlgn="base">
              <a:spcBef>
                <a:spcPct val="0"/>
              </a:spcBef>
              <a:spcAft>
                <a:spcPct val="0"/>
              </a:spcAft>
              <a:defRPr/>
            </a:pPr>
            <a:r>
              <a:rPr lang="en-US" sz="1000" b="1" dirty="0">
                <a:solidFill>
                  <a:srgbClr val="FF0000"/>
                </a:solidFill>
                <a:effectLst>
                  <a:outerShdw blurRad="38100" dist="38100" dir="2700000" algn="tl">
                    <a:srgbClr val="000000">
                      <a:alpha val="43137"/>
                    </a:srgbClr>
                  </a:outerShdw>
                </a:effectLst>
                <a:sym typeface="Wingdings" pitchFamily="2" charset="2"/>
              </a:rPr>
              <a:t>Indicator </a:t>
            </a:r>
            <a:r>
              <a:rPr lang="en-US" sz="1000" b="1" dirty="0" smtClean="0">
                <a:solidFill>
                  <a:srgbClr val="FF0000"/>
                </a:solidFill>
                <a:effectLst>
                  <a:outerShdw blurRad="38100" dist="38100" dir="2700000" algn="tl">
                    <a:srgbClr val="000000">
                      <a:alpha val="43137"/>
                    </a:srgbClr>
                  </a:outerShdw>
                </a:effectLst>
                <a:sym typeface="Wingdings" pitchFamily="2" charset="2"/>
              </a:rPr>
              <a:t>5.01</a:t>
            </a:r>
            <a:endParaRPr lang="en-US" sz="1000" b="1" dirty="0">
              <a:solidFill>
                <a:srgbClr val="FF0000"/>
              </a:solidFill>
              <a:effectLst>
                <a:outerShdw blurRad="38100" dist="38100" dir="2700000" algn="tl">
                  <a:srgbClr val="000000">
                    <a:alpha val="43137"/>
                  </a:srgbClr>
                </a:outerShdw>
              </a:effectLst>
              <a:sym typeface="Wingdings" pitchFamily="2" charset="2"/>
            </a:endParaRPr>
          </a:p>
          <a:p>
            <a:pPr marL="609600" indent="-609600" fontAlgn="base">
              <a:spcBef>
                <a:spcPct val="0"/>
              </a:spcBef>
              <a:spcAft>
                <a:spcPct val="0"/>
              </a:spcAft>
              <a:defRPr/>
            </a:pPr>
            <a:r>
              <a:rPr lang="en-US" sz="1000" b="1" dirty="0">
                <a:solidFill>
                  <a:srgbClr val="FFFFFF"/>
                </a:solidFill>
                <a:effectLst>
                  <a:outerShdw blurRad="38100" dist="38100" dir="2700000" algn="tl">
                    <a:srgbClr val="000000">
                      <a:alpha val="43137"/>
                    </a:srgbClr>
                  </a:outerShdw>
                </a:effectLst>
                <a:sym typeface="Wingdings" pitchFamily="2" charset="2"/>
              </a:rPr>
              <a:t>   </a:t>
            </a:r>
            <a:r>
              <a:rPr lang="en-US" sz="1000" dirty="0">
                <a:solidFill>
                  <a:srgbClr val="FFFFFF"/>
                </a:solidFill>
                <a:effectLst>
                  <a:outerShdw blurRad="38100" dist="38100" dir="2700000" algn="tl">
                    <a:srgbClr val="000000">
                      <a:alpha val="43137"/>
                    </a:srgbClr>
                  </a:outerShdw>
                </a:effectLst>
                <a:sym typeface="Wingdings" pitchFamily="2" charset="2"/>
              </a:rPr>
              <a:t>Understand </a:t>
            </a:r>
            <a:r>
              <a:rPr lang="en-US" sz="1000" dirty="0" smtClean="0">
                <a:solidFill>
                  <a:srgbClr val="FFFFFF"/>
                </a:solidFill>
                <a:effectLst>
                  <a:outerShdw blurRad="38100" dist="38100" dir="2700000" algn="tl">
                    <a:srgbClr val="000000">
                      <a:alpha val="43137"/>
                    </a:srgbClr>
                  </a:outerShdw>
                </a:effectLst>
                <a:sym typeface="Wingdings" pitchFamily="2" charset="2"/>
              </a:rPr>
              <a:t>nurse aide skills needed for residents’ hygiene and grooming. </a:t>
            </a:r>
            <a:endParaRPr lang="en-US" sz="1000" b="1" dirty="0">
              <a:solidFill>
                <a:srgbClr val="738F98"/>
              </a:solidFill>
              <a:effectLst>
                <a:outerShdw blurRad="38100" dist="38100" dir="2700000" algn="tl">
                  <a:srgbClr val="000000">
                    <a:alpha val="43137"/>
                  </a:srgbClr>
                </a:outerShdw>
              </a:effectLst>
              <a:sym typeface="Wingdings" pitchFamily="2" charset="2"/>
            </a:endParaRPr>
          </a:p>
          <a:p>
            <a:pPr marL="609600" indent="-609600" fontAlgn="base">
              <a:spcBef>
                <a:spcPct val="0"/>
              </a:spcBef>
              <a:spcAft>
                <a:spcPct val="0"/>
              </a:spcAft>
              <a:defRPr/>
            </a:pPr>
            <a:endParaRPr lang="en-US" sz="1050" b="1" dirty="0">
              <a:solidFill>
                <a:srgbClr val="738F98"/>
              </a:solidFill>
              <a:sym typeface="Wingdings" pitchFamily="2" charset="2"/>
            </a:endParaRPr>
          </a:p>
        </p:txBody>
      </p:sp>
      <p:sp>
        <p:nvSpPr>
          <p:cNvPr id="205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C8EFFB-5561-4EEF-BC98-84CC1BDB4FBF}" type="slidenum">
              <a:rPr lang="en-US" smtClean="0">
                <a:solidFill>
                  <a:srgbClr val="FFFFFF"/>
                </a:solidFill>
              </a:rPr>
              <a:pPr eaLnBrk="1" hangingPunct="1"/>
              <a:t>1</a:t>
            </a:fld>
            <a:endParaRPr lang="en-US" smtClean="0">
              <a:solidFill>
                <a:srgbClr val="FFFFFF"/>
              </a:solidFill>
            </a:endParaRPr>
          </a:p>
        </p:txBody>
      </p:sp>
      <p:sp>
        <p:nvSpPr>
          <p:cNvPr id="2056" name="Date Placeholder 3"/>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5.01</a:t>
            </a:r>
          </a:p>
        </p:txBody>
      </p:sp>
      <p:sp>
        <p:nvSpPr>
          <p:cNvPr id="2057"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Nursing Fundamentals</a:t>
            </a:r>
          </a:p>
        </p:txBody>
      </p:sp>
      <p:grpSp>
        <p:nvGrpSpPr>
          <p:cNvPr id="11" name="Group 57"/>
          <p:cNvGrpSpPr>
            <a:grpSpLocks noChangeAspect="1"/>
          </p:cNvGrpSpPr>
          <p:nvPr/>
        </p:nvGrpSpPr>
        <p:grpSpPr bwMode="auto">
          <a:xfrm>
            <a:off x="6109290" y="4653081"/>
            <a:ext cx="1565393" cy="1204682"/>
            <a:chOff x="1733" y="2094"/>
            <a:chExt cx="2261" cy="1740"/>
          </a:xfrm>
        </p:grpSpPr>
        <p:sp>
          <p:nvSpPr>
            <p:cNvPr id="12" name="AutoShape 56"/>
            <p:cNvSpPr>
              <a:spLocks noChangeAspect="1" noChangeArrowheads="1" noTextEdit="1"/>
            </p:cNvSpPr>
            <p:nvPr/>
          </p:nvSpPr>
          <p:spPr bwMode="auto">
            <a:xfrm>
              <a:off x="1733" y="2094"/>
              <a:ext cx="2261" cy="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58"/>
            <p:cNvSpPr>
              <a:spLocks/>
            </p:cNvSpPr>
            <p:nvPr/>
          </p:nvSpPr>
          <p:spPr bwMode="auto">
            <a:xfrm>
              <a:off x="1754" y="2206"/>
              <a:ext cx="2195" cy="1576"/>
            </a:xfrm>
            <a:custGeom>
              <a:avLst/>
              <a:gdLst>
                <a:gd name="T0" fmla="*/ 0 w 2195"/>
                <a:gd name="T1" fmla="*/ 549 h 1576"/>
                <a:gd name="T2" fmla="*/ 389 w 2195"/>
                <a:gd name="T3" fmla="*/ 549 h 1576"/>
                <a:gd name="T4" fmla="*/ 441 w 2195"/>
                <a:gd name="T5" fmla="*/ 368 h 1576"/>
                <a:gd name="T6" fmla="*/ 560 w 2195"/>
                <a:gd name="T7" fmla="*/ 211 h 1576"/>
                <a:gd name="T8" fmla="*/ 800 w 2195"/>
                <a:gd name="T9" fmla="*/ 48 h 1576"/>
                <a:gd name="T10" fmla="*/ 1000 w 2195"/>
                <a:gd name="T11" fmla="*/ 0 h 1576"/>
                <a:gd name="T12" fmla="*/ 1190 w 2195"/>
                <a:gd name="T13" fmla="*/ 0 h 1576"/>
                <a:gd name="T14" fmla="*/ 1372 w 2195"/>
                <a:gd name="T15" fmla="*/ 48 h 1576"/>
                <a:gd name="T16" fmla="*/ 1507 w 2195"/>
                <a:gd name="T17" fmla="*/ 118 h 1576"/>
                <a:gd name="T18" fmla="*/ 1629 w 2195"/>
                <a:gd name="T19" fmla="*/ 254 h 1576"/>
                <a:gd name="T20" fmla="*/ 1751 w 2195"/>
                <a:gd name="T21" fmla="*/ 404 h 1576"/>
                <a:gd name="T22" fmla="*/ 1818 w 2195"/>
                <a:gd name="T23" fmla="*/ 549 h 1576"/>
                <a:gd name="T24" fmla="*/ 2169 w 2195"/>
                <a:gd name="T25" fmla="*/ 553 h 1576"/>
                <a:gd name="T26" fmla="*/ 2195 w 2195"/>
                <a:gd name="T27" fmla="*/ 1559 h 1576"/>
                <a:gd name="T28" fmla="*/ 10 w 2195"/>
                <a:gd name="T29" fmla="*/ 1576 h 1576"/>
                <a:gd name="T30" fmla="*/ 4 w 2195"/>
                <a:gd name="T31" fmla="*/ 865 h 1576"/>
                <a:gd name="T32" fmla="*/ 0 w 2195"/>
                <a:gd name="T33" fmla="*/ 549 h 1576"/>
                <a:gd name="T34" fmla="*/ 0 w 2195"/>
                <a:gd name="T35" fmla="*/ 549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5" h="1576">
                  <a:moveTo>
                    <a:pt x="0" y="549"/>
                  </a:moveTo>
                  <a:lnTo>
                    <a:pt x="389" y="549"/>
                  </a:lnTo>
                  <a:lnTo>
                    <a:pt x="441" y="368"/>
                  </a:lnTo>
                  <a:lnTo>
                    <a:pt x="560" y="211"/>
                  </a:lnTo>
                  <a:lnTo>
                    <a:pt x="800" y="48"/>
                  </a:lnTo>
                  <a:lnTo>
                    <a:pt x="1000" y="0"/>
                  </a:lnTo>
                  <a:lnTo>
                    <a:pt x="1190" y="0"/>
                  </a:lnTo>
                  <a:lnTo>
                    <a:pt x="1372" y="48"/>
                  </a:lnTo>
                  <a:lnTo>
                    <a:pt x="1507" y="118"/>
                  </a:lnTo>
                  <a:lnTo>
                    <a:pt x="1629" y="254"/>
                  </a:lnTo>
                  <a:lnTo>
                    <a:pt x="1751" y="404"/>
                  </a:lnTo>
                  <a:lnTo>
                    <a:pt x="1818" y="549"/>
                  </a:lnTo>
                  <a:lnTo>
                    <a:pt x="2169" y="553"/>
                  </a:lnTo>
                  <a:lnTo>
                    <a:pt x="2195" y="1559"/>
                  </a:lnTo>
                  <a:lnTo>
                    <a:pt x="10" y="1576"/>
                  </a:lnTo>
                  <a:lnTo>
                    <a:pt x="4" y="865"/>
                  </a:lnTo>
                  <a:lnTo>
                    <a:pt x="0" y="549"/>
                  </a:lnTo>
                  <a:lnTo>
                    <a:pt x="0" y="549"/>
                  </a:lnTo>
                  <a:close/>
                </a:path>
              </a:pathLst>
            </a:custGeom>
            <a:solidFill>
              <a:srgbClr val="00A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9"/>
            <p:cNvSpPr>
              <a:spLocks/>
            </p:cNvSpPr>
            <p:nvPr/>
          </p:nvSpPr>
          <p:spPr bwMode="auto">
            <a:xfrm>
              <a:off x="2546" y="2269"/>
              <a:ext cx="156" cy="67"/>
            </a:xfrm>
            <a:custGeom>
              <a:avLst/>
              <a:gdLst>
                <a:gd name="T0" fmla="*/ 63 w 156"/>
                <a:gd name="T1" fmla="*/ 0 h 67"/>
                <a:gd name="T2" fmla="*/ 0 w 156"/>
                <a:gd name="T3" fmla="*/ 26 h 67"/>
                <a:gd name="T4" fmla="*/ 35 w 156"/>
                <a:gd name="T5" fmla="*/ 67 h 67"/>
                <a:gd name="T6" fmla="*/ 101 w 156"/>
                <a:gd name="T7" fmla="*/ 38 h 67"/>
                <a:gd name="T8" fmla="*/ 156 w 156"/>
                <a:gd name="T9" fmla="*/ 24 h 67"/>
                <a:gd name="T10" fmla="*/ 87 w 156"/>
                <a:gd name="T11" fmla="*/ 2 h 67"/>
                <a:gd name="T12" fmla="*/ 63 w 156"/>
                <a:gd name="T13" fmla="*/ 0 h 67"/>
                <a:gd name="T14" fmla="*/ 63 w 156"/>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67">
                  <a:moveTo>
                    <a:pt x="63" y="0"/>
                  </a:moveTo>
                  <a:lnTo>
                    <a:pt x="0" y="26"/>
                  </a:lnTo>
                  <a:lnTo>
                    <a:pt x="35" y="67"/>
                  </a:lnTo>
                  <a:lnTo>
                    <a:pt x="101" y="38"/>
                  </a:lnTo>
                  <a:lnTo>
                    <a:pt x="156" y="24"/>
                  </a:lnTo>
                  <a:lnTo>
                    <a:pt x="87" y="2"/>
                  </a:lnTo>
                  <a:lnTo>
                    <a:pt x="63" y="0"/>
                  </a:lnTo>
                  <a:lnTo>
                    <a:pt x="63"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60"/>
            <p:cNvSpPr>
              <a:spLocks/>
            </p:cNvSpPr>
            <p:nvPr/>
          </p:nvSpPr>
          <p:spPr bwMode="auto">
            <a:xfrm>
              <a:off x="2420" y="2326"/>
              <a:ext cx="114" cy="103"/>
            </a:xfrm>
            <a:custGeom>
              <a:avLst/>
              <a:gdLst>
                <a:gd name="T0" fmla="*/ 87 w 114"/>
                <a:gd name="T1" fmla="*/ 0 h 103"/>
                <a:gd name="T2" fmla="*/ 0 w 114"/>
                <a:gd name="T3" fmla="*/ 56 h 103"/>
                <a:gd name="T4" fmla="*/ 2 w 114"/>
                <a:gd name="T5" fmla="*/ 103 h 103"/>
                <a:gd name="T6" fmla="*/ 74 w 114"/>
                <a:gd name="T7" fmla="*/ 56 h 103"/>
                <a:gd name="T8" fmla="*/ 114 w 114"/>
                <a:gd name="T9" fmla="*/ 32 h 103"/>
                <a:gd name="T10" fmla="*/ 87 w 114"/>
                <a:gd name="T11" fmla="*/ 0 h 103"/>
                <a:gd name="T12" fmla="*/ 87 w 114"/>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14" h="103">
                  <a:moveTo>
                    <a:pt x="87" y="0"/>
                  </a:moveTo>
                  <a:lnTo>
                    <a:pt x="0" y="56"/>
                  </a:lnTo>
                  <a:lnTo>
                    <a:pt x="2" y="103"/>
                  </a:lnTo>
                  <a:lnTo>
                    <a:pt x="74" y="56"/>
                  </a:lnTo>
                  <a:lnTo>
                    <a:pt x="114" y="32"/>
                  </a:lnTo>
                  <a:lnTo>
                    <a:pt x="87" y="0"/>
                  </a:lnTo>
                  <a:lnTo>
                    <a:pt x="87"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1"/>
            <p:cNvSpPr>
              <a:spLocks/>
            </p:cNvSpPr>
            <p:nvPr/>
          </p:nvSpPr>
          <p:spPr bwMode="auto">
            <a:xfrm>
              <a:off x="2698" y="2231"/>
              <a:ext cx="88" cy="60"/>
            </a:xfrm>
            <a:custGeom>
              <a:avLst/>
              <a:gdLst>
                <a:gd name="T0" fmla="*/ 0 w 88"/>
                <a:gd name="T1" fmla="*/ 12 h 60"/>
                <a:gd name="T2" fmla="*/ 88 w 88"/>
                <a:gd name="T3" fmla="*/ 0 h 60"/>
                <a:gd name="T4" fmla="*/ 55 w 88"/>
                <a:gd name="T5" fmla="*/ 36 h 60"/>
                <a:gd name="T6" fmla="*/ 71 w 88"/>
                <a:gd name="T7" fmla="*/ 52 h 60"/>
                <a:gd name="T8" fmla="*/ 17 w 88"/>
                <a:gd name="T9" fmla="*/ 60 h 60"/>
                <a:gd name="T10" fmla="*/ 25 w 88"/>
                <a:gd name="T11" fmla="*/ 28 h 60"/>
                <a:gd name="T12" fmla="*/ 0 w 88"/>
                <a:gd name="T13" fmla="*/ 12 h 60"/>
                <a:gd name="T14" fmla="*/ 0 w 88"/>
                <a:gd name="T15" fmla="*/ 1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60">
                  <a:moveTo>
                    <a:pt x="0" y="12"/>
                  </a:moveTo>
                  <a:lnTo>
                    <a:pt x="88" y="0"/>
                  </a:lnTo>
                  <a:lnTo>
                    <a:pt x="55" y="36"/>
                  </a:lnTo>
                  <a:lnTo>
                    <a:pt x="71" y="52"/>
                  </a:lnTo>
                  <a:lnTo>
                    <a:pt x="17" y="60"/>
                  </a:lnTo>
                  <a:lnTo>
                    <a:pt x="25" y="28"/>
                  </a:lnTo>
                  <a:lnTo>
                    <a:pt x="0" y="12"/>
                  </a:lnTo>
                  <a:lnTo>
                    <a:pt x="0" y="12"/>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62"/>
            <p:cNvSpPr>
              <a:spLocks/>
            </p:cNvSpPr>
            <p:nvPr/>
          </p:nvSpPr>
          <p:spPr bwMode="auto">
            <a:xfrm>
              <a:off x="2798" y="2229"/>
              <a:ext cx="83" cy="50"/>
            </a:xfrm>
            <a:custGeom>
              <a:avLst/>
              <a:gdLst>
                <a:gd name="T0" fmla="*/ 27 w 83"/>
                <a:gd name="T1" fmla="*/ 0 h 50"/>
                <a:gd name="T2" fmla="*/ 31 w 83"/>
                <a:gd name="T3" fmla="*/ 16 h 50"/>
                <a:gd name="T4" fmla="*/ 0 w 83"/>
                <a:gd name="T5" fmla="*/ 50 h 50"/>
                <a:gd name="T6" fmla="*/ 83 w 83"/>
                <a:gd name="T7" fmla="*/ 48 h 50"/>
                <a:gd name="T8" fmla="*/ 82 w 83"/>
                <a:gd name="T9" fmla="*/ 0 h 50"/>
                <a:gd name="T10" fmla="*/ 27 w 83"/>
                <a:gd name="T11" fmla="*/ 0 h 50"/>
                <a:gd name="T12" fmla="*/ 27 w 83"/>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83" h="50">
                  <a:moveTo>
                    <a:pt x="27" y="0"/>
                  </a:moveTo>
                  <a:lnTo>
                    <a:pt x="31" y="16"/>
                  </a:lnTo>
                  <a:lnTo>
                    <a:pt x="0" y="50"/>
                  </a:lnTo>
                  <a:lnTo>
                    <a:pt x="83" y="48"/>
                  </a:lnTo>
                  <a:lnTo>
                    <a:pt x="82" y="0"/>
                  </a:lnTo>
                  <a:lnTo>
                    <a:pt x="27" y="0"/>
                  </a:lnTo>
                  <a:lnTo>
                    <a:pt x="27"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63"/>
            <p:cNvSpPr>
              <a:spLocks/>
            </p:cNvSpPr>
            <p:nvPr/>
          </p:nvSpPr>
          <p:spPr bwMode="auto">
            <a:xfrm>
              <a:off x="2921" y="2233"/>
              <a:ext cx="77" cy="58"/>
            </a:xfrm>
            <a:custGeom>
              <a:avLst/>
              <a:gdLst>
                <a:gd name="T0" fmla="*/ 0 w 77"/>
                <a:gd name="T1" fmla="*/ 0 h 58"/>
                <a:gd name="T2" fmla="*/ 13 w 77"/>
                <a:gd name="T3" fmla="*/ 48 h 58"/>
                <a:gd name="T4" fmla="*/ 72 w 77"/>
                <a:gd name="T5" fmla="*/ 58 h 58"/>
                <a:gd name="T6" fmla="*/ 60 w 77"/>
                <a:gd name="T7" fmla="*/ 21 h 58"/>
                <a:gd name="T8" fmla="*/ 77 w 77"/>
                <a:gd name="T9" fmla="*/ 9 h 58"/>
                <a:gd name="T10" fmla="*/ 33 w 77"/>
                <a:gd name="T11" fmla="*/ 0 h 58"/>
                <a:gd name="T12" fmla="*/ 0 w 77"/>
                <a:gd name="T13" fmla="*/ 0 h 58"/>
                <a:gd name="T14" fmla="*/ 0 w 77"/>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8">
                  <a:moveTo>
                    <a:pt x="0" y="0"/>
                  </a:moveTo>
                  <a:lnTo>
                    <a:pt x="13" y="48"/>
                  </a:lnTo>
                  <a:lnTo>
                    <a:pt x="72" y="58"/>
                  </a:lnTo>
                  <a:lnTo>
                    <a:pt x="60" y="21"/>
                  </a:lnTo>
                  <a:lnTo>
                    <a:pt x="77" y="9"/>
                  </a:lnTo>
                  <a:lnTo>
                    <a:pt x="33" y="0"/>
                  </a:lnTo>
                  <a:lnTo>
                    <a:pt x="0" y="0"/>
                  </a:lnTo>
                  <a:lnTo>
                    <a:pt x="0"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64"/>
            <p:cNvSpPr>
              <a:spLocks/>
            </p:cNvSpPr>
            <p:nvPr/>
          </p:nvSpPr>
          <p:spPr bwMode="auto">
            <a:xfrm>
              <a:off x="3076" y="2277"/>
              <a:ext cx="132" cy="59"/>
            </a:xfrm>
            <a:custGeom>
              <a:avLst/>
              <a:gdLst>
                <a:gd name="T0" fmla="*/ 14 w 132"/>
                <a:gd name="T1" fmla="*/ 4 h 59"/>
                <a:gd name="T2" fmla="*/ 0 w 132"/>
                <a:gd name="T3" fmla="*/ 26 h 59"/>
                <a:gd name="T4" fmla="*/ 72 w 132"/>
                <a:gd name="T5" fmla="*/ 59 h 59"/>
                <a:gd name="T6" fmla="*/ 132 w 132"/>
                <a:gd name="T7" fmla="*/ 51 h 59"/>
                <a:gd name="T8" fmla="*/ 29 w 132"/>
                <a:gd name="T9" fmla="*/ 0 h 59"/>
                <a:gd name="T10" fmla="*/ 14 w 132"/>
                <a:gd name="T11" fmla="*/ 4 h 59"/>
                <a:gd name="T12" fmla="*/ 14 w 132"/>
                <a:gd name="T13" fmla="*/ 4 h 59"/>
              </a:gdLst>
              <a:ahLst/>
              <a:cxnLst>
                <a:cxn ang="0">
                  <a:pos x="T0" y="T1"/>
                </a:cxn>
                <a:cxn ang="0">
                  <a:pos x="T2" y="T3"/>
                </a:cxn>
                <a:cxn ang="0">
                  <a:pos x="T4" y="T5"/>
                </a:cxn>
                <a:cxn ang="0">
                  <a:pos x="T6" y="T7"/>
                </a:cxn>
                <a:cxn ang="0">
                  <a:pos x="T8" y="T9"/>
                </a:cxn>
                <a:cxn ang="0">
                  <a:pos x="T10" y="T11"/>
                </a:cxn>
                <a:cxn ang="0">
                  <a:pos x="T12" y="T13"/>
                </a:cxn>
              </a:cxnLst>
              <a:rect l="0" t="0" r="r" b="b"/>
              <a:pathLst>
                <a:path w="132" h="59">
                  <a:moveTo>
                    <a:pt x="14" y="4"/>
                  </a:moveTo>
                  <a:lnTo>
                    <a:pt x="0" y="26"/>
                  </a:lnTo>
                  <a:lnTo>
                    <a:pt x="72" y="59"/>
                  </a:lnTo>
                  <a:lnTo>
                    <a:pt x="132" y="51"/>
                  </a:lnTo>
                  <a:lnTo>
                    <a:pt x="29" y="0"/>
                  </a:lnTo>
                  <a:lnTo>
                    <a:pt x="14" y="4"/>
                  </a:lnTo>
                  <a:lnTo>
                    <a:pt x="14" y="4"/>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65"/>
            <p:cNvSpPr>
              <a:spLocks/>
            </p:cNvSpPr>
            <p:nvPr/>
          </p:nvSpPr>
          <p:spPr bwMode="auto">
            <a:xfrm>
              <a:off x="3207" y="2356"/>
              <a:ext cx="136" cy="93"/>
            </a:xfrm>
            <a:custGeom>
              <a:avLst/>
              <a:gdLst>
                <a:gd name="T0" fmla="*/ 38 w 136"/>
                <a:gd name="T1" fmla="*/ 0 h 93"/>
                <a:gd name="T2" fmla="*/ 0 w 136"/>
                <a:gd name="T3" fmla="*/ 14 h 93"/>
                <a:gd name="T4" fmla="*/ 104 w 136"/>
                <a:gd name="T5" fmla="*/ 93 h 93"/>
                <a:gd name="T6" fmla="*/ 136 w 136"/>
                <a:gd name="T7" fmla="*/ 76 h 93"/>
                <a:gd name="T8" fmla="*/ 85 w 136"/>
                <a:gd name="T9" fmla="*/ 20 h 93"/>
                <a:gd name="T10" fmla="*/ 38 w 136"/>
                <a:gd name="T11" fmla="*/ 0 h 93"/>
                <a:gd name="T12" fmla="*/ 38 w 136"/>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136" h="93">
                  <a:moveTo>
                    <a:pt x="38" y="0"/>
                  </a:moveTo>
                  <a:lnTo>
                    <a:pt x="0" y="14"/>
                  </a:lnTo>
                  <a:lnTo>
                    <a:pt x="104" y="93"/>
                  </a:lnTo>
                  <a:lnTo>
                    <a:pt x="136" y="76"/>
                  </a:lnTo>
                  <a:lnTo>
                    <a:pt x="85" y="20"/>
                  </a:lnTo>
                  <a:lnTo>
                    <a:pt x="38" y="0"/>
                  </a:lnTo>
                  <a:lnTo>
                    <a:pt x="38"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66"/>
            <p:cNvSpPr>
              <a:spLocks/>
            </p:cNvSpPr>
            <p:nvPr/>
          </p:nvSpPr>
          <p:spPr bwMode="auto">
            <a:xfrm>
              <a:off x="3336" y="2470"/>
              <a:ext cx="111" cy="159"/>
            </a:xfrm>
            <a:custGeom>
              <a:avLst/>
              <a:gdLst>
                <a:gd name="T0" fmla="*/ 40 w 111"/>
                <a:gd name="T1" fmla="*/ 0 h 159"/>
                <a:gd name="T2" fmla="*/ 0 w 111"/>
                <a:gd name="T3" fmla="*/ 3 h 159"/>
                <a:gd name="T4" fmla="*/ 67 w 111"/>
                <a:gd name="T5" fmla="*/ 82 h 159"/>
                <a:gd name="T6" fmla="*/ 108 w 111"/>
                <a:gd name="T7" fmla="*/ 159 h 159"/>
                <a:gd name="T8" fmla="*/ 111 w 111"/>
                <a:gd name="T9" fmla="*/ 107 h 159"/>
                <a:gd name="T10" fmla="*/ 40 w 111"/>
                <a:gd name="T11" fmla="*/ 0 h 159"/>
                <a:gd name="T12" fmla="*/ 40 w 111"/>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11" h="159">
                  <a:moveTo>
                    <a:pt x="40" y="0"/>
                  </a:moveTo>
                  <a:lnTo>
                    <a:pt x="0" y="3"/>
                  </a:lnTo>
                  <a:lnTo>
                    <a:pt x="67" y="82"/>
                  </a:lnTo>
                  <a:lnTo>
                    <a:pt x="108" y="159"/>
                  </a:lnTo>
                  <a:lnTo>
                    <a:pt x="111" y="107"/>
                  </a:lnTo>
                  <a:lnTo>
                    <a:pt x="40" y="0"/>
                  </a:lnTo>
                  <a:lnTo>
                    <a:pt x="40"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67"/>
            <p:cNvSpPr>
              <a:spLocks/>
            </p:cNvSpPr>
            <p:nvPr/>
          </p:nvSpPr>
          <p:spPr bwMode="auto">
            <a:xfrm>
              <a:off x="3476" y="2644"/>
              <a:ext cx="79" cy="189"/>
            </a:xfrm>
            <a:custGeom>
              <a:avLst/>
              <a:gdLst>
                <a:gd name="T0" fmla="*/ 9 w 79"/>
                <a:gd name="T1" fmla="*/ 0 h 189"/>
                <a:gd name="T2" fmla="*/ 0 w 79"/>
                <a:gd name="T3" fmla="*/ 66 h 189"/>
                <a:gd name="T4" fmla="*/ 28 w 79"/>
                <a:gd name="T5" fmla="*/ 144 h 189"/>
                <a:gd name="T6" fmla="*/ 36 w 79"/>
                <a:gd name="T7" fmla="*/ 189 h 189"/>
                <a:gd name="T8" fmla="*/ 79 w 79"/>
                <a:gd name="T9" fmla="*/ 189 h 189"/>
                <a:gd name="T10" fmla="*/ 68 w 79"/>
                <a:gd name="T11" fmla="*/ 147 h 189"/>
                <a:gd name="T12" fmla="*/ 54 w 79"/>
                <a:gd name="T13" fmla="*/ 141 h 189"/>
                <a:gd name="T14" fmla="*/ 36 w 79"/>
                <a:gd name="T15" fmla="*/ 58 h 189"/>
                <a:gd name="T16" fmla="*/ 9 w 79"/>
                <a:gd name="T17" fmla="*/ 0 h 189"/>
                <a:gd name="T18" fmla="*/ 9 w 79"/>
                <a:gd name="T1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89">
                  <a:moveTo>
                    <a:pt x="9" y="0"/>
                  </a:moveTo>
                  <a:lnTo>
                    <a:pt x="0" y="66"/>
                  </a:lnTo>
                  <a:lnTo>
                    <a:pt x="28" y="144"/>
                  </a:lnTo>
                  <a:lnTo>
                    <a:pt x="36" y="189"/>
                  </a:lnTo>
                  <a:lnTo>
                    <a:pt x="79" y="189"/>
                  </a:lnTo>
                  <a:lnTo>
                    <a:pt x="68" y="147"/>
                  </a:lnTo>
                  <a:lnTo>
                    <a:pt x="54" y="141"/>
                  </a:lnTo>
                  <a:lnTo>
                    <a:pt x="36" y="58"/>
                  </a:lnTo>
                  <a:lnTo>
                    <a:pt x="9" y="0"/>
                  </a:lnTo>
                  <a:lnTo>
                    <a:pt x="9"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68"/>
            <p:cNvSpPr>
              <a:spLocks/>
            </p:cNvSpPr>
            <p:nvPr/>
          </p:nvSpPr>
          <p:spPr bwMode="auto">
            <a:xfrm>
              <a:off x="3595" y="2791"/>
              <a:ext cx="121" cy="45"/>
            </a:xfrm>
            <a:custGeom>
              <a:avLst/>
              <a:gdLst>
                <a:gd name="T0" fmla="*/ 0 w 121"/>
                <a:gd name="T1" fmla="*/ 2 h 45"/>
                <a:gd name="T2" fmla="*/ 1 w 121"/>
                <a:gd name="T3" fmla="*/ 42 h 45"/>
                <a:gd name="T4" fmla="*/ 83 w 121"/>
                <a:gd name="T5" fmla="*/ 45 h 45"/>
                <a:gd name="T6" fmla="*/ 121 w 121"/>
                <a:gd name="T7" fmla="*/ 0 h 45"/>
                <a:gd name="T8" fmla="*/ 43 w 121"/>
                <a:gd name="T9" fmla="*/ 2 h 45"/>
                <a:gd name="T10" fmla="*/ 0 w 121"/>
                <a:gd name="T11" fmla="*/ 2 h 45"/>
                <a:gd name="T12" fmla="*/ 0 w 121"/>
                <a:gd name="T13" fmla="*/ 2 h 45"/>
              </a:gdLst>
              <a:ahLst/>
              <a:cxnLst>
                <a:cxn ang="0">
                  <a:pos x="T0" y="T1"/>
                </a:cxn>
                <a:cxn ang="0">
                  <a:pos x="T2" y="T3"/>
                </a:cxn>
                <a:cxn ang="0">
                  <a:pos x="T4" y="T5"/>
                </a:cxn>
                <a:cxn ang="0">
                  <a:pos x="T6" y="T7"/>
                </a:cxn>
                <a:cxn ang="0">
                  <a:pos x="T8" y="T9"/>
                </a:cxn>
                <a:cxn ang="0">
                  <a:pos x="T10" y="T11"/>
                </a:cxn>
                <a:cxn ang="0">
                  <a:pos x="T12" y="T13"/>
                </a:cxn>
              </a:cxnLst>
              <a:rect l="0" t="0" r="r" b="b"/>
              <a:pathLst>
                <a:path w="121" h="45">
                  <a:moveTo>
                    <a:pt x="0" y="2"/>
                  </a:moveTo>
                  <a:lnTo>
                    <a:pt x="1" y="42"/>
                  </a:lnTo>
                  <a:lnTo>
                    <a:pt x="83" y="45"/>
                  </a:lnTo>
                  <a:lnTo>
                    <a:pt x="121" y="0"/>
                  </a:lnTo>
                  <a:lnTo>
                    <a:pt x="43" y="2"/>
                  </a:lnTo>
                  <a:lnTo>
                    <a:pt x="0" y="2"/>
                  </a:lnTo>
                  <a:lnTo>
                    <a:pt x="0" y="2"/>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69"/>
            <p:cNvSpPr>
              <a:spLocks/>
            </p:cNvSpPr>
            <p:nvPr/>
          </p:nvSpPr>
          <p:spPr bwMode="auto">
            <a:xfrm>
              <a:off x="3743" y="2789"/>
              <a:ext cx="120" cy="42"/>
            </a:xfrm>
            <a:custGeom>
              <a:avLst/>
              <a:gdLst>
                <a:gd name="T0" fmla="*/ 12 w 120"/>
                <a:gd name="T1" fmla="*/ 0 h 42"/>
                <a:gd name="T2" fmla="*/ 0 w 120"/>
                <a:gd name="T3" fmla="*/ 42 h 42"/>
                <a:gd name="T4" fmla="*/ 120 w 120"/>
                <a:gd name="T5" fmla="*/ 40 h 42"/>
                <a:gd name="T6" fmla="*/ 112 w 120"/>
                <a:gd name="T7" fmla="*/ 23 h 42"/>
                <a:gd name="T8" fmla="*/ 52 w 120"/>
                <a:gd name="T9" fmla="*/ 6 h 42"/>
                <a:gd name="T10" fmla="*/ 12 w 120"/>
                <a:gd name="T11" fmla="*/ 0 h 42"/>
                <a:gd name="T12" fmla="*/ 12 w 120"/>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20" h="42">
                  <a:moveTo>
                    <a:pt x="12" y="0"/>
                  </a:moveTo>
                  <a:lnTo>
                    <a:pt x="0" y="42"/>
                  </a:lnTo>
                  <a:lnTo>
                    <a:pt x="120" y="40"/>
                  </a:lnTo>
                  <a:lnTo>
                    <a:pt x="112" y="23"/>
                  </a:lnTo>
                  <a:lnTo>
                    <a:pt x="52" y="6"/>
                  </a:lnTo>
                  <a:lnTo>
                    <a:pt x="12" y="0"/>
                  </a:lnTo>
                  <a:lnTo>
                    <a:pt x="12"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70"/>
            <p:cNvSpPr>
              <a:spLocks/>
            </p:cNvSpPr>
            <p:nvPr/>
          </p:nvSpPr>
          <p:spPr bwMode="auto">
            <a:xfrm>
              <a:off x="3879" y="2803"/>
              <a:ext cx="30" cy="100"/>
            </a:xfrm>
            <a:custGeom>
              <a:avLst/>
              <a:gdLst>
                <a:gd name="T0" fmla="*/ 0 w 30"/>
                <a:gd name="T1" fmla="*/ 30 h 100"/>
                <a:gd name="T2" fmla="*/ 0 w 30"/>
                <a:gd name="T3" fmla="*/ 84 h 100"/>
                <a:gd name="T4" fmla="*/ 30 w 30"/>
                <a:gd name="T5" fmla="*/ 100 h 100"/>
                <a:gd name="T6" fmla="*/ 28 w 30"/>
                <a:gd name="T7" fmla="*/ 0 h 100"/>
                <a:gd name="T8" fmla="*/ 15 w 30"/>
                <a:gd name="T9" fmla="*/ 25 h 100"/>
                <a:gd name="T10" fmla="*/ 0 w 30"/>
                <a:gd name="T11" fmla="*/ 30 h 100"/>
                <a:gd name="T12" fmla="*/ 0 w 30"/>
                <a:gd name="T13" fmla="*/ 30 h 100"/>
              </a:gdLst>
              <a:ahLst/>
              <a:cxnLst>
                <a:cxn ang="0">
                  <a:pos x="T0" y="T1"/>
                </a:cxn>
                <a:cxn ang="0">
                  <a:pos x="T2" y="T3"/>
                </a:cxn>
                <a:cxn ang="0">
                  <a:pos x="T4" y="T5"/>
                </a:cxn>
                <a:cxn ang="0">
                  <a:pos x="T6" y="T7"/>
                </a:cxn>
                <a:cxn ang="0">
                  <a:pos x="T8" y="T9"/>
                </a:cxn>
                <a:cxn ang="0">
                  <a:pos x="T10" y="T11"/>
                </a:cxn>
                <a:cxn ang="0">
                  <a:pos x="T12" y="T13"/>
                </a:cxn>
              </a:cxnLst>
              <a:rect l="0" t="0" r="r" b="b"/>
              <a:pathLst>
                <a:path w="30" h="100">
                  <a:moveTo>
                    <a:pt x="0" y="30"/>
                  </a:moveTo>
                  <a:lnTo>
                    <a:pt x="0" y="84"/>
                  </a:lnTo>
                  <a:lnTo>
                    <a:pt x="30" y="100"/>
                  </a:lnTo>
                  <a:lnTo>
                    <a:pt x="28" y="0"/>
                  </a:lnTo>
                  <a:lnTo>
                    <a:pt x="15" y="25"/>
                  </a:lnTo>
                  <a:lnTo>
                    <a:pt x="0" y="30"/>
                  </a:lnTo>
                  <a:lnTo>
                    <a:pt x="0" y="3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71"/>
            <p:cNvSpPr>
              <a:spLocks/>
            </p:cNvSpPr>
            <p:nvPr/>
          </p:nvSpPr>
          <p:spPr bwMode="auto">
            <a:xfrm>
              <a:off x="3882" y="2969"/>
              <a:ext cx="31" cy="167"/>
            </a:xfrm>
            <a:custGeom>
              <a:avLst/>
              <a:gdLst>
                <a:gd name="T0" fmla="*/ 0 w 31"/>
                <a:gd name="T1" fmla="*/ 0 h 167"/>
                <a:gd name="T2" fmla="*/ 0 w 31"/>
                <a:gd name="T3" fmla="*/ 167 h 167"/>
                <a:gd name="T4" fmla="*/ 23 w 31"/>
                <a:gd name="T5" fmla="*/ 122 h 167"/>
                <a:gd name="T6" fmla="*/ 31 w 31"/>
                <a:gd name="T7" fmla="*/ 6 h 167"/>
                <a:gd name="T8" fmla="*/ 17 w 31"/>
                <a:gd name="T9" fmla="*/ 20 h 167"/>
                <a:gd name="T10" fmla="*/ 0 w 31"/>
                <a:gd name="T11" fmla="*/ 0 h 167"/>
                <a:gd name="T12" fmla="*/ 0 w 31"/>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31" h="167">
                  <a:moveTo>
                    <a:pt x="0" y="0"/>
                  </a:moveTo>
                  <a:lnTo>
                    <a:pt x="0" y="167"/>
                  </a:lnTo>
                  <a:lnTo>
                    <a:pt x="23" y="122"/>
                  </a:lnTo>
                  <a:lnTo>
                    <a:pt x="31" y="6"/>
                  </a:lnTo>
                  <a:lnTo>
                    <a:pt x="17" y="20"/>
                  </a:lnTo>
                  <a:lnTo>
                    <a:pt x="0" y="0"/>
                  </a:lnTo>
                  <a:lnTo>
                    <a:pt x="0"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72"/>
            <p:cNvSpPr>
              <a:spLocks/>
            </p:cNvSpPr>
            <p:nvPr/>
          </p:nvSpPr>
          <p:spPr bwMode="auto">
            <a:xfrm>
              <a:off x="3875" y="3165"/>
              <a:ext cx="40" cy="166"/>
            </a:xfrm>
            <a:custGeom>
              <a:avLst/>
              <a:gdLst>
                <a:gd name="T0" fmla="*/ 35 w 40"/>
                <a:gd name="T1" fmla="*/ 0 h 166"/>
                <a:gd name="T2" fmla="*/ 22 w 40"/>
                <a:gd name="T3" fmla="*/ 26 h 166"/>
                <a:gd name="T4" fmla="*/ 6 w 40"/>
                <a:gd name="T5" fmla="*/ 12 h 166"/>
                <a:gd name="T6" fmla="*/ 0 w 40"/>
                <a:gd name="T7" fmla="*/ 90 h 166"/>
                <a:gd name="T8" fmla="*/ 15 w 40"/>
                <a:gd name="T9" fmla="*/ 135 h 166"/>
                <a:gd name="T10" fmla="*/ 40 w 40"/>
                <a:gd name="T11" fmla="*/ 166 h 166"/>
                <a:gd name="T12" fmla="*/ 35 w 40"/>
                <a:gd name="T13" fmla="*/ 0 h 166"/>
                <a:gd name="T14" fmla="*/ 35 w 40"/>
                <a:gd name="T15" fmla="*/ 0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66">
                  <a:moveTo>
                    <a:pt x="35" y="0"/>
                  </a:moveTo>
                  <a:lnTo>
                    <a:pt x="22" y="26"/>
                  </a:lnTo>
                  <a:lnTo>
                    <a:pt x="6" y="12"/>
                  </a:lnTo>
                  <a:lnTo>
                    <a:pt x="0" y="90"/>
                  </a:lnTo>
                  <a:lnTo>
                    <a:pt x="15" y="135"/>
                  </a:lnTo>
                  <a:lnTo>
                    <a:pt x="40" y="166"/>
                  </a:lnTo>
                  <a:lnTo>
                    <a:pt x="35" y="0"/>
                  </a:lnTo>
                  <a:lnTo>
                    <a:pt x="35"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73"/>
            <p:cNvSpPr>
              <a:spLocks/>
            </p:cNvSpPr>
            <p:nvPr/>
          </p:nvSpPr>
          <p:spPr bwMode="auto">
            <a:xfrm>
              <a:off x="3882" y="3372"/>
              <a:ext cx="33" cy="131"/>
            </a:xfrm>
            <a:custGeom>
              <a:avLst/>
              <a:gdLst>
                <a:gd name="T0" fmla="*/ 0 w 33"/>
                <a:gd name="T1" fmla="*/ 0 h 131"/>
                <a:gd name="T2" fmla="*/ 4 w 33"/>
                <a:gd name="T3" fmla="*/ 131 h 131"/>
                <a:gd name="T4" fmla="*/ 29 w 33"/>
                <a:gd name="T5" fmla="*/ 110 h 131"/>
                <a:gd name="T6" fmla="*/ 33 w 33"/>
                <a:gd name="T7" fmla="*/ 6 h 131"/>
                <a:gd name="T8" fmla="*/ 21 w 33"/>
                <a:gd name="T9" fmla="*/ 15 h 131"/>
                <a:gd name="T10" fmla="*/ 0 w 33"/>
                <a:gd name="T11" fmla="*/ 0 h 131"/>
                <a:gd name="T12" fmla="*/ 0 w 3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3" h="131">
                  <a:moveTo>
                    <a:pt x="0" y="0"/>
                  </a:moveTo>
                  <a:lnTo>
                    <a:pt x="4" y="131"/>
                  </a:lnTo>
                  <a:lnTo>
                    <a:pt x="29" y="110"/>
                  </a:lnTo>
                  <a:lnTo>
                    <a:pt x="33" y="6"/>
                  </a:lnTo>
                  <a:lnTo>
                    <a:pt x="21" y="15"/>
                  </a:lnTo>
                  <a:lnTo>
                    <a:pt x="0" y="0"/>
                  </a:lnTo>
                  <a:lnTo>
                    <a:pt x="0"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74"/>
            <p:cNvSpPr>
              <a:spLocks/>
            </p:cNvSpPr>
            <p:nvPr/>
          </p:nvSpPr>
          <p:spPr bwMode="auto">
            <a:xfrm>
              <a:off x="3885" y="3548"/>
              <a:ext cx="29" cy="167"/>
            </a:xfrm>
            <a:custGeom>
              <a:avLst/>
              <a:gdLst>
                <a:gd name="T0" fmla="*/ 29 w 29"/>
                <a:gd name="T1" fmla="*/ 0 h 167"/>
                <a:gd name="T2" fmla="*/ 1 w 29"/>
                <a:gd name="T3" fmla="*/ 4 h 167"/>
                <a:gd name="T4" fmla="*/ 0 w 29"/>
                <a:gd name="T5" fmla="*/ 119 h 167"/>
                <a:gd name="T6" fmla="*/ 28 w 29"/>
                <a:gd name="T7" fmla="*/ 167 h 167"/>
                <a:gd name="T8" fmla="*/ 29 w 29"/>
                <a:gd name="T9" fmla="*/ 0 h 167"/>
                <a:gd name="T10" fmla="*/ 29 w 29"/>
                <a:gd name="T11" fmla="*/ 0 h 167"/>
              </a:gdLst>
              <a:ahLst/>
              <a:cxnLst>
                <a:cxn ang="0">
                  <a:pos x="T0" y="T1"/>
                </a:cxn>
                <a:cxn ang="0">
                  <a:pos x="T2" y="T3"/>
                </a:cxn>
                <a:cxn ang="0">
                  <a:pos x="T4" y="T5"/>
                </a:cxn>
                <a:cxn ang="0">
                  <a:pos x="T6" y="T7"/>
                </a:cxn>
                <a:cxn ang="0">
                  <a:pos x="T8" y="T9"/>
                </a:cxn>
                <a:cxn ang="0">
                  <a:pos x="T10" y="T11"/>
                </a:cxn>
              </a:cxnLst>
              <a:rect l="0" t="0" r="r" b="b"/>
              <a:pathLst>
                <a:path w="29" h="167">
                  <a:moveTo>
                    <a:pt x="29" y="0"/>
                  </a:moveTo>
                  <a:lnTo>
                    <a:pt x="1" y="4"/>
                  </a:lnTo>
                  <a:lnTo>
                    <a:pt x="0" y="119"/>
                  </a:lnTo>
                  <a:lnTo>
                    <a:pt x="28" y="167"/>
                  </a:lnTo>
                  <a:lnTo>
                    <a:pt x="29" y="0"/>
                  </a:lnTo>
                  <a:lnTo>
                    <a:pt x="29"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75"/>
            <p:cNvSpPr>
              <a:spLocks/>
            </p:cNvSpPr>
            <p:nvPr/>
          </p:nvSpPr>
          <p:spPr bwMode="auto">
            <a:xfrm>
              <a:off x="3682" y="3703"/>
              <a:ext cx="195" cy="34"/>
            </a:xfrm>
            <a:custGeom>
              <a:avLst/>
              <a:gdLst>
                <a:gd name="T0" fmla="*/ 4 w 195"/>
                <a:gd name="T1" fmla="*/ 0 h 34"/>
                <a:gd name="T2" fmla="*/ 18 w 195"/>
                <a:gd name="T3" fmla="*/ 15 h 34"/>
                <a:gd name="T4" fmla="*/ 0 w 195"/>
                <a:gd name="T5" fmla="*/ 31 h 34"/>
                <a:gd name="T6" fmla="*/ 195 w 195"/>
                <a:gd name="T7" fmla="*/ 34 h 34"/>
                <a:gd name="T8" fmla="*/ 163 w 195"/>
                <a:gd name="T9" fmla="*/ 0 h 34"/>
                <a:gd name="T10" fmla="*/ 4 w 195"/>
                <a:gd name="T11" fmla="*/ 0 h 34"/>
                <a:gd name="T12" fmla="*/ 4 w 19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95" h="34">
                  <a:moveTo>
                    <a:pt x="4" y="0"/>
                  </a:moveTo>
                  <a:lnTo>
                    <a:pt x="18" y="15"/>
                  </a:lnTo>
                  <a:lnTo>
                    <a:pt x="0" y="31"/>
                  </a:lnTo>
                  <a:lnTo>
                    <a:pt x="195" y="34"/>
                  </a:lnTo>
                  <a:lnTo>
                    <a:pt x="163" y="0"/>
                  </a:lnTo>
                  <a:lnTo>
                    <a:pt x="4" y="0"/>
                  </a:lnTo>
                  <a:lnTo>
                    <a:pt x="4"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76"/>
            <p:cNvSpPr>
              <a:spLocks/>
            </p:cNvSpPr>
            <p:nvPr/>
          </p:nvSpPr>
          <p:spPr bwMode="auto">
            <a:xfrm>
              <a:off x="3487" y="3703"/>
              <a:ext cx="171" cy="38"/>
            </a:xfrm>
            <a:custGeom>
              <a:avLst/>
              <a:gdLst>
                <a:gd name="T0" fmla="*/ 2 w 171"/>
                <a:gd name="T1" fmla="*/ 3 h 38"/>
                <a:gd name="T2" fmla="*/ 16 w 171"/>
                <a:gd name="T3" fmla="*/ 19 h 38"/>
                <a:gd name="T4" fmla="*/ 0 w 171"/>
                <a:gd name="T5" fmla="*/ 38 h 38"/>
                <a:gd name="T6" fmla="*/ 129 w 171"/>
                <a:gd name="T7" fmla="*/ 38 h 38"/>
                <a:gd name="T8" fmla="*/ 171 w 171"/>
                <a:gd name="T9" fmla="*/ 0 h 38"/>
                <a:gd name="T10" fmla="*/ 2 w 171"/>
                <a:gd name="T11" fmla="*/ 3 h 38"/>
                <a:gd name="T12" fmla="*/ 2 w 171"/>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171" h="38">
                  <a:moveTo>
                    <a:pt x="2" y="3"/>
                  </a:moveTo>
                  <a:lnTo>
                    <a:pt x="16" y="19"/>
                  </a:lnTo>
                  <a:lnTo>
                    <a:pt x="0" y="38"/>
                  </a:lnTo>
                  <a:lnTo>
                    <a:pt x="129" y="38"/>
                  </a:lnTo>
                  <a:lnTo>
                    <a:pt x="171" y="0"/>
                  </a:lnTo>
                  <a:lnTo>
                    <a:pt x="2" y="3"/>
                  </a:lnTo>
                  <a:lnTo>
                    <a:pt x="2" y="3"/>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77"/>
            <p:cNvSpPr>
              <a:spLocks/>
            </p:cNvSpPr>
            <p:nvPr/>
          </p:nvSpPr>
          <p:spPr bwMode="auto">
            <a:xfrm>
              <a:off x="3240" y="3711"/>
              <a:ext cx="151" cy="27"/>
            </a:xfrm>
            <a:custGeom>
              <a:avLst/>
              <a:gdLst>
                <a:gd name="T0" fmla="*/ 151 w 151"/>
                <a:gd name="T1" fmla="*/ 0 h 27"/>
                <a:gd name="T2" fmla="*/ 151 w 151"/>
                <a:gd name="T3" fmla="*/ 23 h 27"/>
                <a:gd name="T4" fmla="*/ 0 w 151"/>
                <a:gd name="T5" fmla="*/ 27 h 27"/>
                <a:gd name="T6" fmla="*/ 21 w 151"/>
                <a:gd name="T7" fmla="*/ 4 h 27"/>
                <a:gd name="T8" fmla="*/ 151 w 151"/>
                <a:gd name="T9" fmla="*/ 0 h 27"/>
                <a:gd name="T10" fmla="*/ 151 w 151"/>
                <a:gd name="T11" fmla="*/ 0 h 27"/>
              </a:gdLst>
              <a:ahLst/>
              <a:cxnLst>
                <a:cxn ang="0">
                  <a:pos x="T0" y="T1"/>
                </a:cxn>
                <a:cxn ang="0">
                  <a:pos x="T2" y="T3"/>
                </a:cxn>
                <a:cxn ang="0">
                  <a:pos x="T4" y="T5"/>
                </a:cxn>
                <a:cxn ang="0">
                  <a:pos x="T6" y="T7"/>
                </a:cxn>
                <a:cxn ang="0">
                  <a:pos x="T8" y="T9"/>
                </a:cxn>
                <a:cxn ang="0">
                  <a:pos x="T10" y="T11"/>
                </a:cxn>
              </a:cxnLst>
              <a:rect l="0" t="0" r="r" b="b"/>
              <a:pathLst>
                <a:path w="151" h="27">
                  <a:moveTo>
                    <a:pt x="151" y="0"/>
                  </a:moveTo>
                  <a:lnTo>
                    <a:pt x="151" y="23"/>
                  </a:lnTo>
                  <a:lnTo>
                    <a:pt x="0" y="27"/>
                  </a:lnTo>
                  <a:lnTo>
                    <a:pt x="21" y="4"/>
                  </a:lnTo>
                  <a:lnTo>
                    <a:pt x="151" y="0"/>
                  </a:lnTo>
                  <a:lnTo>
                    <a:pt x="151"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78"/>
            <p:cNvSpPr>
              <a:spLocks/>
            </p:cNvSpPr>
            <p:nvPr/>
          </p:nvSpPr>
          <p:spPr bwMode="auto">
            <a:xfrm>
              <a:off x="2997" y="3710"/>
              <a:ext cx="185" cy="33"/>
            </a:xfrm>
            <a:custGeom>
              <a:avLst/>
              <a:gdLst>
                <a:gd name="T0" fmla="*/ 185 w 185"/>
                <a:gd name="T1" fmla="*/ 0 h 33"/>
                <a:gd name="T2" fmla="*/ 164 w 185"/>
                <a:gd name="T3" fmla="*/ 9 h 33"/>
                <a:gd name="T4" fmla="*/ 172 w 185"/>
                <a:gd name="T5" fmla="*/ 31 h 33"/>
                <a:gd name="T6" fmla="*/ 32 w 185"/>
                <a:gd name="T7" fmla="*/ 33 h 33"/>
                <a:gd name="T8" fmla="*/ 0 w 185"/>
                <a:gd name="T9" fmla="*/ 0 h 33"/>
                <a:gd name="T10" fmla="*/ 185 w 185"/>
                <a:gd name="T11" fmla="*/ 0 h 33"/>
                <a:gd name="T12" fmla="*/ 185 w 185"/>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85" h="33">
                  <a:moveTo>
                    <a:pt x="185" y="0"/>
                  </a:moveTo>
                  <a:lnTo>
                    <a:pt x="164" y="9"/>
                  </a:lnTo>
                  <a:lnTo>
                    <a:pt x="172" y="31"/>
                  </a:lnTo>
                  <a:lnTo>
                    <a:pt x="32" y="33"/>
                  </a:lnTo>
                  <a:lnTo>
                    <a:pt x="0" y="0"/>
                  </a:lnTo>
                  <a:lnTo>
                    <a:pt x="185" y="0"/>
                  </a:lnTo>
                  <a:lnTo>
                    <a:pt x="185"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79"/>
            <p:cNvSpPr>
              <a:spLocks/>
            </p:cNvSpPr>
            <p:nvPr/>
          </p:nvSpPr>
          <p:spPr bwMode="auto">
            <a:xfrm>
              <a:off x="2789" y="3711"/>
              <a:ext cx="184" cy="32"/>
            </a:xfrm>
            <a:custGeom>
              <a:avLst/>
              <a:gdLst>
                <a:gd name="T0" fmla="*/ 181 w 184"/>
                <a:gd name="T1" fmla="*/ 3 h 32"/>
                <a:gd name="T2" fmla="*/ 173 w 184"/>
                <a:gd name="T3" fmla="*/ 19 h 32"/>
                <a:gd name="T4" fmla="*/ 184 w 184"/>
                <a:gd name="T5" fmla="*/ 31 h 32"/>
                <a:gd name="T6" fmla="*/ 0 w 184"/>
                <a:gd name="T7" fmla="*/ 32 h 32"/>
                <a:gd name="T8" fmla="*/ 4 w 184"/>
                <a:gd name="T9" fmla="*/ 0 h 32"/>
                <a:gd name="T10" fmla="*/ 181 w 184"/>
                <a:gd name="T11" fmla="*/ 3 h 32"/>
                <a:gd name="T12" fmla="*/ 181 w 184"/>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184" h="32">
                  <a:moveTo>
                    <a:pt x="181" y="3"/>
                  </a:moveTo>
                  <a:lnTo>
                    <a:pt x="173" y="19"/>
                  </a:lnTo>
                  <a:lnTo>
                    <a:pt x="184" y="31"/>
                  </a:lnTo>
                  <a:lnTo>
                    <a:pt x="0" y="32"/>
                  </a:lnTo>
                  <a:lnTo>
                    <a:pt x="4" y="0"/>
                  </a:lnTo>
                  <a:lnTo>
                    <a:pt x="181" y="3"/>
                  </a:lnTo>
                  <a:lnTo>
                    <a:pt x="181" y="3"/>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0"/>
            <p:cNvSpPr>
              <a:spLocks/>
            </p:cNvSpPr>
            <p:nvPr/>
          </p:nvSpPr>
          <p:spPr bwMode="auto">
            <a:xfrm>
              <a:off x="2591" y="3718"/>
              <a:ext cx="156" cy="32"/>
            </a:xfrm>
            <a:custGeom>
              <a:avLst/>
              <a:gdLst>
                <a:gd name="T0" fmla="*/ 156 w 156"/>
                <a:gd name="T1" fmla="*/ 0 h 32"/>
                <a:gd name="T2" fmla="*/ 156 w 156"/>
                <a:gd name="T3" fmla="*/ 28 h 32"/>
                <a:gd name="T4" fmla="*/ 0 w 156"/>
                <a:gd name="T5" fmla="*/ 32 h 32"/>
                <a:gd name="T6" fmla="*/ 11 w 156"/>
                <a:gd name="T7" fmla="*/ 12 h 32"/>
                <a:gd name="T8" fmla="*/ 4 w 156"/>
                <a:gd name="T9" fmla="*/ 0 h 32"/>
                <a:gd name="T10" fmla="*/ 156 w 156"/>
                <a:gd name="T11" fmla="*/ 0 h 32"/>
                <a:gd name="T12" fmla="*/ 156 w 15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56" h="32">
                  <a:moveTo>
                    <a:pt x="156" y="0"/>
                  </a:moveTo>
                  <a:lnTo>
                    <a:pt x="156" y="28"/>
                  </a:lnTo>
                  <a:lnTo>
                    <a:pt x="0" y="32"/>
                  </a:lnTo>
                  <a:lnTo>
                    <a:pt x="11" y="12"/>
                  </a:lnTo>
                  <a:lnTo>
                    <a:pt x="4" y="0"/>
                  </a:lnTo>
                  <a:lnTo>
                    <a:pt x="156" y="0"/>
                  </a:lnTo>
                  <a:lnTo>
                    <a:pt x="156"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81"/>
            <p:cNvSpPr>
              <a:spLocks/>
            </p:cNvSpPr>
            <p:nvPr/>
          </p:nvSpPr>
          <p:spPr bwMode="auto">
            <a:xfrm>
              <a:off x="2416" y="3715"/>
              <a:ext cx="141" cy="38"/>
            </a:xfrm>
            <a:custGeom>
              <a:avLst/>
              <a:gdLst>
                <a:gd name="T0" fmla="*/ 0 w 141"/>
                <a:gd name="T1" fmla="*/ 3 h 38"/>
                <a:gd name="T2" fmla="*/ 16 w 141"/>
                <a:gd name="T3" fmla="*/ 16 h 38"/>
                <a:gd name="T4" fmla="*/ 12 w 141"/>
                <a:gd name="T5" fmla="*/ 38 h 38"/>
                <a:gd name="T6" fmla="*/ 108 w 141"/>
                <a:gd name="T7" fmla="*/ 31 h 38"/>
                <a:gd name="T8" fmla="*/ 141 w 141"/>
                <a:gd name="T9" fmla="*/ 0 h 38"/>
                <a:gd name="T10" fmla="*/ 0 w 141"/>
                <a:gd name="T11" fmla="*/ 3 h 38"/>
                <a:gd name="T12" fmla="*/ 0 w 141"/>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141" h="38">
                  <a:moveTo>
                    <a:pt x="0" y="3"/>
                  </a:moveTo>
                  <a:lnTo>
                    <a:pt x="16" y="16"/>
                  </a:lnTo>
                  <a:lnTo>
                    <a:pt x="12" y="38"/>
                  </a:lnTo>
                  <a:lnTo>
                    <a:pt x="108" y="31"/>
                  </a:lnTo>
                  <a:lnTo>
                    <a:pt x="141" y="0"/>
                  </a:lnTo>
                  <a:lnTo>
                    <a:pt x="0" y="3"/>
                  </a:lnTo>
                  <a:lnTo>
                    <a:pt x="0" y="3"/>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82"/>
            <p:cNvSpPr>
              <a:spLocks/>
            </p:cNvSpPr>
            <p:nvPr/>
          </p:nvSpPr>
          <p:spPr bwMode="auto">
            <a:xfrm>
              <a:off x="2149" y="3719"/>
              <a:ext cx="179" cy="38"/>
            </a:xfrm>
            <a:custGeom>
              <a:avLst/>
              <a:gdLst>
                <a:gd name="T0" fmla="*/ 173 w 179"/>
                <a:gd name="T1" fmla="*/ 0 h 38"/>
                <a:gd name="T2" fmla="*/ 167 w 179"/>
                <a:gd name="T3" fmla="*/ 22 h 38"/>
                <a:gd name="T4" fmla="*/ 179 w 179"/>
                <a:gd name="T5" fmla="*/ 34 h 38"/>
                <a:gd name="T6" fmla="*/ 67 w 179"/>
                <a:gd name="T7" fmla="*/ 38 h 38"/>
                <a:gd name="T8" fmla="*/ 0 w 179"/>
                <a:gd name="T9" fmla="*/ 27 h 38"/>
                <a:gd name="T10" fmla="*/ 23 w 179"/>
                <a:gd name="T11" fmla="*/ 2 h 38"/>
                <a:gd name="T12" fmla="*/ 173 w 179"/>
                <a:gd name="T13" fmla="*/ 0 h 38"/>
                <a:gd name="T14" fmla="*/ 173 w 179"/>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38">
                  <a:moveTo>
                    <a:pt x="173" y="0"/>
                  </a:moveTo>
                  <a:lnTo>
                    <a:pt x="167" y="22"/>
                  </a:lnTo>
                  <a:lnTo>
                    <a:pt x="179" y="34"/>
                  </a:lnTo>
                  <a:lnTo>
                    <a:pt x="67" y="38"/>
                  </a:lnTo>
                  <a:lnTo>
                    <a:pt x="0" y="27"/>
                  </a:lnTo>
                  <a:lnTo>
                    <a:pt x="23" y="2"/>
                  </a:lnTo>
                  <a:lnTo>
                    <a:pt x="173" y="0"/>
                  </a:lnTo>
                  <a:lnTo>
                    <a:pt x="173"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83"/>
            <p:cNvSpPr>
              <a:spLocks/>
            </p:cNvSpPr>
            <p:nvPr/>
          </p:nvSpPr>
          <p:spPr bwMode="auto">
            <a:xfrm>
              <a:off x="1999" y="3721"/>
              <a:ext cx="106" cy="32"/>
            </a:xfrm>
            <a:custGeom>
              <a:avLst/>
              <a:gdLst>
                <a:gd name="T0" fmla="*/ 106 w 106"/>
                <a:gd name="T1" fmla="*/ 0 h 32"/>
                <a:gd name="T2" fmla="*/ 98 w 106"/>
                <a:gd name="T3" fmla="*/ 17 h 32"/>
                <a:gd name="T4" fmla="*/ 94 w 106"/>
                <a:gd name="T5" fmla="*/ 32 h 32"/>
                <a:gd name="T6" fmla="*/ 0 w 106"/>
                <a:gd name="T7" fmla="*/ 5 h 32"/>
                <a:gd name="T8" fmla="*/ 106 w 106"/>
                <a:gd name="T9" fmla="*/ 0 h 32"/>
                <a:gd name="T10" fmla="*/ 106 w 106"/>
                <a:gd name="T11" fmla="*/ 0 h 32"/>
              </a:gdLst>
              <a:ahLst/>
              <a:cxnLst>
                <a:cxn ang="0">
                  <a:pos x="T0" y="T1"/>
                </a:cxn>
                <a:cxn ang="0">
                  <a:pos x="T2" y="T3"/>
                </a:cxn>
                <a:cxn ang="0">
                  <a:pos x="T4" y="T5"/>
                </a:cxn>
                <a:cxn ang="0">
                  <a:pos x="T6" y="T7"/>
                </a:cxn>
                <a:cxn ang="0">
                  <a:pos x="T8" y="T9"/>
                </a:cxn>
                <a:cxn ang="0">
                  <a:pos x="T10" y="T11"/>
                </a:cxn>
              </a:cxnLst>
              <a:rect l="0" t="0" r="r" b="b"/>
              <a:pathLst>
                <a:path w="106" h="32">
                  <a:moveTo>
                    <a:pt x="106" y="0"/>
                  </a:moveTo>
                  <a:lnTo>
                    <a:pt x="98" y="17"/>
                  </a:lnTo>
                  <a:lnTo>
                    <a:pt x="94" y="32"/>
                  </a:lnTo>
                  <a:lnTo>
                    <a:pt x="0" y="5"/>
                  </a:lnTo>
                  <a:lnTo>
                    <a:pt x="106" y="0"/>
                  </a:lnTo>
                  <a:lnTo>
                    <a:pt x="106"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84"/>
            <p:cNvSpPr>
              <a:spLocks/>
            </p:cNvSpPr>
            <p:nvPr/>
          </p:nvSpPr>
          <p:spPr bwMode="auto">
            <a:xfrm>
              <a:off x="1844" y="3722"/>
              <a:ext cx="115" cy="36"/>
            </a:xfrm>
            <a:custGeom>
              <a:avLst/>
              <a:gdLst>
                <a:gd name="T0" fmla="*/ 0 w 115"/>
                <a:gd name="T1" fmla="*/ 0 h 36"/>
                <a:gd name="T2" fmla="*/ 18 w 115"/>
                <a:gd name="T3" fmla="*/ 21 h 36"/>
                <a:gd name="T4" fmla="*/ 6 w 115"/>
                <a:gd name="T5" fmla="*/ 36 h 36"/>
                <a:gd name="T6" fmla="*/ 115 w 115"/>
                <a:gd name="T7" fmla="*/ 35 h 36"/>
                <a:gd name="T8" fmla="*/ 111 w 115"/>
                <a:gd name="T9" fmla="*/ 3 h 36"/>
                <a:gd name="T10" fmla="*/ 0 w 115"/>
                <a:gd name="T11" fmla="*/ 0 h 36"/>
                <a:gd name="T12" fmla="*/ 0 w 1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15" h="36">
                  <a:moveTo>
                    <a:pt x="0" y="0"/>
                  </a:moveTo>
                  <a:lnTo>
                    <a:pt x="18" y="21"/>
                  </a:lnTo>
                  <a:lnTo>
                    <a:pt x="6" y="36"/>
                  </a:lnTo>
                  <a:lnTo>
                    <a:pt x="115" y="35"/>
                  </a:lnTo>
                  <a:lnTo>
                    <a:pt x="111" y="3"/>
                  </a:lnTo>
                  <a:lnTo>
                    <a:pt x="0" y="0"/>
                  </a:lnTo>
                  <a:lnTo>
                    <a:pt x="0"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85"/>
            <p:cNvSpPr>
              <a:spLocks/>
            </p:cNvSpPr>
            <p:nvPr/>
          </p:nvSpPr>
          <p:spPr bwMode="auto">
            <a:xfrm>
              <a:off x="1797" y="3538"/>
              <a:ext cx="32" cy="180"/>
            </a:xfrm>
            <a:custGeom>
              <a:avLst/>
              <a:gdLst>
                <a:gd name="T0" fmla="*/ 29 w 32"/>
                <a:gd name="T1" fmla="*/ 0 h 180"/>
                <a:gd name="T2" fmla="*/ 16 w 32"/>
                <a:gd name="T3" fmla="*/ 20 h 180"/>
                <a:gd name="T4" fmla="*/ 0 w 32"/>
                <a:gd name="T5" fmla="*/ 0 h 180"/>
                <a:gd name="T6" fmla="*/ 1 w 32"/>
                <a:gd name="T7" fmla="*/ 163 h 180"/>
                <a:gd name="T8" fmla="*/ 32 w 32"/>
                <a:gd name="T9" fmla="*/ 180 h 180"/>
                <a:gd name="T10" fmla="*/ 29 w 32"/>
                <a:gd name="T11" fmla="*/ 0 h 180"/>
                <a:gd name="T12" fmla="*/ 29 w 32"/>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32" h="180">
                  <a:moveTo>
                    <a:pt x="29" y="0"/>
                  </a:moveTo>
                  <a:lnTo>
                    <a:pt x="16" y="20"/>
                  </a:lnTo>
                  <a:lnTo>
                    <a:pt x="0" y="0"/>
                  </a:lnTo>
                  <a:lnTo>
                    <a:pt x="1" y="163"/>
                  </a:lnTo>
                  <a:lnTo>
                    <a:pt x="32" y="180"/>
                  </a:lnTo>
                  <a:lnTo>
                    <a:pt x="29" y="0"/>
                  </a:lnTo>
                  <a:lnTo>
                    <a:pt x="29"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86"/>
            <p:cNvSpPr>
              <a:spLocks/>
            </p:cNvSpPr>
            <p:nvPr/>
          </p:nvSpPr>
          <p:spPr bwMode="auto">
            <a:xfrm>
              <a:off x="1792" y="3322"/>
              <a:ext cx="32" cy="176"/>
            </a:xfrm>
            <a:custGeom>
              <a:avLst/>
              <a:gdLst>
                <a:gd name="T0" fmla="*/ 0 w 32"/>
                <a:gd name="T1" fmla="*/ 0 h 176"/>
                <a:gd name="T2" fmla="*/ 5 w 32"/>
                <a:gd name="T3" fmla="*/ 176 h 176"/>
                <a:gd name="T4" fmla="*/ 32 w 32"/>
                <a:gd name="T5" fmla="*/ 149 h 176"/>
                <a:gd name="T6" fmla="*/ 32 w 32"/>
                <a:gd name="T7" fmla="*/ 8 h 176"/>
                <a:gd name="T8" fmla="*/ 4 w 32"/>
                <a:gd name="T9" fmla="*/ 0 h 176"/>
                <a:gd name="T10" fmla="*/ 0 w 32"/>
                <a:gd name="T11" fmla="*/ 0 h 176"/>
                <a:gd name="T12" fmla="*/ 0 w 32"/>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32" h="176">
                  <a:moveTo>
                    <a:pt x="0" y="0"/>
                  </a:moveTo>
                  <a:lnTo>
                    <a:pt x="5" y="176"/>
                  </a:lnTo>
                  <a:lnTo>
                    <a:pt x="32" y="149"/>
                  </a:lnTo>
                  <a:lnTo>
                    <a:pt x="32" y="8"/>
                  </a:lnTo>
                  <a:lnTo>
                    <a:pt x="4" y="0"/>
                  </a:lnTo>
                  <a:lnTo>
                    <a:pt x="0" y="0"/>
                  </a:lnTo>
                  <a:lnTo>
                    <a:pt x="0"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87"/>
            <p:cNvSpPr>
              <a:spLocks/>
            </p:cNvSpPr>
            <p:nvPr/>
          </p:nvSpPr>
          <p:spPr bwMode="auto">
            <a:xfrm>
              <a:off x="1794" y="3119"/>
              <a:ext cx="34" cy="172"/>
            </a:xfrm>
            <a:custGeom>
              <a:avLst/>
              <a:gdLst>
                <a:gd name="T0" fmla="*/ 0 w 34"/>
                <a:gd name="T1" fmla="*/ 22 h 172"/>
                <a:gd name="T2" fmla="*/ 2 w 34"/>
                <a:gd name="T3" fmla="*/ 151 h 172"/>
                <a:gd name="T4" fmla="*/ 34 w 34"/>
                <a:gd name="T5" fmla="*/ 172 h 172"/>
                <a:gd name="T6" fmla="*/ 28 w 34"/>
                <a:gd name="T7" fmla="*/ 0 h 172"/>
                <a:gd name="T8" fmla="*/ 12 w 34"/>
                <a:gd name="T9" fmla="*/ 25 h 172"/>
                <a:gd name="T10" fmla="*/ 0 w 34"/>
                <a:gd name="T11" fmla="*/ 22 h 172"/>
                <a:gd name="T12" fmla="*/ 0 w 34"/>
                <a:gd name="T13" fmla="*/ 22 h 172"/>
              </a:gdLst>
              <a:ahLst/>
              <a:cxnLst>
                <a:cxn ang="0">
                  <a:pos x="T0" y="T1"/>
                </a:cxn>
                <a:cxn ang="0">
                  <a:pos x="T2" y="T3"/>
                </a:cxn>
                <a:cxn ang="0">
                  <a:pos x="T4" y="T5"/>
                </a:cxn>
                <a:cxn ang="0">
                  <a:pos x="T6" y="T7"/>
                </a:cxn>
                <a:cxn ang="0">
                  <a:pos x="T8" y="T9"/>
                </a:cxn>
                <a:cxn ang="0">
                  <a:pos x="T10" y="T11"/>
                </a:cxn>
                <a:cxn ang="0">
                  <a:pos x="T12" y="T13"/>
                </a:cxn>
              </a:cxnLst>
              <a:rect l="0" t="0" r="r" b="b"/>
              <a:pathLst>
                <a:path w="34" h="172">
                  <a:moveTo>
                    <a:pt x="0" y="22"/>
                  </a:moveTo>
                  <a:lnTo>
                    <a:pt x="2" y="151"/>
                  </a:lnTo>
                  <a:lnTo>
                    <a:pt x="34" y="172"/>
                  </a:lnTo>
                  <a:lnTo>
                    <a:pt x="28" y="0"/>
                  </a:lnTo>
                  <a:lnTo>
                    <a:pt x="12" y="25"/>
                  </a:lnTo>
                  <a:lnTo>
                    <a:pt x="0" y="22"/>
                  </a:lnTo>
                  <a:lnTo>
                    <a:pt x="0" y="22"/>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8"/>
            <p:cNvSpPr>
              <a:spLocks/>
            </p:cNvSpPr>
            <p:nvPr/>
          </p:nvSpPr>
          <p:spPr bwMode="auto">
            <a:xfrm>
              <a:off x="1788" y="2929"/>
              <a:ext cx="34" cy="136"/>
            </a:xfrm>
            <a:custGeom>
              <a:avLst/>
              <a:gdLst>
                <a:gd name="T0" fmla="*/ 0 w 34"/>
                <a:gd name="T1" fmla="*/ 0 h 136"/>
                <a:gd name="T2" fmla="*/ 6 w 34"/>
                <a:gd name="T3" fmla="*/ 136 h 136"/>
                <a:gd name="T4" fmla="*/ 21 w 34"/>
                <a:gd name="T5" fmla="*/ 123 h 136"/>
                <a:gd name="T6" fmla="*/ 32 w 34"/>
                <a:gd name="T7" fmla="*/ 123 h 136"/>
                <a:gd name="T8" fmla="*/ 34 w 34"/>
                <a:gd name="T9" fmla="*/ 34 h 136"/>
                <a:gd name="T10" fmla="*/ 0 w 34"/>
                <a:gd name="T11" fmla="*/ 0 h 136"/>
                <a:gd name="T12" fmla="*/ 0 w 34"/>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34" h="136">
                  <a:moveTo>
                    <a:pt x="0" y="0"/>
                  </a:moveTo>
                  <a:lnTo>
                    <a:pt x="6" y="136"/>
                  </a:lnTo>
                  <a:lnTo>
                    <a:pt x="21" y="123"/>
                  </a:lnTo>
                  <a:lnTo>
                    <a:pt x="32" y="123"/>
                  </a:lnTo>
                  <a:lnTo>
                    <a:pt x="34" y="34"/>
                  </a:lnTo>
                  <a:lnTo>
                    <a:pt x="0" y="0"/>
                  </a:lnTo>
                  <a:lnTo>
                    <a:pt x="0"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9"/>
            <p:cNvSpPr>
              <a:spLocks/>
            </p:cNvSpPr>
            <p:nvPr/>
          </p:nvSpPr>
          <p:spPr bwMode="auto">
            <a:xfrm>
              <a:off x="1788" y="2800"/>
              <a:ext cx="93" cy="111"/>
            </a:xfrm>
            <a:custGeom>
              <a:avLst/>
              <a:gdLst>
                <a:gd name="T0" fmla="*/ 0 w 93"/>
                <a:gd name="T1" fmla="*/ 0 h 111"/>
                <a:gd name="T2" fmla="*/ 2 w 93"/>
                <a:gd name="T3" fmla="*/ 103 h 111"/>
                <a:gd name="T4" fmla="*/ 30 w 93"/>
                <a:gd name="T5" fmla="*/ 111 h 111"/>
                <a:gd name="T6" fmla="*/ 32 w 93"/>
                <a:gd name="T7" fmla="*/ 39 h 111"/>
                <a:gd name="T8" fmla="*/ 78 w 93"/>
                <a:gd name="T9" fmla="*/ 39 h 111"/>
                <a:gd name="T10" fmla="*/ 93 w 93"/>
                <a:gd name="T11" fmla="*/ 1 h 111"/>
                <a:gd name="T12" fmla="*/ 0 w 93"/>
                <a:gd name="T13" fmla="*/ 0 h 111"/>
                <a:gd name="T14" fmla="*/ 0 w 93"/>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1">
                  <a:moveTo>
                    <a:pt x="0" y="0"/>
                  </a:moveTo>
                  <a:lnTo>
                    <a:pt x="2" y="103"/>
                  </a:lnTo>
                  <a:lnTo>
                    <a:pt x="30" y="111"/>
                  </a:lnTo>
                  <a:lnTo>
                    <a:pt x="32" y="39"/>
                  </a:lnTo>
                  <a:lnTo>
                    <a:pt x="78" y="39"/>
                  </a:lnTo>
                  <a:lnTo>
                    <a:pt x="93" y="1"/>
                  </a:lnTo>
                  <a:lnTo>
                    <a:pt x="0" y="0"/>
                  </a:lnTo>
                  <a:lnTo>
                    <a:pt x="0"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90"/>
            <p:cNvSpPr>
              <a:spLocks/>
            </p:cNvSpPr>
            <p:nvPr/>
          </p:nvSpPr>
          <p:spPr bwMode="auto">
            <a:xfrm>
              <a:off x="1903" y="2796"/>
              <a:ext cx="141" cy="40"/>
            </a:xfrm>
            <a:custGeom>
              <a:avLst/>
              <a:gdLst>
                <a:gd name="T0" fmla="*/ 125 w 141"/>
                <a:gd name="T1" fmla="*/ 0 h 40"/>
                <a:gd name="T2" fmla="*/ 141 w 141"/>
                <a:gd name="T3" fmla="*/ 40 h 40"/>
                <a:gd name="T4" fmla="*/ 0 w 141"/>
                <a:gd name="T5" fmla="*/ 37 h 40"/>
                <a:gd name="T6" fmla="*/ 44 w 141"/>
                <a:gd name="T7" fmla="*/ 12 h 40"/>
                <a:gd name="T8" fmla="*/ 125 w 141"/>
                <a:gd name="T9" fmla="*/ 0 h 40"/>
                <a:gd name="T10" fmla="*/ 125 w 141"/>
                <a:gd name="T11" fmla="*/ 0 h 40"/>
              </a:gdLst>
              <a:ahLst/>
              <a:cxnLst>
                <a:cxn ang="0">
                  <a:pos x="T0" y="T1"/>
                </a:cxn>
                <a:cxn ang="0">
                  <a:pos x="T2" y="T3"/>
                </a:cxn>
                <a:cxn ang="0">
                  <a:pos x="T4" y="T5"/>
                </a:cxn>
                <a:cxn ang="0">
                  <a:pos x="T6" y="T7"/>
                </a:cxn>
                <a:cxn ang="0">
                  <a:pos x="T8" y="T9"/>
                </a:cxn>
                <a:cxn ang="0">
                  <a:pos x="T10" y="T11"/>
                </a:cxn>
              </a:cxnLst>
              <a:rect l="0" t="0" r="r" b="b"/>
              <a:pathLst>
                <a:path w="141" h="40">
                  <a:moveTo>
                    <a:pt x="125" y="0"/>
                  </a:moveTo>
                  <a:lnTo>
                    <a:pt x="141" y="40"/>
                  </a:lnTo>
                  <a:lnTo>
                    <a:pt x="0" y="37"/>
                  </a:lnTo>
                  <a:lnTo>
                    <a:pt x="44" y="12"/>
                  </a:lnTo>
                  <a:lnTo>
                    <a:pt x="125" y="0"/>
                  </a:lnTo>
                  <a:lnTo>
                    <a:pt x="125"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91"/>
            <p:cNvSpPr>
              <a:spLocks/>
            </p:cNvSpPr>
            <p:nvPr/>
          </p:nvSpPr>
          <p:spPr bwMode="auto">
            <a:xfrm>
              <a:off x="2071" y="2797"/>
              <a:ext cx="81" cy="36"/>
            </a:xfrm>
            <a:custGeom>
              <a:avLst/>
              <a:gdLst>
                <a:gd name="T0" fmla="*/ 0 w 81"/>
                <a:gd name="T1" fmla="*/ 3 h 36"/>
                <a:gd name="T2" fmla="*/ 16 w 81"/>
                <a:gd name="T3" fmla="*/ 30 h 36"/>
                <a:gd name="T4" fmla="*/ 81 w 81"/>
                <a:gd name="T5" fmla="*/ 36 h 36"/>
                <a:gd name="T6" fmla="*/ 81 w 81"/>
                <a:gd name="T7" fmla="*/ 0 h 36"/>
                <a:gd name="T8" fmla="*/ 0 w 81"/>
                <a:gd name="T9" fmla="*/ 3 h 36"/>
                <a:gd name="T10" fmla="*/ 0 w 81"/>
                <a:gd name="T11" fmla="*/ 3 h 36"/>
              </a:gdLst>
              <a:ahLst/>
              <a:cxnLst>
                <a:cxn ang="0">
                  <a:pos x="T0" y="T1"/>
                </a:cxn>
                <a:cxn ang="0">
                  <a:pos x="T2" y="T3"/>
                </a:cxn>
                <a:cxn ang="0">
                  <a:pos x="T4" y="T5"/>
                </a:cxn>
                <a:cxn ang="0">
                  <a:pos x="T6" y="T7"/>
                </a:cxn>
                <a:cxn ang="0">
                  <a:pos x="T8" y="T9"/>
                </a:cxn>
                <a:cxn ang="0">
                  <a:pos x="T10" y="T11"/>
                </a:cxn>
              </a:cxnLst>
              <a:rect l="0" t="0" r="r" b="b"/>
              <a:pathLst>
                <a:path w="81" h="36">
                  <a:moveTo>
                    <a:pt x="0" y="3"/>
                  </a:moveTo>
                  <a:lnTo>
                    <a:pt x="16" y="30"/>
                  </a:lnTo>
                  <a:lnTo>
                    <a:pt x="81" y="36"/>
                  </a:lnTo>
                  <a:lnTo>
                    <a:pt x="81" y="0"/>
                  </a:lnTo>
                  <a:lnTo>
                    <a:pt x="0" y="3"/>
                  </a:lnTo>
                  <a:lnTo>
                    <a:pt x="0" y="3"/>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92"/>
            <p:cNvSpPr>
              <a:spLocks/>
            </p:cNvSpPr>
            <p:nvPr/>
          </p:nvSpPr>
          <p:spPr bwMode="auto">
            <a:xfrm>
              <a:off x="2176" y="2697"/>
              <a:ext cx="64" cy="87"/>
            </a:xfrm>
            <a:custGeom>
              <a:avLst/>
              <a:gdLst>
                <a:gd name="T0" fmla="*/ 64 w 64"/>
                <a:gd name="T1" fmla="*/ 0 h 87"/>
                <a:gd name="T2" fmla="*/ 32 w 64"/>
                <a:gd name="T3" fmla="*/ 87 h 87"/>
                <a:gd name="T4" fmla="*/ 27 w 64"/>
                <a:gd name="T5" fmla="*/ 66 h 87"/>
                <a:gd name="T6" fmla="*/ 0 w 64"/>
                <a:gd name="T7" fmla="*/ 82 h 87"/>
                <a:gd name="T8" fmla="*/ 3 w 64"/>
                <a:gd name="T9" fmla="*/ 55 h 87"/>
                <a:gd name="T10" fmla="*/ 64 w 64"/>
                <a:gd name="T11" fmla="*/ 0 h 87"/>
                <a:gd name="T12" fmla="*/ 64 w 64"/>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64" h="87">
                  <a:moveTo>
                    <a:pt x="64" y="0"/>
                  </a:moveTo>
                  <a:lnTo>
                    <a:pt x="32" y="87"/>
                  </a:lnTo>
                  <a:lnTo>
                    <a:pt x="27" y="66"/>
                  </a:lnTo>
                  <a:lnTo>
                    <a:pt x="0" y="82"/>
                  </a:lnTo>
                  <a:lnTo>
                    <a:pt x="3" y="55"/>
                  </a:lnTo>
                  <a:lnTo>
                    <a:pt x="64" y="0"/>
                  </a:lnTo>
                  <a:lnTo>
                    <a:pt x="64"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3"/>
            <p:cNvSpPr>
              <a:spLocks/>
            </p:cNvSpPr>
            <p:nvPr/>
          </p:nvSpPr>
          <p:spPr bwMode="auto">
            <a:xfrm>
              <a:off x="2208" y="2537"/>
              <a:ext cx="106" cy="133"/>
            </a:xfrm>
            <a:custGeom>
              <a:avLst/>
              <a:gdLst>
                <a:gd name="T0" fmla="*/ 106 w 106"/>
                <a:gd name="T1" fmla="*/ 25 h 133"/>
                <a:gd name="T2" fmla="*/ 80 w 106"/>
                <a:gd name="T3" fmla="*/ 60 h 133"/>
                <a:gd name="T4" fmla="*/ 38 w 106"/>
                <a:gd name="T5" fmla="*/ 131 h 133"/>
                <a:gd name="T6" fmla="*/ 24 w 106"/>
                <a:gd name="T7" fmla="*/ 120 h 133"/>
                <a:gd name="T8" fmla="*/ 0 w 106"/>
                <a:gd name="T9" fmla="*/ 133 h 133"/>
                <a:gd name="T10" fmla="*/ 30 w 106"/>
                <a:gd name="T11" fmla="*/ 59 h 133"/>
                <a:gd name="T12" fmla="*/ 72 w 106"/>
                <a:gd name="T13" fmla="*/ 0 h 133"/>
                <a:gd name="T14" fmla="*/ 106 w 106"/>
                <a:gd name="T15" fmla="*/ 25 h 133"/>
                <a:gd name="T16" fmla="*/ 106 w 106"/>
                <a:gd name="T17"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33">
                  <a:moveTo>
                    <a:pt x="106" y="25"/>
                  </a:moveTo>
                  <a:lnTo>
                    <a:pt x="80" y="60"/>
                  </a:lnTo>
                  <a:lnTo>
                    <a:pt x="38" y="131"/>
                  </a:lnTo>
                  <a:lnTo>
                    <a:pt x="24" y="120"/>
                  </a:lnTo>
                  <a:lnTo>
                    <a:pt x="0" y="133"/>
                  </a:lnTo>
                  <a:lnTo>
                    <a:pt x="30" y="59"/>
                  </a:lnTo>
                  <a:lnTo>
                    <a:pt x="72" y="0"/>
                  </a:lnTo>
                  <a:lnTo>
                    <a:pt x="106" y="25"/>
                  </a:lnTo>
                  <a:lnTo>
                    <a:pt x="106" y="25"/>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94"/>
            <p:cNvSpPr>
              <a:spLocks/>
            </p:cNvSpPr>
            <p:nvPr/>
          </p:nvSpPr>
          <p:spPr bwMode="auto">
            <a:xfrm>
              <a:off x="2304" y="2425"/>
              <a:ext cx="82" cy="96"/>
            </a:xfrm>
            <a:custGeom>
              <a:avLst/>
              <a:gdLst>
                <a:gd name="T0" fmla="*/ 75 w 82"/>
                <a:gd name="T1" fmla="*/ 0 h 96"/>
                <a:gd name="T2" fmla="*/ 82 w 82"/>
                <a:gd name="T3" fmla="*/ 39 h 96"/>
                <a:gd name="T4" fmla="*/ 38 w 82"/>
                <a:gd name="T5" fmla="*/ 96 h 96"/>
                <a:gd name="T6" fmla="*/ 0 w 82"/>
                <a:gd name="T7" fmla="*/ 76 h 96"/>
                <a:gd name="T8" fmla="*/ 75 w 82"/>
                <a:gd name="T9" fmla="*/ 0 h 96"/>
                <a:gd name="T10" fmla="*/ 75 w 82"/>
                <a:gd name="T11" fmla="*/ 0 h 96"/>
              </a:gdLst>
              <a:ahLst/>
              <a:cxnLst>
                <a:cxn ang="0">
                  <a:pos x="T0" y="T1"/>
                </a:cxn>
                <a:cxn ang="0">
                  <a:pos x="T2" y="T3"/>
                </a:cxn>
                <a:cxn ang="0">
                  <a:pos x="T4" y="T5"/>
                </a:cxn>
                <a:cxn ang="0">
                  <a:pos x="T6" y="T7"/>
                </a:cxn>
                <a:cxn ang="0">
                  <a:pos x="T8" y="T9"/>
                </a:cxn>
                <a:cxn ang="0">
                  <a:pos x="T10" y="T11"/>
                </a:cxn>
              </a:cxnLst>
              <a:rect l="0" t="0" r="r" b="b"/>
              <a:pathLst>
                <a:path w="82" h="96">
                  <a:moveTo>
                    <a:pt x="75" y="0"/>
                  </a:moveTo>
                  <a:lnTo>
                    <a:pt x="82" y="39"/>
                  </a:lnTo>
                  <a:lnTo>
                    <a:pt x="38" y="96"/>
                  </a:lnTo>
                  <a:lnTo>
                    <a:pt x="0" y="76"/>
                  </a:lnTo>
                  <a:lnTo>
                    <a:pt x="75" y="0"/>
                  </a:lnTo>
                  <a:lnTo>
                    <a:pt x="75"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5"/>
            <p:cNvSpPr>
              <a:spLocks/>
            </p:cNvSpPr>
            <p:nvPr/>
          </p:nvSpPr>
          <p:spPr bwMode="auto">
            <a:xfrm>
              <a:off x="1842" y="2298"/>
              <a:ext cx="2020" cy="1225"/>
            </a:xfrm>
            <a:custGeom>
              <a:avLst/>
              <a:gdLst>
                <a:gd name="T0" fmla="*/ 0 w 2020"/>
                <a:gd name="T1" fmla="*/ 1222 h 1225"/>
                <a:gd name="T2" fmla="*/ 3 w 2020"/>
                <a:gd name="T3" fmla="*/ 558 h 1225"/>
                <a:gd name="T4" fmla="*/ 362 w 2020"/>
                <a:gd name="T5" fmla="*/ 553 h 1225"/>
                <a:gd name="T6" fmla="*/ 414 w 2020"/>
                <a:gd name="T7" fmla="*/ 394 h 1225"/>
                <a:gd name="T8" fmla="*/ 494 w 2020"/>
                <a:gd name="T9" fmla="*/ 256 h 1225"/>
                <a:gd name="T10" fmla="*/ 565 w 2020"/>
                <a:gd name="T11" fmla="*/ 171 h 1225"/>
                <a:gd name="T12" fmla="*/ 759 w 2020"/>
                <a:gd name="T13" fmla="*/ 47 h 1225"/>
                <a:gd name="T14" fmla="*/ 932 w 2020"/>
                <a:gd name="T15" fmla="*/ 5 h 1225"/>
                <a:gd name="T16" fmla="*/ 1123 w 2020"/>
                <a:gd name="T17" fmla="*/ 0 h 1225"/>
                <a:gd name="T18" fmla="*/ 1290 w 2020"/>
                <a:gd name="T19" fmla="*/ 60 h 1225"/>
                <a:gd name="T20" fmla="*/ 1446 w 2020"/>
                <a:gd name="T21" fmla="*/ 162 h 1225"/>
                <a:gd name="T22" fmla="*/ 1561 w 2020"/>
                <a:gd name="T23" fmla="*/ 299 h 1225"/>
                <a:gd name="T24" fmla="*/ 1613 w 2020"/>
                <a:gd name="T25" fmla="*/ 402 h 1225"/>
                <a:gd name="T26" fmla="*/ 1653 w 2020"/>
                <a:gd name="T27" fmla="*/ 553 h 1225"/>
                <a:gd name="T28" fmla="*/ 2008 w 2020"/>
                <a:gd name="T29" fmla="*/ 558 h 1225"/>
                <a:gd name="T30" fmla="*/ 2020 w 2020"/>
                <a:gd name="T31" fmla="*/ 1225 h 1225"/>
                <a:gd name="T32" fmla="*/ 0 w 2020"/>
                <a:gd name="T33" fmla="*/ 1222 h 1225"/>
                <a:gd name="T34" fmla="*/ 0 w 2020"/>
                <a:gd name="T35" fmla="*/ 1222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0" h="1225">
                  <a:moveTo>
                    <a:pt x="0" y="1222"/>
                  </a:moveTo>
                  <a:lnTo>
                    <a:pt x="3" y="558"/>
                  </a:lnTo>
                  <a:lnTo>
                    <a:pt x="362" y="553"/>
                  </a:lnTo>
                  <a:lnTo>
                    <a:pt x="414" y="394"/>
                  </a:lnTo>
                  <a:lnTo>
                    <a:pt x="494" y="256"/>
                  </a:lnTo>
                  <a:lnTo>
                    <a:pt x="565" y="171"/>
                  </a:lnTo>
                  <a:lnTo>
                    <a:pt x="759" y="47"/>
                  </a:lnTo>
                  <a:lnTo>
                    <a:pt x="932" y="5"/>
                  </a:lnTo>
                  <a:lnTo>
                    <a:pt x="1123" y="0"/>
                  </a:lnTo>
                  <a:lnTo>
                    <a:pt x="1290" y="60"/>
                  </a:lnTo>
                  <a:lnTo>
                    <a:pt x="1446" y="162"/>
                  </a:lnTo>
                  <a:lnTo>
                    <a:pt x="1561" y="299"/>
                  </a:lnTo>
                  <a:lnTo>
                    <a:pt x="1613" y="402"/>
                  </a:lnTo>
                  <a:lnTo>
                    <a:pt x="1653" y="553"/>
                  </a:lnTo>
                  <a:lnTo>
                    <a:pt x="2008" y="558"/>
                  </a:lnTo>
                  <a:lnTo>
                    <a:pt x="2020" y="1225"/>
                  </a:lnTo>
                  <a:lnTo>
                    <a:pt x="0" y="1222"/>
                  </a:lnTo>
                  <a:lnTo>
                    <a:pt x="0" y="1222"/>
                  </a:lnTo>
                  <a:close/>
                </a:path>
              </a:pathLst>
            </a:custGeom>
            <a:solidFill>
              <a:srgbClr val="66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96"/>
            <p:cNvSpPr>
              <a:spLocks/>
            </p:cNvSpPr>
            <p:nvPr/>
          </p:nvSpPr>
          <p:spPr bwMode="auto">
            <a:xfrm>
              <a:off x="1916" y="2498"/>
              <a:ext cx="989" cy="724"/>
            </a:xfrm>
            <a:custGeom>
              <a:avLst/>
              <a:gdLst>
                <a:gd name="T0" fmla="*/ 498 w 989"/>
                <a:gd name="T1" fmla="*/ 0 h 724"/>
                <a:gd name="T2" fmla="*/ 402 w 989"/>
                <a:gd name="T3" fmla="*/ 130 h 724"/>
                <a:gd name="T4" fmla="*/ 362 w 989"/>
                <a:gd name="T5" fmla="*/ 244 h 724"/>
                <a:gd name="T6" fmla="*/ 347 w 989"/>
                <a:gd name="T7" fmla="*/ 306 h 724"/>
                <a:gd name="T8" fmla="*/ 327 w 989"/>
                <a:gd name="T9" fmla="*/ 385 h 724"/>
                <a:gd name="T10" fmla="*/ 1 w 989"/>
                <a:gd name="T11" fmla="*/ 385 h 724"/>
                <a:gd name="T12" fmla="*/ 0 w 989"/>
                <a:gd name="T13" fmla="*/ 441 h 724"/>
                <a:gd name="T14" fmla="*/ 13 w 989"/>
                <a:gd name="T15" fmla="*/ 434 h 724"/>
                <a:gd name="T16" fmla="*/ 64 w 989"/>
                <a:gd name="T17" fmla="*/ 422 h 724"/>
                <a:gd name="T18" fmla="*/ 103 w 989"/>
                <a:gd name="T19" fmla="*/ 429 h 724"/>
                <a:gd name="T20" fmla="*/ 120 w 989"/>
                <a:gd name="T21" fmla="*/ 466 h 724"/>
                <a:gd name="T22" fmla="*/ 124 w 989"/>
                <a:gd name="T23" fmla="*/ 506 h 724"/>
                <a:gd name="T24" fmla="*/ 100 w 989"/>
                <a:gd name="T25" fmla="*/ 539 h 724"/>
                <a:gd name="T26" fmla="*/ 88 w 989"/>
                <a:gd name="T27" fmla="*/ 549 h 724"/>
                <a:gd name="T28" fmla="*/ 159 w 989"/>
                <a:gd name="T29" fmla="*/ 579 h 724"/>
                <a:gd name="T30" fmla="*/ 207 w 989"/>
                <a:gd name="T31" fmla="*/ 597 h 724"/>
                <a:gd name="T32" fmla="*/ 245 w 989"/>
                <a:gd name="T33" fmla="*/ 631 h 724"/>
                <a:gd name="T34" fmla="*/ 261 w 989"/>
                <a:gd name="T35" fmla="*/ 688 h 724"/>
                <a:gd name="T36" fmla="*/ 261 w 989"/>
                <a:gd name="T37" fmla="*/ 724 h 724"/>
                <a:gd name="T38" fmla="*/ 304 w 989"/>
                <a:gd name="T39" fmla="*/ 674 h 724"/>
                <a:gd name="T40" fmla="*/ 339 w 989"/>
                <a:gd name="T41" fmla="*/ 657 h 724"/>
                <a:gd name="T42" fmla="*/ 394 w 989"/>
                <a:gd name="T43" fmla="*/ 650 h 724"/>
                <a:gd name="T44" fmla="*/ 499 w 989"/>
                <a:gd name="T45" fmla="*/ 650 h 724"/>
                <a:gd name="T46" fmla="*/ 548 w 989"/>
                <a:gd name="T47" fmla="*/ 582 h 724"/>
                <a:gd name="T48" fmla="*/ 586 w 989"/>
                <a:gd name="T49" fmla="*/ 578 h 724"/>
                <a:gd name="T50" fmla="*/ 610 w 989"/>
                <a:gd name="T51" fmla="*/ 586 h 724"/>
                <a:gd name="T52" fmla="*/ 663 w 989"/>
                <a:gd name="T53" fmla="*/ 567 h 724"/>
                <a:gd name="T54" fmla="*/ 723 w 989"/>
                <a:gd name="T55" fmla="*/ 577 h 724"/>
                <a:gd name="T56" fmla="*/ 803 w 989"/>
                <a:gd name="T57" fmla="*/ 611 h 724"/>
                <a:gd name="T58" fmla="*/ 878 w 989"/>
                <a:gd name="T59" fmla="*/ 653 h 724"/>
                <a:gd name="T60" fmla="*/ 956 w 989"/>
                <a:gd name="T61" fmla="*/ 661 h 724"/>
                <a:gd name="T62" fmla="*/ 984 w 989"/>
                <a:gd name="T63" fmla="*/ 571 h 724"/>
                <a:gd name="T64" fmla="*/ 922 w 989"/>
                <a:gd name="T65" fmla="*/ 571 h 724"/>
                <a:gd name="T66" fmla="*/ 879 w 989"/>
                <a:gd name="T67" fmla="*/ 567 h 724"/>
                <a:gd name="T68" fmla="*/ 870 w 989"/>
                <a:gd name="T69" fmla="*/ 502 h 724"/>
                <a:gd name="T70" fmla="*/ 874 w 989"/>
                <a:gd name="T71" fmla="*/ 397 h 724"/>
                <a:gd name="T72" fmla="*/ 933 w 989"/>
                <a:gd name="T73" fmla="*/ 305 h 724"/>
                <a:gd name="T74" fmla="*/ 989 w 989"/>
                <a:gd name="T75" fmla="*/ 269 h 724"/>
                <a:gd name="T76" fmla="*/ 958 w 989"/>
                <a:gd name="T77" fmla="*/ 257 h 724"/>
                <a:gd name="T78" fmla="*/ 961 w 989"/>
                <a:gd name="T79" fmla="*/ 235 h 724"/>
                <a:gd name="T80" fmla="*/ 946 w 989"/>
                <a:gd name="T81" fmla="*/ 235 h 724"/>
                <a:gd name="T82" fmla="*/ 943 w 989"/>
                <a:gd name="T83" fmla="*/ 218 h 724"/>
                <a:gd name="T84" fmla="*/ 905 w 989"/>
                <a:gd name="T85" fmla="*/ 214 h 724"/>
                <a:gd name="T86" fmla="*/ 887 w 989"/>
                <a:gd name="T87" fmla="*/ 154 h 724"/>
                <a:gd name="T88" fmla="*/ 859 w 989"/>
                <a:gd name="T89" fmla="*/ 88 h 724"/>
                <a:gd name="T90" fmla="*/ 749 w 989"/>
                <a:gd name="T91" fmla="*/ 98 h 724"/>
                <a:gd name="T92" fmla="*/ 745 w 989"/>
                <a:gd name="T93" fmla="*/ 142 h 724"/>
                <a:gd name="T94" fmla="*/ 681 w 989"/>
                <a:gd name="T95" fmla="*/ 180 h 724"/>
                <a:gd name="T96" fmla="*/ 615 w 989"/>
                <a:gd name="T97" fmla="*/ 182 h 724"/>
                <a:gd name="T98" fmla="*/ 572 w 989"/>
                <a:gd name="T99" fmla="*/ 160 h 724"/>
                <a:gd name="T100" fmla="*/ 547 w 989"/>
                <a:gd name="T101" fmla="*/ 92 h 724"/>
                <a:gd name="T102" fmla="*/ 542 w 989"/>
                <a:gd name="T103" fmla="*/ 38 h 724"/>
                <a:gd name="T104" fmla="*/ 498 w 989"/>
                <a:gd name="T105" fmla="*/ 0 h 724"/>
                <a:gd name="T106" fmla="*/ 498 w 989"/>
                <a:gd name="T10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9" h="724">
                  <a:moveTo>
                    <a:pt x="498" y="0"/>
                  </a:moveTo>
                  <a:lnTo>
                    <a:pt x="402" y="130"/>
                  </a:lnTo>
                  <a:lnTo>
                    <a:pt x="362" y="244"/>
                  </a:lnTo>
                  <a:lnTo>
                    <a:pt x="347" y="306"/>
                  </a:lnTo>
                  <a:lnTo>
                    <a:pt x="327" y="385"/>
                  </a:lnTo>
                  <a:lnTo>
                    <a:pt x="1" y="385"/>
                  </a:lnTo>
                  <a:lnTo>
                    <a:pt x="0" y="441"/>
                  </a:lnTo>
                  <a:lnTo>
                    <a:pt x="13" y="434"/>
                  </a:lnTo>
                  <a:lnTo>
                    <a:pt x="64" y="422"/>
                  </a:lnTo>
                  <a:lnTo>
                    <a:pt x="103" y="429"/>
                  </a:lnTo>
                  <a:lnTo>
                    <a:pt x="120" y="466"/>
                  </a:lnTo>
                  <a:lnTo>
                    <a:pt x="124" y="506"/>
                  </a:lnTo>
                  <a:lnTo>
                    <a:pt x="100" y="539"/>
                  </a:lnTo>
                  <a:lnTo>
                    <a:pt x="88" y="549"/>
                  </a:lnTo>
                  <a:lnTo>
                    <a:pt x="159" y="579"/>
                  </a:lnTo>
                  <a:lnTo>
                    <a:pt x="207" y="597"/>
                  </a:lnTo>
                  <a:lnTo>
                    <a:pt x="245" y="631"/>
                  </a:lnTo>
                  <a:lnTo>
                    <a:pt x="261" y="688"/>
                  </a:lnTo>
                  <a:lnTo>
                    <a:pt x="261" y="724"/>
                  </a:lnTo>
                  <a:lnTo>
                    <a:pt x="304" y="674"/>
                  </a:lnTo>
                  <a:lnTo>
                    <a:pt x="339" y="657"/>
                  </a:lnTo>
                  <a:lnTo>
                    <a:pt x="394" y="650"/>
                  </a:lnTo>
                  <a:lnTo>
                    <a:pt x="499" y="650"/>
                  </a:lnTo>
                  <a:lnTo>
                    <a:pt x="548" y="582"/>
                  </a:lnTo>
                  <a:lnTo>
                    <a:pt x="586" y="578"/>
                  </a:lnTo>
                  <a:lnTo>
                    <a:pt x="610" y="586"/>
                  </a:lnTo>
                  <a:lnTo>
                    <a:pt x="663" y="567"/>
                  </a:lnTo>
                  <a:lnTo>
                    <a:pt x="723" y="577"/>
                  </a:lnTo>
                  <a:lnTo>
                    <a:pt x="803" y="611"/>
                  </a:lnTo>
                  <a:lnTo>
                    <a:pt x="878" y="653"/>
                  </a:lnTo>
                  <a:lnTo>
                    <a:pt x="956" y="661"/>
                  </a:lnTo>
                  <a:lnTo>
                    <a:pt x="984" y="571"/>
                  </a:lnTo>
                  <a:lnTo>
                    <a:pt x="922" y="571"/>
                  </a:lnTo>
                  <a:lnTo>
                    <a:pt x="879" y="567"/>
                  </a:lnTo>
                  <a:lnTo>
                    <a:pt x="870" y="502"/>
                  </a:lnTo>
                  <a:lnTo>
                    <a:pt x="874" y="397"/>
                  </a:lnTo>
                  <a:lnTo>
                    <a:pt x="933" y="305"/>
                  </a:lnTo>
                  <a:lnTo>
                    <a:pt x="989" y="269"/>
                  </a:lnTo>
                  <a:lnTo>
                    <a:pt x="958" y="257"/>
                  </a:lnTo>
                  <a:lnTo>
                    <a:pt x="961" y="235"/>
                  </a:lnTo>
                  <a:lnTo>
                    <a:pt x="946" y="235"/>
                  </a:lnTo>
                  <a:lnTo>
                    <a:pt x="943" y="218"/>
                  </a:lnTo>
                  <a:lnTo>
                    <a:pt x="905" y="214"/>
                  </a:lnTo>
                  <a:lnTo>
                    <a:pt x="887" y="154"/>
                  </a:lnTo>
                  <a:lnTo>
                    <a:pt x="859" y="88"/>
                  </a:lnTo>
                  <a:lnTo>
                    <a:pt x="749" y="98"/>
                  </a:lnTo>
                  <a:lnTo>
                    <a:pt x="745" y="142"/>
                  </a:lnTo>
                  <a:lnTo>
                    <a:pt x="681" y="180"/>
                  </a:lnTo>
                  <a:lnTo>
                    <a:pt x="615" y="182"/>
                  </a:lnTo>
                  <a:lnTo>
                    <a:pt x="572" y="160"/>
                  </a:lnTo>
                  <a:lnTo>
                    <a:pt x="547" y="92"/>
                  </a:lnTo>
                  <a:lnTo>
                    <a:pt x="542" y="38"/>
                  </a:lnTo>
                  <a:lnTo>
                    <a:pt x="498" y="0"/>
                  </a:lnTo>
                  <a:lnTo>
                    <a:pt x="498" y="0"/>
                  </a:lnTo>
                  <a:close/>
                </a:path>
              </a:pathLst>
            </a:custGeom>
            <a:solidFill>
              <a:srgbClr val="80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7"/>
            <p:cNvSpPr>
              <a:spLocks/>
            </p:cNvSpPr>
            <p:nvPr/>
          </p:nvSpPr>
          <p:spPr bwMode="auto">
            <a:xfrm>
              <a:off x="1838" y="2845"/>
              <a:ext cx="93" cy="176"/>
            </a:xfrm>
            <a:custGeom>
              <a:avLst/>
              <a:gdLst>
                <a:gd name="T0" fmla="*/ 55 w 93"/>
                <a:gd name="T1" fmla="*/ 0 h 176"/>
                <a:gd name="T2" fmla="*/ 57 w 93"/>
                <a:gd name="T3" fmla="*/ 120 h 176"/>
                <a:gd name="T4" fmla="*/ 93 w 93"/>
                <a:gd name="T5" fmla="*/ 120 h 176"/>
                <a:gd name="T6" fmla="*/ 93 w 93"/>
                <a:gd name="T7" fmla="*/ 159 h 176"/>
                <a:gd name="T8" fmla="*/ 12 w 93"/>
                <a:gd name="T9" fmla="*/ 176 h 176"/>
                <a:gd name="T10" fmla="*/ 0 w 93"/>
                <a:gd name="T11" fmla="*/ 11 h 176"/>
                <a:gd name="T12" fmla="*/ 55 w 93"/>
                <a:gd name="T13" fmla="*/ 0 h 176"/>
                <a:gd name="T14" fmla="*/ 55 w 93"/>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76">
                  <a:moveTo>
                    <a:pt x="55" y="0"/>
                  </a:moveTo>
                  <a:lnTo>
                    <a:pt x="57" y="120"/>
                  </a:lnTo>
                  <a:lnTo>
                    <a:pt x="93" y="120"/>
                  </a:lnTo>
                  <a:lnTo>
                    <a:pt x="93" y="159"/>
                  </a:lnTo>
                  <a:lnTo>
                    <a:pt x="12" y="176"/>
                  </a:lnTo>
                  <a:lnTo>
                    <a:pt x="0" y="11"/>
                  </a:lnTo>
                  <a:lnTo>
                    <a:pt x="55" y="0"/>
                  </a:lnTo>
                  <a:lnTo>
                    <a:pt x="55"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98"/>
            <p:cNvSpPr>
              <a:spLocks/>
            </p:cNvSpPr>
            <p:nvPr/>
          </p:nvSpPr>
          <p:spPr bwMode="auto">
            <a:xfrm>
              <a:off x="1842" y="3132"/>
              <a:ext cx="307" cy="283"/>
            </a:xfrm>
            <a:custGeom>
              <a:avLst/>
              <a:gdLst>
                <a:gd name="T0" fmla="*/ 279 w 307"/>
                <a:gd name="T1" fmla="*/ 0 h 283"/>
                <a:gd name="T2" fmla="*/ 307 w 307"/>
                <a:gd name="T3" fmla="*/ 95 h 283"/>
                <a:gd name="T4" fmla="*/ 255 w 307"/>
                <a:gd name="T5" fmla="*/ 191 h 283"/>
                <a:gd name="T6" fmla="*/ 139 w 307"/>
                <a:gd name="T7" fmla="*/ 250 h 283"/>
                <a:gd name="T8" fmla="*/ 0 w 307"/>
                <a:gd name="T9" fmla="*/ 283 h 283"/>
                <a:gd name="T10" fmla="*/ 0 w 307"/>
                <a:gd name="T11" fmla="*/ 154 h 283"/>
                <a:gd name="T12" fmla="*/ 113 w 307"/>
                <a:gd name="T13" fmla="*/ 142 h 283"/>
                <a:gd name="T14" fmla="*/ 209 w 307"/>
                <a:gd name="T15" fmla="*/ 127 h 283"/>
                <a:gd name="T16" fmla="*/ 253 w 307"/>
                <a:gd name="T17" fmla="*/ 87 h 283"/>
                <a:gd name="T18" fmla="*/ 279 w 307"/>
                <a:gd name="T19" fmla="*/ 0 h 283"/>
                <a:gd name="T20" fmla="*/ 279 w 30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 h="283">
                  <a:moveTo>
                    <a:pt x="279" y="0"/>
                  </a:moveTo>
                  <a:lnTo>
                    <a:pt x="307" y="95"/>
                  </a:lnTo>
                  <a:lnTo>
                    <a:pt x="255" y="191"/>
                  </a:lnTo>
                  <a:lnTo>
                    <a:pt x="139" y="250"/>
                  </a:lnTo>
                  <a:lnTo>
                    <a:pt x="0" y="283"/>
                  </a:lnTo>
                  <a:lnTo>
                    <a:pt x="0" y="154"/>
                  </a:lnTo>
                  <a:lnTo>
                    <a:pt x="113" y="142"/>
                  </a:lnTo>
                  <a:lnTo>
                    <a:pt x="209" y="127"/>
                  </a:lnTo>
                  <a:lnTo>
                    <a:pt x="253" y="87"/>
                  </a:lnTo>
                  <a:lnTo>
                    <a:pt x="279" y="0"/>
                  </a:lnTo>
                  <a:lnTo>
                    <a:pt x="27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9"/>
            <p:cNvSpPr>
              <a:spLocks/>
            </p:cNvSpPr>
            <p:nvPr/>
          </p:nvSpPr>
          <p:spPr bwMode="auto">
            <a:xfrm>
              <a:off x="1845" y="3056"/>
              <a:ext cx="272" cy="232"/>
            </a:xfrm>
            <a:custGeom>
              <a:avLst/>
              <a:gdLst>
                <a:gd name="T0" fmla="*/ 5 w 272"/>
                <a:gd name="T1" fmla="*/ 0 h 232"/>
                <a:gd name="T2" fmla="*/ 66 w 272"/>
                <a:gd name="T3" fmla="*/ 9 h 232"/>
                <a:gd name="T4" fmla="*/ 218 w 272"/>
                <a:gd name="T5" fmla="*/ 51 h 232"/>
                <a:gd name="T6" fmla="*/ 272 w 272"/>
                <a:gd name="T7" fmla="*/ 88 h 232"/>
                <a:gd name="T8" fmla="*/ 262 w 272"/>
                <a:gd name="T9" fmla="*/ 163 h 232"/>
                <a:gd name="T10" fmla="*/ 230 w 272"/>
                <a:gd name="T11" fmla="*/ 200 h 232"/>
                <a:gd name="T12" fmla="*/ 119 w 272"/>
                <a:gd name="T13" fmla="*/ 223 h 232"/>
                <a:gd name="T14" fmla="*/ 0 w 272"/>
                <a:gd name="T15" fmla="*/ 232 h 232"/>
                <a:gd name="T16" fmla="*/ 5 w 272"/>
                <a:gd name="T17" fmla="*/ 0 h 232"/>
                <a:gd name="T18" fmla="*/ 5 w 272"/>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32">
                  <a:moveTo>
                    <a:pt x="5" y="0"/>
                  </a:moveTo>
                  <a:lnTo>
                    <a:pt x="66" y="9"/>
                  </a:lnTo>
                  <a:lnTo>
                    <a:pt x="218" y="51"/>
                  </a:lnTo>
                  <a:lnTo>
                    <a:pt x="272" y="88"/>
                  </a:lnTo>
                  <a:lnTo>
                    <a:pt x="262" y="163"/>
                  </a:lnTo>
                  <a:lnTo>
                    <a:pt x="230" y="200"/>
                  </a:lnTo>
                  <a:lnTo>
                    <a:pt x="119" y="223"/>
                  </a:lnTo>
                  <a:lnTo>
                    <a:pt x="0" y="232"/>
                  </a:lnTo>
                  <a:lnTo>
                    <a:pt x="5" y="0"/>
                  </a:lnTo>
                  <a:lnTo>
                    <a:pt x="5"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00"/>
            <p:cNvSpPr>
              <a:spLocks/>
            </p:cNvSpPr>
            <p:nvPr/>
          </p:nvSpPr>
          <p:spPr bwMode="auto">
            <a:xfrm>
              <a:off x="1842" y="3132"/>
              <a:ext cx="203" cy="159"/>
            </a:xfrm>
            <a:custGeom>
              <a:avLst/>
              <a:gdLst>
                <a:gd name="T0" fmla="*/ 12 w 203"/>
                <a:gd name="T1" fmla="*/ 0 h 159"/>
                <a:gd name="T2" fmla="*/ 103 w 203"/>
                <a:gd name="T3" fmla="*/ 9 h 159"/>
                <a:gd name="T4" fmla="*/ 174 w 203"/>
                <a:gd name="T5" fmla="*/ 24 h 159"/>
                <a:gd name="T6" fmla="*/ 203 w 203"/>
                <a:gd name="T7" fmla="*/ 76 h 159"/>
                <a:gd name="T8" fmla="*/ 179 w 203"/>
                <a:gd name="T9" fmla="*/ 130 h 159"/>
                <a:gd name="T10" fmla="*/ 145 w 203"/>
                <a:gd name="T11" fmla="*/ 147 h 159"/>
                <a:gd name="T12" fmla="*/ 0 w 203"/>
                <a:gd name="T13" fmla="*/ 159 h 159"/>
                <a:gd name="T14" fmla="*/ 12 w 203"/>
                <a:gd name="T15" fmla="*/ 0 h 159"/>
                <a:gd name="T16" fmla="*/ 12 w 203"/>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59">
                  <a:moveTo>
                    <a:pt x="12" y="0"/>
                  </a:moveTo>
                  <a:lnTo>
                    <a:pt x="103" y="9"/>
                  </a:lnTo>
                  <a:lnTo>
                    <a:pt x="174" y="24"/>
                  </a:lnTo>
                  <a:lnTo>
                    <a:pt x="203" y="76"/>
                  </a:lnTo>
                  <a:lnTo>
                    <a:pt x="179" y="130"/>
                  </a:lnTo>
                  <a:lnTo>
                    <a:pt x="145" y="147"/>
                  </a:lnTo>
                  <a:lnTo>
                    <a:pt x="0" y="159"/>
                  </a:lnTo>
                  <a:lnTo>
                    <a:pt x="12" y="0"/>
                  </a:lnTo>
                  <a:lnTo>
                    <a:pt x="12"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01"/>
            <p:cNvSpPr>
              <a:spLocks/>
            </p:cNvSpPr>
            <p:nvPr/>
          </p:nvSpPr>
          <p:spPr bwMode="auto">
            <a:xfrm>
              <a:off x="1830" y="3188"/>
              <a:ext cx="65" cy="71"/>
            </a:xfrm>
            <a:custGeom>
              <a:avLst/>
              <a:gdLst>
                <a:gd name="T0" fmla="*/ 20 w 65"/>
                <a:gd name="T1" fmla="*/ 0 h 71"/>
                <a:gd name="T2" fmla="*/ 52 w 65"/>
                <a:gd name="T3" fmla="*/ 12 h 71"/>
                <a:gd name="T4" fmla="*/ 65 w 65"/>
                <a:gd name="T5" fmla="*/ 35 h 71"/>
                <a:gd name="T6" fmla="*/ 52 w 65"/>
                <a:gd name="T7" fmla="*/ 59 h 71"/>
                <a:gd name="T8" fmla="*/ 0 w 65"/>
                <a:gd name="T9" fmla="*/ 71 h 71"/>
                <a:gd name="T10" fmla="*/ 20 w 65"/>
                <a:gd name="T11" fmla="*/ 0 h 71"/>
                <a:gd name="T12" fmla="*/ 20 w 65"/>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65" h="71">
                  <a:moveTo>
                    <a:pt x="20" y="0"/>
                  </a:moveTo>
                  <a:lnTo>
                    <a:pt x="52" y="12"/>
                  </a:lnTo>
                  <a:lnTo>
                    <a:pt x="65" y="35"/>
                  </a:lnTo>
                  <a:lnTo>
                    <a:pt x="52" y="59"/>
                  </a:lnTo>
                  <a:lnTo>
                    <a:pt x="0" y="71"/>
                  </a:lnTo>
                  <a:lnTo>
                    <a:pt x="20" y="0"/>
                  </a:lnTo>
                  <a:lnTo>
                    <a:pt x="2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02"/>
            <p:cNvSpPr>
              <a:spLocks/>
            </p:cNvSpPr>
            <p:nvPr/>
          </p:nvSpPr>
          <p:spPr bwMode="auto">
            <a:xfrm>
              <a:off x="1834" y="3378"/>
              <a:ext cx="142" cy="328"/>
            </a:xfrm>
            <a:custGeom>
              <a:avLst/>
              <a:gdLst>
                <a:gd name="T0" fmla="*/ 142 w 142"/>
                <a:gd name="T1" fmla="*/ 0 h 328"/>
                <a:gd name="T2" fmla="*/ 115 w 142"/>
                <a:gd name="T3" fmla="*/ 140 h 328"/>
                <a:gd name="T4" fmla="*/ 126 w 142"/>
                <a:gd name="T5" fmla="*/ 321 h 328"/>
                <a:gd name="T6" fmla="*/ 11 w 142"/>
                <a:gd name="T7" fmla="*/ 328 h 328"/>
                <a:gd name="T8" fmla="*/ 0 w 142"/>
                <a:gd name="T9" fmla="*/ 104 h 328"/>
                <a:gd name="T10" fmla="*/ 8 w 142"/>
                <a:gd name="T11" fmla="*/ 32 h 328"/>
                <a:gd name="T12" fmla="*/ 77 w 142"/>
                <a:gd name="T13" fmla="*/ 28 h 328"/>
                <a:gd name="T14" fmla="*/ 142 w 142"/>
                <a:gd name="T15" fmla="*/ 0 h 328"/>
                <a:gd name="T16" fmla="*/ 142 w 142"/>
                <a:gd name="T1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328">
                  <a:moveTo>
                    <a:pt x="142" y="0"/>
                  </a:moveTo>
                  <a:lnTo>
                    <a:pt x="115" y="140"/>
                  </a:lnTo>
                  <a:lnTo>
                    <a:pt x="126" y="321"/>
                  </a:lnTo>
                  <a:lnTo>
                    <a:pt x="11" y="328"/>
                  </a:lnTo>
                  <a:lnTo>
                    <a:pt x="0" y="104"/>
                  </a:lnTo>
                  <a:lnTo>
                    <a:pt x="8" y="32"/>
                  </a:lnTo>
                  <a:lnTo>
                    <a:pt x="77" y="28"/>
                  </a:lnTo>
                  <a:lnTo>
                    <a:pt x="142" y="0"/>
                  </a:lnTo>
                  <a:lnTo>
                    <a:pt x="142"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03"/>
            <p:cNvSpPr>
              <a:spLocks/>
            </p:cNvSpPr>
            <p:nvPr/>
          </p:nvSpPr>
          <p:spPr bwMode="auto">
            <a:xfrm>
              <a:off x="3716" y="3228"/>
              <a:ext cx="146" cy="384"/>
            </a:xfrm>
            <a:custGeom>
              <a:avLst/>
              <a:gdLst>
                <a:gd name="T0" fmla="*/ 146 w 146"/>
                <a:gd name="T1" fmla="*/ 0 h 384"/>
                <a:gd name="T2" fmla="*/ 0 w 146"/>
                <a:gd name="T3" fmla="*/ 28 h 384"/>
                <a:gd name="T4" fmla="*/ 35 w 146"/>
                <a:gd name="T5" fmla="*/ 196 h 384"/>
                <a:gd name="T6" fmla="*/ 35 w 146"/>
                <a:gd name="T7" fmla="*/ 366 h 384"/>
                <a:gd name="T8" fmla="*/ 146 w 146"/>
                <a:gd name="T9" fmla="*/ 384 h 384"/>
                <a:gd name="T10" fmla="*/ 146 w 146"/>
                <a:gd name="T11" fmla="*/ 0 h 384"/>
                <a:gd name="T12" fmla="*/ 146 w 146"/>
                <a:gd name="T13" fmla="*/ 0 h 384"/>
              </a:gdLst>
              <a:ahLst/>
              <a:cxnLst>
                <a:cxn ang="0">
                  <a:pos x="T0" y="T1"/>
                </a:cxn>
                <a:cxn ang="0">
                  <a:pos x="T2" y="T3"/>
                </a:cxn>
                <a:cxn ang="0">
                  <a:pos x="T4" y="T5"/>
                </a:cxn>
                <a:cxn ang="0">
                  <a:pos x="T6" y="T7"/>
                </a:cxn>
                <a:cxn ang="0">
                  <a:pos x="T8" y="T9"/>
                </a:cxn>
                <a:cxn ang="0">
                  <a:pos x="T10" y="T11"/>
                </a:cxn>
                <a:cxn ang="0">
                  <a:pos x="T12" y="T13"/>
                </a:cxn>
              </a:cxnLst>
              <a:rect l="0" t="0" r="r" b="b"/>
              <a:pathLst>
                <a:path w="146" h="384">
                  <a:moveTo>
                    <a:pt x="146" y="0"/>
                  </a:moveTo>
                  <a:lnTo>
                    <a:pt x="0" y="28"/>
                  </a:lnTo>
                  <a:lnTo>
                    <a:pt x="35" y="196"/>
                  </a:lnTo>
                  <a:lnTo>
                    <a:pt x="35" y="366"/>
                  </a:lnTo>
                  <a:lnTo>
                    <a:pt x="146" y="384"/>
                  </a:lnTo>
                  <a:lnTo>
                    <a:pt x="146" y="0"/>
                  </a:lnTo>
                  <a:lnTo>
                    <a:pt x="14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04"/>
            <p:cNvSpPr>
              <a:spLocks/>
            </p:cNvSpPr>
            <p:nvPr/>
          </p:nvSpPr>
          <p:spPr bwMode="auto">
            <a:xfrm>
              <a:off x="3762" y="3494"/>
              <a:ext cx="95" cy="32"/>
            </a:xfrm>
            <a:custGeom>
              <a:avLst/>
              <a:gdLst>
                <a:gd name="T0" fmla="*/ 95 w 95"/>
                <a:gd name="T1" fmla="*/ 0 h 32"/>
                <a:gd name="T2" fmla="*/ 0 w 95"/>
                <a:gd name="T3" fmla="*/ 2 h 32"/>
                <a:gd name="T4" fmla="*/ 0 w 95"/>
                <a:gd name="T5" fmla="*/ 32 h 32"/>
                <a:gd name="T6" fmla="*/ 92 w 95"/>
                <a:gd name="T7" fmla="*/ 32 h 32"/>
                <a:gd name="T8" fmla="*/ 95 w 95"/>
                <a:gd name="T9" fmla="*/ 0 h 32"/>
                <a:gd name="T10" fmla="*/ 95 w 95"/>
                <a:gd name="T11" fmla="*/ 0 h 32"/>
              </a:gdLst>
              <a:ahLst/>
              <a:cxnLst>
                <a:cxn ang="0">
                  <a:pos x="T0" y="T1"/>
                </a:cxn>
                <a:cxn ang="0">
                  <a:pos x="T2" y="T3"/>
                </a:cxn>
                <a:cxn ang="0">
                  <a:pos x="T4" y="T5"/>
                </a:cxn>
                <a:cxn ang="0">
                  <a:pos x="T6" y="T7"/>
                </a:cxn>
                <a:cxn ang="0">
                  <a:pos x="T8" y="T9"/>
                </a:cxn>
                <a:cxn ang="0">
                  <a:pos x="T10" y="T11"/>
                </a:cxn>
              </a:cxnLst>
              <a:rect l="0" t="0" r="r" b="b"/>
              <a:pathLst>
                <a:path w="95" h="32">
                  <a:moveTo>
                    <a:pt x="95" y="0"/>
                  </a:moveTo>
                  <a:lnTo>
                    <a:pt x="0" y="2"/>
                  </a:lnTo>
                  <a:lnTo>
                    <a:pt x="0" y="32"/>
                  </a:lnTo>
                  <a:lnTo>
                    <a:pt x="92" y="32"/>
                  </a:lnTo>
                  <a:lnTo>
                    <a:pt x="95" y="0"/>
                  </a:lnTo>
                  <a:lnTo>
                    <a:pt x="95" y="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05"/>
            <p:cNvSpPr>
              <a:spLocks/>
            </p:cNvSpPr>
            <p:nvPr/>
          </p:nvSpPr>
          <p:spPr bwMode="auto">
            <a:xfrm>
              <a:off x="3495" y="3088"/>
              <a:ext cx="76" cy="300"/>
            </a:xfrm>
            <a:custGeom>
              <a:avLst/>
              <a:gdLst>
                <a:gd name="T0" fmla="*/ 0 w 76"/>
                <a:gd name="T1" fmla="*/ 4 h 300"/>
                <a:gd name="T2" fmla="*/ 0 w 76"/>
                <a:gd name="T3" fmla="*/ 294 h 300"/>
                <a:gd name="T4" fmla="*/ 64 w 76"/>
                <a:gd name="T5" fmla="*/ 300 h 300"/>
                <a:gd name="T6" fmla="*/ 76 w 76"/>
                <a:gd name="T7" fmla="*/ 71 h 300"/>
                <a:gd name="T8" fmla="*/ 63 w 76"/>
                <a:gd name="T9" fmla="*/ 0 h 300"/>
                <a:gd name="T10" fmla="*/ 0 w 76"/>
                <a:gd name="T11" fmla="*/ 4 h 300"/>
                <a:gd name="T12" fmla="*/ 0 w 76"/>
                <a:gd name="T13" fmla="*/ 4 h 300"/>
              </a:gdLst>
              <a:ahLst/>
              <a:cxnLst>
                <a:cxn ang="0">
                  <a:pos x="T0" y="T1"/>
                </a:cxn>
                <a:cxn ang="0">
                  <a:pos x="T2" y="T3"/>
                </a:cxn>
                <a:cxn ang="0">
                  <a:pos x="T4" y="T5"/>
                </a:cxn>
                <a:cxn ang="0">
                  <a:pos x="T6" y="T7"/>
                </a:cxn>
                <a:cxn ang="0">
                  <a:pos x="T8" y="T9"/>
                </a:cxn>
                <a:cxn ang="0">
                  <a:pos x="T10" y="T11"/>
                </a:cxn>
                <a:cxn ang="0">
                  <a:pos x="T12" y="T13"/>
                </a:cxn>
              </a:cxnLst>
              <a:rect l="0" t="0" r="r" b="b"/>
              <a:pathLst>
                <a:path w="76" h="300">
                  <a:moveTo>
                    <a:pt x="0" y="4"/>
                  </a:moveTo>
                  <a:lnTo>
                    <a:pt x="0" y="294"/>
                  </a:lnTo>
                  <a:lnTo>
                    <a:pt x="64" y="300"/>
                  </a:lnTo>
                  <a:lnTo>
                    <a:pt x="76" y="71"/>
                  </a:lnTo>
                  <a:lnTo>
                    <a:pt x="63" y="0"/>
                  </a:lnTo>
                  <a:lnTo>
                    <a:pt x="0" y="4"/>
                  </a:lnTo>
                  <a:lnTo>
                    <a:pt x="0" y="4"/>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06"/>
            <p:cNvSpPr>
              <a:spLocks/>
            </p:cNvSpPr>
            <p:nvPr/>
          </p:nvSpPr>
          <p:spPr bwMode="auto">
            <a:xfrm>
              <a:off x="3551" y="2985"/>
              <a:ext cx="306" cy="168"/>
            </a:xfrm>
            <a:custGeom>
              <a:avLst/>
              <a:gdLst>
                <a:gd name="T0" fmla="*/ 306 w 306"/>
                <a:gd name="T1" fmla="*/ 0 h 168"/>
                <a:gd name="T2" fmla="*/ 0 w 306"/>
                <a:gd name="T3" fmla="*/ 39 h 168"/>
                <a:gd name="T4" fmla="*/ 19 w 306"/>
                <a:gd name="T5" fmla="*/ 168 h 168"/>
                <a:gd name="T6" fmla="*/ 306 w 306"/>
                <a:gd name="T7" fmla="*/ 115 h 168"/>
                <a:gd name="T8" fmla="*/ 306 w 306"/>
                <a:gd name="T9" fmla="*/ 0 h 168"/>
                <a:gd name="T10" fmla="*/ 306 w 306"/>
                <a:gd name="T11" fmla="*/ 0 h 168"/>
              </a:gdLst>
              <a:ahLst/>
              <a:cxnLst>
                <a:cxn ang="0">
                  <a:pos x="T0" y="T1"/>
                </a:cxn>
                <a:cxn ang="0">
                  <a:pos x="T2" y="T3"/>
                </a:cxn>
                <a:cxn ang="0">
                  <a:pos x="T4" y="T5"/>
                </a:cxn>
                <a:cxn ang="0">
                  <a:pos x="T6" y="T7"/>
                </a:cxn>
                <a:cxn ang="0">
                  <a:pos x="T8" y="T9"/>
                </a:cxn>
                <a:cxn ang="0">
                  <a:pos x="T10" y="T11"/>
                </a:cxn>
              </a:cxnLst>
              <a:rect l="0" t="0" r="r" b="b"/>
              <a:pathLst>
                <a:path w="306" h="168">
                  <a:moveTo>
                    <a:pt x="306" y="0"/>
                  </a:moveTo>
                  <a:lnTo>
                    <a:pt x="0" y="39"/>
                  </a:lnTo>
                  <a:lnTo>
                    <a:pt x="19" y="168"/>
                  </a:lnTo>
                  <a:lnTo>
                    <a:pt x="306" y="115"/>
                  </a:lnTo>
                  <a:lnTo>
                    <a:pt x="306" y="0"/>
                  </a:lnTo>
                  <a:lnTo>
                    <a:pt x="306" y="0"/>
                  </a:lnTo>
                  <a:close/>
                </a:path>
              </a:pathLst>
            </a:custGeom>
            <a:solidFill>
              <a:srgbClr val="BA8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07"/>
            <p:cNvSpPr>
              <a:spLocks/>
            </p:cNvSpPr>
            <p:nvPr/>
          </p:nvSpPr>
          <p:spPr bwMode="auto">
            <a:xfrm>
              <a:off x="3607" y="3099"/>
              <a:ext cx="250" cy="311"/>
            </a:xfrm>
            <a:custGeom>
              <a:avLst/>
              <a:gdLst>
                <a:gd name="T0" fmla="*/ 0 w 250"/>
                <a:gd name="T1" fmla="*/ 48 h 311"/>
                <a:gd name="T2" fmla="*/ 250 w 250"/>
                <a:gd name="T3" fmla="*/ 0 h 311"/>
                <a:gd name="T4" fmla="*/ 250 w 250"/>
                <a:gd name="T5" fmla="*/ 124 h 311"/>
                <a:gd name="T6" fmla="*/ 63 w 250"/>
                <a:gd name="T7" fmla="*/ 157 h 311"/>
                <a:gd name="T8" fmla="*/ 68 w 250"/>
                <a:gd name="T9" fmla="*/ 196 h 311"/>
                <a:gd name="T10" fmla="*/ 79 w 250"/>
                <a:gd name="T11" fmla="*/ 200 h 311"/>
                <a:gd name="T12" fmla="*/ 73 w 250"/>
                <a:gd name="T13" fmla="*/ 311 h 311"/>
                <a:gd name="T14" fmla="*/ 12 w 250"/>
                <a:gd name="T15" fmla="*/ 311 h 311"/>
                <a:gd name="T16" fmla="*/ 0 w 250"/>
                <a:gd name="T17" fmla="*/ 48 h 311"/>
                <a:gd name="T18" fmla="*/ 0 w 250"/>
                <a:gd name="T19" fmla="*/ 4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311">
                  <a:moveTo>
                    <a:pt x="0" y="48"/>
                  </a:moveTo>
                  <a:lnTo>
                    <a:pt x="250" y="0"/>
                  </a:lnTo>
                  <a:lnTo>
                    <a:pt x="250" y="124"/>
                  </a:lnTo>
                  <a:lnTo>
                    <a:pt x="63" y="157"/>
                  </a:lnTo>
                  <a:lnTo>
                    <a:pt x="68" y="196"/>
                  </a:lnTo>
                  <a:lnTo>
                    <a:pt x="79" y="200"/>
                  </a:lnTo>
                  <a:lnTo>
                    <a:pt x="73" y="311"/>
                  </a:lnTo>
                  <a:lnTo>
                    <a:pt x="12" y="311"/>
                  </a:lnTo>
                  <a:lnTo>
                    <a:pt x="0" y="48"/>
                  </a:lnTo>
                  <a:lnTo>
                    <a:pt x="0" y="48"/>
                  </a:lnTo>
                  <a:close/>
                </a:path>
              </a:pathLst>
            </a:custGeom>
            <a:solidFill>
              <a:srgbClr val="F7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08"/>
            <p:cNvSpPr>
              <a:spLocks/>
            </p:cNvSpPr>
            <p:nvPr/>
          </p:nvSpPr>
          <p:spPr bwMode="auto">
            <a:xfrm>
              <a:off x="1955" y="3523"/>
              <a:ext cx="1899" cy="171"/>
            </a:xfrm>
            <a:custGeom>
              <a:avLst/>
              <a:gdLst>
                <a:gd name="T0" fmla="*/ 2 w 1899"/>
                <a:gd name="T1" fmla="*/ 0 h 171"/>
                <a:gd name="T2" fmla="*/ 1737 w 1899"/>
                <a:gd name="T3" fmla="*/ 7 h 171"/>
                <a:gd name="T4" fmla="*/ 1740 w 1899"/>
                <a:gd name="T5" fmla="*/ 41 h 171"/>
                <a:gd name="T6" fmla="*/ 1791 w 1899"/>
                <a:gd name="T7" fmla="*/ 51 h 171"/>
                <a:gd name="T8" fmla="*/ 1796 w 1899"/>
                <a:gd name="T9" fmla="*/ 73 h 171"/>
                <a:gd name="T10" fmla="*/ 1899 w 1899"/>
                <a:gd name="T11" fmla="*/ 83 h 171"/>
                <a:gd name="T12" fmla="*/ 1899 w 1899"/>
                <a:gd name="T13" fmla="*/ 162 h 171"/>
                <a:gd name="T14" fmla="*/ 0 w 1899"/>
                <a:gd name="T15" fmla="*/ 171 h 171"/>
                <a:gd name="T16" fmla="*/ 2 w 1899"/>
                <a:gd name="T17" fmla="*/ 0 h 171"/>
                <a:gd name="T18" fmla="*/ 2 w 1899"/>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9" h="171">
                  <a:moveTo>
                    <a:pt x="2" y="0"/>
                  </a:moveTo>
                  <a:lnTo>
                    <a:pt x="1737" y="7"/>
                  </a:lnTo>
                  <a:lnTo>
                    <a:pt x="1740" y="41"/>
                  </a:lnTo>
                  <a:lnTo>
                    <a:pt x="1791" y="51"/>
                  </a:lnTo>
                  <a:lnTo>
                    <a:pt x="1796" y="73"/>
                  </a:lnTo>
                  <a:lnTo>
                    <a:pt x="1899" y="83"/>
                  </a:lnTo>
                  <a:lnTo>
                    <a:pt x="1899" y="162"/>
                  </a:lnTo>
                  <a:lnTo>
                    <a:pt x="0" y="171"/>
                  </a:lnTo>
                  <a:lnTo>
                    <a:pt x="2" y="0"/>
                  </a:lnTo>
                  <a:lnTo>
                    <a:pt x="2" y="0"/>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09"/>
            <p:cNvSpPr>
              <a:spLocks/>
            </p:cNvSpPr>
            <p:nvPr/>
          </p:nvSpPr>
          <p:spPr bwMode="auto">
            <a:xfrm>
              <a:off x="2223" y="3522"/>
              <a:ext cx="188" cy="176"/>
            </a:xfrm>
            <a:custGeom>
              <a:avLst/>
              <a:gdLst>
                <a:gd name="T0" fmla="*/ 113 w 188"/>
                <a:gd name="T1" fmla="*/ 0 h 176"/>
                <a:gd name="T2" fmla="*/ 72 w 188"/>
                <a:gd name="T3" fmla="*/ 28 h 176"/>
                <a:gd name="T4" fmla="*/ 64 w 188"/>
                <a:gd name="T5" fmla="*/ 69 h 176"/>
                <a:gd name="T6" fmla="*/ 47 w 188"/>
                <a:gd name="T7" fmla="*/ 115 h 176"/>
                <a:gd name="T8" fmla="*/ 12 w 188"/>
                <a:gd name="T9" fmla="*/ 149 h 176"/>
                <a:gd name="T10" fmla="*/ 0 w 188"/>
                <a:gd name="T11" fmla="*/ 171 h 176"/>
                <a:gd name="T12" fmla="*/ 75 w 188"/>
                <a:gd name="T13" fmla="*/ 175 h 176"/>
                <a:gd name="T14" fmla="*/ 163 w 188"/>
                <a:gd name="T15" fmla="*/ 176 h 176"/>
                <a:gd name="T16" fmla="*/ 188 w 188"/>
                <a:gd name="T17" fmla="*/ 113 h 176"/>
                <a:gd name="T18" fmla="*/ 137 w 188"/>
                <a:gd name="T19" fmla="*/ 74 h 176"/>
                <a:gd name="T20" fmla="*/ 113 w 188"/>
                <a:gd name="T21" fmla="*/ 0 h 176"/>
                <a:gd name="T22" fmla="*/ 113 w 188"/>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176">
                  <a:moveTo>
                    <a:pt x="113" y="0"/>
                  </a:moveTo>
                  <a:lnTo>
                    <a:pt x="72" y="28"/>
                  </a:lnTo>
                  <a:lnTo>
                    <a:pt x="64" y="69"/>
                  </a:lnTo>
                  <a:lnTo>
                    <a:pt x="47" y="115"/>
                  </a:lnTo>
                  <a:lnTo>
                    <a:pt x="12" y="149"/>
                  </a:lnTo>
                  <a:lnTo>
                    <a:pt x="0" y="171"/>
                  </a:lnTo>
                  <a:lnTo>
                    <a:pt x="75" y="175"/>
                  </a:lnTo>
                  <a:lnTo>
                    <a:pt x="163" y="176"/>
                  </a:lnTo>
                  <a:lnTo>
                    <a:pt x="188" y="113"/>
                  </a:lnTo>
                  <a:lnTo>
                    <a:pt x="137" y="74"/>
                  </a:lnTo>
                  <a:lnTo>
                    <a:pt x="113" y="0"/>
                  </a:lnTo>
                  <a:lnTo>
                    <a:pt x="113"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0"/>
            <p:cNvSpPr>
              <a:spLocks/>
            </p:cNvSpPr>
            <p:nvPr/>
          </p:nvSpPr>
          <p:spPr bwMode="auto">
            <a:xfrm>
              <a:off x="3276" y="3550"/>
              <a:ext cx="185" cy="147"/>
            </a:xfrm>
            <a:custGeom>
              <a:avLst/>
              <a:gdLst>
                <a:gd name="T0" fmla="*/ 84 w 185"/>
                <a:gd name="T1" fmla="*/ 0 h 147"/>
                <a:gd name="T2" fmla="*/ 60 w 185"/>
                <a:gd name="T3" fmla="*/ 50 h 147"/>
                <a:gd name="T4" fmla="*/ 0 w 185"/>
                <a:gd name="T5" fmla="*/ 96 h 147"/>
                <a:gd name="T6" fmla="*/ 13 w 185"/>
                <a:gd name="T7" fmla="*/ 147 h 147"/>
                <a:gd name="T8" fmla="*/ 185 w 185"/>
                <a:gd name="T9" fmla="*/ 147 h 147"/>
                <a:gd name="T10" fmla="*/ 141 w 185"/>
                <a:gd name="T11" fmla="*/ 104 h 147"/>
                <a:gd name="T12" fmla="*/ 129 w 185"/>
                <a:gd name="T13" fmla="*/ 36 h 147"/>
                <a:gd name="T14" fmla="*/ 84 w 185"/>
                <a:gd name="T15" fmla="*/ 0 h 147"/>
                <a:gd name="T16" fmla="*/ 84 w 185"/>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47">
                  <a:moveTo>
                    <a:pt x="84" y="0"/>
                  </a:moveTo>
                  <a:lnTo>
                    <a:pt x="60" y="50"/>
                  </a:lnTo>
                  <a:lnTo>
                    <a:pt x="0" y="96"/>
                  </a:lnTo>
                  <a:lnTo>
                    <a:pt x="13" y="147"/>
                  </a:lnTo>
                  <a:lnTo>
                    <a:pt x="185" y="147"/>
                  </a:lnTo>
                  <a:lnTo>
                    <a:pt x="141" y="104"/>
                  </a:lnTo>
                  <a:lnTo>
                    <a:pt x="129" y="36"/>
                  </a:lnTo>
                  <a:lnTo>
                    <a:pt x="84" y="0"/>
                  </a:lnTo>
                  <a:lnTo>
                    <a:pt x="84"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11"/>
            <p:cNvSpPr>
              <a:spLocks/>
            </p:cNvSpPr>
            <p:nvPr/>
          </p:nvSpPr>
          <p:spPr bwMode="auto">
            <a:xfrm>
              <a:off x="2215" y="3207"/>
              <a:ext cx="1269" cy="491"/>
            </a:xfrm>
            <a:custGeom>
              <a:avLst/>
              <a:gdLst>
                <a:gd name="T0" fmla="*/ 7 w 1269"/>
                <a:gd name="T1" fmla="*/ 0 h 491"/>
                <a:gd name="T2" fmla="*/ 103 w 1269"/>
                <a:gd name="T3" fmla="*/ 25 h 491"/>
                <a:gd name="T4" fmla="*/ 386 w 1269"/>
                <a:gd name="T5" fmla="*/ 45 h 491"/>
                <a:gd name="T6" fmla="*/ 863 w 1269"/>
                <a:gd name="T7" fmla="*/ 32 h 491"/>
                <a:gd name="T8" fmla="*/ 1078 w 1269"/>
                <a:gd name="T9" fmla="*/ 28 h 491"/>
                <a:gd name="T10" fmla="*/ 1246 w 1269"/>
                <a:gd name="T11" fmla="*/ 0 h 491"/>
                <a:gd name="T12" fmla="*/ 1269 w 1269"/>
                <a:gd name="T13" fmla="*/ 63 h 491"/>
                <a:gd name="T14" fmla="*/ 1182 w 1269"/>
                <a:gd name="T15" fmla="*/ 132 h 491"/>
                <a:gd name="T16" fmla="*/ 1164 w 1269"/>
                <a:gd name="T17" fmla="*/ 288 h 491"/>
                <a:gd name="T18" fmla="*/ 1128 w 1269"/>
                <a:gd name="T19" fmla="*/ 397 h 491"/>
                <a:gd name="T20" fmla="*/ 990 w 1269"/>
                <a:gd name="T21" fmla="*/ 463 h 491"/>
                <a:gd name="T22" fmla="*/ 907 w 1269"/>
                <a:gd name="T23" fmla="*/ 476 h 491"/>
                <a:gd name="T24" fmla="*/ 703 w 1269"/>
                <a:gd name="T25" fmla="*/ 483 h 491"/>
                <a:gd name="T26" fmla="*/ 402 w 1269"/>
                <a:gd name="T27" fmla="*/ 491 h 491"/>
                <a:gd name="T28" fmla="*/ 244 w 1269"/>
                <a:gd name="T29" fmla="*/ 455 h 491"/>
                <a:gd name="T30" fmla="*/ 171 w 1269"/>
                <a:gd name="T31" fmla="*/ 423 h 491"/>
                <a:gd name="T32" fmla="*/ 129 w 1269"/>
                <a:gd name="T33" fmla="*/ 345 h 491"/>
                <a:gd name="T34" fmla="*/ 116 w 1269"/>
                <a:gd name="T35" fmla="*/ 241 h 491"/>
                <a:gd name="T36" fmla="*/ 96 w 1269"/>
                <a:gd name="T37" fmla="*/ 139 h 491"/>
                <a:gd name="T38" fmla="*/ 0 w 1269"/>
                <a:gd name="T39" fmla="*/ 80 h 491"/>
                <a:gd name="T40" fmla="*/ 0 w 1269"/>
                <a:gd name="T41" fmla="*/ 31 h 491"/>
                <a:gd name="T42" fmla="*/ 7 w 1269"/>
                <a:gd name="T43" fmla="*/ 0 h 491"/>
                <a:gd name="T44" fmla="*/ 7 w 1269"/>
                <a:gd name="T4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9" h="491">
                  <a:moveTo>
                    <a:pt x="7" y="0"/>
                  </a:moveTo>
                  <a:lnTo>
                    <a:pt x="103" y="25"/>
                  </a:lnTo>
                  <a:lnTo>
                    <a:pt x="386" y="45"/>
                  </a:lnTo>
                  <a:lnTo>
                    <a:pt x="863" y="32"/>
                  </a:lnTo>
                  <a:lnTo>
                    <a:pt x="1078" y="28"/>
                  </a:lnTo>
                  <a:lnTo>
                    <a:pt x="1246" y="0"/>
                  </a:lnTo>
                  <a:lnTo>
                    <a:pt x="1269" y="63"/>
                  </a:lnTo>
                  <a:lnTo>
                    <a:pt x="1182" y="132"/>
                  </a:lnTo>
                  <a:lnTo>
                    <a:pt x="1164" y="288"/>
                  </a:lnTo>
                  <a:lnTo>
                    <a:pt x="1128" y="397"/>
                  </a:lnTo>
                  <a:lnTo>
                    <a:pt x="990" y="463"/>
                  </a:lnTo>
                  <a:lnTo>
                    <a:pt x="907" y="476"/>
                  </a:lnTo>
                  <a:lnTo>
                    <a:pt x="703" y="483"/>
                  </a:lnTo>
                  <a:lnTo>
                    <a:pt x="402" y="491"/>
                  </a:lnTo>
                  <a:lnTo>
                    <a:pt x="244" y="455"/>
                  </a:lnTo>
                  <a:lnTo>
                    <a:pt x="171" y="423"/>
                  </a:lnTo>
                  <a:lnTo>
                    <a:pt x="129" y="345"/>
                  </a:lnTo>
                  <a:lnTo>
                    <a:pt x="116" y="241"/>
                  </a:lnTo>
                  <a:lnTo>
                    <a:pt x="96" y="139"/>
                  </a:lnTo>
                  <a:lnTo>
                    <a:pt x="0" y="80"/>
                  </a:lnTo>
                  <a:lnTo>
                    <a:pt x="0" y="31"/>
                  </a:lnTo>
                  <a:lnTo>
                    <a:pt x="7" y="0"/>
                  </a:lnTo>
                  <a:lnTo>
                    <a:pt x="7"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12"/>
            <p:cNvSpPr>
              <a:spLocks/>
            </p:cNvSpPr>
            <p:nvPr/>
          </p:nvSpPr>
          <p:spPr bwMode="auto">
            <a:xfrm>
              <a:off x="1832" y="3055"/>
              <a:ext cx="328" cy="648"/>
            </a:xfrm>
            <a:custGeom>
              <a:avLst/>
              <a:gdLst>
                <a:gd name="T0" fmla="*/ 112 w 328"/>
                <a:gd name="T1" fmla="*/ 602 h 648"/>
                <a:gd name="T2" fmla="*/ 108 w 328"/>
                <a:gd name="T3" fmla="*/ 562 h 648"/>
                <a:gd name="T4" fmla="*/ 108 w 328"/>
                <a:gd name="T5" fmla="*/ 520 h 648"/>
                <a:gd name="T6" fmla="*/ 109 w 328"/>
                <a:gd name="T7" fmla="*/ 481 h 648"/>
                <a:gd name="T8" fmla="*/ 112 w 328"/>
                <a:gd name="T9" fmla="*/ 441 h 648"/>
                <a:gd name="T10" fmla="*/ 116 w 328"/>
                <a:gd name="T11" fmla="*/ 401 h 648"/>
                <a:gd name="T12" fmla="*/ 121 w 328"/>
                <a:gd name="T13" fmla="*/ 359 h 648"/>
                <a:gd name="T14" fmla="*/ 96 w 328"/>
                <a:gd name="T15" fmla="*/ 353 h 648"/>
                <a:gd name="T16" fmla="*/ 56 w 328"/>
                <a:gd name="T17" fmla="*/ 360 h 648"/>
                <a:gd name="T18" fmla="*/ 14 w 328"/>
                <a:gd name="T19" fmla="*/ 333 h 648"/>
                <a:gd name="T20" fmla="*/ 57 w 328"/>
                <a:gd name="T21" fmla="*/ 327 h 648"/>
                <a:gd name="T22" fmla="*/ 111 w 328"/>
                <a:gd name="T23" fmla="*/ 316 h 648"/>
                <a:gd name="T24" fmla="*/ 165 w 328"/>
                <a:gd name="T25" fmla="*/ 300 h 648"/>
                <a:gd name="T26" fmla="*/ 219 w 328"/>
                <a:gd name="T27" fmla="*/ 276 h 648"/>
                <a:gd name="T28" fmla="*/ 261 w 328"/>
                <a:gd name="T29" fmla="*/ 245 h 648"/>
                <a:gd name="T30" fmla="*/ 295 w 328"/>
                <a:gd name="T31" fmla="*/ 208 h 648"/>
                <a:gd name="T32" fmla="*/ 308 w 328"/>
                <a:gd name="T33" fmla="*/ 163 h 648"/>
                <a:gd name="T34" fmla="*/ 288 w 328"/>
                <a:gd name="T35" fmla="*/ 160 h 648"/>
                <a:gd name="T36" fmla="*/ 245 w 328"/>
                <a:gd name="T37" fmla="*/ 205 h 648"/>
                <a:gd name="T38" fmla="*/ 201 w 328"/>
                <a:gd name="T39" fmla="*/ 224 h 648"/>
                <a:gd name="T40" fmla="*/ 151 w 328"/>
                <a:gd name="T41" fmla="*/ 235 h 648"/>
                <a:gd name="T42" fmla="*/ 99 w 328"/>
                <a:gd name="T43" fmla="*/ 239 h 648"/>
                <a:gd name="T44" fmla="*/ 50 w 328"/>
                <a:gd name="T45" fmla="*/ 240 h 648"/>
                <a:gd name="T46" fmla="*/ 13 w 328"/>
                <a:gd name="T47" fmla="*/ 232 h 648"/>
                <a:gd name="T48" fmla="*/ 60 w 328"/>
                <a:gd name="T49" fmla="*/ 223 h 648"/>
                <a:gd name="T50" fmla="*/ 113 w 328"/>
                <a:gd name="T51" fmla="*/ 220 h 648"/>
                <a:gd name="T52" fmla="*/ 164 w 328"/>
                <a:gd name="T53" fmla="*/ 208 h 648"/>
                <a:gd name="T54" fmla="*/ 201 w 328"/>
                <a:gd name="T55" fmla="*/ 169 h 648"/>
                <a:gd name="T56" fmla="*/ 181 w 328"/>
                <a:gd name="T57" fmla="*/ 121 h 648"/>
                <a:gd name="T58" fmla="*/ 129 w 328"/>
                <a:gd name="T59" fmla="*/ 102 h 648"/>
                <a:gd name="T60" fmla="*/ 69 w 328"/>
                <a:gd name="T61" fmla="*/ 94 h 648"/>
                <a:gd name="T62" fmla="*/ 20 w 328"/>
                <a:gd name="T63" fmla="*/ 94 h 648"/>
                <a:gd name="T64" fmla="*/ 37 w 328"/>
                <a:gd name="T65" fmla="*/ 72 h 648"/>
                <a:gd name="T66" fmla="*/ 95 w 328"/>
                <a:gd name="T67" fmla="*/ 74 h 648"/>
                <a:gd name="T68" fmla="*/ 135 w 328"/>
                <a:gd name="T69" fmla="*/ 81 h 648"/>
                <a:gd name="T70" fmla="*/ 175 w 328"/>
                <a:gd name="T71" fmla="*/ 90 h 648"/>
                <a:gd name="T72" fmla="*/ 225 w 328"/>
                <a:gd name="T73" fmla="*/ 127 h 648"/>
                <a:gd name="T74" fmla="*/ 227 w 328"/>
                <a:gd name="T75" fmla="*/ 173 h 648"/>
                <a:gd name="T76" fmla="*/ 255 w 328"/>
                <a:gd name="T77" fmla="*/ 168 h 648"/>
                <a:gd name="T78" fmla="*/ 275 w 328"/>
                <a:gd name="T79" fmla="*/ 124 h 648"/>
                <a:gd name="T80" fmla="*/ 244 w 328"/>
                <a:gd name="T81" fmla="*/ 74 h 648"/>
                <a:gd name="T82" fmla="*/ 199 w 328"/>
                <a:gd name="T83" fmla="*/ 52 h 648"/>
                <a:gd name="T84" fmla="*/ 141 w 328"/>
                <a:gd name="T85" fmla="*/ 37 h 648"/>
                <a:gd name="T86" fmla="*/ 84 w 328"/>
                <a:gd name="T87" fmla="*/ 28 h 648"/>
                <a:gd name="T88" fmla="*/ 36 w 328"/>
                <a:gd name="T89" fmla="*/ 24 h 648"/>
                <a:gd name="T90" fmla="*/ 0 w 328"/>
                <a:gd name="T91" fmla="*/ 9 h 648"/>
                <a:gd name="T92" fmla="*/ 48 w 328"/>
                <a:gd name="T93" fmla="*/ 0 h 648"/>
                <a:gd name="T94" fmla="*/ 105 w 328"/>
                <a:gd name="T95" fmla="*/ 2 h 648"/>
                <a:gd name="T96" fmla="*/ 163 w 328"/>
                <a:gd name="T97" fmla="*/ 13 h 648"/>
                <a:gd name="T98" fmla="*/ 217 w 328"/>
                <a:gd name="T99" fmla="*/ 32 h 648"/>
                <a:gd name="T100" fmla="*/ 265 w 328"/>
                <a:gd name="T101" fmla="*/ 54 h 648"/>
                <a:gd name="T102" fmla="*/ 315 w 328"/>
                <a:gd name="T103" fmla="*/ 104 h 648"/>
                <a:gd name="T104" fmla="*/ 328 w 328"/>
                <a:gd name="T105" fmla="*/ 151 h 648"/>
                <a:gd name="T106" fmla="*/ 317 w 328"/>
                <a:gd name="T107" fmla="*/ 200 h 648"/>
                <a:gd name="T108" fmla="*/ 292 w 328"/>
                <a:gd name="T109" fmla="*/ 245 h 648"/>
                <a:gd name="T110" fmla="*/ 251 w 328"/>
                <a:gd name="T111" fmla="*/ 289 h 648"/>
                <a:gd name="T112" fmla="*/ 203 w 328"/>
                <a:gd name="T113" fmla="*/ 315 h 648"/>
                <a:gd name="T114" fmla="*/ 163 w 328"/>
                <a:gd name="T115" fmla="*/ 349 h 648"/>
                <a:gd name="T116" fmla="*/ 141 w 328"/>
                <a:gd name="T117" fmla="*/ 396 h 648"/>
                <a:gd name="T118" fmla="*/ 136 w 328"/>
                <a:gd name="T119" fmla="*/ 459 h 648"/>
                <a:gd name="T120" fmla="*/ 133 w 328"/>
                <a:gd name="T121" fmla="*/ 520 h 648"/>
                <a:gd name="T122" fmla="*/ 133 w 328"/>
                <a:gd name="T123" fmla="*/ 580 h 648"/>
                <a:gd name="T124" fmla="*/ 133 w 328"/>
                <a:gd name="T125" fmla="*/ 647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8" h="648">
                  <a:moveTo>
                    <a:pt x="120" y="640"/>
                  </a:moveTo>
                  <a:lnTo>
                    <a:pt x="117" y="635"/>
                  </a:lnTo>
                  <a:lnTo>
                    <a:pt x="117" y="630"/>
                  </a:lnTo>
                  <a:lnTo>
                    <a:pt x="116" y="626"/>
                  </a:lnTo>
                  <a:lnTo>
                    <a:pt x="115" y="620"/>
                  </a:lnTo>
                  <a:lnTo>
                    <a:pt x="115" y="615"/>
                  </a:lnTo>
                  <a:lnTo>
                    <a:pt x="113" y="611"/>
                  </a:lnTo>
                  <a:lnTo>
                    <a:pt x="112" y="607"/>
                  </a:lnTo>
                  <a:lnTo>
                    <a:pt x="112" y="602"/>
                  </a:lnTo>
                  <a:lnTo>
                    <a:pt x="111" y="598"/>
                  </a:lnTo>
                  <a:lnTo>
                    <a:pt x="111" y="592"/>
                  </a:lnTo>
                  <a:lnTo>
                    <a:pt x="109" y="588"/>
                  </a:lnTo>
                  <a:lnTo>
                    <a:pt x="109" y="584"/>
                  </a:lnTo>
                  <a:lnTo>
                    <a:pt x="109" y="579"/>
                  </a:lnTo>
                  <a:lnTo>
                    <a:pt x="109" y="575"/>
                  </a:lnTo>
                  <a:lnTo>
                    <a:pt x="109" y="570"/>
                  </a:lnTo>
                  <a:lnTo>
                    <a:pt x="109" y="566"/>
                  </a:lnTo>
                  <a:lnTo>
                    <a:pt x="108" y="562"/>
                  </a:lnTo>
                  <a:lnTo>
                    <a:pt x="108" y="556"/>
                  </a:lnTo>
                  <a:lnTo>
                    <a:pt x="108" y="552"/>
                  </a:lnTo>
                  <a:lnTo>
                    <a:pt x="108" y="548"/>
                  </a:lnTo>
                  <a:lnTo>
                    <a:pt x="108" y="543"/>
                  </a:lnTo>
                  <a:lnTo>
                    <a:pt x="108" y="539"/>
                  </a:lnTo>
                  <a:lnTo>
                    <a:pt x="108" y="533"/>
                  </a:lnTo>
                  <a:lnTo>
                    <a:pt x="108" y="529"/>
                  </a:lnTo>
                  <a:lnTo>
                    <a:pt x="108" y="525"/>
                  </a:lnTo>
                  <a:lnTo>
                    <a:pt x="108" y="520"/>
                  </a:lnTo>
                  <a:lnTo>
                    <a:pt x="108" y="516"/>
                  </a:lnTo>
                  <a:lnTo>
                    <a:pt x="108" y="512"/>
                  </a:lnTo>
                  <a:lnTo>
                    <a:pt x="108" y="508"/>
                  </a:lnTo>
                  <a:lnTo>
                    <a:pt x="108" y="503"/>
                  </a:lnTo>
                  <a:lnTo>
                    <a:pt x="108" y="499"/>
                  </a:lnTo>
                  <a:lnTo>
                    <a:pt x="109" y="495"/>
                  </a:lnTo>
                  <a:lnTo>
                    <a:pt x="109" y="491"/>
                  </a:lnTo>
                  <a:lnTo>
                    <a:pt x="109" y="485"/>
                  </a:lnTo>
                  <a:lnTo>
                    <a:pt x="109" y="481"/>
                  </a:lnTo>
                  <a:lnTo>
                    <a:pt x="109" y="477"/>
                  </a:lnTo>
                  <a:lnTo>
                    <a:pt x="109" y="472"/>
                  </a:lnTo>
                  <a:lnTo>
                    <a:pt x="109" y="468"/>
                  </a:lnTo>
                  <a:lnTo>
                    <a:pt x="109" y="464"/>
                  </a:lnTo>
                  <a:lnTo>
                    <a:pt x="111" y="460"/>
                  </a:lnTo>
                  <a:lnTo>
                    <a:pt x="111" y="455"/>
                  </a:lnTo>
                  <a:lnTo>
                    <a:pt x="111" y="451"/>
                  </a:lnTo>
                  <a:lnTo>
                    <a:pt x="111" y="447"/>
                  </a:lnTo>
                  <a:lnTo>
                    <a:pt x="112" y="441"/>
                  </a:lnTo>
                  <a:lnTo>
                    <a:pt x="112" y="437"/>
                  </a:lnTo>
                  <a:lnTo>
                    <a:pt x="112" y="432"/>
                  </a:lnTo>
                  <a:lnTo>
                    <a:pt x="113" y="428"/>
                  </a:lnTo>
                  <a:lnTo>
                    <a:pt x="115" y="424"/>
                  </a:lnTo>
                  <a:lnTo>
                    <a:pt x="115" y="419"/>
                  </a:lnTo>
                  <a:lnTo>
                    <a:pt x="115" y="415"/>
                  </a:lnTo>
                  <a:lnTo>
                    <a:pt x="116" y="411"/>
                  </a:lnTo>
                  <a:lnTo>
                    <a:pt x="116" y="405"/>
                  </a:lnTo>
                  <a:lnTo>
                    <a:pt x="116" y="401"/>
                  </a:lnTo>
                  <a:lnTo>
                    <a:pt x="117" y="396"/>
                  </a:lnTo>
                  <a:lnTo>
                    <a:pt x="117" y="392"/>
                  </a:lnTo>
                  <a:lnTo>
                    <a:pt x="119" y="388"/>
                  </a:lnTo>
                  <a:lnTo>
                    <a:pt x="119" y="383"/>
                  </a:lnTo>
                  <a:lnTo>
                    <a:pt x="120" y="377"/>
                  </a:lnTo>
                  <a:lnTo>
                    <a:pt x="120" y="373"/>
                  </a:lnTo>
                  <a:lnTo>
                    <a:pt x="121" y="368"/>
                  </a:lnTo>
                  <a:lnTo>
                    <a:pt x="121" y="363"/>
                  </a:lnTo>
                  <a:lnTo>
                    <a:pt x="121" y="359"/>
                  </a:lnTo>
                  <a:lnTo>
                    <a:pt x="123" y="353"/>
                  </a:lnTo>
                  <a:lnTo>
                    <a:pt x="124" y="349"/>
                  </a:lnTo>
                  <a:lnTo>
                    <a:pt x="123" y="349"/>
                  </a:lnTo>
                  <a:lnTo>
                    <a:pt x="120" y="351"/>
                  </a:lnTo>
                  <a:lnTo>
                    <a:pt x="115" y="351"/>
                  </a:lnTo>
                  <a:lnTo>
                    <a:pt x="108" y="352"/>
                  </a:lnTo>
                  <a:lnTo>
                    <a:pt x="104" y="352"/>
                  </a:lnTo>
                  <a:lnTo>
                    <a:pt x="100" y="353"/>
                  </a:lnTo>
                  <a:lnTo>
                    <a:pt x="96" y="353"/>
                  </a:lnTo>
                  <a:lnTo>
                    <a:pt x="92" y="355"/>
                  </a:lnTo>
                  <a:lnTo>
                    <a:pt x="88" y="355"/>
                  </a:lnTo>
                  <a:lnTo>
                    <a:pt x="84" y="356"/>
                  </a:lnTo>
                  <a:lnTo>
                    <a:pt x="79" y="356"/>
                  </a:lnTo>
                  <a:lnTo>
                    <a:pt x="75" y="357"/>
                  </a:lnTo>
                  <a:lnTo>
                    <a:pt x="69" y="357"/>
                  </a:lnTo>
                  <a:lnTo>
                    <a:pt x="65" y="359"/>
                  </a:lnTo>
                  <a:lnTo>
                    <a:pt x="60" y="359"/>
                  </a:lnTo>
                  <a:lnTo>
                    <a:pt x="56" y="360"/>
                  </a:lnTo>
                  <a:lnTo>
                    <a:pt x="50" y="360"/>
                  </a:lnTo>
                  <a:lnTo>
                    <a:pt x="46" y="361"/>
                  </a:lnTo>
                  <a:lnTo>
                    <a:pt x="42" y="361"/>
                  </a:lnTo>
                  <a:lnTo>
                    <a:pt x="38" y="363"/>
                  </a:lnTo>
                  <a:lnTo>
                    <a:pt x="32" y="363"/>
                  </a:lnTo>
                  <a:lnTo>
                    <a:pt x="25" y="363"/>
                  </a:lnTo>
                  <a:lnTo>
                    <a:pt x="20" y="363"/>
                  </a:lnTo>
                  <a:lnTo>
                    <a:pt x="18" y="364"/>
                  </a:lnTo>
                  <a:lnTo>
                    <a:pt x="14" y="333"/>
                  </a:lnTo>
                  <a:lnTo>
                    <a:pt x="18" y="332"/>
                  </a:lnTo>
                  <a:lnTo>
                    <a:pt x="24" y="332"/>
                  </a:lnTo>
                  <a:lnTo>
                    <a:pt x="28" y="331"/>
                  </a:lnTo>
                  <a:lnTo>
                    <a:pt x="33" y="331"/>
                  </a:lnTo>
                  <a:lnTo>
                    <a:pt x="37" y="329"/>
                  </a:lnTo>
                  <a:lnTo>
                    <a:pt x="42" y="329"/>
                  </a:lnTo>
                  <a:lnTo>
                    <a:pt x="48" y="328"/>
                  </a:lnTo>
                  <a:lnTo>
                    <a:pt x="53" y="328"/>
                  </a:lnTo>
                  <a:lnTo>
                    <a:pt x="57" y="327"/>
                  </a:lnTo>
                  <a:lnTo>
                    <a:pt x="64" y="327"/>
                  </a:lnTo>
                  <a:lnTo>
                    <a:pt x="69" y="325"/>
                  </a:lnTo>
                  <a:lnTo>
                    <a:pt x="75" y="325"/>
                  </a:lnTo>
                  <a:lnTo>
                    <a:pt x="80" y="323"/>
                  </a:lnTo>
                  <a:lnTo>
                    <a:pt x="87" y="323"/>
                  </a:lnTo>
                  <a:lnTo>
                    <a:pt x="92" y="321"/>
                  </a:lnTo>
                  <a:lnTo>
                    <a:pt x="99" y="320"/>
                  </a:lnTo>
                  <a:lnTo>
                    <a:pt x="104" y="317"/>
                  </a:lnTo>
                  <a:lnTo>
                    <a:pt x="111" y="316"/>
                  </a:lnTo>
                  <a:lnTo>
                    <a:pt x="116" y="315"/>
                  </a:lnTo>
                  <a:lnTo>
                    <a:pt x="123" y="313"/>
                  </a:lnTo>
                  <a:lnTo>
                    <a:pt x="129" y="311"/>
                  </a:lnTo>
                  <a:lnTo>
                    <a:pt x="135" y="309"/>
                  </a:lnTo>
                  <a:lnTo>
                    <a:pt x="141" y="308"/>
                  </a:lnTo>
                  <a:lnTo>
                    <a:pt x="148" y="307"/>
                  </a:lnTo>
                  <a:lnTo>
                    <a:pt x="153" y="304"/>
                  </a:lnTo>
                  <a:lnTo>
                    <a:pt x="160" y="303"/>
                  </a:lnTo>
                  <a:lnTo>
                    <a:pt x="165" y="300"/>
                  </a:lnTo>
                  <a:lnTo>
                    <a:pt x="172" y="297"/>
                  </a:lnTo>
                  <a:lnTo>
                    <a:pt x="177" y="296"/>
                  </a:lnTo>
                  <a:lnTo>
                    <a:pt x="184" y="293"/>
                  </a:lnTo>
                  <a:lnTo>
                    <a:pt x="189" y="291"/>
                  </a:lnTo>
                  <a:lnTo>
                    <a:pt x="196" y="288"/>
                  </a:lnTo>
                  <a:lnTo>
                    <a:pt x="201" y="285"/>
                  </a:lnTo>
                  <a:lnTo>
                    <a:pt x="207" y="283"/>
                  </a:lnTo>
                  <a:lnTo>
                    <a:pt x="212" y="279"/>
                  </a:lnTo>
                  <a:lnTo>
                    <a:pt x="219" y="276"/>
                  </a:lnTo>
                  <a:lnTo>
                    <a:pt x="224" y="273"/>
                  </a:lnTo>
                  <a:lnTo>
                    <a:pt x="229" y="269"/>
                  </a:lnTo>
                  <a:lnTo>
                    <a:pt x="233" y="267"/>
                  </a:lnTo>
                  <a:lnTo>
                    <a:pt x="239" y="264"/>
                  </a:lnTo>
                  <a:lnTo>
                    <a:pt x="244" y="260"/>
                  </a:lnTo>
                  <a:lnTo>
                    <a:pt x="248" y="256"/>
                  </a:lnTo>
                  <a:lnTo>
                    <a:pt x="253" y="252"/>
                  </a:lnTo>
                  <a:lnTo>
                    <a:pt x="257" y="249"/>
                  </a:lnTo>
                  <a:lnTo>
                    <a:pt x="261" y="245"/>
                  </a:lnTo>
                  <a:lnTo>
                    <a:pt x="267" y="243"/>
                  </a:lnTo>
                  <a:lnTo>
                    <a:pt x="271" y="237"/>
                  </a:lnTo>
                  <a:lnTo>
                    <a:pt x="275" y="235"/>
                  </a:lnTo>
                  <a:lnTo>
                    <a:pt x="279" y="231"/>
                  </a:lnTo>
                  <a:lnTo>
                    <a:pt x="281" y="225"/>
                  </a:lnTo>
                  <a:lnTo>
                    <a:pt x="285" y="221"/>
                  </a:lnTo>
                  <a:lnTo>
                    <a:pt x="289" y="216"/>
                  </a:lnTo>
                  <a:lnTo>
                    <a:pt x="292" y="212"/>
                  </a:lnTo>
                  <a:lnTo>
                    <a:pt x="295" y="208"/>
                  </a:lnTo>
                  <a:lnTo>
                    <a:pt x="297" y="203"/>
                  </a:lnTo>
                  <a:lnTo>
                    <a:pt x="300" y="199"/>
                  </a:lnTo>
                  <a:lnTo>
                    <a:pt x="301" y="193"/>
                  </a:lnTo>
                  <a:lnTo>
                    <a:pt x="303" y="188"/>
                  </a:lnTo>
                  <a:lnTo>
                    <a:pt x="304" y="183"/>
                  </a:lnTo>
                  <a:lnTo>
                    <a:pt x="305" y="179"/>
                  </a:lnTo>
                  <a:lnTo>
                    <a:pt x="307" y="173"/>
                  </a:lnTo>
                  <a:lnTo>
                    <a:pt x="308" y="168"/>
                  </a:lnTo>
                  <a:lnTo>
                    <a:pt x="308" y="163"/>
                  </a:lnTo>
                  <a:lnTo>
                    <a:pt x="309" y="157"/>
                  </a:lnTo>
                  <a:lnTo>
                    <a:pt x="296" y="127"/>
                  </a:lnTo>
                  <a:lnTo>
                    <a:pt x="295" y="131"/>
                  </a:lnTo>
                  <a:lnTo>
                    <a:pt x="293" y="136"/>
                  </a:lnTo>
                  <a:lnTo>
                    <a:pt x="293" y="141"/>
                  </a:lnTo>
                  <a:lnTo>
                    <a:pt x="292" y="147"/>
                  </a:lnTo>
                  <a:lnTo>
                    <a:pt x="291" y="152"/>
                  </a:lnTo>
                  <a:lnTo>
                    <a:pt x="289" y="156"/>
                  </a:lnTo>
                  <a:lnTo>
                    <a:pt x="288" y="160"/>
                  </a:lnTo>
                  <a:lnTo>
                    <a:pt x="287" y="165"/>
                  </a:lnTo>
                  <a:lnTo>
                    <a:pt x="281" y="172"/>
                  </a:lnTo>
                  <a:lnTo>
                    <a:pt x="275" y="180"/>
                  </a:lnTo>
                  <a:lnTo>
                    <a:pt x="268" y="187"/>
                  </a:lnTo>
                  <a:lnTo>
                    <a:pt x="263" y="195"/>
                  </a:lnTo>
                  <a:lnTo>
                    <a:pt x="257" y="196"/>
                  </a:lnTo>
                  <a:lnTo>
                    <a:pt x="255" y="200"/>
                  </a:lnTo>
                  <a:lnTo>
                    <a:pt x="249" y="203"/>
                  </a:lnTo>
                  <a:lnTo>
                    <a:pt x="245" y="205"/>
                  </a:lnTo>
                  <a:lnTo>
                    <a:pt x="241" y="208"/>
                  </a:lnTo>
                  <a:lnTo>
                    <a:pt x="236" y="209"/>
                  </a:lnTo>
                  <a:lnTo>
                    <a:pt x="232" y="212"/>
                  </a:lnTo>
                  <a:lnTo>
                    <a:pt x="227" y="215"/>
                  </a:lnTo>
                  <a:lnTo>
                    <a:pt x="223" y="216"/>
                  </a:lnTo>
                  <a:lnTo>
                    <a:pt x="217" y="219"/>
                  </a:lnTo>
                  <a:lnTo>
                    <a:pt x="212" y="220"/>
                  </a:lnTo>
                  <a:lnTo>
                    <a:pt x="207" y="223"/>
                  </a:lnTo>
                  <a:lnTo>
                    <a:pt x="201" y="224"/>
                  </a:lnTo>
                  <a:lnTo>
                    <a:pt x="196" y="225"/>
                  </a:lnTo>
                  <a:lnTo>
                    <a:pt x="191" y="227"/>
                  </a:lnTo>
                  <a:lnTo>
                    <a:pt x="187" y="229"/>
                  </a:lnTo>
                  <a:lnTo>
                    <a:pt x="180" y="231"/>
                  </a:lnTo>
                  <a:lnTo>
                    <a:pt x="175" y="231"/>
                  </a:lnTo>
                  <a:lnTo>
                    <a:pt x="168" y="232"/>
                  </a:lnTo>
                  <a:lnTo>
                    <a:pt x="163" y="233"/>
                  </a:lnTo>
                  <a:lnTo>
                    <a:pt x="157" y="233"/>
                  </a:lnTo>
                  <a:lnTo>
                    <a:pt x="151" y="235"/>
                  </a:lnTo>
                  <a:lnTo>
                    <a:pt x="145" y="236"/>
                  </a:lnTo>
                  <a:lnTo>
                    <a:pt x="140" y="237"/>
                  </a:lnTo>
                  <a:lnTo>
                    <a:pt x="133" y="237"/>
                  </a:lnTo>
                  <a:lnTo>
                    <a:pt x="128" y="237"/>
                  </a:lnTo>
                  <a:lnTo>
                    <a:pt x="121" y="237"/>
                  </a:lnTo>
                  <a:lnTo>
                    <a:pt x="116" y="239"/>
                  </a:lnTo>
                  <a:lnTo>
                    <a:pt x="109" y="239"/>
                  </a:lnTo>
                  <a:lnTo>
                    <a:pt x="104" y="239"/>
                  </a:lnTo>
                  <a:lnTo>
                    <a:pt x="99" y="239"/>
                  </a:lnTo>
                  <a:lnTo>
                    <a:pt x="93" y="240"/>
                  </a:lnTo>
                  <a:lnTo>
                    <a:pt x="87" y="240"/>
                  </a:lnTo>
                  <a:lnTo>
                    <a:pt x="81" y="240"/>
                  </a:lnTo>
                  <a:lnTo>
                    <a:pt x="76" y="240"/>
                  </a:lnTo>
                  <a:lnTo>
                    <a:pt x="71" y="240"/>
                  </a:lnTo>
                  <a:lnTo>
                    <a:pt x="65" y="240"/>
                  </a:lnTo>
                  <a:lnTo>
                    <a:pt x="60" y="240"/>
                  </a:lnTo>
                  <a:lnTo>
                    <a:pt x="56" y="240"/>
                  </a:lnTo>
                  <a:lnTo>
                    <a:pt x="50" y="240"/>
                  </a:lnTo>
                  <a:lnTo>
                    <a:pt x="45" y="239"/>
                  </a:lnTo>
                  <a:lnTo>
                    <a:pt x="41" y="239"/>
                  </a:lnTo>
                  <a:lnTo>
                    <a:pt x="36" y="239"/>
                  </a:lnTo>
                  <a:lnTo>
                    <a:pt x="32" y="239"/>
                  </a:lnTo>
                  <a:lnTo>
                    <a:pt x="28" y="237"/>
                  </a:lnTo>
                  <a:lnTo>
                    <a:pt x="24" y="237"/>
                  </a:lnTo>
                  <a:lnTo>
                    <a:pt x="20" y="237"/>
                  </a:lnTo>
                  <a:lnTo>
                    <a:pt x="17" y="237"/>
                  </a:lnTo>
                  <a:lnTo>
                    <a:pt x="13" y="232"/>
                  </a:lnTo>
                  <a:lnTo>
                    <a:pt x="14" y="227"/>
                  </a:lnTo>
                  <a:lnTo>
                    <a:pt x="20" y="225"/>
                  </a:lnTo>
                  <a:lnTo>
                    <a:pt x="25" y="224"/>
                  </a:lnTo>
                  <a:lnTo>
                    <a:pt x="30" y="224"/>
                  </a:lnTo>
                  <a:lnTo>
                    <a:pt x="37" y="224"/>
                  </a:lnTo>
                  <a:lnTo>
                    <a:pt x="42" y="223"/>
                  </a:lnTo>
                  <a:lnTo>
                    <a:pt x="48" y="223"/>
                  </a:lnTo>
                  <a:lnTo>
                    <a:pt x="53" y="223"/>
                  </a:lnTo>
                  <a:lnTo>
                    <a:pt x="60" y="223"/>
                  </a:lnTo>
                  <a:lnTo>
                    <a:pt x="65" y="221"/>
                  </a:lnTo>
                  <a:lnTo>
                    <a:pt x="72" y="221"/>
                  </a:lnTo>
                  <a:lnTo>
                    <a:pt x="77" y="221"/>
                  </a:lnTo>
                  <a:lnTo>
                    <a:pt x="84" y="221"/>
                  </a:lnTo>
                  <a:lnTo>
                    <a:pt x="89" y="221"/>
                  </a:lnTo>
                  <a:lnTo>
                    <a:pt x="96" y="221"/>
                  </a:lnTo>
                  <a:lnTo>
                    <a:pt x="101" y="221"/>
                  </a:lnTo>
                  <a:lnTo>
                    <a:pt x="108" y="221"/>
                  </a:lnTo>
                  <a:lnTo>
                    <a:pt x="113" y="220"/>
                  </a:lnTo>
                  <a:lnTo>
                    <a:pt x="120" y="220"/>
                  </a:lnTo>
                  <a:lnTo>
                    <a:pt x="124" y="219"/>
                  </a:lnTo>
                  <a:lnTo>
                    <a:pt x="131" y="219"/>
                  </a:lnTo>
                  <a:lnTo>
                    <a:pt x="136" y="216"/>
                  </a:lnTo>
                  <a:lnTo>
                    <a:pt x="141" y="215"/>
                  </a:lnTo>
                  <a:lnTo>
                    <a:pt x="147" y="213"/>
                  </a:lnTo>
                  <a:lnTo>
                    <a:pt x="153" y="213"/>
                  </a:lnTo>
                  <a:lnTo>
                    <a:pt x="159" y="211"/>
                  </a:lnTo>
                  <a:lnTo>
                    <a:pt x="164" y="208"/>
                  </a:lnTo>
                  <a:lnTo>
                    <a:pt x="169" y="207"/>
                  </a:lnTo>
                  <a:lnTo>
                    <a:pt x="175" y="204"/>
                  </a:lnTo>
                  <a:lnTo>
                    <a:pt x="179" y="201"/>
                  </a:lnTo>
                  <a:lnTo>
                    <a:pt x="184" y="197"/>
                  </a:lnTo>
                  <a:lnTo>
                    <a:pt x="189" y="195"/>
                  </a:lnTo>
                  <a:lnTo>
                    <a:pt x="195" y="192"/>
                  </a:lnTo>
                  <a:lnTo>
                    <a:pt x="197" y="184"/>
                  </a:lnTo>
                  <a:lnTo>
                    <a:pt x="200" y="177"/>
                  </a:lnTo>
                  <a:lnTo>
                    <a:pt x="201" y="169"/>
                  </a:lnTo>
                  <a:lnTo>
                    <a:pt x="203" y="163"/>
                  </a:lnTo>
                  <a:lnTo>
                    <a:pt x="201" y="155"/>
                  </a:lnTo>
                  <a:lnTo>
                    <a:pt x="201" y="148"/>
                  </a:lnTo>
                  <a:lnTo>
                    <a:pt x="199" y="140"/>
                  </a:lnTo>
                  <a:lnTo>
                    <a:pt x="196" y="133"/>
                  </a:lnTo>
                  <a:lnTo>
                    <a:pt x="192" y="129"/>
                  </a:lnTo>
                  <a:lnTo>
                    <a:pt x="189" y="127"/>
                  </a:lnTo>
                  <a:lnTo>
                    <a:pt x="184" y="122"/>
                  </a:lnTo>
                  <a:lnTo>
                    <a:pt x="181" y="121"/>
                  </a:lnTo>
                  <a:lnTo>
                    <a:pt x="176" y="117"/>
                  </a:lnTo>
                  <a:lnTo>
                    <a:pt x="172" y="116"/>
                  </a:lnTo>
                  <a:lnTo>
                    <a:pt x="167" y="113"/>
                  </a:lnTo>
                  <a:lnTo>
                    <a:pt x="161" y="112"/>
                  </a:lnTo>
                  <a:lnTo>
                    <a:pt x="155" y="109"/>
                  </a:lnTo>
                  <a:lnTo>
                    <a:pt x="149" y="106"/>
                  </a:lnTo>
                  <a:lnTo>
                    <a:pt x="143" y="105"/>
                  </a:lnTo>
                  <a:lnTo>
                    <a:pt x="136" y="104"/>
                  </a:lnTo>
                  <a:lnTo>
                    <a:pt x="129" y="102"/>
                  </a:lnTo>
                  <a:lnTo>
                    <a:pt x="123" y="101"/>
                  </a:lnTo>
                  <a:lnTo>
                    <a:pt x="116" y="100"/>
                  </a:lnTo>
                  <a:lnTo>
                    <a:pt x="111" y="100"/>
                  </a:lnTo>
                  <a:lnTo>
                    <a:pt x="103" y="98"/>
                  </a:lnTo>
                  <a:lnTo>
                    <a:pt x="96" y="97"/>
                  </a:lnTo>
                  <a:lnTo>
                    <a:pt x="89" y="96"/>
                  </a:lnTo>
                  <a:lnTo>
                    <a:pt x="83" y="96"/>
                  </a:lnTo>
                  <a:lnTo>
                    <a:pt x="76" y="94"/>
                  </a:lnTo>
                  <a:lnTo>
                    <a:pt x="69" y="94"/>
                  </a:lnTo>
                  <a:lnTo>
                    <a:pt x="63" y="94"/>
                  </a:lnTo>
                  <a:lnTo>
                    <a:pt x="57" y="94"/>
                  </a:lnTo>
                  <a:lnTo>
                    <a:pt x="50" y="94"/>
                  </a:lnTo>
                  <a:lnTo>
                    <a:pt x="44" y="94"/>
                  </a:lnTo>
                  <a:lnTo>
                    <a:pt x="38" y="94"/>
                  </a:lnTo>
                  <a:lnTo>
                    <a:pt x="33" y="94"/>
                  </a:lnTo>
                  <a:lnTo>
                    <a:pt x="29" y="94"/>
                  </a:lnTo>
                  <a:lnTo>
                    <a:pt x="24" y="94"/>
                  </a:lnTo>
                  <a:lnTo>
                    <a:pt x="20" y="94"/>
                  </a:lnTo>
                  <a:lnTo>
                    <a:pt x="17" y="96"/>
                  </a:lnTo>
                  <a:lnTo>
                    <a:pt x="12" y="90"/>
                  </a:lnTo>
                  <a:lnTo>
                    <a:pt x="9" y="82"/>
                  </a:lnTo>
                  <a:lnTo>
                    <a:pt x="10" y="76"/>
                  </a:lnTo>
                  <a:lnTo>
                    <a:pt x="17" y="72"/>
                  </a:lnTo>
                  <a:lnTo>
                    <a:pt x="20" y="72"/>
                  </a:lnTo>
                  <a:lnTo>
                    <a:pt x="25" y="72"/>
                  </a:lnTo>
                  <a:lnTo>
                    <a:pt x="30" y="72"/>
                  </a:lnTo>
                  <a:lnTo>
                    <a:pt x="37" y="72"/>
                  </a:lnTo>
                  <a:lnTo>
                    <a:pt x="44" y="72"/>
                  </a:lnTo>
                  <a:lnTo>
                    <a:pt x="50" y="72"/>
                  </a:lnTo>
                  <a:lnTo>
                    <a:pt x="57" y="72"/>
                  </a:lnTo>
                  <a:lnTo>
                    <a:pt x="67" y="73"/>
                  </a:lnTo>
                  <a:lnTo>
                    <a:pt x="73" y="73"/>
                  </a:lnTo>
                  <a:lnTo>
                    <a:pt x="81" y="73"/>
                  </a:lnTo>
                  <a:lnTo>
                    <a:pt x="85" y="73"/>
                  </a:lnTo>
                  <a:lnTo>
                    <a:pt x="91" y="74"/>
                  </a:lnTo>
                  <a:lnTo>
                    <a:pt x="95" y="74"/>
                  </a:lnTo>
                  <a:lnTo>
                    <a:pt x="99" y="76"/>
                  </a:lnTo>
                  <a:lnTo>
                    <a:pt x="103" y="76"/>
                  </a:lnTo>
                  <a:lnTo>
                    <a:pt x="108" y="76"/>
                  </a:lnTo>
                  <a:lnTo>
                    <a:pt x="112" y="76"/>
                  </a:lnTo>
                  <a:lnTo>
                    <a:pt x="116" y="77"/>
                  </a:lnTo>
                  <a:lnTo>
                    <a:pt x="121" y="77"/>
                  </a:lnTo>
                  <a:lnTo>
                    <a:pt x="125" y="78"/>
                  </a:lnTo>
                  <a:lnTo>
                    <a:pt x="129" y="80"/>
                  </a:lnTo>
                  <a:lnTo>
                    <a:pt x="135" y="81"/>
                  </a:lnTo>
                  <a:lnTo>
                    <a:pt x="139" y="81"/>
                  </a:lnTo>
                  <a:lnTo>
                    <a:pt x="143" y="81"/>
                  </a:lnTo>
                  <a:lnTo>
                    <a:pt x="147" y="82"/>
                  </a:lnTo>
                  <a:lnTo>
                    <a:pt x="151" y="82"/>
                  </a:lnTo>
                  <a:lnTo>
                    <a:pt x="155" y="84"/>
                  </a:lnTo>
                  <a:lnTo>
                    <a:pt x="159" y="85"/>
                  </a:lnTo>
                  <a:lnTo>
                    <a:pt x="163" y="86"/>
                  </a:lnTo>
                  <a:lnTo>
                    <a:pt x="167" y="88"/>
                  </a:lnTo>
                  <a:lnTo>
                    <a:pt x="175" y="90"/>
                  </a:lnTo>
                  <a:lnTo>
                    <a:pt x="183" y="93"/>
                  </a:lnTo>
                  <a:lnTo>
                    <a:pt x="189" y="96"/>
                  </a:lnTo>
                  <a:lnTo>
                    <a:pt x="197" y="100"/>
                  </a:lnTo>
                  <a:lnTo>
                    <a:pt x="203" y="104"/>
                  </a:lnTo>
                  <a:lnTo>
                    <a:pt x="208" y="106"/>
                  </a:lnTo>
                  <a:lnTo>
                    <a:pt x="213" y="112"/>
                  </a:lnTo>
                  <a:lnTo>
                    <a:pt x="219" y="116"/>
                  </a:lnTo>
                  <a:lnTo>
                    <a:pt x="223" y="121"/>
                  </a:lnTo>
                  <a:lnTo>
                    <a:pt x="225" y="127"/>
                  </a:lnTo>
                  <a:lnTo>
                    <a:pt x="228" y="133"/>
                  </a:lnTo>
                  <a:lnTo>
                    <a:pt x="231" y="140"/>
                  </a:lnTo>
                  <a:lnTo>
                    <a:pt x="231" y="143"/>
                  </a:lnTo>
                  <a:lnTo>
                    <a:pt x="231" y="148"/>
                  </a:lnTo>
                  <a:lnTo>
                    <a:pt x="231" y="152"/>
                  </a:lnTo>
                  <a:lnTo>
                    <a:pt x="231" y="155"/>
                  </a:lnTo>
                  <a:lnTo>
                    <a:pt x="229" y="161"/>
                  </a:lnTo>
                  <a:lnTo>
                    <a:pt x="229" y="168"/>
                  </a:lnTo>
                  <a:lnTo>
                    <a:pt x="227" y="173"/>
                  </a:lnTo>
                  <a:lnTo>
                    <a:pt x="224" y="180"/>
                  </a:lnTo>
                  <a:lnTo>
                    <a:pt x="223" y="185"/>
                  </a:lnTo>
                  <a:lnTo>
                    <a:pt x="220" y="191"/>
                  </a:lnTo>
                  <a:lnTo>
                    <a:pt x="227" y="188"/>
                  </a:lnTo>
                  <a:lnTo>
                    <a:pt x="232" y="185"/>
                  </a:lnTo>
                  <a:lnTo>
                    <a:pt x="239" y="181"/>
                  </a:lnTo>
                  <a:lnTo>
                    <a:pt x="244" y="179"/>
                  </a:lnTo>
                  <a:lnTo>
                    <a:pt x="249" y="173"/>
                  </a:lnTo>
                  <a:lnTo>
                    <a:pt x="255" y="168"/>
                  </a:lnTo>
                  <a:lnTo>
                    <a:pt x="260" y="164"/>
                  </a:lnTo>
                  <a:lnTo>
                    <a:pt x="265" y="159"/>
                  </a:lnTo>
                  <a:lnTo>
                    <a:pt x="267" y="153"/>
                  </a:lnTo>
                  <a:lnTo>
                    <a:pt x="269" y="148"/>
                  </a:lnTo>
                  <a:lnTo>
                    <a:pt x="271" y="143"/>
                  </a:lnTo>
                  <a:lnTo>
                    <a:pt x="273" y="137"/>
                  </a:lnTo>
                  <a:lnTo>
                    <a:pt x="273" y="133"/>
                  </a:lnTo>
                  <a:lnTo>
                    <a:pt x="275" y="128"/>
                  </a:lnTo>
                  <a:lnTo>
                    <a:pt x="275" y="124"/>
                  </a:lnTo>
                  <a:lnTo>
                    <a:pt x="275" y="118"/>
                  </a:lnTo>
                  <a:lnTo>
                    <a:pt x="273" y="114"/>
                  </a:lnTo>
                  <a:lnTo>
                    <a:pt x="272" y="110"/>
                  </a:lnTo>
                  <a:lnTo>
                    <a:pt x="271" y="105"/>
                  </a:lnTo>
                  <a:lnTo>
                    <a:pt x="269" y="101"/>
                  </a:lnTo>
                  <a:lnTo>
                    <a:pt x="265" y="94"/>
                  </a:lnTo>
                  <a:lnTo>
                    <a:pt x="260" y="88"/>
                  </a:lnTo>
                  <a:lnTo>
                    <a:pt x="252" y="81"/>
                  </a:lnTo>
                  <a:lnTo>
                    <a:pt x="244" y="74"/>
                  </a:lnTo>
                  <a:lnTo>
                    <a:pt x="239" y="70"/>
                  </a:lnTo>
                  <a:lnTo>
                    <a:pt x="235" y="68"/>
                  </a:lnTo>
                  <a:lnTo>
                    <a:pt x="231" y="65"/>
                  </a:lnTo>
                  <a:lnTo>
                    <a:pt x="225" y="64"/>
                  </a:lnTo>
                  <a:lnTo>
                    <a:pt x="220" y="60"/>
                  </a:lnTo>
                  <a:lnTo>
                    <a:pt x="215" y="58"/>
                  </a:lnTo>
                  <a:lnTo>
                    <a:pt x="209" y="56"/>
                  </a:lnTo>
                  <a:lnTo>
                    <a:pt x="204" y="53"/>
                  </a:lnTo>
                  <a:lnTo>
                    <a:pt x="199" y="52"/>
                  </a:lnTo>
                  <a:lnTo>
                    <a:pt x="192" y="50"/>
                  </a:lnTo>
                  <a:lnTo>
                    <a:pt x="187" y="48"/>
                  </a:lnTo>
                  <a:lnTo>
                    <a:pt x="181" y="46"/>
                  </a:lnTo>
                  <a:lnTo>
                    <a:pt x="175" y="45"/>
                  </a:lnTo>
                  <a:lnTo>
                    <a:pt x="167" y="42"/>
                  </a:lnTo>
                  <a:lnTo>
                    <a:pt x="160" y="41"/>
                  </a:lnTo>
                  <a:lnTo>
                    <a:pt x="155" y="40"/>
                  </a:lnTo>
                  <a:lnTo>
                    <a:pt x="148" y="38"/>
                  </a:lnTo>
                  <a:lnTo>
                    <a:pt x="141" y="37"/>
                  </a:lnTo>
                  <a:lnTo>
                    <a:pt x="135" y="36"/>
                  </a:lnTo>
                  <a:lnTo>
                    <a:pt x="129" y="34"/>
                  </a:lnTo>
                  <a:lnTo>
                    <a:pt x="123" y="33"/>
                  </a:lnTo>
                  <a:lnTo>
                    <a:pt x="116" y="32"/>
                  </a:lnTo>
                  <a:lnTo>
                    <a:pt x="109" y="30"/>
                  </a:lnTo>
                  <a:lnTo>
                    <a:pt x="103" y="29"/>
                  </a:lnTo>
                  <a:lnTo>
                    <a:pt x="96" y="29"/>
                  </a:lnTo>
                  <a:lnTo>
                    <a:pt x="91" y="28"/>
                  </a:lnTo>
                  <a:lnTo>
                    <a:pt x="84" y="28"/>
                  </a:lnTo>
                  <a:lnTo>
                    <a:pt x="79" y="28"/>
                  </a:lnTo>
                  <a:lnTo>
                    <a:pt x="72" y="26"/>
                  </a:lnTo>
                  <a:lnTo>
                    <a:pt x="67" y="25"/>
                  </a:lnTo>
                  <a:lnTo>
                    <a:pt x="61" y="24"/>
                  </a:lnTo>
                  <a:lnTo>
                    <a:pt x="56" y="24"/>
                  </a:lnTo>
                  <a:lnTo>
                    <a:pt x="50" y="24"/>
                  </a:lnTo>
                  <a:lnTo>
                    <a:pt x="45" y="24"/>
                  </a:lnTo>
                  <a:lnTo>
                    <a:pt x="41" y="24"/>
                  </a:lnTo>
                  <a:lnTo>
                    <a:pt x="36" y="24"/>
                  </a:lnTo>
                  <a:lnTo>
                    <a:pt x="30" y="22"/>
                  </a:lnTo>
                  <a:lnTo>
                    <a:pt x="26" y="22"/>
                  </a:lnTo>
                  <a:lnTo>
                    <a:pt x="22" y="22"/>
                  </a:lnTo>
                  <a:lnTo>
                    <a:pt x="18" y="22"/>
                  </a:lnTo>
                  <a:lnTo>
                    <a:pt x="12" y="22"/>
                  </a:lnTo>
                  <a:lnTo>
                    <a:pt x="6" y="22"/>
                  </a:lnTo>
                  <a:lnTo>
                    <a:pt x="4" y="18"/>
                  </a:lnTo>
                  <a:lnTo>
                    <a:pt x="1" y="14"/>
                  </a:lnTo>
                  <a:lnTo>
                    <a:pt x="0" y="9"/>
                  </a:lnTo>
                  <a:lnTo>
                    <a:pt x="1" y="5"/>
                  </a:lnTo>
                  <a:lnTo>
                    <a:pt x="6" y="4"/>
                  </a:lnTo>
                  <a:lnTo>
                    <a:pt x="12" y="4"/>
                  </a:lnTo>
                  <a:lnTo>
                    <a:pt x="17" y="2"/>
                  </a:lnTo>
                  <a:lnTo>
                    <a:pt x="24" y="2"/>
                  </a:lnTo>
                  <a:lnTo>
                    <a:pt x="29" y="1"/>
                  </a:lnTo>
                  <a:lnTo>
                    <a:pt x="36" y="0"/>
                  </a:lnTo>
                  <a:lnTo>
                    <a:pt x="41" y="0"/>
                  </a:lnTo>
                  <a:lnTo>
                    <a:pt x="48" y="0"/>
                  </a:lnTo>
                  <a:lnTo>
                    <a:pt x="54" y="0"/>
                  </a:lnTo>
                  <a:lnTo>
                    <a:pt x="60" y="0"/>
                  </a:lnTo>
                  <a:lnTo>
                    <a:pt x="67" y="0"/>
                  </a:lnTo>
                  <a:lnTo>
                    <a:pt x="73" y="0"/>
                  </a:lnTo>
                  <a:lnTo>
                    <a:pt x="79" y="0"/>
                  </a:lnTo>
                  <a:lnTo>
                    <a:pt x="85" y="1"/>
                  </a:lnTo>
                  <a:lnTo>
                    <a:pt x="92" y="2"/>
                  </a:lnTo>
                  <a:lnTo>
                    <a:pt x="99" y="2"/>
                  </a:lnTo>
                  <a:lnTo>
                    <a:pt x="105" y="2"/>
                  </a:lnTo>
                  <a:lnTo>
                    <a:pt x="112" y="4"/>
                  </a:lnTo>
                  <a:lnTo>
                    <a:pt x="117" y="4"/>
                  </a:lnTo>
                  <a:lnTo>
                    <a:pt x="124" y="5"/>
                  </a:lnTo>
                  <a:lnTo>
                    <a:pt x="131" y="6"/>
                  </a:lnTo>
                  <a:lnTo>
                    <a:pt x="137" y="8"/>
                  </a:lnTo>
                  <a:lnTo>
                    <a:pt x="144" y="9"/>
                  </a:lnTo>
                  <a:lnTo>
                    <a:pt x="151" y="10"/>
                  </a:lnTo>
                  <a:lnTo>
                    <a:pt x="157" y="12"/>
                  </a:lnTo>
                  <a:lnTo>
                    <a:pt x="163" y="13"/>
                  </a:lnTo>
                  <a:lnTo>
                    <a:pt x="169" y="14"/>
                  </a:lnTo>
                  <a:lnTo>
                    <a:pt x="176" y="17"/>
                  </a:lnTo>
                  <a:lnTo>
                    <a:pt x="181" y="18"/>
                  </a:lnTo>
                  <a:lnTo>
                    <a:pt x="188" y="21"/>
                  </a:lnTo>
                  <a:lnTo>
                    <a:pt x="195" y="22"/>
                  </a:lnTo>
                  <a:lnTo>
                    <a:pt x="201" y="25"/>
                  </a:lnTo>
                  <a:lnTo>
                    <a:pt x="207" y="26"/>
                  </a:lnTo>
                  <a:lnTo>
                    <a:pt x="212" y="29"/>
                  </a:lnTo>
                  <a:lnTo>
                    <a:pt x="217" y="32"/>
                  </a:lnTo>
                  <a:lnTo>
                    <a:pt x="224" y="33"/>
                  </a:lnTo>
                  <a:lnTo>
                    <a:pt x="229" y="36"/>
                  </a:lnTo>
                  <a:lnTo>
                    <a:pt x="233" y="38"/>
                  </a:lnTo>
                  <a:lnTo>
                    <a:pt x="239" y="40"/>
                  </a:lnTo>
                  <a:lnTo>
                    <a:pt x="245" y="44"/>
                  </a:lnTo>
                  <a:lnTo>
                    <a:pt x="249" y="45"/>
                  </a:lnTo>
                  <a:lnTo>
                    <a:pt x="255" y="48"/>
                  </a:lnTo>
                  <a:lnTo>
                    <a:pt x="260" y="52"/>
                  </a:lnTo>
                  <a:lnTo>
                    <a:pt x="265" y="54"/>
                  </a:lnTo>
                  <a:lnTo>
                    <a:pt x="269" y="57"/>
                  </a:lnTo>
                  <a:lnTo>
                    <a:pt x="275" y="61"/>
                  </a:lnTo>
                  <a:lnTo>
                    <a:pt x="279" y="64"/>
                  </a:lnTo>
                  <a:lnTo>
                    <a:pt x="284" y="68"/>
                  </a:lnTo>
                  <a:lnTo>
                    <a:pt x="291" y="74"/>
                  </a:lnTo>
                  <a:lnTo>
                    <a:pt x="297" y="81"/>
                  </a:lnTo>
                  <a:lnTo>
                    <a:pt x="304" y="88"/>
                  </a:lnTo>
                  <a:lnTo>
                    <a:pt x="311" y="96"/>
                  </a:lnTo>
                  <a:lnTo>
                    <a:pt x="315" y="104"/>
                  </a:lnTo>
                  <a:lnTo>
                    <a:pt x="320" y="112"/>
                  </a:lnTo>
                  <a:lnTo>
                    <a:pt x="321" y="116"/>
                  </a:lnTo>
                  <a:lnTo>
                    <a:pt x="323" y="120"/>
                  </a:lnTo>
                  <a:lnTo>
                    <a:pt x="324" y="124"/>
                  </a:lnTo>
                  <a:lnTo>
                    <a:pt x="327" y="129"/>
                  </a:lnTo>
                  <a:lnTo>
                    <a:pt x="327" y="135"/>
                  </a:lnTo>
                  <a:lnTo>
                    <a:pt x="328" y="140"/>
                  </a:lnTo>
                  <a:lnTo>
                    <a:pt x="328" y="145"/>
                  </a:lnTo>
                  <a:lnTo>
                    <a:pt x="328" y="151"/>
                  </a:lnTo>
                  <a:lnTo>
                    <a:pt x="328" y="156"/>
                  </a:lnTo>
                  <a:lnTo>
                    <a:pt x="328" y="161"/>
                  </a:lnTo>
                  <a:lnTo>
                    <a:pt x="327" y="167"/>
                  </a:lnTo>
                  <a:lnTo>
                    <a:pt x="327" y="173"/>
                  </a:lnTo>
                  <a:lnTo>
                    <a:pt x="324" y="179"/>
                  </a:lnTo>
                  <a:lnTo>
                    <a:pt x="323" y="184"/>
                  </a:lnTo>
                  <a:lnTo>
                    <a:pt x="321" y="189"/>
                  </a:lnTo>
                  <a:lnTo>
                    <a:pt x="320" y="195"/>
                  </a:lnTo>
                  <a:lnTo>
                    <a:pt x="317" y="200"/>
                  </a:lnTo>
                  <a:lnTo>
                    <a:pt x="315" y="205"/>
                  </a:lnTo>
                  <a:lnTo>
                    <a:pt x="312" y="209"/>
                  </a:lnTo>
                  <a:lnTo>
                    <a:pt x="311" y="216"/>
                  </a:lnTo>
                  <a:lnTo>
                    <a:pt x="308" y="220"/>
                  </a:lnTo>
                  <a:lnTo>
                    <a:pt x="305" y="225"/>
                  </a:lnTo>
                  <a:lnTo>
                    <a:pt x="303" y="231"/>
                  </a:lnTo>
                  <a:lnTo>
                    <a:pt x="299" y="236"/>
                  </a:lnTo>
                  <a:lnTo>
                    <a:pt x="296" y="240"/>
                  </a:lnTo>
                  <a:lnTo>
                    <a:pt x="292" y="245"/>
                  </a:lnTo>
                  <a:lnTo>
                    <a:pt x="289" y="249"/>
                  </a:lnTo>
                  <a:lnTo>
                    <a:pt x="285" y="255"/>
                  </a:lnTo>
                  <a:lnTo>
                    <a:pt x="281" y="259"/>
                  </a:lnTo>
                  <a:lnTo>
                    <a:pt x="279" y="263"/>
                  </a:lnTo>
                  <a:lnTo>
                    <a:pt x="275" y="267"/>
                  </a:lnTo>
                  <a:lnTo>
                    <a:pt x="271" y="272"/>
                  </a:lnTo>
                  <a:lnTo>
                    <a:pt x="263" y="279"/>
                  </a:lnTo>
                  <a:lnTo>
                    <a:pt x="256" y="287"/>
                  </a:lnTo>
                  <a:lnTo>
                    <a:pt x="251" y="289"/>
                  </a:lnTo>
                  <a:lnTo>
                    <a:pt x="245" y="292"/>
                  </a:lnTo>
                  <a:lnTo>
                    <a:pt x="239" y="293"/>
                  </a:lnTo>
                  <a:lnTo>
                    <a:pt x="233" y="297"/>
                  </a:lnTo>
                  <a:lnTo>
                    <a:pt x="228" y="299"/>
                  </a:lnTo>
                  <a:lnTo>
                    <a:pt x="224" y="303"/>
                  </a:lnTo>
                  <a:lnTo>
                    <a:pt x="217" y="305"/>
                  </a:lnTo>
                  <a:lnTo>
                    <a:pt x="213" y="309"/>
                  </a:lnTo>
                  <a:lnTo>
                    <a:pt x="208" y="311"/>
                  </a:lnTo>
                  <a:lnTo>
                    <a:pt x="203" y="315"/>
                  </a:lnTo>
                  <a:lnTo>
                    <a:pt x="197" y="317"/>
                  </a:lnTo>
                  <a:lnTo>
                    <a:pt x="193" y="321"/>
                  </a:lnTo>
                  <a:lnTo>
                    <a:pt x="188" y="325"/>
                  </a:lnTo>
                  <a:lnTo>
                    <a:pt x="184" y="329"/>
                  </a:lnTo>
                  <a:lnTo>
                    <a:pt x="179" y="333"/>
                  </a:lnTo>
                  <a:lnTo>
                    <a:pt x="176" y="337"/>
                  </a:lnTo>
                  <a:lnTo>
                    <a:pt x="171" y="341"/>
                  </a:lnTo>
                  <a:lnTo>
                    <a:pt x="167" y="345"/>
                  </a:lnTo>
                  <a:lnTo>
                    <a:pt x="163" y="349"/>
                  </a:lnTo>
                  <a:lnTo>
                    <a:pt x="160" y="353"/>
                  </a:lnTo>
                  <a:lnTo>
                    <a:pt x="156" y="359"/>
                  </a:lnTo>
                  <a:lnTo>
                    <a:pt x="153" y="363"/>
                  </a:lnTo>
                  <a:lnTo>
                    <a:pt x="151" y="368"/>
                  </a:lnTo>
                  <a:lnTo>
                    <a:pt x="148" y="373"/>
                  </a:lnTo>
                  <a:lnTo>
                    <a:pt x="147" y="377"/>
                  </a:lnTo>
                  <a:lnTo>
                    <a:pt x="144" y="384"/>
                  </a:lnTo>
                  <a:lnTo>
                    <a:pt x="141" y="389"/>
                  </a:lnTo>
                  <a:lnTo>
                    <a:pt x="141" y="396"/>
                  </a:lnTo>
                  <a:lnTo>
                    <a:pt x="140" y="401"/>
                  </a:lnTo>
                  <a:lnTo>
                    <a:pt x="139" y="408"/>
                  </a:lnTo>
                  <a:lnTo>
                    <a:pt x="139" y="415"/>
                  </a:lnTo>
                  <a:lnTo>
                    <a:pt x="140" y="423"/>
                  </a:lnTo>
                  <a:lnTo>
                    <a:pt x="139" y="429"/>
                  </a:lnTo>
                  <a:lnTo>
                    <a:pt x="137" y="436"/>
                  </a:lnTo>
                  <a:lnTo>
                    <a:pt x="136" y="444"/>
                  </a:lnTo>
                  <a:lnTo>
                    <a:pt x="136" y="452"/>
                  </a:lnTo>
                  <a:lnTo>
                    <a:pt x="136" y="459"/>
                  </a:lnTo>
                  <a:lnTo>
                    <a:pt x="135" y="465"/>
                  </a:lnTo>
                  <a:lnTo>
                    <a:pt x="135" y="472"/>
                  </a:lnTo>
                  <a:lnTo>
                    <a:pt x="135" y="480"/>
                  </a:lnTo>
                  <a:lnTo>
                    <a:pt x="133" y="487"/>
                  </a:lnTo>
                  <a:lnTo>
                    <a:pt x="133" y="493"/>
                  </a:lnTo>
                  <a:lnTo>
                    <a:pt x="133" y="500"/>
                  </a:lnTo>
                  <a:lnTo>
                    <a:pt x="133" y="507"/>
                  </a:lnTo>
                  <a:lnTo>
                    <a:pt x="133" y="513"/>
                  </a:lnTo>
                  <a:lnTo>
                    <a:pt x="133" y="520"/>
                  </a:lnTo>
                  <a:lnTo>
                    <a:pt x="133" y="527"/>
                  </a:lnTo>
                  <a:lnTo>
                    <a:pt x="133" y="533"/>
                  </a:lnTo>
                  <a:lnTo>
                    <a:pt x="133" y="540"/>
                  </a:lnTo>
                  <a:lnTo>
                    <a:pt x="133" y="547"/>
                  </a:lnTo>
                  <a:lnTo>
                    <a:pt x="133" y="553"/>
                  </a:lnTo>
                  <a:lnTo>
                    <a:pt x="133" y="560"/>
                  </a:lnTo>
                  <a:lnTo>
                    <a:pt x="133" y="567"/>
                  </a:lnTo>
                  <a:lnTo>
                    <a:pt x="133" y="574"/>
                  </a:lnTo>
                  <a:lnTo>
                    <a:pt x="133" y="580"/>
                  </a:lnTo>
                  <a:lnTo>
                    <a:pt x="133" y="588"/>
                  </a:lnTo>
                  <a:lnTo>
                    <a:pt x="133" y="595"/>
                  </a:lnTo>
                  <a:lnTo>
                    <a:pt x="133" y="602"/>
                  </a:lnTo>
                  <a:lnTo>
                    <a:pt x="133" y="608"/>
                  </a:lnTo>
                  <a:lnTo>
                    <a:pt x="133" y="616"/>
                  </a:lnTo>
                  <a:lnTo>
                    <a:pt x="133" y="623"/>
                  </a:lnTo>
                  <a:lnTo>
                    <a:pt x="133" y="631"/>
                  </a:lnTo>
                  <a:lnTo>
                    <a:pt x="133" y="639"/>
                  </a:lnTo>
                  <a:lnTo>
                    <a:pt x="133" y="647"/>
                  </a:lnTo>
                  <a:lnTo>
                    <a:pt x="131" y="648"/>
                  </a:lnTo>
                  <a:lnTo>
                    <a:pt x="127" y="648"/>
                  </a:lnTo>
                  <a:lnTo>
                    <a:pt x="121" y="646"/>
                  </a:lnTo>
                  <a:lnTo>
                    <a:pt x="120" y="640"/>
                  </a:lnTo>
                  <a:lnTo>
                    <a:pt x="120" y="6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13"/>
            <p:cNvSpPr>
              <a:spLocks/>
            </p:cNvSpPr>
            <p:nvPr/>
          </p:nvSpPr>
          <p:spPr bwMode="auto">
            <a:xfrm>
              <a:off x="2195" y="2436"/>
              <a:ext cx="1308" cy="1266"/>
            </a:xfrm>
            <a:custGeom>
              <a:avLst/>
              <a:gdLst>
                <a:gd name="T0" fmla="*/ 1181 w 1308"/>
                <a:gd name="T1" fmla="*/ 1146 h 1266"/>
                <a:gd name="T2" fmla="*/ 1170 w 1308"/>
                <a:gd name="T3" fmla="*/ 1257 h 1266"/>
                <a:gd name="T4" fmla="*/ 1101 w 1308"/>
                <a:gd name="T5" fmla="*/ 1226 h 1266"/>
                <a:gd name="T6" fmla="*/ 977 w 1308"/>
                <a:gd name="T7" fmla="*/ 1247 h 1266"/>
                <a:gd name="T8" fmla="*/ 853 w 1308"/>
                <a:gd name="T9" fmla="*/ 1250 h 1266"/>
                <a:gd name="T10" fmla="*/ 1001 w 1308"/>
                <a:gd name="T11" fmla="*/ 1170 h 1266"/>
                <a:gd name="T12" fmla="*/ 1024 w 1308"/>
                <a:gd name="T13" fmla="*/ 1211 h 1266"/>
                <a:gd name="T14" fmla="*/ 1156 w 1308"/>
                <a:gd name="T15" fmla="*/ 1103 h 1266"/>
                <a:gd name="T16" fmla="*/ 1177 w 1308"/>
                <a:gd name="T17" fmla="*/ 996 h 1266"/>
                <a:gd name="T18" fmla="*/ 1114 w 1308"/>
                <a:gd name="T19" fmla="*/ 902 h 1266"/>
                <a:gd name="T20" fmla="*/ 1245 w 1308"/>
                <a:gd name="T21" fmla="*/ 851 h 1266"/>
                <a:gd name="T22" fmla="*/ 1161 w 1308"/>
                <a:gd name="T23" fmla="*/ 803 h 1266"/>
                <a:gd name="T24" fmla="*/ 910 w 1308"/>
                <a:gd name="T25" fmla="*/ 828 h 1266"/>
                <a:gd name="T26" fmla="*/ 755 w 1308"/>
                <a:gd name="T27" fmla="*/ 815 h 1266"/>
                <a:gd name="T28" fmla="*/ 615 w 1308"/>
                <a:gd name="T29" fmla="*/ 832 h 1266"/>
                <a:gd name="T30" fmla="*/ 530 w 1308"/>
                <a:gd name="T31" fmla="*/ 824 h 1266"/>
                <a:gd name="T32" fmla="*/ 406 w 1308"/>
                <a:gd name="T33" fmla="*/ 823 h 1266"/>
                <a:gd name="T34" fmla="*/ 280 w 1308"/>
                <a:gd name="T35" fmla="*/ 819 h 1266"/>
                <a:gd name="T36" fmla="*/ 143 w 1308"/>
                <a:gd name="T37" fmla="*/ 806 h 1266"/>
                <a:gd name="T38" fmla="*/ 28 w 1308"/>
                <a:gd name="T39" fmla="*/ 816 h 1266"/>
                <a:gd name="T40" fmla="*/ 151 w 1308"/>
                <a:gd name="T41" fmla="*/ 895 h 1266"/>
                <a:gd name="T42" fmla="*/ 224 w 1308"/>
                <a:gd name="T43" fmla="*/ 888 h 1266"/>
                <a:gd name="T44" fmla="*/ 308 w 1308"/>
                <a:gd name="T45" fmla="*/ 923 h 1266"/>
                <a:gd name="T46" fmla="*/ 169 w 1308"/>
                <a:gd name="T47" fmla="*/ 920 h 1266"/>
                <a:gd name="T48" fmla="*/ 152 w 1308"/>
                <a:gd name="T49" fmla="*/ 1083 h 1266"/>
                <a:gd name="T50" fmla="*/ 261 w 1308"/>
                <a:gd name="T51" fmla="*/ 1213 h 1266"/>
                <a:gd name="T52" fmla="*/ 391 w 1308"/>
                <a:gd name="T53" fmla="*/ 1238 h 1266"/>
                <a:gd name="T54" fmla="*/ 400 w 1308"/>
                <a:gd name="T55" fmla="*/ 1261 h 1266"/>
                <a:gd name="T56" fmla="*/ 288 w 1308"/>
                <a:gd name="T57" fmla="*/ 1246 h 1266"/>
                <a:gd name="T58" fmla="*/ 175 w 1308"/>
                <a:gd name="T59" fmla="*/ 1191 h 1266"/>
                <a:gd name="T60" fmla="*/ 92 w 1308"/>
                <a:gd name="T61" fmla="*/ 1246 h 1266"/>
                <a:gd name="T62" fmla="*/ 112 w 1308"/>
                <a:gd name="T63" fmla="*/ 1128 h 1266"/>
                <a:gd name="T64" fmla="*/ 56 w 1308"/>
                <a:gd name="T65" fmla="*/ 1229 h 1266"/>
                <a:gd name="T66" fmla="*/ 64 w 1308"/>
                <a:gd name="T67" fmla="*/ 1191 h 1266"/>
                <a:gd name="T68" fmla="*/ 123 w 1308"/>
                <a:gd name="T69" fmla="*/ 1066 h 1266"/>
                <a:gd name="T70" fmla="*/ 99 w 1308"/>
                <a:gd name="T71" fmla="*/ 922 h 1266"/>
                <a:gd name="T72" fmla="*/ 2 w 1308"/>
                <a:gd name="T73" fmla="*/ 835 h 1266"/>
                <a:gd name="T74" fmla="*/ 92 w 1308"/>
                <a:gd name="T75" fmla="*/ 735 h 1266"/>
                <a:gd name="T76" fmla="*/ 245 w 1308"/>
                <a:gd name="T77" fmla="*/ 695 h 1266"/>
                <a:gd name="T78" fmla="*/ 363 w 1308"/>
                <a:gd name="T79" fmla="*/ 655 h 1266"/>
                <a:gd name="T80" fmla="*/ 484 w 1308"/>
                <a:gd name="T81" fmla="*/ 676 h 1266"/>
                <a:gd name="T82" fmla="*/ 591 w 1308"/>
                <a:gd name="T83" fmla="*/ 732 h 1266"/>
                <a:gd name="T84" fmla="*/ 705 w 1308"/>
                <a:gd name="T85" fmla="*/ 708 h 1266"/>
                <a:gd name="T86" fmla="*/ 667 w 1308"/>
                <a:gd name="T87" fmla="*/ 616 h 1266"/>
                <a:gd name="T88" fmla="*/ 608 w 1308"/>
                <a:gd name="T89" fmla="*/ 516 h 1266"/>
                <a:gd name="T90" fmla="*/ 670 w 1308"/>
                <a:gd name="T91" fmla="*/ 379 h 1266"/>
                <a:gd name="T92" fmla="*/ 693 w 1308"/>
                <a:gd name="T93" fmla="*/ 304 h 1266"/>
                <a:gd name="T94" fmla="*/ 622 w 1308"/>
                <a:gd name="T95" fmla="*/ 196 h 1266"/>
                <a:gd name="T96" fmla="*/ 583 w 1308"/>
                <a:gd name="T97" fmla="*/ 68 h 1266"/>
                <a:gd name="T98" fmla="*/ 747 w 1308"/>
                <a:gd name="T99" fmla="*/ 1 h 1266"/>
                <a:gd name="T100" fmla="*/ 862 w 1308"/>
                <a:gd name="T101" fmla="*/ 48 h 1266"/>
                <a:gd name="T102" fmla="*/ 914 w 1308"/>
                <a:gd name="T103" fmla="*/ 141 h 1266"/>
                <a:gd name="T104" fmla="*/ 1026 w 1308"/>
                <a:gd name="T105" fmla="*/ 315 h 1266"/>
                <a:gd name="T106" fmla="*/ 1125 w 1308"/>
                <a:gd name="T107" fmla="*/ 437 h 1266"/>
                <a:gd name="T108" fmla="*/ 1122 w 1308"/>
                <a:gd name="T109" fmla="*/ 553 h 1266"/>
                <a:gd name="T110" fmla="*/ 1064 w 1308"/>
                <a:gd name="T111" fmla="*/ 683 h 1266"/>
                <a:gd name="T112" fmla="*/ 1148 w 1308"/>
                <a:gd name="T113" fmla="*/ 728 h 1266"/>
                <a:gd name="T114" fmla="*/ 1297 w 1308"/>
                <a:gd name="T115" fmla="*/ 774 h 1266"/>
                <a:gd name="T116" fmla="*/ 1262 w 1308"/>
                <a:gd name="T117" fmla="*/ 872 h 1266"/>
                <a:gd name="T118" fmla="*/ 1206 w 1308"/>
                <a:gd name="T119" fmla="*/ 971 h 1266"/>
                <a:gd name="T120" fmla="*/ 1198 w 1308"/>
                <a:gd name="T121" fmla="*/ 1127 h 1266"/>
                <a:gd name="T122" fmla="*/ 1278 w 1308"/>
                <a:gd name="T123" fmla="*/ 1247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8" h="1266">
                  <a:moveTo>
                    <a:pt x="1260" y="1259"/>
                  </a:moveTo>
                  <a:lnTo>
                    <a:pt x="1256" y="1254"/>
                  </a:lnTo>
                  <a:lnTo>
                    <a:pt x="1250" y="1250"/>
                  </a:lnTo>
                  <a:lnTo>
                    <a:pt x="1246" y="1247"/>
                  </a:lnTo>
                  <a:lnTo>
                    <a:pt x="1242" y="1246"/>
                  </a:lnTo>
                  <a:lnTo>
                    <a:pt x="1237" y="1243"/>
                  </a:lnTo>
                  <a:lnTo>
                    <a:pt x="1232" y="1242"/>
                  </a:lnTo>
                  <a:lnTo>
                    <a:pt x="1226" y="1239"/>
                  </a:lnTo>
                  <a:lnTo>
                    <a:pt x="1220" y="1237"/>
                  </a:lnTo>
                  <a:lnTo>
                    <a:pt x="1218" y="1230"/>
                  </a:lnTo>
                  <a:lnTo>
                    <a:pt x="1216" y="1225"/>
                  </a:lnTo>
                  <a:lnTo>
                    <a:pt x="1214" y="1218"/>
                  </a:lnTo>
                  <a:lnTo>
                    <a:pt x="1213" y="1213"/>
                  </a:lnTo>
                  <a:lnTo>
                    <a:pt x="1212" y="1206"/>
                  </a:lnTo>
                  <a:lnTo>
                    <a:pt x="1210" y="1199"/>
                  </a:lnTo>
                  <a:lnTo>
                    <a:pt x="1208" y="1193"/>
                  </a:lnTo>
                  <a:lnTo>
                    <a:pt x="1206" y="1186"/>
                  </a:lnTo>
                  <a:lnTo>
                    <a:pt x="1204" y="1179"/>
                  </a:lnTo>
                  <a:lnTo>
                    <a:pt x="1201" y="1172"/>
                  </a:lnTo>
                  <a:lnTo>
                    <a:pt x="1198" y="1167"/>
                  </a:lnTo>
                  <a:lnTo>
                    <a:pt x="1196" y="1162"/>
                  </a:lnTo>
                  <a:lnTo>
                    <a:pt x="1190" y="1155"/>
                  </a:lnTo>
                  <a:lnTo>
                    <a:pt x="1186" y="1151"/>
                  </a:lnTo>
                  <a:lnTo>
                    <a:pt x="1181" y="1146"/>
                  </a:lnTo>
                  <a:lnTo>
                    <a:pt x="1176" y="1143"/>
                  </a:lnTo>
                  <a:lnTo>
                    <a:pt x="1173" y="1144"/>
                  </a:lnTo>
                  <a:lnTo>
                    <a:pt x="1158" y="1168"/>
                  </a:lnTo>
                  <a:lnTo>
                    <a:pt x="1160" y="1174"/>
                  </a:lnTo>
                  <a:lnTo>
                    <a:pt x="1162" y="1178"/>
                  </a:lnTo>
                  <a:lnTo>
                    <a:pt x="1165" y="1182"/>
                  </a:lnTo>
                  <a:lnTo>
                    <a:pt x="1166" y="1187"/>
                  </a:lnTo>
                  <a:lnTo>
                    <a:pt x="1169" y="1193"/>
                  </a:lnTo>
                  <a:lnTo>
                    <a:pt x="1172" y="1198"/>
                  </a:lnTo>
                  <a:lnTo>
                    <a:pt x="1173" y="1203"/>
                  </a:lnTo>
                  <a:lnTo>
                    <a:pt x="1176" y="1209"/>
                  </a:lnTo>
                  <a:lnTo>
                    <a:pt x="1177" y="1213"/>
                  </a:lnTo>
                  <a:lnTo>
                    <a:pt x="1178" y="1217"/>
                  </a:lnTo>
                  <a:lnTo>
                    <a:pt x="1181" y="1222"/>
                  </a:lnTo>
                  <a:lnTo>
                    <a:pt x="1182" y="1227"/>
                  </a:lnTo>
                  <a:lnTo>
                    <a:pt x="1184" y="1233"/>
                  </a:lnTo>
                  <a:lnTo>
                    <a:pt x="1184" y="1238"/>
                  </a:lnTo>
                  <a:lnTo>
                    <a:pt x="1185" y="1243"/>
                  </a:lnTo>
                  <a:lnTo>
                    <a:pt x="1185" y="1249"/>
                  </a:lnTo>
                  <a:lnTo>
                    <a:pt x="1182" y="1254"/>
                  </a:lnTo>
                  <a:lnTo>
                    <a:pt x="1181" y="1258"/>
                  </a:lnTo>
                  <a:lnTo>
                    <a:pt x="1176" y="1261"/>
                  </a:lnTo>
                  <a:lnTo>
                    <a:pt x="1172" y="1261"/>
                  </a:lnTo>
                  <a:lnTo>
                    <a:pt x="1170" y="1257"/>
                  </a:lnTo>
                  <a:lnTo>
                    <a:pt x="1169" y="1251"/>
                  </a:lnTo>
                  <a:lnTo>
                    <a:pt x="1166" y="1246"/>
                  </a:lnTo>
                  <a:lnTo>
                    <a:pt x="1166" y="1241"/>
                  </a:lnTo>
                  <a:lnTo>
                    <a:pt x="1165" y="1235"/>
                  </a:lnTo>
                  <a:lnTo>
                    <a:pt x="1164" y="1230"/>
                  </a:lnTo>
                  <a:lnTo>
                    <a:pt x="1161" y="1226"/>
                  </a:lnTo>
                  <a:lnTo>
                    <a:pt x="1160" y="1221"/>
                  </a:lnTo>
                  <a:lnTo>
                    <a:pt x="1157" y="1215"/>
                  </a:lnTo>
                  <a:lnTo>
                    <a:pt x="1153" y="1211"/>
                  </a:lnTo>
                  <a:lnTo>
                    <a:pt x="1149" y="1206"/>
                  </a:lnTo>
                  <a:lnTo>
                    <a:pt x="1146" y="1203"/>
                  </a:lnTo>
                  <a:lnTo>
                    <a:pt x="1142" y="1198"/>
                  </a:lnTo>
                  <a:lnTo>
                    <a:pt x="1138" y="1195"/>
                  </a:lnTo>
                  <a:lnTo>
                    <a:pt x="1134" y="1193"/>
                  </a:lnTo>
                  <a:lnTo>
                    <a:pt x="1129" y="1191"/>
                  </a:lnTo>
                  <a:lnTo>
                    <a:pt x="1122" y="1197"/>
                  </a:lnTo>
                  <a:lnTo>
                    <a:pt x="1116" y="1199"/>
                  </a:lnTo>
                  <a:lnTo>
                    <a:pt x="1110" y="1201"/>
                  </a:lnTo>
                  <a:lnTo>
                    <a:pt x="1106" y="1203"/>
                  </a:lnTo>
                  <a:lnTo>
                    <a:pt x="1102" y="1205"/>
                  </a:lnTo>
                  <a:lnTo>
                    <a:pt x="1098" y="1207"/>
                  </a:lnTo>
                  <a:lnTo>
                    <a:pt x="1097" y="1213"/>
                  </a:lnTo>
                  <a:lnTo>
                    <a:pt x="1098" y="1219"/>
                  </a:lnTo>
                  <a:lnTo>
                    <a:pt x="1101" y="1226"/>
                  </a:lnTo>
                  <a:lnTo>
                    <a:pt x="1105" y="1233"/>
                  </a:lnTo>
                  <a:lnTo>
                    <a:pt x="1108" y="1239"/>
                  </a:lnTo>
                  <a:lnTo>
                    <a:pt x="1110" y="1246"/>
                  </a:lnTo>
                  <a:lnTo>
                    <a:pt x="1110" y="1254"/>
                  </a:lnTo>
                  <a:lnTo>
                    <a:pt x="1109" y="1261"/>
                  </a:lnTo>
                  <a:lnTo>
                    <a:pt x="1105" y="1261"/>
                  </a:lnTo>
                  <a:lnTo>
                    <a:pt x="1102" y="1262"/>
                  </a:lnTo>
                  <a:lnTo>
                    <a:pt x="1064" y="1223"/>
                  </a:lnTo>
                  <a:lnTo>
                    <a:pt x="1058" y="1225"/>
                  </a:lnTo>
                  <a:lnTo>
                    <a:pt x="1053" y="1226"/>
                  </a:lnTo>
                  <a:lnTo>
                    <a:pt x="1048" y="1227"/>
                  </a:lnTo>
                  <a:lnTo>
                    <a:pt x="1042" y="1230"/>
                  </a:lnTo>
                  <a:lnTo>
                    <a:pt x="1036" y="1231"/>
                  </a:lnTo>
                  <a:lnTo>
                    <a:pt x="1030" y="1233"/>
                  </a:lnTo>
                  <a:lnTo>
                    <a:pt x="1025" y="1234"/>
                  </a:lnTo>
                  <a:lnTo>
                    <a:pt x="1020" y="1237"/>
                  </a:lnTo>
                  <a:lnTo>
                    <a:pt x="1014" y="1237"/>
                  </a:lnTo>
                  <a:lnTo>
                    <a:pt x="1009" y="1239"/>
                  </a:lnTo>
                  <a:lnTo>
                    <a:pt x="1002" y="1241"/>
                  </a:lnTo>
                  <a:lnTo>
                    <a:pt x="998" y="1242"/>
                  </a:lnTo>
                  <a:lnTo>
                    <a:pt x="992" y="1243"/>
                  </a:lnTo>
                  <a:lnTo>
                    <a:pt x="987" y="1245"/>
                  </a:lnTo>
                  <a:lnTo>
                    <a:pt x="981" y="1246"/>
                  </a:lnTo>
                  <a:lnTo>
                    <a:pt x="977" y="1247"/>
                  </a:lnTo>
                  <a:lnTo>
                    <a:pt x="970" y="1249"/>
                  </a:lnTo>
                  <a:lnTo>
                    <a:pt x="965" y="1249"/>
                  </a:lnTo>
                  <a:lnTo>
                    <a:pt x="959" y="1250"/>
                  </a:lnTo>
                  <a:lnTo>
                    <a:pt x="954" y="1251"/>
                  </a:lnTo>
                  <a:lnTo>
                    <a:pt x="947" y="1251"/>
                  </a:lnTo>
                  <a:lnTo>
                    <a:pt x="942" y="1253"/>
                  </a:lnTo>
                  <a:lnTo>
                    <a:pt x="937" y="1253"/>
                  </a:lnTo>
                  <a:lnTo>
                    <a:pt x="933" y="1254"/>
                  </a:lnTo>
                  <a:lnTo>
                    <a:pt x="926" y="1254"/>
                  </a:lnTo>
                  <a:lnTo>
                    <a:pt x="921" y="1254"/>
                  </a:lnTo>
                  <a:lnTo>
                    <a:pt x="915" y="1254"/>
                  </a:lnTo>
                  <a:lnTo>
                    <a:pt x="910" y="1254"/>
                  </a:lnTo>
                  <a:lnTo>
                    <a:pt x="905" y="1253"/>
                  </a:lnTo>
                  <a:lnTo>
                    <a:pt x="899" y="1253"/>
                  </a:lnTo>
                  <a:lnTo>
                    <a:pt x="895" y="1253"/>
                  </a:lnTo>
                  <a:lnTo>
                    <a:pt x="890" y="1253"/>
                  </a:lnTo>
                  <a:lnTo>
                    <a:pt x="887" y="1251"/>
                  </a:lnTo>
                  <a:lnTo>
                    <a:pt x="885" y="1251"/>
                  </a:lnTo>
                  <a:lnTo>
                    <a:pt x="878" y="1251"/>
                  </a:lnTo>
                  <a:lnTo>
                    <a:pt x="871" y="1251"/>
                  </a:lnTo>
                  <a:lnTo>
                    <a:pt x="863" y="1251"/>
                  </a:lnTo>
                  <a:lnTo>
                    <a:pt x="858" y="1251"/>
                  </a:lnTo>
                  <a:lnTo>
                    <a:pt x="854" y="1250"/>
                  </a:lnTo>
                  <a:lnTo>
                    <a:pt x="853" y="1250"/>
                  </a:lnTo>
                  <a:lnTo>
                    <a:pt x="963" y="1233"/>
                  </a:lnTo>
                  <a:lnTo>
                    <a:pt x="963" y="1226"/>
                  </a:lnTo>
                  <a:lnTo>
                    <a:pt x="963" y="1221"/>
                  </a:lnTo>
                  <a:lnTo>
                    <a:pt x="963" y="1215"/>
                  </a:lnTo>
                  <a:lnTo>
                    <a:pt x="965" y="1210"/>
                  </a:lnTo>
                  <a:lnTo>
                    <a:pt x="966" y="1206"/>
                  </a:lnTo>
                  <a:lnTo>
                    <a:pt x="967" y="1201"/>
                  </a:lnTo>
                  <a:lnTo>
                    <a:pt x="969" y="1198"/>
                  </a:lnTo>
                  <a:lnTo>
                    <a:pt x="971" y="1194"/>
                  </a:lnTo>
                  <a:lnTo>
                    <a:pt x="973" y="1189"/>
                  </a:lnTo>
                  <a:lnTo>
                    <a:pt x="975" y="1185"/>
                  </a:lnTo>
                  <a:lnTo>
                    <a:pt x="977" y="1181"/>
                  </a:lnTo>
                  <a:lnTo>
                    <a:pt x="981" y="1176"/>
                  </a:lnTo>
                  <a:lnTo>
                    <a:pt x="982" y="1171"/>
                  </a:lnTo>
                  <a:lnTo>
                    <a:pt x="985" y="1167"/>
                  </a:lnTo>
                  <a:lnTo>
                    <a:pt x="989" y="1162"/>
                  </a:lnTo>
                  <a:lnTo>
                    <a:pt x="992" y="1156"/>
                  </a:lnTo>
                  <a:lnTo>
                    <a:pt x="997" y="1152"/>
                  </a:lnTo>
                  <a:lnTo>
                    <a:pt x="1002" y="1152"/>
                  </a:lnTo>
                  <a:lnTo>
                    <a:pt x="1005" y="1155"/>
                  </a:lnTo>
                  <a:lnTo>
                    <a:pt x="1008" y="1160"/>
                  </a:lnTo>
                  <a:lnTo>
                    <a:pt x="1006" y="1163"/>
                  </a:lnTo>
                  <a:lnTo>
                    <a:pt x="1004" y="1167"/>
                  </a:lnTo>
                  <a:lnTo>
                    <a:pt x="1001" y="1170"/>
                  </a:lnTo>
                  <a:lnTo>
                    <a:pt x="1000" y="1175"/>
                  </a:lnTo>
                  <a:lnTo>
                    <a:pt x="997" y="1179"/>
                  </a:lnTo>
                  <a:lnTo>
                    <a:pt x="994" y="1183"/>
                  </a:lnTo>
                  <a:lnTo>
                    <a:pt x="992" y="1187"/>
                  </a:lnTo>
                  <a:lnTo>
                    <a:pt x="990" y="1193"/>
                  </a:lnTo>
                  <a:lnTo>
                    <a:pt x="989" y="1197"/>
                  </a:lnTo>
                  <a:lnTo>
                    <a:pt x="986" y="1201"/>
                  </a:lnTo>
                  <a:lnTo>
                    <a:pt x="985" y="1205"/>
                  </a:lnTo>
                  <a:lnTo>
                    <a:pt x="983" y="1210"/>
                  </a:lnTo>
                  <a:lnTo>
                    <a:pt x="981" y="1214"/>
                  </a:lnTo>
                  <a:lnTo>
                    <a:pt x="979" y="1218"/>
                  </a:lnTo>
                  <a:lnTo>
                    <a:pt x="978" y="1223"/>
                  </a:lnTo>
                  <a:lnTo>
                    <a:pt x="978" y="1227"/>
                  </a:lnTo>
                  <a:lnTo>
                    <a:pt x="982" y="1226"/>
                  </a:lnTo>
                  <a:lnTo>
                    <a:pt x="986" y="1225"/>
                  </a:lnTo>
                  <a:lnTo>
                    <a:pt x="990" y="1223"/>
                  </a:lnTo>
                  <a:lnTo>
                    <a:pt x="994" y="1222"/>
                  </a:lnTo>
                  <a:lnTo>
                    <a:pt x="998" y="1221"/>
                  </a:lnTo>
                  <a:lnTo>
                    <a:pt x="1002" y="1219"/>
                  </a:lnTo>
                  <a:lnTo>
                    <a:pt x="1008" y="1218"/>
                  </a:lnTo>
                  <a:lnTo>
                    <a:pt x="1012" y="1217"/>
                  </a:lnTo>
                  <a:lnTo>
                    <a:pt x="1016" y="1215"/>
                  </a:lnTo>
                  <a:lnTo>
                    <a:pt x="1020" y="1213"/>
                  </a:lnTo>
                  <a:lnTo>
                    <a:pt x="1024" y="1211"/>
                  </a:lnTo>
                  <a:lnTo>
                    <a:pt x="1029" y="1210"/>
                  </a:lnTo>
                  <a:lnTo>
                    <a:pt x="1032" y="1209"/>
                  </a:lnTo>
                  <a:lnTo>
                    <a:pt x="1037" y="1207"/>
                  </a:lnTo>
                  <a:lnTo>
                    <a:pt x="1041" y="1206"/>
                  </a:lnTo>
                  <a:lnTo>
                    <a:pt x="1045" y="1205"/>
                  </a:lnTo>
                  <a:lnTo>
                    <a:pt x="1053" y="1201"/>
                  </a:lnTo>
                  <a:lnTo>
                    <a:pt x="1061" y="1197"/>
                  </a:lnTo>
                  <a:lnTo>
                    <a:pt x="1069" y="1193"/>
                  </a:lnTo>
                  <a:lnTo>
                    <a:pt x="1077" y="1189"/>
                  </a:lnTo>
                  <a:lnTo>
                    <a:pt x="1085" y="1185"/>
                  </a:lnTo>
                  <a:lnTo>
                    <a:pt x="1092" y="1181"/>
                  </a:lnTo>
                  <a:lnTo>
                    <a:pt x="1100" y="1176"/>
                  </a:lnTo>
                  <a:lnTo>
                    <a:pt x="1106" y="1172"/>
                  </a:lnTo>
                  <a:lnTo>
                    <a:pt x="1114" y="1166"/>
                  </a:lnTo>
                  <a:lnTo>
                    <a:pt x="1121" y="1159"/>
                  </a:lnTo>
                  <a:lnTo>
                    <a:pt x="1126" y="1152"/>
                  </a:lnTo>
                  <a:lnTo>
                    <a:pt x="1133" y="1146"/>
                  </a:lnTo>
                  <a:lnTo>
                    <a:pt x="1137" y="1139"/>
                  </a:lnTo>
                  <a:lnTo>
                    <a:pt x="1142" y="1131"/>
                  </a:lnTo>
                  <a:lnTo>
                    <a:pt x="1146" y="1124"/>
                  </a:lnTo>
                  <a:lnTo>
                    <a:pt x="1152" y="1116"/>
                  </a:lnTo>
                  <a:lnTo>
                    <a:pt x="1153" y="1112"/>
                  </a:lnTo>
                  <a:lnTo>
                    <a:pt x="1154" y="1108"/>
                  </a:lnTo>
                  <a:lnTo>
                    <a:pt x="1156" y="1103"/>
                  </a:lnTo>
                  <a:lnTo>
                    <a:pt x="1158" y="1099"/>
                  </a:lnTo>
                  <a:lnTo>
                    <a:pt x="1158" y="1095"/>
                  </a:lnTo>
                  <a:lnTo>
                    <a:pt x="1161" y="1091"/>
                  </a:lnTo>
                  <a:lnTo>
                    <a:pt x="1161" y="1087"/>
                  </a:lnTo>
                  <a:lnTo>
                    <a:pt x="1164" y="1083"/>
                  </a:lnTo>
                  <a:lnTo>
                    <a:pt x="1165" y="1079"/>
                  </a:lnTo>
                  <a:lnTo>
                    <a:pt x="1166" y="1074"/>
                  </a:lnTo>
                  <a:lnTo>
                    <a:pt x="1166" y="1070"/>
                  </a:lnTo>
                  <a:lnTo>
                    <a:pt x="1169" y="1066"/>
                  </a:lnTo>
                  <a:lnTo>
                    <a:pt x="1169" y="1060"/>
                  </a:lnTo>
                  <a:lnTo>
                    <a:pt x="1170" y="1056"/>
                  </a:lnTo>
                  <a:lnTo>
                    <a:pt x="1172" y="1051"/>
                  </a:lnTo>
                  <a:lnTo>
                    <a:pt x="1173" y="1048"/>
                  </a:lnTo>
                  <a:lnTo>
                    <a:pt x="1173" y="1043"/>
                  </a:lnTo>
                  <a:lnTo>
                    <a:pt x="1173" y="1038"/>
                  </a:lnTo>
                  <a:lnTo>
                    <a:pt x="1174" y="1034"/>
                  </a:lnTo>
                  <a:lnTo>
                    <a:pt x="1176" y="1030"/>
                  </a:lnTo>
                  <a:lnTo>
                    <a:pt x="1176" y="1024"/>
                  </a:lnTo>
                  <a:lnTo>
                    <a:pt x="1176" y="1020"/>
                  </a:lnTo>
                  <a:lnTo>
                    <a:pt x="1177" y="1015"/>
                  </a:lnTo>
                  <a:lnTo>
                    <a:pt x="1177" y="1011"/>
                  </a:lnTo>
                  <a:lnTo>
                    <a:pt x="1177" y="1006"/>
                  </a:lnTo>
                  <a:lnTo>
                    <a:pt x="1177" y="1002"/>
                  </a:lnTo>
                  <a:lnTo>
                    <a:pt x="1177" y="996"/>
                  </a:lnTo>
                  <a:lnTo>
                    <a:pt x="1178" y="992"/>
                  </a:lnTo>
                  <a:lnTo>
                    <a:pt x="1178" y="988"/>
                  </a:lnTo>
                  <a:lnTo>
                    <a:pt x="1178" y="983"/>
                  </a:lnTo>
                  <a:lnTo>
                    <a:pt x="1178" y="979"/>
                  </a:lnTo>
                  <a:lnTo>
                    <a:pt x="1180" y="975"/>
                  </a:lnTo>
                  <a:lnTo>
                    <a:pt x="1180" y="970"/>
                  </a:lnTo>
                  <a:lnTo>
                    <a:pt x="1180" y="966"/>
                  </a:lnTo>
                  <a:lnTo>
                    <a:pt x="1180" y="960"/>
                  </a:lnTo>
                  <a:lnTo>
                    <a:pt x="1181" y="956"/>
                  </a:lnTo>
                  <a:lnTo>
                    <a:pt x="1181" y="952"/>
                  </a:lnTo>
                  <a:lnTo>
                    <a:pt x="1181" y="947"/>
                  </a:lnTo>
                  <a:lnTo>
                    <a:pt x="1181" y="943"/>
                  </a:lnTo>
                  <a:lnTo>
                    <a:pt x="1181" y="939"/>
                  </a:lnTo>
                  <a:lnTo>
                    <a:pt x="1181" y="934"/>
                  </a:lnTo>
                  <a:lnTo>
                    <a:pt x="1181" y="930"/>
                  </a:lnTo>
                  <a:lnTo>
                    <a:pt x="1181" y="924"/>
                  </a:lnTo>
                  <a:lnTo>
                    <a:pt x="1182" y="922"/>
                  </a:lnTo>
                  <a:lnTo>
                    <a:pt x="1182" y="912"/>
                  </a:lnTo>
                  <a:lnTo>
                    <a:pt x="1184" y="906"/>
                  </a:lnTo>
                  <a:lnTo>
                    <a:pt x="1128" y="912"/>
                  </a:lnTo>
                  <a:lnTo>
                    <a:pt x="1124" y="910"/>
                  </a:lnTo>
                  <a:lnTo>
                    <a:pt x="1120" y="907"/>
                  </a:lnTo>
                  <a:lnTo>
                    <a:pt x="1116" y="904"/>
                  </a:lnTo>
                  <a:lnTo>
                    <a:pt x="1114" y="902"/>
                  </a:lnTo>
                  <a:lnTo>
                    <a:pt x="1120" y="899"/>
                  </a:lnTo>
                  <a:lnTo>
                    <a:pt x="1124" y="898"/>
                  </a:lnTo>
                  <a:lnTo>
                    <a:pt x="1129" y="896"/>
                  </a:lnTo>
                  <a:lnTo>
                    <a:pt x="1134" y="895"/>
                  </a:lnTo>
                  <a:lnTo>
                    <a:pt x="1140" y="894"/>
                  </a:lnTo>
                  <a:lnTo>
                    <a:pt x="1146" y="892"/>
                  </a:lnTo>
                  <a:lnTo>
                    <a:pt x="1152" y="891"/>
                  </a:lnTo>
                  <a:lnTo>
                    <a:pt x="1158" y="890"/>
                  </a:lnTo>
                  <a:lnTo>
                    <a:pt x="1164" y="887"/>
                  </a:lnTo>
                  <a:lnTo>
                    <a:pt x="1169" y="886"/>
                  </a:lnTo>
                  <a:lnTo>
                    <a:pt x="1176" y="884"/>
                  </a:lnTo>
                  <a:lnTo>
                    <a:pt x="1181" y="883"/>
                  </a:lnTo>
                  <a:lnTo>
                    <a:pt x="1188" y="880"/>
                  </a:lnTo>
                  <a:lnTo>
                    <a:pt x="1193" y="879"/>
                  </a:lnTo>
                  <a:lnTo>
                    <a:pt x="1200" y="876"/>
                  </a:lnTo>
                  <a:lnTo>
                    <a:pt x="1205" y="875"/>
                  </a:lnTo>
                  <a:lnTo>
                    <a:pt x="1210" y="872"/>
                  </a:lnTo>
                  <a:lnTo>
                    <a:pt x="1216" y="870"/>
                  </a:lnTo>
                  <a:lnTo>
                    <a:pt x="1221" y="867"/>
                  </a:lnTo>
                  <a:lnTo>
                    <a:pt x="1226" y="864"/>
                  </a:lnTo>
                  <a:lnTo>
                    <a:pt x="1230" y="862"/>
                  </a:lnTo>
                  <a:lnTo>
                    <a:pt x="1236" y="858"/>
                  </a:lnTo>
                  <a:lnTo>
                    <a:pt x="1240" y="855"/>
                  </a:lnTo>
                  <a:lnTo>
                    <a:pt x="1245" y="851"/>
                  </a:lnTo>
                  <a:lnTo>
                    <a:pt x="1248" y="847"/>
                  </a:lnTo>
                  <a:lnTo>
                    <a:pt x="1252" y="843"/>
                  </a:lnTo>
                  <a:lnTo>
                    <a:pt x="1254" y="839"/>
                  </a:lnTo>
                  <a:lnTo>
                    <a:pt x="1258" y="834"/>
                  </a:lnTo>
                  <a:lnTo>
                    <a:pt x="1261" y="828"/>
                  </a:lnTo>
                  <a:lnTo>
                    <a:pt x="1262" y="823"/>
                  </a:lnTo>
                  <a:lnTo>
                    <a:pt x="1264" y="818"/>
                  </a:lnTo>
                  <a:lnTo>
                    <a:pt x="1266" y="812"/>
                  </a:lnTo>
                  <a:lnTo>
                    <a:pt x="1254" y="787"/>
                  </a:lnTo>
                  <a:lnTo>
                    <a:pt x="1249" y="788"/>
                  </a:lnTo>
                  <a:lnTo>
                    <a:pt x="1242" y="790"/>
                  </a:lnTo>
                  <a:lnTo>
                    <a:pt x="1237" y="791"/>
                  </a:lnTo>
                  <a:lnTo>
                    <a:pt x="1230" y="794"/>
                  </a:lnTo>
                  <a:lnTo>
                    <a:pt x="1225" y="795"/>
                  </a:lnTo>
                  <a:lnTo>
                    <a:pt x="1218" y="796"/>
                  </a:lnTo>
                  <a:lnTo>
                    <a:pt x="1213" y="796"/>
                  </a:lnTo>
                  <a:lnTo>
                    <a:pt x="1206" y="798"/>
                  </a:lnTo>
                  <a:lnTo>
                    <a:pt x="1200" y="799"/>
                  </a:lnTo>
                  <a:lnTo>
                    <a:pt x="1193" y="799"/>
                  </a:lnTo>
                  <a:lnTo>
                    <a:pt x="1186" y="800"/>
                  </a:lnTo>
                  <a:lnTo>
                    <a:pt x="1181" y="802"/>
                  </a:lnTo>
                  <a:lnTo>
                    <a:pt x="1173" y="802"/>
                  </a:lnTo>
                  <a:lnTo>
                    <a:pt x="1168" y="803"/>
                  </a:lnTo>
                  <a:lnTo>
                    <a:pt x="1161" y="803"/>
                  </a:lnTo>
                  <a:lnTo>
                    <a:pt x="1154" y="804"/>
                  </a:lnTo>
                  <a:lnTo>
                    <a:pt x="1148" y="804"/>
                  </a:lnTo>
                  <a:lnTo>
                    <a:pt x="1141" y="804"/>
                  </a:lnTo>
                  <a:lnTo>
                    <a:pt x="1134" y="804"/>
                  </a:lnTo>
                  <a:lnTo>
                    <a:pt x="1129" y="806"/>
                  </a:lnTo>
                  <a:lnTo>
                    <a:pt x="1122" y="806"/>
                  </a:lnTo>
                  <a:lnTo>
                    <a:pt x="1116" y="806"/>
                  </a:lnTo>
                  <a:lnTo>
                    <a:pt x="1109" y="806"/>
                  </a:lnTo>
                  <a:lnTo>
                    <a:pt x="1104" y="806"/>
                  </a:lnTo>
                  <a:lnTo>
                    <a:pt x="1097" y="806"/>
                  </a:lnTo>
                  <a:lnTo>
                    <a:pt x="1090" y="806"/>
                  </a:lnTo>
                  <a:lnTo>
                    <a:pt x="1084" y="806"/>
                  </a:lnTo>
                  <a:lnTo>
                    <a:pt x="1078" y="807"/>
                  </a:lnTo>
                  <a:lnTo>
                    <a:pt x="1070" y="807"/>
                  </a:lnTo>
                  <a:lnTo>
                    <a:pt x="1065" y="808"/>
                  </a:lnTo>
                  <a:lnTo>
                    <a:pt x="1060" y="808"/>
                  </a:lnTo>
                  <a:lnTo>
                    <a:pt x="1054" y="808"/>
                  </a:lnTo>
                  <a:lnTo>
                    <a:pt x="939" y="806"/>
                  </a:lnTo>
                  <a:lnTo>
                    <a:pt x="934" y="810"/>
                  </a:lnTo>
                  <a:lnTo>
                    <a:pt x="930" y="814"/>
                  </a:lnTo>
                  <a:lnTo>
                    <a:pt x="925" y="818"/>
                  </a:lnTo>
                  <a:lnTo>
                    <a:pt x="921" y="822"/>
                  </a:lnTo>
                  <a:lnTo>
                    <a:pt x="915" y="824"/>
                  </a:lnTo>
                  <a:lnTo>
                    <a:pt x="910" y="828"/>
                  </a:lnTo>
                  <a:lnTo>
                    <a:pt x="905" y="832"/>
                  </a:lnTo>
                  <a:lnTo>
                    <a:pt x="901" y="838"/>
                  </a:lnTo>
                  <a:lnTo>
                    <a:pt x="895" y="838"/>
                  </a:lnTo>
                  <a:lnTo>
                    <a:pt x="891" y="834"/>
                  </a:lnTo>
                  <a:lnTo>
                    <a:pt x="890" y="828"/>
                  </a:lnTo>
                  <a:lnTo>
                    <a:pt x="890" y="824"/>
                  </a:lnTo>
                  <a:lnTo>
                    <a:pt x="861" y="838"/>
                  </a:lnTo>
                  <a:lnTo>
                    <a:pt x="855" y="834"/>
                  </a:lnTo>
                  <a:lnTo>
                    <a:pt x="854" y="828"/>
                  </a:lnTo>
                  <a:lnTo>
                    <a:pt x="854" y="822"/>
                  </a:lnTo>
                  <a:lnTo>
                    <a:pt x="854" y="816"/>
                  </a:lnTo>
                  <a:lnTo>
                    <a:pt x="818" y="828"/>
                  </a:lnTo>
                  <a:lnTo>
                    <a:pt x="814" y="827"/>
                  </a:lnTo>
                  <a:lnTo>
                    <a:pt x="815" y="823"/>
                  </a:lnTo>
                  <a:lnTo>
                    <a:pt x="817" y="819"/>
                  </a:lnTo>
                  <a:lnTo>
                    <a:pt x="817" y="815"/>
                  </a:lnTo>
                  <a:lnTo>
                    <a:pt x="809" y="815"/>
                  </a:lnTo>
                  <a:lnTo>
                    <a:pt x="801" y="815"/>
                  </a:lnTo>
                  <a:lnTo>
                    <a:pt x="794" y="815"/>
                  </a:lnTo>
                  <a:lnTo>
                    <a:pt x="787" y="815"/>
                  </a:lnTo>
                  <a:lnTo>
                    <a:pt x="778" y="815"/>
                  </a:lnTo>
                  <a:lnTo>
                    <a:pt x="771" y="815"/>
                  </a:lnTo>
                  <a:lnTo>
                    <a:pt x="763" y="815"/>
                  </a:lnTo>
                  <a:lnTo>
                    <a:pt x="755" y="815"/>
                  </a:lnTo>
                  <a:lnTo>
                    <a:pt x="751" y="814"/>
                  </a:lnTo>
                  <a:lnTo>
                    <a:pt x="747" y="814"/>
                  </a:lnTo>
                  <a:lnTo>
                    <a:pt x="742" y="814"/>
                  </a:lnTo>
                  <a:lnTo>
                    <a:pt x="739" y="814"/>
                  </a:lnTo>
                  <a:lnTo>
                    <a:pt x="730" y="814"/>
                  </a:lnTo>
                  <a:lnTo>
                    <a:pt x="723" y="814"/>
                  </a:lnTo>
                  <a:lnTo>
                    <a:pt x="718" y="814"/>
                  </a:lnTo>
                  <a:lnTo>
                    <a:pt x="714" y="814"/>
                  </a:lnTo>
                  <a:lnTo>
                    <a:pt x="710" y="814"/>
                  </a:lnTo>
                  <a:lnTo>
                    <a:pt x="706" y="814"/>
                  </a:lnTo>
                  <a:lnTo>
                    <a:pt x="698" y="815"/>
                  </a:lnTo>
                  <a:lnTo>
                    <a:pt x="691" y="815"/>
                  </a:lnTo>
                  <a:lnTo>
                    <a:pt x="686" y="815"/>
                  </a:lnTo>
                  <a:lnTo>
                    <a:pt x="682" y="815"/>
                  </a:lnTo>
                  <a:lnTo>
                    <a:pt x="678" y="815"/>
                  </a:lnTo>
                  <a:lnTo>
                    <a:pt x="674" y="816"/>
                  </a:lnTo>
                  <a:lnTo>
                    <a:pt x="666" y="816"/>
                  </a:lnTo>
                  <a:lnTo>
                    <a:pt x="659" y="819"/>
                  </a:lnTo>
                  <a:lnTo>
                    <a:pt x="650" y="820"/>
                  </a:lnTo>
                  <a:lnTo>
                    <a:pt x="643" y="822"/>
                  </a:lnTo>
                  <a:lnTo>
                    <a:pt x="636" y="824"/>
                  </a:lnTo>
                  <a:lnTo>
                    <a:pt x="630" y="827"/>
                  </a:lnTo>
                  <a:lnTo>
                    <a:pt x="622" y="830"/>
                  </a:lnTo>
                  <a:lnTo>
                    <a:pt x="615" y="832"/>
                  </a:lnTo>
                  <a:lnTo>
                    <a:pt x="608" y="835"/>
                  </a:lnTo>
                  <a:lnTo>
                    <a:pt x="603" y="840"/>
                  </a:lnTo>
                  <a:lnTo>
                    <a:pt x="596" y="844"/>
                  </a:lnTo>
                  <a:lnTo>
                    <a:pt x="591" y="848"/>
                  </a:lnTo>
                  <a:lnTo>
                    <a:pt x="586" y="852"/>
                  </a:lnTo>
                  <a:lnTo>
                    <a:pt x="582" y="859"/>
                  </a:lnTo>
                  <a:lnTo>
                    <a:pt x="576" y="860"/>
                  </a:lnTo>
                  <a:lnTo>
                    <a:pt x="571" y="862"/>
                  </a:lnTo>
                  <a:lnTo>
                    <a:pt x="567" y="860"/>
                  </a:lnTo>
                  <a:lnTo>
                    <a:pt x="564" y="859"/>
                  </a:lnTo>
                  <a:lnTo>
                    <a:pt x="560" y="856"/>
                  </a:lnTo>
                  <a:lnTo>
                    <a:pt x="559" y="852"/>
                  </a:lnTo>
                  <a:lnTo>
                    <a:pt x="558" y="850"/>
                  </a:lnTo>
                  <a:lnTo>
                    <a:pt x="559" y="846"/>
                  </a:lnTo>
                  <a:lnTo>
                    <a:pt x="578" y="826"/>
                  </a:lnTo>
                  <a:lnTo>
                    <a:pt x="571" y="824"/>
                  </a:lnTo>
                  <a:lnTo>
                    <a:pt x="566" y="824"/>
                  </a:lnTo>
                  <a:lnTo>
                    <a:pt x="560" y="824"/>
                  </a:lnTo>
                  <a:lnTo>
                    <a:pt x="556" y="824"/>
                  </a:lnTo>
                  <a:lnTo>
                    <a:pt x="551" y="824"/>
                  </a:lnTo>
                  <a:lnTo>
                    <a:pt x="546" y="824"/>
                  </a:lnTo>
                  <a:lnTo>
                    <a:pt x="540" y="824"/>
                  </a:lnTo>
                  <a:lnTo>
                    <a:pt x="535" y="824"/>
                  </a:lnTo>
                  <a:lnTo>
                    <a:pt x="530" y="824"/>
                  </a:lnTo>
                  <a:lnTo>
                    <a:pt x="524" y="824"/>
                  </a:lnTo>
                  <a:lnTo>
                    <a:pt x="519" y="824"/>
                  </a:lnTo>
                  <a:lnTo>
                    <a:pt x="515" y="824"/>
                  </a:lnTo>
                  <a:lnTo>
                    <a:pt x="510" y="824"/>
                  </a:lnTo>
                  <a:lnTo>
                    <a:pt x="504" y="824"/>
                  </a:lnTo>
                  <a:lnTo>
                    <a:pt x="499" y="824"/>
                  </a:lnTo>
                  <a:lnTo>
                    <a:pt x="494" y="824"/>
                  </a:lnTo>
                  <a:lnTo>
                    <a:pt x="488" y="824"/>
                  </a:lnTo>
                  <a:lnTo>
                    <a:pt x="483" y="824"/>
                  </a:lnTo>
                  <a:lnTo>
                    <a:pt x="478" y="824"/>
                  </a:lnTo>
                  <a:lnTo>
                    <a:pt x="474" y="824"/>
                  </a:lnTo>
                  <a:lnTo>
                    <a:pt x="467" y="824"/>
                  </a:lnTo>
                  <a:lnTo>
                    <a:pt x="462" y="824"/>
                  </a:lnTo>
                  <a:lnTo>
                    <a:pt x="456" y="824"/>
                  </a:lnTo>
                  <a:lnTo>
                    <a:pt x="452" y="824"/>
                  </a:lnTo>
                  <a:lnTo>
                    <a:pt x="446" y="824"/>
                  </a:lnTo>
                  <a:lnTo>
                    <a:pt x="442" y="824"/>
                  </a:lnTo>
                  <a:lnTo>
                    <a:pt x="436" y="824"/>
                  </a:lnTo>
                  <a:lnTo>
                    <a:pt x="431" y="824"/>
                  </a:lnTo>
                  <a:lnTo>
                    <a:pt x="426" y="824"/>
                  </a:lnTo>
                  <a:lnTo>
                    <a:pt x="420" y="824"/>
                  </a:lnTo>
                  <a:lnTo>
                    <a:pt x="415" y="824"/>
                  </a:lnTo>
                  <a:lnTo>
                    <a:pt x="411" y="824"/>
                  </a:lnTo>
                  <a:lnTo>
                    <a:pt x="406" y="823"/>
                  </a:lnTo>
                  <a:lnTo>
                    <a:pt x="400" y="823"/>
                  </a:lnTo>
                  <a:lnTo>
                    <a:pt x="395" y="823"/>
                  </a:lnTo>
                  <a:lnTo>
                    <a:pt x="390" y="823"/>
                  </a:lnTo>
                  <a:lnTo>
                    <a:pt x="384" y="823"/>
                  </a:lnTo>
                  <a:lnTo>
                    <a:pt x="379" y="823"/>
                  </a:lnTo>
                  <a:lnTo>
                    <a:pt x="374" y="823"/>
                  </a:lnTo>
                  <a:lnTo>
                    <a:pt x="370" y="823"/>
                  </a:lnTo>
                  <a:lnTo>
                    <a:pt x="363" y="822"/>
                  </a:lnTo>
                  <a:lnTo>
                    <a:pt x="359" y="822"/>
                  </a:lnTo>
                  <a:lnTo>
                    <a:pt x="352" y="822"/>
                  </a:lnTo>
                  <a:lnTo>
                    <a:pt x="348" y="822"/>
                  </a:lnTo>
                  <a:lnTo>
                    <a:pt x="343" y="822"/>
                  </a:lnTo>
                  <a:lnTo>
                    <a:pt x="337" y="822"/>
                  </a:lnTo>
                  <a:lnTo>
                    <a:pt x="332" y="822"/>
                  </a:lnTo>
                  <a:lnTo>
                    <a:pt x="328" y="822"/>
                  </a:lnTo>
                  <a:lnTo>
                    <a:pt x="321" y="822"/>
                  </a:lnTo>
                  <a:lnTo>
                    <a:pt x="316" y="822"/>
                  </a:lnTo>
                  <a:lnTo>
                    <a:pt x="311" y="820"/>
                  </a:lnTo>
                  <a:lnTo>
                    <a:pt x="307" y="820"/>
                  </a:lnTo>
                  <a:lnTo>
                    <a:pt x="300" y="820"/>
                  </a:lnTo>
                  <a:lnTo>
                    <a:pt x="296" y="820"/>
                  </a:lnTo>
                  <a:lnTo>
                    <a:pt x="291" y="820"/>
                  </a:lnTo>
                  <a:lnTo>
                    <a:pt x="285" y="820"/>
                  </a:lnTo>
                  <a:lnTo>
                    <a:pt x="280" y="819"/>
                  </a:lnTo>
                  <a:lnTo>
                    <a:pt x="275" y="819"/>
                  </a:lnTo>
                  <a:lnTo>
                    <a:pt x="269" y="819"/>
                  </a:lnTo>
                  <a:lnTo>
                    <a:pt x="265" y="819"/>
                  </a:lnTo>
                  <a:lnTo>
                    <a:pt x="260" y="819"/>
                  </a:lnTo>
                  <a:lnTo>
                    <a:pt x="255" y="819"/>
                  </a:lnTo>
                  <a:lnTo>
                    <a:pt x="249" y="819"/>
                  </a:lnTo>
                  <a:lnTo>
                    <a:pt x="245" y="819"/>
                  </a:lnTo>
                  <a:lnTo>
                    <a:pt x="241" y="818"/>
                  </a:lnTo>
                  <a:lnTo>
                    <a:pt x="236" y="818"/>
                  </a:lnTo>
                  <a:lnTo>
                    <a:pt x="231" y="816"/>
                  </a:lnTo>
                  <a:lnTo>
                    <a:pt x="225" y="816"/>
                  </a:lnTo>
                  <a:lnTo>
                    <a:pt x="219" y="816"/>
                  </a:lnTo>
                  <a:lnTo>
                    <a:pt x="212" y="815"/>
                  </a:lnTo>
                  <a:lnTo>
                    <a:pt x="205" y="815"/>
                  </a:lnTo>
                  <a:lnTo>
                    <a:pt x="199" y="814"/>
                  </a:lnTo>
                  <a:lnTo>
                    <a:pt x="191" y="812"/>
                  </a:lnTo>
                  <a:lnTo>
                    <a:pt x="183" y="811"/>
                  </a:lnTo>
                  <a:lnTo>
                    <a:pt x="176" y="810"/>
                  </a:lnTo>
                  <a:lnTo>
                    <a:pt x="168" y="810"/>
                  </a:lnTo>
                  <a:lnTo>
                    <a:pt x="164" y="808"/>
                  </a:lnTo>
                  <a:lnTo>
                    <a:pt x="160" y="808"/>
                  </a:lnTo>
                  <a:lnTo>
                    <a:pt x="155" y="807"/>
                  </a:lnTo>
                  <a:lnTo>
                    <a:pt x="152" y="807"/>
                  </a:lnTo>
                  <a:lnTo>
                    <a:pt x="143" y="806"/>
                  </a:lnTo>
                  <a:lnTo>
                    <a:pt x="136" y="806"/>
                  </a:lnTo>
                  <a:lnTo>
                    <a:pt x="131" y="804"/>
                  </a:lnTo>
                  <a:lnTo>
                    <a:pt x="127" y="804"/>
                  </a:lnTo>
                  <a:lnTo>
                    <a:pt x="123" y="803"/>
                  </a:lnTo>
                  <a:lnTo>
                    <a:pt x="119" y="803"/>
                  </a:lnTo>
                  <a:lnTo>
                    <a:pt x="111" y="802"/>
                  </a:lnTo>
                  <a:lnTo>
                    <a:pt x="104" y="800"/>
                  </a:lnTo>
                  <a:lnTo>
                    <a:pt x="96" y="799"/>
                  </a:lnTo>
                  <a:lnTo>
                    <a:pt x="88" y="798"/>
                  </a:lnTo>
                  <a:lnTo>
                    <a:pt x="81" y="796"/>
                  </a:lnTo>
                  <a:lnTo>
                    <a:pt x="76" y="796"/>
                  </a:lnTo>
                  <a:lnTo>
                    <a:pt x="69" y="795"/>
                  </a:lnTo>
                  <a:lnTo>
                    <a:pt x="63" y="794"/>
                  </a:lnTo>
                  <a:lnTo>
                    <a:pt x="57" y="792"/>
                  </a:lnTo>
                  <a:lnTo>
                    <a:pt x="53" y="791"/>
                  </a:lnTo>
                  <a:lnTo>
                    <a:pt x="49" y="790"/>
                  </a:lnTo>
                  <a:lnTo>
                    <a:pt x="45" y="790"/>
                  </a:lnTo>
                  <a:lnTo>
                    <a:pt x="43" y="788"/>
                  </a:lnTo>
                  <a:lnTo>
                    <a:pt x="40" y="788"/>
                  </a:lnTo>
                  <a:lnTo>
                    <a:pt x="35" y="794"/>
                  </a:lnTo>
                  <a:lnTo>
                    <a:pt x="32" y="799"/>
                  </a:lnTo>
                  <a:lnTo>
                    <a:pt x="29" y="804"/>
                  </a:lnTo>
                  <a:lnTo>
                    <a:pt x="28" y="811"/>
                  </a:lnTo>
                  <a:lnTo>
                    <a:pt x="28" y="816"/>
                  </a:lnTo>
                  <a:lnTo>
                    <a:pt x="29" y="822"/>
                  </a:lnTo>
                  <a:lnTo>
                    <a:pt x="31" y="827"/>
                  </a:lnTo>
                  <a:lnTo>
                    <a:pt x="35" y="834"/>
                  </a:lnTo>
                  <a:lnTo>
                    <a:pt x="37" y="838"/>
                  </a:lnTo>
                  <a:lnTo>
                    <a:pt x="41" y="843"/>
                  </a:lnTo>
                  <a:lnTo>
                    <a:pt x="45" y="847"/>
                  </a:lnTo>
                  <a:lnTo>
                    <a:pt x="52" y="852"/>
                  </a:lnTo>
                  <a:lnTo>
                    <a:pt x="57" y="856"/>
                  </a:lnTo>
                  <a:lnTo>
                    <a:pt x="64" y="862"/>
                  </a:lnTo>
                  <a:lnTo>
                    <a:pt x="72" y="866"/>
                  </a:lnTo>
                  <a:lnTo>
                    <a:pt x="79" y="870"/>
                  </a:lnTo>
                  <a:lnTo>
                    <a:pt x="85" y="874"/>
                  </a:lnTo>
                  <a:lnTo>
                    <a:pt x="93" y="876"/>
                  </a:lnTo>
                  <a:lnTo>
                    <a:pt x="101" y="879"/>
                  </a:lnTo>
                  <a:lnTo>
                    <a:pt x="109" y="883"/>
                  </a:lnTo>
                  <a:lnTo>
                    <a:pt x="113" y="883"/>
                  </a:lnTo>
                  <a:lnTo>
                    <a:pt x="117" y="886"/>
                  </a:lnTo>
                  <a:lnTo>
                    <a:pt x="121" y="887"/>
                  </a:lnTo>
                  <a:lnTo>
                    <a:pt x="127" y="888"/>
                  </a:lnTo>
                  <a:lnTo>
                    <a:pt x="129" y="890"/>
                  </a:lnTo>
                  <a:lnTo>
                    <a:pt x="135" y="891"/>
                  </a:lnTo>
                  <a:lnTo>
                    <a:pt x="139" y="892"/>
                  </a:lnTo>
                  <a:lnTo>
                    <a:pt x="143" y="894"/>
                  </a:lnTo>
                  <a:lnTo>
                    <a:pt x="151" y="895"/>
                  </a:lnTo>
                  <a:lnTo>
                    <a:pt x="159" y="898"/>
                  </a:lnTo>
                  <a:lnTo>
                    <a:pt x="165" y="899"/>
                  </a:lnTo>
                  <a:lnTo>
                    <a:pt x="173" y="900"/>
                  </a:lnTo>
                  <a:lnTo>
                    <a:pt x="179" y="900"/>
                  </a:lnTo>
                  <a:lnTo>
                    <a:pt x="185" y="902"/>
                  </a:lnTo>
                  <a:lnTo>
                    <a:pt x="191" y="903"/>
                  </a:lnTo>
                  <a:lnTo>
                    <a:pt x="197" y="903"/>
                  </a:lnTo>
                  <a:lnTo>
                    <a:pt x="199" y="899"/>
                  </a:lnTo>
                  <a:lnTo>
                    <a:pt x="201" y="894"/>
                  </a:lnTo>
                  <a:lnTo>
                    <a:pt x="203" y="890"/>
                  </a:lnTo>
                  <a:lnTo>
                    <a:pt x="205" y="886"/>
                  </a:lnTo>
                  <a:lnTo>
                    <a:pt x="208" y="880"/>
                  </a:lnTo>
                  <a:lnTo>
                    <a:pt x="209" y="876"/>
                  </a:lnTo>
                  <a:lnTo>
                    <a:pt x="212" y="872"/>
                  </a:lnTo>
                  <a:lnTo>
                    <a:pt x="215" y="870"/>
                  </a:lnTo>
                  <a:lnTo>
                    <a:pt x="219" y="863"/>
                  </a:lnTo>
                  <a:lnTo>
                    <a:pt x="221" y="859"/>
                  </a:lnTo>
                  <a:lnTo>
                    <a:pt x="225" y="859"/>
                  </a:lnTo>
                  <a:lnTo>
                    <a:pt x="229" y="863"/>
                  </a:lnTo>
                  <a:lnTo>
                    <a:pt x="231" y="868"/>
                  </a:lnTo>
                  <a:lnTo>
                    <a:pt x="231" y="874"/>
                  </a:lnTo>
                  <a:lnTo>
                    <a:pt x="228" y="879"/>
                  </a:lnTo>
                  <a:lnTo>
                    <a:pt x="227" y="884"/>
                  </a:lnTo>
                  <a:lnTo>
                    <a:pt x="224" y="888"/>
                  </a:lnTo>
                  <a:lnTo>
                    <a:pt x="221" y="895"/>
                  </a:lnTo>
                  <a:lnTo>
                    <a:pt x="220" y="900"/>
                  </a:lnTo>
                  <a:lnTo>
                    <a:pt x="221" y="906"/>
                  </a:lnTo>
                  <a:lnTo>
                    <a:pt x="224" y="907"/>
                  </a:lnTo>
                  <a:lnTo>
                    <a:pt x="227" y="908"/>
                  </a:lnTo>
                  <a:lnTo>
                    <a:pt x="232" y="910"/>
                  </a:lnTo>
                  <a:lnTo>
                    <a:pt x="237" y="911"/>
                  </a:lnTo>
                  <a:lnTo>
                    <a:pt x="244" y="911"/>
                  </a:lnTo>
                  <a:lnTo>
                    <a:pt x="251" y="911"/>
                  </a:lnTo>
                  <a:lnTo>
                    <a:pt x="257" y="911"/>
                  </a:lnTo>
                  <a:lnTo>
                    <a:pt x="265" y="912"/>
                  </a:lnTo>
                  <a:lnTo>
                    <a:pt x="272" y="912"/>
                  </a:lnTo>
                  <a:lnTo>
                    <a:pt x="279" y="912"/>
                  </a:lnTo>
                  <a:lnTo>
                    <a:pt x="285" y="912"/>
                  </a:lnTo>
                  <a:lnTo>
                    <a:pt x="292" y="912"/>
                  </a:lnTo>
                  <a:lnTo>
                    <a:pt x="299" y="912"/>
                  </a:lnTo>
                  <a:lnTo>
                    <a:pt x="304" y="912"/>
                  </a:lnTo>
                  <a:lnTo>
                    <a:pt x="308" y="912"/>
                  </a:lnTo>
                  <a:lnTo>
                    <a:pt x="312" y="912"/>
                  </a:lnTo>
                  <a:lnTo>
                    <a:pt x="315" y="915"/>
                  </a:lnTo>
                  <a:lnTo>
                    <a:pt x="316" y="918"/>
                  </a:lnTo>
                  <a:lnTo>
                    <a:pt x="315" y="920"/>
                  </a:lnTo>
                  <a:lnTo>
                    <a:pt x="315" y="923"/>
                  </a:lnTo>
                  <a:lnTo>
                    <a:pt x="308" y="923"/>
                  </a:lnTo>
                  <a:lnTo>
                    <a:pt x="303" y="923"/>
                  </a:lnTo>
                  <a:lnTo>
                    <a:pt x="296" y="923"/>
                  </a:lnTo>
                  <a:lnTo>
                    <a:pt x="291" y="924"/>
                  </a:lnTo>
                  <a:lnTo>
                    <a:pt x="285" y="924"/>
                  </a:lnTo>
                  <a:lnTo>
                    <a:pt x="279" y="924"/>
                  </a:lnTo>
                  <a:lnTo>
                    <a:pt x="273" y="924"/>
                  </a:lnTo>
                  <a:lnTo>
                    <a:pt x="268" y="924"/>
                  </a:lnTo>
                  <a:lnTo>
                    <a:pt x="261" y="924"/>
                  </a:lnTo>
                  <a:lnTo>
                    <a:pt x="256" y="924"/>
                  </a:lnTo>
                  <a:lnTo>
                    <a:pt x="249" y="924"/>
                  </a:lnTo>
                  <a:lnTo>
                    <a:pt x="244" y="924"/>
                  </a:lnTo>
                  <a:lnTo>
                    <a:pt x="239" y="924"/>
                  </a:lnTo>
                  <a:lnTo>
                    <a:pt x="233" y="924"/>
                  </a:lnTo>
                  <a:lnTo>
                    <a:pt x="227" y="924"/>
                  </a:lnTo>
                  <a:lnTo>
                    <a:pt x="221" y="924"/>
                  </a:lnTo>
                  <a:lnTo>
                    <a:pt x="215" y="924"/>
                  </a:lnTo>
                  <a:lnTo>
                    <a:pt x="209" y="923"/>
                  </a:lnTo>
                  <a:lnTo>
                    <a:pt x="204" y="923"/>
                  </a:lnTo>
                  <a:lnTo>
                    <a:pt x="199" y="923"/>
                  </a:lnTo>
                  <a:lnTo>
                    <a:pt x="192" y="922"/>
                  </a:lnTo>
                  <a:lnTo>
                    <a:pt x="187" y="922"/>
                  </a:lnTo>
                  <a:lnTo>
                    <a:pt x="181" y="922"/>
                  </a:lnTo>
                  <a:lnTo>
                    <a:pt x="176" y="922"/>
                  </a:lnTo>
                  <a:lnTo>
                    <a:pt x="169" y="920"/>
                  </a:lnTo>
                  <a:lnTo>
                    <a:pt x="164" y="919"/>
                  </a:lnTo>
                  <a:lnTo>
                    <a:pt x="157" y="918"/>
                  </a:lnTo>
                  <a:lnTo>
                    <a:pt x="152" y="918"/>
                  </a:lnTo>
                  <a:lnTo>
                    <a:pt x="145" y="916"/>
                  </a:lnTo>
                  <a:lnTo>
                    <a:pt x="140" y="915"/>
                  </a:lnTo>
                  <a:lnTo>
                    <a:pt x="135" y="915"/>
                  </a:lnTo>
                  <a:lnTo>
                    <a:pt x="129" y="914"/>
                  </a:lnTo>
                  <a:lnTo>
                    <a:pt x="141" y="968"/>
                  </a:lnTo>
                  <a:lnTo>
                    <a:pt x="141" y="975"/>
                  </a:lnTo>
                  <a:lnTo>
                    <a:pt x="141" y="982"/>
                  </a:lnTo>
                  <a:lnTo>
                    <a:pt x="143" y="988"/>
                  </a:lnTo>
                  <a:lnTo>
                    <a:pt x="143" y="995"/>
                  </a:lnTo>
                  <a:lnTo>
                    <a:pt x="143" y="1002"/>
                  </a:lnTo>
                  <a:lnTo>
                    <a:pt x="144" y="1008"/>
                  </a:lnTo>
                  <a:lnTo>
                    <a:pt x="144" y="1016"/>
                  </a:lnTo>
                  <a:lnTo>
                    <a:pt x="145" y="1024"/>
                  </a:lnTo>
                  <a:lnTo>
                    <a:pt x="145" y="1031"/>
                  </a:lnTo>
                  <a:lnTo>
                    <a:pt x="145" y="1038"/>
                  </a:lnTo>
                  <a:lnTo>
                    <a:pt x="147" y="1046"/>
                  </a:lnTo>
                  <a:lnTo>
                    <a:pt x="147" y="1054"/>
                  </a:lnTo>
                  <a:lnTo>
                    <a:pt x="147" y="1060"/>
                  </a:lnTo>
                  <a:lnTo>
                    <a:pt x="148" y="1068"/>
                  </a:lnTo>
                  <a:lnTo>
                    <a:pt x="149" y="1075"/>
                  </a:lnTo>
                  <a:lnTo>
                    <a:pt x="152" y="1083"/>
                  </a:lnTo>
                  <a:lnTo>
                    <a:pt x="152" y="1090"/>
                  </a:lnTo>
                  <a:lnTo>
                    <a:pt x="153" y="1096"/>
                  </a:lnTo>
                  <a:lnTo>
                    <a:pt x="155" y="1103"/>
                  </a:lnTo>
                  <a:lnTo>
                    <a:pt x="157" y="1111"/>
                  </a:lnTo>
                  <a:lnTo>
                    <a:pt x="160" y="1118"/>
                  </a:lnTo>
                  <a:lnTo>
                    <a:pt x="163" y="1124"/>
                  </a:lnTo>
                  <a:lnTo>
                    <a:pt x="165" y="1131"/>
                  </a:lnTo>
                  <a:lnTo>
                    <a:pt x="169" y="1138"/>
                  </a:lnTo>
                  <a:lnTo>
                    <a:pt x="171" y="1143"/>
                  </a:lnTo>
                  <a:lnTo>
                    <a:pt x="176" y="1150"/>
                  </a:lnTo>
                  <a:lnTo>
                    <a:pt x="179" y="1155"/>
                  </a:lnTo>
                  <a:lnTo>
                    <a:pt x="184" y="1162"/>
                  </a:lnTo>
                  <a:lnTo>
                    <a:pt x="189" y="1167"/>
                  </a:lnTo>
                  <a:lnTo>
                    <a:pt x="195" y="1172"/>
                  </a:lnTo>
                  <a:lnTo>
                    <a:pt x="200" y="1176"/>
                  </a:lnTo>
                  <a:lnTo>
                    <a:pt x="207" y="1182"/>
                  </a:lnTo>
                  <a:lnTo>
                    <a:pt x="212" y="1186"/>
                  </a:lnTo>
                  <a:lnTo>
                    <a:pt x="219" y="1191"/>
                  </a:lnTo>
                  <a:lnTo>
                    <a:pt x="225" y="1194"/>
                  </a:lnTo>
                  <a:lnTo>
                    <a:pt x="232" y="1199"/>
                  </a:lnTo>
                  <a:lnTo>
                    <a:pt x="239" y="1202"/>
                  </a:lnTo>
                  <a:lnTo>
                    <a:pt x="245" y="1206"/>
                  </a:lnTo>
                  <a:lnTo>
                    <a:pt x="253" y="1209"/>
                  </a:lnTo>
                  <a:lnTo>
                    <a:pt x="261" y="1213"/>
                  </a:lnTo>
                  <a:lnTo>
                    <a:pt x="268" y="1215"/>
                  </a:lnTo>
                  <a:lnTo>
                    <a:pt x="276" y="1218"/>
                  </a:lnTo>
                  <a:lnTo>
                    <a:pt x="284" y="1221"/>
                  </a:lnTo>
                  <a:lnTo>
                    <a:pt x="292" y="1222"/>
                  </a:lnTo>
                  <a:lnTo>
                    <a:pt x="296" y="1223"/>
                  </a:lnTo>
                  <a:lnTo>
                    <a:pt x="300" y="1223"/>
                  </a:lnTo>
                  <a:lnTo>
                    <a:pt x="304" y="1225"/>
                  </a:lnTo>
                  <a:lnTo>
                    <a:pt x="308" y="1226"/>
                  </a:lnTo>
                  <a:lnTo>
                    <a:pt x="312" y="1227"/>
                  </a:lnTo>
                  <a:lnTo>
                    <a:pt x="316" y="1227"/>
                  </a:lnTo>
                  <a:lnTo>
                    <a:pt x="321" y="1229"/>
                  </a:lnTo>
                  <a:lnTo>
                    <a:pt x="325" y="1230"/>
                  </a:lnTo>
                  <a:lnTo>
                    <a:pt x="333" y="1230"/>
                  </a:lnTo>
                  <a:lnTo>
                    <a:pt x="341" y="1233"/>
                  </a:lnTo>
                  <a:lnTo>
                    <a:pt x="346" y="1233"/>
                  </a:lnTo>
                  <a:lnTo>
                    <a:pt x="350" y="1233"/>
                  </a:lnTo>
                  <a:lnTo>
                    <a:pt x="354" y="1234"/>
                  </a:lnTo>
                  <a:lnTo>
                    <a:pt x="359" y="1234"/>
                  </a:lnTo>
                  <a:lnTo>
                    <a:pt x="366" y="1235"/>
                  </a:lnTo>
                  <a:lnTo>
                    <a:pt x="375" y="1235"/>
                  </a:lnTo>
                  <a:lnTo>
                    <a:pt x="378" y="1235"/>
                  </a:lnTo>
                  <a:lnTo>
                    <a:pt x="383" y="1237"/>
                  </a:lnTo>
                  <a:lnTo>
                    <a:pt x="387" y="1237"/>
                  </a:lnTo>
                  <a:lnTo>
                    <a:pt x="391" y="1238"/>
                  </a:lnTo>
                  <a:lnTo>
                    <a:pt x="399" y="1238"/>
                  </a:lnTo>
                  <a:lnTo>
                    <a:pt x="407" y="1239"/>
                  </a:lnTo>
                  <a:lnTo>
                    <a:pt x="415" y="1239"/>
                  </a:lnTo>
                  <a:lnTo>
                    <a:pt x="423" y="1241"/>
                  </a:lnTo>
                  <a:lnTo>
                    <a:pt x="430" y="1241"/>
                  </a:lnTo>
                  <a:lnTo>
                    <a:pt x="438" y="1242"/>
                  </a:lnTo>
                  <a:lnTo>
                    <a:pt x="444" y="1242"/>
                  </a:lnTo>
                  <a:lnTo>
                    <a:pt x="452" y="1245"/>
                  </a:lnTo>
                  <a:lnTo>
                    <a:pt x="451" y="1245"/>
                  </a:lnTo>
                  <a:lnTo>
                    <a:pt x="451" y="1245"/>
                  </a:lnTo>
                  <a:lnTo>
                    <a:pt x="451" y="1246"/>
                  </a:lnTo>
                  <a:lnTo>
                    <a:pt x="451" y="1249"/>
                  </a:lnTo>
                  <a:lnTo>
                    <a:pt x="454" y="1254"/>
                  </a:lnTo>
                  <a:lnTo>
                    <a:pt x="448" y="1254"/>
                  </a:lnTo>
                  <a:lnTo>
                    <a:pt x="444" y="1255"/>
                  </a:lnTo>
                  <a:lnTo>
                    <a:pt x="439" y="1257"/>
                  </a:lnTo>
                  <a:lnTo>
                    <a:pt x="434" y="1258"/>
                  </a:lnTo>
                  <a:lnTo>
                    <a:pt x="430" y="1258"/>
                  </a:lnTo>
                  <a:lnTo>
                    <a:pt x="424" y="1258"/>
                  </a:lnTo>
                  <a:lnTo>
                    <a:pt x="420" y="1259"/>
                  </a:lnTo>
                  <a:lnTo>
                    <a:pt x="415" y="1259"/>
                  </a:lnTo>
                  <a:lnTo>
                    <a:pt x="411" y="1259"/>
                  </a:lnTo>
                  <a:lnTo>
                    <a:pt x="406" y="1261"/>
                  </a:lnTo>
                  <a:lnTo>
                    <a:pt x="400" y="1261"/>
                  </a:lnTo>
                  <a:lnTo>
                    <a:pt x="396" y="1261"/>
                  </a:lnTo>
                  <a:lnTo>
                    <a:pt x="391" y="1261"/>
                  </a:lnTo>
                  <a:lnTo>
                    <a:pt x="387" y="1261"/>
                  </a:lnTo>
                  <a:lnTo>
                    <a:pt x="382" y="1261"/>
                  </a:lnTo>
                  <a:lnTo>
                    <a:pt x="378" y="1262"/>
                  </a:lnTo>
                  <a:lnTo>
                    <a:pt x="372" y="1261"/>
                  </a:lnTo>
                  <a:lnTo>
                    <a:pt x="367" y="1261"/>
                  </a:lnTo>
                  <a:lnTo>
                    <a:pt x="363" y="1261"/>
                  </a:lnTo>
                  <a:lnTo>
                    <a:pt x="358" y="1261"/>
                  </a:lnTo>
                  <a:lnTo>
                    <a:pt x="354" y="1259"/>
                  </a:lnTo>
                  <a:lnTo>
                    <a:pt x="348" y="1259"/>
                  </a:lnTo>
                  <a:lnTo>
                    <a:pt x="344" y="1258"/>
                  </a:lnTo>
                  <a:lnTo>
                    <a:pt x="340" y="1258"/>
                  </a:lnTo>
                  <a:lnTo>
                    <a:pt x="335" y="1257"/>
                  </a:lnTo>
                  <a:lnTo>
                    <a:pt x="329" y="1257"/>
                  </a:lnTo>
                  <a:lnTo>
                    <a:pt x="325" y="1255"/>
                  </a:lnTo>
                  <a:lnTo>
                    <a:pt x="321" y="1255"/>
                  </a:lnTo>
                  <a:lnTo>
                    <a:pt x="316" y="1254"/>
                  </a:lnTo>
                  <a:lnTo>
                    <a:pt x="312" y="1253"/>
                  </a:lnTo>
                  <a:lnTo>
                    <a:pt x="308" y="1253"/>
                  </a:lnTo>
                  <a:lnTo>
                    <a:pt x="303" y="1251"/>
                  </a:lnTo>
                  <a:lnTo>
                    <a:pt x="297" y="1249"/>
                  </a:lnTo>
                  <a:lnTo>
                    <a:pt x="293" y="1249"/>
                  </a:lnTo>
                  <a:lnTo>
                    <a:pt x="288" y="1246"/>
                  </a:lnTo>
                  <a:lnTo>
                    <a:pt x="284" y="1246"/>
                  </a:lnTo>
                  <a:lnTo>
                    <a:pt x="280" y="1243"/>
                  </a:lnTo>
                  <a:lnTo>
                    <a:pt x="275" y="1242"/>
                  </a:lnTo>
                  <a:lnTo>
                    <a:pt x="271" y="1241"/>
                  </a:lnTo>
                  <a:lnTo>
                    <a:pt x="267" y="1239"/>
                  </a:lnTo>
                  <a:lnTo>
                    <a:pt x="261" y="1237"/>
                  </a:lnTo>
                  <a:lnTo>
                    <a:pt x="257" y="1235"/>
                  </a:lnTo>
                  <a:lnTo>
                    <a:pt x="253" y="1234"/>
                  </a:lnTo>
                  <a:lnTo>
                    <a:pt x="248" y="1233"/>
                  </a:lnTo>
                  <a:lnTo>
                    <a:pt x="244" y="1230"/>
                  </a:lnTo>
                  <a:lnTo>
                    <a:pt x="240" y="1229"/>
                  </a:lnTo>
                  <a:lnTo>
                    <a:pt x="236" y="1226"/>
                  </a:lnTo>
                  <a:lnTo>
                    <a:pt x="232" y="1225"/>
                  </a:lnTo>
                  <a:lnTo>
                    <a:pt x="227" y="1222"/>
                  </a:lnTo>
                  <a:lnTo>
                    <a:pt x="223" y="1221"/>
                  </a:lnTo>
                  <a:lnTo>
                    <a:pt x="219" y="1218"/>
                  </a:lnTo>
                  <a:lnTo>
                    <a:pt x="215" y="1215"/>
                  </a:lnTo>
                  <a:lnTo>
                    <a:pt x="209" y="1213"/>
                  </a:lnTo>
                  <a:lnTo>
                    <a:pt x="207" y="1211"/>
                  </a:lnTo>
                  <a:lnTo>
                    <a:pt x="201" y="1209"/>
                  </a:lnTo>
                  <a:lnTo>
                    <a:pt x="197" y="1206"/>
                  </a:lnTo>
                  <a:lnTo>
                    <a:pt x="189" y="1201"/>
                  </a:lnTo>
                  <a:lnTo>
                    <a:pt x="183" y="1197"/>
                  </a:lnTo>
                  <a:lnTo>
                    <a:pt x="175" y="1191"/>
                  </a:lnTo>
                  <a:lnTo>
                    <a:pt x="167" y="1186"/>
                  </a:lnTo>
                  <a:lnTo>
                    <a:pt x="161" y="1189"/>
                  </a:lnTo>
                  <a:lnTo>
                    <a:pt x="157" y="1193"/>
                  </a:lnTo>
                  <a:lnTo>
                    <a:pt x="152" y="1197"/>
                  </a:lnTo>
                  <a:lnTo>
                    <a:pt x="148" y="1201"/>
                  </a:lnTo>
                  <a:lnTo>
                    <a:pt x="143" y="1205"/>
                  </a:lnTo>
                  <a:lnTo>
                    <a:pt x="140" y="1209"/>
                  </a:lnTo>
                  <a:lnTo>
                    <a:pt x="136" y="1213"/>
                  </a:lnTo>
                  <a:lnTo>
                    <a:pt x="133" y="1218"/>
                  </a:lnTo>
                  <a:lnTo>
                    <a:pt x="129" y="1223"/>
                  </a:lnTo>
                  <a:lnTo>
                    <a:pt x="127" y="1229"/>
                  </a:lnTo>
                  <a:lnTo>
                    <a:pt x="123" y="1234"/>
                  </a:lnTo>
                  <a:lnTo>
                    <a:pt x="121" y="1239"/>
                  </a:lnTo>
                  <a:lnTo>
                    <a:pt x="119" y="1245"/>
                  </a:lnTo>
                  <a:lnTo>
                    <a:pt x="116" y="1251"/>
                  </a:lnTo>
                  <a:lnTo>
                    <a:pt x="115" y="1257"/>
                  </a:lnTo>
                  <a:lnTo>
                    <a:pt x="115" y="1263"/>
                  </a:lnTo>
                  <a:lnTo>
                    <a:pt x="109" y="1265"/>
                  </a:lnTo>
                  <a:lnTo>
                    <a:pt x="105" y="1265"/>
                  </a:lnTo>
                  <a:lnTo>
                    <a:pt x="103" y="1263"/>
                  </a:lnTo>
                  <a:lnTo>
                    <a:pt x="99" y="1262"/>
                  </a:lnTo>
                  <a:lnTo>
                    <a:pt x="95" y="1257"/>
                  </a:lnTo>
                  <a:lnTo>
                    <a:pt x="93" y="1251"/>
                  </a:lnTo>
                  <a:lnTo>
                    <a:pt x="92" y="1246"/>
                  </a:lnTo>
                  <a:lnTo>
                    <a:pt x="95" y="1239"/>
                  </a:lnTo>
                  <a:lnTo>
                    <a:pt x="97" y="1233"/>
                  </a:lnTo>
                  <a:lnTo>
                    <a:pt x="101" y="1226"/>
                  </a:lnTo>
                  <a:lnTo>
                    <a:pt x="105" y="1218"/>
                  </a:lnTo>
                  <a:lnTo>
                    <a:pt x="112" y="1211"/>
                  </a:lnTo>
                  <a:lnTo>
                    <a:pt x="116" y="1205"/>
                  </a:lnTo>
                  <a:lnTo>
                    <a:pt x="123" y="1197"/>
                  </a:lnTo>
                  <a:lnTo>
                    <a:pt x="128" y="1190"/>
                  </a:lnTo>
                  <a:lnTo>
                    <a:pt x="135" y="1185"/>
                  </a:lnTo>
                  <a:lnTo>
                    <a:pt x="139" y="1179"/>
                  </a:lnTo>
                  <a:lnTo>
                    <a:pt x="144" y="1174"/>
                  </a:lnTo>
                  <a:lnTo>
                    <a:pt x="148" y="1170"/>
                  </a:lnTo>
                  <a:lnTo>
                    <a:pt x="152" y="1168"/>
                  </a:lnTo>
                  <a:lnTo>
                    <a:pt x="151" y="1163"/>
                  </a:lnTo>
                  <a:lnTo>
                    <a:pt x="149" y="1156"/>
                  </a:lnTo>
                  <a:lnTo>
                    <a:pt x="147" y="1151"/>
                  </a:lnTo>
                  <a:lnTo>
                    <a:pt x="143" y="1146"/>
                  </a:lnTo>
                  <a:lnTo>
                    <a:pt x="140" y="1139"/>
                  </a:lnTo>
                  <a:lnTo>
                    <a:pt x="136" y="1134"/>
                  </a:lnTo>
                  <a:lnTo>
                    <a:pt x="133" y="1127"/>
                  </a:lnTo>
                  <a:lnTo>
                    <a:pt x="133" y="1122"/>
                  </a:lnTo>
                  <a:lnTo>
                    <a:pt x="124" y="1122"/>
                  </a:lnTo>
                  <a:lnTo>
                    <a:pt x="119" y="1124"/>
                  </a:lnTo>
                  <a:lnTo>
                    <a:pt x="112" y="1128"/>
                  </a:lnTo>
                  <a:lnTo>
                    <a:pt x="109" y="1134"/>
                  </a:lnTo>
                  <a:lnTo>
                    <a:pt x="104" y="1139"/>
                  </a:lnTo>
                  <a:lnTo>
                    <a:pt x="101" y="1147"/>
                  </a:lnTo>
                  <a:lnTo>
                    <a:pt x="99" y="1151"/>
                  </a:lnTo>
                  <a:lnTo>
                    <a:pt x="99" y="1155"/>
                  </a:lnTo>
                  <a:lnTo>
                    <a:pt x="97" y="1159"/>
                  </a:lnTo>
                  <a:lnTo>
                    <a:pt x="96" y="1163"/>
                  </a:lnTo>
                  <a:lnTo>
                    <a:pt x="95" y="1167"/>
                  </a:lnTo>
                  <a:lnTo>
                    <a:pt x="93" y="1172"/>
                  </a:lnTo>
                  <a:lnTo>
                    <a:pt x="92" y="1175"/>
                  </a:lnTo>
                  <a:lnTo>
                    <a:pt x="92" y="1181"/>
                  </a:lnTo>
                  <a:lnTo>
                    <a:pt x="91" y="1185"/>
                  </a:lnTo>
                  <a:lnTo>
                    <a:pt x="89" y="1189"/>
                  </a:lnTo>
                  <a:lnTo>
                    <a:pt x="88" y="1193"/>
                  </a:lnTo>
                  <a:lnTo>
                    <a:pt x="88" y="1197"/>
                  </a:lnTo>
                  <a:lnTo>
                    <a:pt x="85" y="1203"/>
                  </a:lnTo>
                  <a:lnTo>
                    <a:pt x="84" y="1210"/>
                  </a:lnTo>
                  <a:lnTo>
                    <a:pt x="81" y="1215"/>
                  </a:lnTo>
                  <a:lnTo>
                    <a:pt x="80" y="1221"/>
                  </a:lnTo>
                  <a:lnTo>
                    <a:pt x="76" y="1221"/>
                  </a:lnTo>
                  <a:lnTo>
                    <a:pt x="72" y="1221"/>
                  </a:lnTo>
                  <a:lnTo>
                    <a:pt x="67" y="1222"/>
                  </a:lnTo>
                  <a:lnTo>
                    <a:pt x="64" y="1225"/>
                  </a:lnTo>
                  <a:lnTo>
                    <a:pt x="56" y="1229"/>
                  </a:lnTo>
                  <a:lnTo>
                    <a:pt x="51" y="1235"/>
                  </a:lnTo>
                  <a:lnTo>
                    <a:pt x="45" y="1242"/>
                  </a:lnTo>
                  <a:lnTo>
                    <a:pt x="41" y="1251"/>
                  </a:lnTo>
                  <a:lnTo>
                    <a:pt x="37" y="1258"/>
                  </a:lnTo>
                  <a:lnTo>
                    <a:pt x="33" y="1266"/>
                  </a:lnTo>
                  <a:lnTo>
                    <a:pt x="31" y="1266"/>
                  </a:lnTo>
                  <a:lnTo>
                    <a:pt x="27" y="1266"/>
                  </a:lnTo>
                  <a:lnTo>
                    <a:pt x="24" y="1265"/>
                  </a:lnTo>
                  <a:lnTo>
                    <a:pt x="21" y="1263"/>
                  </a:lnTo>
                  <a:lnTo>
                    <a:pt x="17" y="1259"/>
                  </a:lnTo>
                  <a:lnTo>
                    <a:pt x="17" y="1255"/>
                  </a:lnTo>
                  <a:lnTo>
                    <a:pt x="16" y="1250"/>
                  </a:lnTo>
                  <a:lnTo>
                    <a:pt x="18" y="1246"/>
                  </a:lnTo>
                  <a:lnTo>
                    <a:pt x="20" y="1239"/>
                  </a:lnTo>
                  <a:lnTo>
                    <a:pt x="24" y="1234"/>
                  </a:lnTo>
                  <a:lnTo>
                    <a:pt x="27" y="1229"/>
                  </a:lnTo>
                  <a:lnTo>
                    <a:pt x="32" y="1223"/>
                  </a:lnTo>
                  <a:lnTo>
                    <a:pt x="37" y="1217"/>
                  </a:lnTo>
                  <a:lnTo>
                    <a:pt x="43" y="1211"/>
                  </a:lnTo>
                  <a:lnTo>
                    <a:pt x="47" y="1206"/>
                  </a:lnTo>
                  <a:lnTo>
                    <a:pt x="52" y="1202"/>
                  </a:lnTo>
                  <a:lnTo>
                    <a:pt x="56" y="1198"/>
                  </a:lnTo>
                  <a:lnTo>
                    <a:pt x="61" y="1194"/>
                  </a:lnTo>
                  <a:lnTo>
                    <a:pt x="64" y="1191"/>
                  </a:lnTo>
                  <a:lnTo>
                    <a:pt x="68" y="1191"/>
                  </a:lnTo>
                  <a:lnTo>
                    <a:pt x="68" y="1182"/>
                  </a:lnTo>
                  <a:lnTo>
                    <a:pt x="69" y="1175"/>
                  </a:lnTo>
                  <a:lnTo>
                    <a:pt x="71" y="1167"/>
                  </a:lnTo>
                  <a:lnTo>
                    <a:pt x="73" y="1160"/>
                  </a:lnTo>
                  <a:lnTo>
                    <a:pt x="75" y="1154"/>
                  </a:lnTo>
                  <a:lnTo>
                    <a:pt x="76" y="1147"/>
                  </a:lnTo>
                  <a:lnTo>
                    <a:pt x="79" y="1140"/>
                  </a:lnTo>
                  <a:lnTo>
                    <a:pt x="83" y="1134"/>
                  </a:lnTo>
                  <a:lnTo>
                    <a:pt x="85" y="1127"/>
                  </a:lnTo>
                  <a:lnTo>
                    <a:pt x="89" y="1122"/>
                  </a:lnTo>
                  <a:lnTo>
                    <a:pt x="93" y="1115"/>
                  </a:lnTo>
                  <a:lnTo>
                    <a:pt x="99" y="1111"/>
                  </a:lnTo>
                  <a:lnTo>
                    <a:pt x="104" y="1107"/>
                  </a:lnTo>
                  <a:lnTo>
                    <a:pt x="111" y="1102"/>
                  </a:lnTo>
                  <a:lnTo>
                    <a:pt x="113" y="1099"/>
                  </a:lnTo>
                  <a:lnTo>
                    <a:pt x="117" y="1098"/>
                  </a:lnTo>
                  <a:lnTo>
                    <a:pt x="121" y="1096"/>
                  </a:lnTo>
                  <a:lnTo>
                    <a:pt x="127" y="1096"/>
                  </a:lnTo>
                  <a:lnTo>
                    <a:pt x="124" y="1090"/>
                  </a:lnTo>
                  <a:lnTo>
                    <a:pt x="124" y="1084"/>
                  </a:lnTo>
                  <a:lnTo>
                    <a:pt x="123" y="1078"/>
                  </a:lnTo>
                  <a:lnTo>
                    <a:pt x="123" y="1072"/>
                  </a:lnTo>
                  <a:lnTo>
                    <a:pt x="123" y="1066"/>
                  </a:lnTo>
                  <a:lnTo>
                    <a:pt x="123" y="1060"/>
                  </a:lnTo>
                  <a:lnTo>
                    <a:pt x="123" y="1054"/>
                  </a:lnTo>
                  <a:lnTo>
                    <a:pt x="123" y="1048"/>
                  </a:lnTo>
                  <a:lnTo>
                    <a:pt x="121" y="1042"/>
                  </a:lnTo>
                  <a:lnTo>
                    <a:pt x="121" y="1035"/>
                  </a:lnTo>
                  <a:lnTo>
                    <a:pt x="120" y="1030"/>
                  </a:lnTo>
                  <a:lnTo>
                    <a:pt x="120" y="1024"/>
                  </a:lnTo>
                  <a:lnTo>
                    <a:pt x="119" y="1018"/>
                  </a:lnTo>
                  <a:lnTo>
                    <a:pt x="119" y="1011"/>
                  </a:lnTo>
                  <a:lnTo>
                    <a:pt x="119" y="1006"/>
                  </a:lnTo>
                  <a:lnTo>
                    <a:pt x="119" y="1000"/>
                  </a:lnTo>
                  <a:lnTo>
                    <a:pt x="117" y="994"/>
                  </a:lnTo>
                  <a:lnTo>
                    <a:pt x="116" y="987"/>
                  </a:lnTo>
                  <a:lnTo>
                    <a:pt x="116" y="982"/>
                  </a:lnTo>
                  <a:lnTo>
                    <a:pt x="115" y="975"/>
                  </a:lnTo>
                  <a:lnTo>
                    <a:pt x="113" y="968"/>
                  </a:lnTo>
                  <a:lnTo>
                    <a:pt x="112" y="963"/>
                  </a:lnTo>
                  <a:lnTo>
                    <a:pt x="111" y="956"/>
                  </a:lnTo>
                  <a:lnTo>
                    <a:pt x="111" y="951"/>
                  </a:lnTo>
                  <a:lnTo>
                    <a:pt x="108" y="944"/>
                  </a:lnTo>
                  <a:lnTo>
                    <a:pt x="105" y="939"/>
                  </a:lnTo>
                  <a:lnTo>
                    <a:pt x="104" y="934"/>
                  </a:lnTo>
                  <a:lnTo>
                    <a:pt x="103" y="928"/>
                  </a:lnTo>
                  <a:lnTo>
                    <a:pt x="99" y="922"/>
                  </a:lnTo>
                  <a:lnTo>
                    <a:pt x="97" y="916"/>
                  </a:lnTo>
                  <a:lnTo>
                    <a:pt x="93" y="911"/>
                  </a:lnTo>
                  <a:lnTo>
                    <a:pt x="92" y="906"/>
                  </a:lnTo>
                  <a:lnTo>
                    <a:pt x="87" y="904"/>
                  </a:lnTo>
                  <a:lnTo>
                    <a:pt x="81" y="902"/>
                  </a:lnTo>
                  <a:lnTo>
                    <a:pt x="76" y="899"/>
                  </a:lnTo>
                  <a:lnTo>
                    <a:pt x="72" y="898"/>
                  </a:lnTo>
                  <a:lnTo>
                    <a:pt x="67" y="894"/>
                  </a:lnTo>
                  <a:lnTo>
                    <a:pt x="63" y="891"/>
                  </a:lnTo>
                  <a:lnTo>
                    <a:pt x="57" y="888"/>
                  </a:lnTo>
                  <a:lnTo>
                    <a:pt x="53" y="886"/>
                  </a:lnTo>
                  <a:lnTo>
                    <a:pt x="48" y="882"/>
                  </a:lnTo>
                  <a:lnTo>
                    <a:pt x="43" y="879"/>
                  </a:lnTo>
                  <a:lnTo>
                    <a:pt x="39" y="875"/>
                  </a:lnTo>
                  <a:lnTo>
                    <a:pt x="33" y="872"/>
                  </a:lnTo>
                  <a:lnTo>
                    <a:pt x="29" y="868"/>
                  </a:lnTo>
                  <a:lnTo>
                    <a:pt x="25" y="864"/>
                  </a:lnTo>
                  <a:lnTo>
                    <a:pt x="21" y="862"/>
                  </a:lnTo>
                  <a:lnTo>
                    <a:pt x="18" y="858"/>
                  </a:lnTo>
                  <a:lnTo>
                    <a:pt x="13" y="854"/>
                  </a:lnTo>
                  <a:lnTo>
                    <a:pt x="10" y="850"/>
                  </a:lnTo>
                  <a:lnTo>
                    <a:pt x="8" y="844"/>
                  </a:lnTo>
                  <a:lnTo>
                    <a:pt x="5" y="840"/>
                  </a:lnTo>
                  <a:lnTo>
                    <a:pt x="2" y="835"/>
                  </a:lnTo>
                  <a:lnTo>
                    <a:pt x="1" y="831"/>
                  </a:lnTo>
                  <a:lnTo>
                    <a:pt x="0" y="827"/>
                  </a:lnTo>
                  <a:lnTo>
                    <a:pt x="0" y="822"/>
                  </a:lnTo>
                  <a:lnTo>
                    <a:pt x="0" y="816"/>
                  </a:lnTo>
                  <a:lnTo>
                    <a:pt x="0" y="811"/>
                  </a:lnTo>
                  <a:lnTo>
                    <a:pt x="0" y="806"/>
                  </a:lnTo>
                  <a:lnTo>
                    <a:pt x="2" y="802"/>
                  </a:lnTo>
                  <a:lnTo>
                    <a:pt x="4" y="795"/>
                  </a:lnTo>
                  <a:lnTo>
                    <a:pt x="6" y="790"/>
                  </a:lnTo>
                  <a:lnTo>
                    <a:pt x="10" y="784"/>
                  </a:lnTo>
                  <a:lnTo>
                    <a:pt x="14" y="779"/>
                  </a:lnTo>
                  <a:lnTo>
                    <a:pt x="18" y="772"/>
                  </a:lnTo>
                  <a:lnTo>
                    <a:pt x="24" y="767"/>
                  </a:lnTo>
                  <a:lnTo>
                    <a:pt x="28" y="762"/>
                  </a:lnTo>
                  <a:lnTo>
                    <a:pt x="35" y="756"/>
                  </a:lnTo>
                  <a:lnTo>
                    <a:pt x="39" y="752"/>
                  </a:lnTo>
                  <a:lnTo>
                    <a:pt x="45" y="748"/>
                  </a:lnTo>
                  <a:lnTo>
                    <a:pt x="52" y="746"/>
                  </a:lnTo>
                  <a:lnTo>
                    <a:pt x="59" y="743"/>
                  </a:lnTo>
                  <a:lnTo>
                    <a:pt x="64" y="741"/>
                  </a:lnTo>
                  <a:lnTo>
                    <a:pt x="71" y="739"/>
                  </a:lnTo>
                  <a:lnTo>
                    <a:pt x="77" y="737"/>
                  </a:lnTo>
                  <a:lnTo>
                    <a:pt x="85" y="736"/>
                  </a:lnTo>
                  <a:lnTo>
                    <a:pt x="92" y="735"/>
                  </a:lnTo>
                  <a:lnTo>
                    <a:pt x="99" y="733"/>
                  </a:lnTo>
                  <a:lnTo>
                    <a:pt x="105" y="733"/>
                  </a:lnTo>
                  <a:lnTo>
                    <a:pt x="113" y="733"/>
                  </a:lnTo>
                  <a:lnTo>
                    <a:pt x="120" y="732"/>
                  </a:lnTo>
                  <a:lnTo>
                    <a:pt x="128" y="732"/>
                  </a:lnTo>
                  <a:lnTo>
                    <a:pt x="135" y="732"/>
                  </a:lnTo>
                  <a:lnTo>
                    <a:pt x="141" y="732"/>
                  </a:lnTo>
                  <a:lnTo>
                    <a:pt x="148" y="732"/>
                  </a:lnTo>
                  <a:lnTo>
                    <a:pt x="156" y="732"/>
                  </a:lnTo>
                  <a:lnTo>
                    <a:pt x="164" y="732"/>
                  </a:lnTo>
                  <a:lnTo>
                    <a:pt x="171" y="732"/>
                  </a:lnTo>
                  <a:lnTo>
                    <a:pt x="177" y="731"/>
                  </a:lnTo>
                  <a:lnTo>
                    <a:pt x="184" y="731"/>
                  </a:lnTo>
                  <a:lnTo>
                    <a:pt x="191" y="731"/>
                  </a:lnTo>
                  <a:lnTo>
                    <a:pt x="199" y="731"/>
                  </a:lnTo>
                  <a:lnTo>
                    <a:pt x="205" y="729"/>
                  </a:lnTo>
                  <a:lnTo>
                    <a:pt x="212" y="728"/>
                  </a:lnTo>
                  <a:lnTo>
                    <a:pt x="219" y="725"/>
                  </a:lnTo>
                  <a:lnTo>
                    <a:pt x="225" y="725"/>
                  </a:lnTo>
                  <a:lnTo>
                    <a:pt x="229" y="719"/>
                  </a:lnTo>
                  <a:lnTo>
                    <a:pt x="232" y="713"/>
                  </a:lnTo>
                  <a:lnTo>
                    <a:pt x="237" y="707"/>
                  </a:lnTo>
                  <a:lnTo>
                    <a:pt x="241" y="701"/>
                  </a:lnTo>
                  <a:lnTo>
                    <a:pt x="245" y="695"/>
                  </a:lnTo>
                  <a:lnTo>
                    <a:pt x="251" y="688"/>
                  </a:lnTo>
                  <a:lnTo>
                    <a:pt x="255" y="683"/>
                  </a:lnTo>
                  <a:lnTo>
                    <a:pt x="260" y="677"/>
                  </a:lnTo>
                  <a:lnTo>
                    <a:pt x="264" y="671"/>
                  </a:lnTo>
                  <a:lnTo>
                    <a:pt x="269" y="667"/>
                  </a:lnTo>
                  <a:lnTo>
                    <a:pt x="276" y="663"/>
                  </a:lnTo>
                  <a:lnTo>
                    <a:pt x="283" y="659"/>
                  </a:lnTo>
                  <a:lnTo>
                    <a:pt x="288" y="656"/>
                  </a:lnTo>
                  <a:lnTo>
                    <a:pt x="296" y="655"/>
                  </a:lnTo>
                  <a:lnTo>
                    <a:pt x="299" y="653"/>
                  </a:lnTo>
                  <a:lnTo>
                    <a:pt x="303" y="653"/>
                  </a:lnTo>
                  <a:lnTo>
                    <a:pt x="308" y="653"/>
                  </a:lnTo>
                  <a:lnTo>
                    <a:pt x="312" y="655"/>
                  </a:lnTo>
                  <a:lnTo>
                    <a:pt x="316" y="657"/>
                  </a:lnTo>
                  <a:lnTo>
                    <a:pt x="321" y="659"/>
                  </a:lnTo>
                  <a:lnTo>
                    <a:pt x="325" y="660"/>
                  </a:lnTo>
                  <a:lnTo>
                    <a:pt x="329" y="661"/>
                  </a:lnTo>
                  <a:lnTo>
                    <a:pt x="335" y="661"/>
                  </a:lnTo>
                  <a:lnTo>
                    <a:pt x="339" y="661"/>
                  </a:lnTo>
                  <a:lnTo>
                    <a:pt x="343" y="660"/>
                  </a:lnTo>
                  <a:lnTo>
                    <a:pt x="348" y="660"/>
                  </a:lnTo>
                  <a:lnTo>
                    <a:pt x="354" y="659"/>
                  </a:lnTo>
                  <a:lnTo>
                    <a:pt x="358" y="657"/>
                  </a:lnTo>
                  <a:lnTo>
                    <a:pt x="363" y="655"/>
                  </a:lnTo>
                  <a:lnTo>
                    <a:pt x="367" y="653"/>
                  </a:lnTo>
                  <a:lnTo>
                    <a:pt x="372" y="652"/>
                  </a:lnTo>
                  <a:lnTo>
                    <a:pt x="378" y="651"/>
                  </a:lnTo>
                  <a:lnTo>
                    <a:pt x="382" y="649"/>
                  </a:lnTo>
                  <a:lnTo>
                    <a:pt x="387" y="648"/>
                  </a:lnTo>
                  <a:lnTo>
                    <a:pt x="392" y="648"/>
                  </a:lnTo>
                  <a:lnTo>
                    <a:pt x="398" y="648"/>
                  </a:lnTo>
                  <a:lnTo>
                    <a:pt x="403" y="648"/>
                  </a:lnTo>
                  <a:lnTo>
                    <a:pt x="408" y="651"/>
                  </a:lnTo>
                  <a:lnTo>
                    <a:pt x="414" y="651"/>
                  </a:lnTo>
                  <a:lnTo>
                    <a:pt x="419" y="652"/>
                  </a:lnTo>
                  <a:lnTo>
                    <a:pt x="424" y="652"/>
                  </a:lnTo>
                  <a:lnTo>
                    <a:pt x="431" y="655"/>
                  </a:lnTo>
                  <a:lnTo>
                    <a:pt x="435" y="656"/>
                  </a:lnTo>
                  <a:lnTo>
                    <a:pt x="440" y="657"/>
                  </a:lnTo>
                  <a:lnTo>
                    <a:pt x="444" y="659"/>
                  </a:lnTo>
                  <a:lnTo>
                    <a:pt x="450" y="661"/>
                  </a:lnTo>
                  <a:lnTo>
                    <a:pt x="455" y="664"/>
                  </a:lnTo>
                  <a:lnTo>
                    <a:pt x="460" y="665"/>
                  </a:lnTo>
                  <a:lnTo>
                    <a:pt x="466" y="668"/>
                  </a:lnTo>
                  <a:lnTo>
                    <a:pt x="470" y="671"/>
                  </a:lnTo>
                  <a:lnTo>
                    <a:pt x="475" y="672"/>
                  </a:lnTo>
                  <a:lnTo>
                    <a:pt x="479" y="675"/>
                  </a:lnTo>
                  <a:lnTo>
                    <a:pt x="484" y="676"/>
                  </a:lnTo>
                  <a:lnTo>
                    <a:pt x="488" y="679"/>
                  </a:lnTo>
                  <a:lnTo>
                    <a:pt x="492" y="681"/>
                  </a:lnTo>
                  <a:lnTo>
                    <a:pt x="498" y="684"/>
                  </a:lnTo>
                  <a:lnTo>
                    <a:pt x="502" y="687"/>
                  </a:lnTo>
                  <a:lnTo>
                    <a:pt x="507" y="689"/>
                  </a:lnTo>
                  <a:lnTo>
                    <a:pt x="511" y="691"/>
                  </a:lnTo>
                  <a:lnTo>
                    <a:pt x="516" y="693"/>
                  </a:lnTo>
                  <a:lnTo>
                    <a:pt x="520" y="696"/>
                  </a:lnTo>
                  <a:lnTo>
                    <a:pt x="524" y="700"/>
                  </a:lnTo>
                  <a:lnTo>
                    <a:pt x="530" y="701"/>
                  </a:lnTo>
                  <a:lnTo>
                    <a:pt x="534" y="704"/>
                  </a:lnTo>
                  <a:lnTo>
                    <a:pt x="539" y="707"/>
                  </a:lnTo>
                  <a:lnTo>
                    <a:pt x="543" y="711"/>
                  </a:lnTo>
                  <a:lnTo>
                    <a:pt x="547" y="712"/>
                  </a:lnTo>
                  <a:lnTo>
                    <a:pt x="551" y="713"/>
                  </a:lnTo>
                  <a:lnTo>
                    <a:pt x="556" y="716"/>
                  </a:lnTo>
                  <a:lnTo>
                    <a:pt x="560" y="719"/>
                  </a:lnTo>
                  <a:lnTo>
                    <a:pt x="564" y="720"/>
                  </a:lnTo>
                  <a:lnTo>
                    <a:pt x="570" y="723"/>
                  </a:lnTo>
                  <a:lnTo>
                    <a:pt x="574" y="725"/>
                  </a:lnTo>
                  <a:lnTo>
                    <a:pt x="578" y="728"/>
                  </a:lnTo>
                  <a:lnTo>
                    <a:pt x="583" y="729"/>
                  </a:lnTo>
                  <a:lnTo>
                    <a:pt x="587" y="731"/>
                  </a:lnTo>
                  <a:lnTo>
                    <a:pt x="591" y="732"/>
                  </a:lnTo>
                  <a:lnTo>
                    <a:pt x="596" y="735"/>
                  </a:lnTo>
                  <a:lnTo>
                    <a:pt x="600" y="736"/>
                  </a:lnTo>
                  <a:lnTo>
                    <a:pt x="606" y="737"/>
                  </a:lnTo>
                  <a:lnTo>
                    <a:pt x="611" y="739"/>
                  </a:lnTo>
                  <a:lnTo>
                    <a:pt x="615" y="740"/>
                  </a:lnTo>
                  <a:lnTo>
                    <a:pt x="620" y="740"/>
                  </a:lnTo>
                  <a:lnTo>
                    <a:pt x="624" y="741"/>
                  </a:lnTo>
                  <a:lnTo>
                    <a:pt x="630" y="741"/>
                  </a:lnTo>
                  <a:lnTo>
                    <a:pt x="635" y="743"/>
                  </a:lnTo>
                  <a:lnTo>
                    <a:pt x="639" y="743"/>
                  </a:lnTo>
                  <a:lnTo>
                    <a:pt x="644" y="743"/>
                  </a:lnTo>
                  <a:lnTo>
                    <a:pt x="650" y="743"/>
                  </a:lnTo>
                  <a:lnTo>
                    <a:pt x="655" y="743"/>
                  </a:lnTo>
                  <a:lnTo>
                    <a:pt x="660" y="741"/>
                  </a:lnTo>
                  <a:lnTo>
                    <a:pt x="666" y="740"/>
                  </a:lnTo>
                  <a:lnTo>
                    <a:pt x="671" y="740"/>
                  </a:lnTo>
                  <a:lnTo>
                    <a:pt x="677" y="739"/>
                  </a:lnTo>
                  <a:lnTo>
                    <a:pt x="682" y="737"/>
                  </a:lnTo>
                  <a:lnTo>
                    <a:pt x="689" y="736"/>
                  </a:lnTo>
                  <a:lnTo>
                    <a:pt x="694" y="733"/>
                  </a:lnTo>
                  <a:lnTo>
                    <a:pt x="701" y="732"/>
                  </a:lnTo>
                  <a:lnTo>
                    <a:pt x="702" y="724"/>
                  </a:lnTo>
                  <a:lnTo>
                    <a:pt x="703" y="717"/>
                  </a:lnTo>
                  <a:lnTo>
                    <a:pt x="705" y="708"/>
                  </a:lnTo>
                  <a:lnTo>
                    <a:pt x="706" y="701"/>
                  </a:lnTo>
                  <a:lnTo>
                    <a:pt x="709" y="695"/>
                  </a:lnTo>
                  <a:lnTo>
                    <a:pt x="710" y="687"/>
                  </a:lnTo>
                  <a:lnTo>
                    <a:pt x="711" y="679"/>
                  </a:lnTo>
                  <a:lnTo>
                    <a:pt x="714" y="672"/>
                  </a:lnTo>
                  <a:lnTo>
                    <a:pt x="714" y="665"/>
                  </a:lnTo>
                  <a:lnTo>
                    <a:pt x="715" y="657"/>
                  </a:lnTo>
                  <a:lnTo>
                    <a:pt x="715" y="651"/>
                  </a:lnTo>
                  <a:lnTo>
                    <a:pt x="717" y="643"/>
                  </a:lnTo>
                  <a:lnTo>
                    <a:pt x="717" y="636"/>
                  </a:lnTo>
                  <a:lnTo>
                    <a:pt x="718" y="628"/>
                  </a:lnTo>
                  <a:lnTo>
                    <a:pt x="718" y="621"/>
                  </a:lnTo>
                  <a:lnTo>
                    <a:pt x="718" y="613"/>
                  </a:lnTo>
                  <a:lnTo>
                    <a:pt x="714" y="613"/>
                  </a:lnTo>
                  <a:lnTo>
                    <a:pt x="709" y="615"/>
                  </a:lnTo>
                  <a:lnTo>
                    <a:pt x="703" y="616"/>
                  </a:lnTo>
                  <a:lnTo>
                    <a:pt x="698" y="616"/>
                  </a:lnTo>
                  <a:lnTo>
                    <a:pt x="694" y="616"/>
                  </a:lnTo>
                  <a:lnTo>
                    <a:pt x="690" y="616"/>
                  </a:lnTo>
                  <a:lnTo>
                    <a:pt x="685" y="616"/>
                  </a:lnTo>
                  <a:lnTo>
                    <a:pt x="681" y="617"/>
                  </a:lnTo>
                  <a:lnTo>
                    <a:pt x="677" y="616"/>
                  </a:lnTo>
                  <a:lnTo>
                    <a:pt x="673" y="616"/>
                  </a:lnTo>
                  <a:lnTo>
                    <a:pt x="667" y="616"/>
                  </a:lnTo>
                  <a:lnTo>
                    <a:pt x="663" y="616"/>
                  </a:lnTo>
                  <a:lnTo>
                    <a:pt x="656" y="616"/>
                  </a:lnTo>
                  <a:lnTo>
                    <a:pt x="650" y="615"/>
                  </a:lnTo>
                  <a:lnTo>
                    <a:pt x="642" y="612"/>
                  </a:lnTo>
                  <a:lnTo>
                    <a:pt x="636" y="611"/>
                  </a:lnTo>
                  <a:lnTo>
                    <a:pt x="630" y="609"/>
                  </a:lnTo>
                  <a:lnTo>
                    <a:pt x="626" y="607"/>
                  </a:lnTo>
                  <a:lnTo>
                    <a:pt x="620" y="604"/>
                  </a:lnTo>
                  <a:lnTo>
                    <a:pt x="618" y="601"/>
                  </a:lnTo>
                  <a:lnTo>
                    <a:pt x="615" y="599"/>
                  </a:lnTo>
                  <a:lnTo>
                    <a:pt x="614" y="596"/>
                  </a:lnTo>
                  <a:lnTo>
                    <a:pt x="612" y="589"/>
                  </a:lnTo>
                  <a:lnTo>
                    <a:pt x="611" y="583"/>
                  </a:lnTo>
                  <a:lnTo>
                    <a:pt x="610" y="577"/>
                  </a:lnTo>
                  <a:lnTo>
                    <a:pt x="608" y="571"/>
                  </a:lnTo>
                  <a:lnTo>
                    <a:pt x="608" y="565"/>
                  </a:lnTo>
                  <a:lnTo>
                    <a:pt x="607" y="559"/>
                  </a:lnTo>
                  <a:lnTo>
                    <a:pt x="607" y="553"/>
                  </a:lnTo>
                  <a:lnTo>
                    <a:pt x="607" y="547"/>
                  </a:lnTo>
                  <a:lnTo>
                    <a:pt x="607" y="540"/>
                  </a:lnTo>
                  <a:lnTo>
                    <a:pt x="607" y="535"/>
                  </a:lnTo>
                  <a:lnTo>
                    <a:pt x="607" y="528"/>
                  </a:lnTo>
                  <a:lnTo>
                    <a:pt x="608" y="523"/>
                  </a:lnTo>
                  <a:lnTo>
                    <a:pt x="608" y="516"/>
                  </a:lnTo>
                  <a:lnTo>
                    <a:pt x="608" y="511"/>
                  </a:lnTo>
                  <a:lnTo>
                    <a:pt x="610" y="504"/>
                  </a:lnTo>
                  <a:lnTo>
                    <a:pt x="611" y="499"/>
                  </a:lnTo>
                  <a:lnTo>
                    <a:pt x="611" y="492"/>
                  </a:lnTo>
                  <a:lnTo>
                    <a:pt x="612" y="485"/>
                  </a:lnTo>
                  <a:lnTo>
                    <a:pt x="614" y="480"/>
                  </a:lnTo>
                  <a:lnTo>
                    <a:pt x="615" y="473"/>
                  </a:lnTo>
                  <a:lnTo>
                    <a:pt x="618" y="467"/>
                  </a:lnTo>
                  <a:lnTo>
                    <a:pt x="619" y="461"/>
                  </a:lnTo>
                  <a:lnTo>
                    <a:pt x="622" y="455"/>
                  </a:lnTo>
                  <a:lnTo>
                    <a:pt x="624" y="449"/>
                  </a:lnTo>
                  <a:lnTo>
                    <a:pt x="626" y="443"/>
                  </a:lnTo>
                  <a:lnTo>
                    <a:pt x="628" y="437"/>
                  </a:lnTo>
                  <a:lnTo>
                    <a:pt x="631" y="431"/>
                  </a:lnTo>
                  <a:lnTo>
                    <a:pt x="635" y="425"/>
                  </a:lnTo>
                  <a:lnTo>
                    <a:pt x="638" y="420"/>
                  </a:lnTo>
                  <a:lnTo>
                    <a:pt x="642" y="415"/>
                  </a:lnTo>
                  <a:lnTo>
                    <a:pt x="644" y="408"/>
                  </a:lnTo>
                  <a:lnTo>
                    <a:pt x="650" y="404"/>
                  </a:lnTo>
                  <a:lnTo>
                    <a:pt x="654" y="397"/>
                  </a:lnTo>
                  <a:lnTo>
                    <a:pt x="656" y="393"/>
                  </a:lnTo>
                  <a:lnTo>
                    <a:pt x="660" y="388"/>
                  </a:lnTo>
                  <a:lnTo>
                    <a:pt x="666" y="384"/>
                  </a:lnTo>
                  <a:lnTo>
                    <a:pt x="670" y="379"/>
                  </a:lnTo>
                  <a:lnTo>
                    <a:pt x="674" y="373"/>
                  </a:lnTo>
                  <a:lnTo>
                    <a:pt x="679" y="371"/>
                  </a:lnTo>
                  <a:lnTo>
                    <a:pt x="685" y="367"/>
                  </a:lnTo>
                  <a:lnTo>
                    <a:pt x="689" y="361"/>
                  </a:lnTo>
                  <a:lnTo>
                    <a:pt x="693" y="359"/>
                  </a:lnTo>
                  <a:lnTo>
                    <a:pt x="698" y="355"/>
                  </a:lnTo>
                  <a:lnTo>
                    <a:pt x="705" y="352"/>
                  </a:lnTo>
                  <a:lnTo>
                    <a:pt x="709" y="348"/>
                  </a:lnTo>
                  <a:lnTo>
                    <a:pt x="715" y="345"/>
                  </a:lnTo>
                  <a:lnTo>
                    <a:pt x="721" y="341"/>
                  </a:lnTo>
                  <a:lnTo>
                    <a:pt x="727" y="340"/>
                  </a:lnTo>
                  <a:lnTo>
                    <a:pt x="727" y="337"/>
                  </a:lnTo>
                  <a:lnTo>
                    <a:pt x="729" y="336"/>
                  </a:lnTo>
                  <a:lnTo>
                    <a:pt x="727" y="331"/>
                  </a:lnTo>
                  <a:lnTo>
                    <a:pt x="726" y="328"/>
                  </a:lnTo>
                  <a:lnTo>
                    <a:pt x="723" y="323"/>
                  </a:lnTo>
                  <a:lnTo>
                    <a:pt x="721" y="321"/>
                  </a:lnTo>
                  <a:lnTo>
                    <a:pt x="715" y="316"/>
                  </a:lnTo>
                  <a:lnTo>
                    <a:pt x="710" y="313"/>
                  </a:lnTo>
                  <a:lnTo>
                    <a:pt x="705" y="311"/>
                  </a:lnTo>
                  <a:lnTo>
                    <a:pt x="699" y="309"/>
                  </a:lnTo>
                  <a:lnTo>
                    <a:pt x="697" y="309"/>
                  </a:lnTo>
                  <a:lnTo>
                    <a:pt x="694" y="309"/>
                  </a:lnTo>
                  <a:lnTo>
                    <a:pt x="693" y="304"/>
                  </a:lnTo>
                  <a:lnTo>
                    <a:pt x="693" y="298"/>
                  </a:lnTo>
                  <a:lnTo>
                    <a:pt x="693" y="294"/>
                  </a:lnTo>
                  <a:lnTo>
                    <a:pt x="693" y="290"/>
                  </a:lnTo>
                  <a:lnTo>
                    <a:pt x="687" y="288"/>
                  </a:lnTo>
                  <a:lnTo>
                    <a:pt x="685" y="286"/>
                  </a:lnTo>
                  <a:lnTo>
                    <a:pt x="681" y="286"/>
                  </a:lnTo>
                  <a:lnTo>
                    <a:pt x="678" y="285"/>
                  </a:lnTo>
                  <a:lnTo>
                    <a:pt x="670" y="261"/>
                  </a:lnTo>
                  <a:lnTo>
                    <a:pt x="638" y="264"/>
                  </a:lnTo>
                  <a:lnTo>
                    <a:pt x="638" y="258"/>
                  </a:lnTo>
                  <a:lnTo>
                    <a:pt x="636" y="254"/>
                  </a:lnTo>
                  <a:lnTo>
                    <a:pt x="636" y="250"/>
                  </a:lnTo>
                  <a:lnTo>
                    <a:pt x="636" y="245"/>
                  </a:lnTo>
                  <a:lnTo>
                    <a:pt x="635" y="241"/>
                  </a:lnTo>
                  <a:lnTo>
                    <a:pt x="634" y="237"/>
                  </a:lnTo>
                  <a:lnTo>
                    <a:pt x="632" y="232"/>
                  </a:lnTo>
                  <a:lnTo>
                    <a:pt x="632" y="228"/>
                  </a:lnTo>
                  <a:lnTo>
                    <a:pt x="631" y="222"/>
                  </a:lnTo>
                  <a:lnTo>
                    <a:pt x="630" y="218"/>
                  </a:lnTo>
                  <a:lnTo>
                    <a:pt x="627" y="214"/>
                  </a:lnTo>
                  <a:lnTo>
                    <a:pt x="626" y="209"/>
                  </a:lnTo>
                  <a:lnTo>
                    <a:pt x="624" y="205"/>
                  </a:lnTo>
                  <a:lnTo>
                    <a:pt x="623" y="201"/>
                  </a:lnTo>
                  <a:lnTo>
                    <a:pt x="622" y="196"/>
                  </a:lnTo>
                  <a:lnTo>
                    <a:pt x="620" y="192"/>
                  </a:lnTo>
                  <a:lnTo>
                    <a:pt x="618" y="188"/>
                  </a:lnTo>
                  <a:lnTo>
                    <a:pt x="615" y="184"/>
                  </a:lnTo>
                  <a:lnTo>
                    <a:pt x="614" y="178"/>
                  </a:lnTo>
                  <a:lnTo>
                    <a:pt x="612" y="174"/>
                  </a:lnTo>
                  <a:lnTo>
                    <a:pt x="610" y="169"/>
                  </a:lnTo>
                  <a:lnTo>
                    <a:pt x="607" y="165"/>
                  </a:lnTo>
                  <a:lnTo>
                    <a:pt x="606" y="161"/>
                  </a:lnTo>
                  <a:lnTo>
                    <a:pt x="603" y="157"/>
                  </a:lnTo>
                  <a:lnTo>
                    <a:pt x="598" y="149"/>
                  </a:lnTo>
                  <a:lnTo>
                    <a:pt x="594" y="141"/>
                  </a:lnTo>
                  <a:lnTo>
                    <a:pt x="588" y="133"/>
                  </a:lnTo>
                  <a:lnTo>
                    <a:pt x="583" y="126"/>
                  </a:lnTo>
                  <a:lnTo>
                    <a:pt x="580" y="121"/>
                  </a:lnTo>
                  <a:lnTo>
                    <a:pt x="578" y="116"/>
                  </a:lnTo>
                  <a:lnTo>
                    <a:pt x="575" y="110"/>
                  </a:lnTo>
                  <a:lnTo>
                    <a:pt x="572" y="106"/>
                  </a:lnTo>
                  <a:lnTo>
                    <a:pt x="570" y="100"/>
                  </a:lnTo>
                  <a:lnTo>
                    <a:pt x="568" y="94"/>
                  </a:lnTo>
                  <a:lnTo>
                    <a:pt x="568" y="89"/>
                  </a:lnTo>
                  <a:lnTo>
                    <a:pt x="571" y="84"/>
                  </a:lnTo>
                  <a:lnTo>
                    <a:pt x="575" y="78"/>
                  </a:lnTo>
                  <a:lnTo>
                    <a:pt x="579" y="73"/>
                  </a:lnTo>
                  <a:lnTo>
                    <a:pt x="583" y="68"/>
                  </a:lnTo>
                  <a:lnTo>
                    <a:pt x="588" y="62"/>
                  </a:lnTo>
                  <a:lnTo>
                    <a:pt x="594" y="57"/>
                  </a:lnTo>
                  <a:lnTo>
                    <a:pt x="599" y="52"/>
                  </a:lnTo>
                  <a:lnTo>
                    <a:pt x="604" y="48"/>
                  </a:lnTo>
                  <a:lnTo>
                    <a:pt x="611" y="42"/>
                  </a:lnTo>
                  <a:lnTo>
                    <a:pt x="618" y="38"/>
                  </a:lnTo>
                  <a:lnTo>
                    <a:pt x="623" y="34"/>
                  </a:lnTo>
                  <a:lnTo>
                    <a:pt x="630" y="29"/>
                  </a:lnTo>
                  <a:lnTo>
                    <a:pt x="638" y="25"/>
                  </a:lnTo>
                  <a:lnTo>
                    <a:pt x="644" y="22"/>
                  </a:lnTo>
                  <a:lnTo>
                    <a:pt x="651" y="18"/>
                  </a:lnTo>
                  <a:lnTo>
                    <a:pt x="659" y="16"/>
                  </a:lnTo>
                  <a:lnTo>
                    <a:pt x="666" y="13"/>
                  </a:lnTo>
                  <a:lnTo>
                    <a:pt x="673" y="10"/>
                  </a:lnTo>
                  <a:lnTo>
                    <a:pt x="679" y="8"/>
                  </a:lnTo>
                  <a:lnTo>
                    <a:pt x="687" y="5"/>
                  </a:lnTo>
                  <a:lnTo>
                    <a:pt x="694" y="4"/>
                  </a:lnTo>
                  <a:lnTo>
                    <a:pt x="702" y="1"/>
                  </a:lnTo>
                  <a:lnTo>
                    <a:pt x="710" y="1"/>
                  </a:lnTo>
                  <a:lnTo>
                    <a:pt x="717" y="0"/>
                  </a:lnTo>
                  <a:lnTo>
                    <a:pt x="726" y="0"/>
                  </a:lnTo>
                  <a:lnTo>
                    <a:pt x="733" y="0"/>
                  </a:lnTo>
                  <a:lnTo>
                    <a:pt x="739" y="0"/>
                  </a:lnTo>
                  <a:lnTo>
                    <a:pt x="747" y="1"/>
                  </a:lnTo>
                  <a:lnTo>
                    <a:pt x="754" y="4"/>
                  </a:lnTo>
                  <a:lnTo>
                    <a:pt x="761" y="5"/>
                  </a:lnTo>
                  <a:lnTo>
                    <a:pt x="769" y="8"/>
                  </a:lnTo>
                  <a:lnTo>
                    <a:pt x="775" y="10"/>
                  </a:lnTo>
                  <a:lnTo>
                    <a:pt x="783" y="16"/>
                  </a:lnTo>
                  <a:lnTo>
                    <a:pt x="787" y="13"/>
                  </a:lnTo>
                  <a:lnTo>
                    <a:pt x="793" y="13"/>
                  </a:lnTo>
                  <a:lnTo>
                    <a:pt x="797" y="12"/>
                  </a:lnTo>
                  <a:lnTo>
                    <a:pt x="802" y="12"/>
                  </a:lnTo>
                  <a:lnTo>
                    <a:pt x="806" y="12"/>
                  </a:lnTo>
                  <a:lnTo>
                    <a:pt x="810" y="12"/>
                  </a:lnTo>
                  <a:lnTo>
                    <a:pt x="814" y="13"/>
                  </a:lnTo>
                  <a:lnTo>
                    <a:pt x="818" y="13"/>
                  </a:lnTo>
                  <a:lnTo>
                    <a:pt x="825" y="14"/>
                  </a:lnTo>
                  <a:lnTo>
                    <a:pt x="831" y="17"/>
                  </a:lnTo>
                  <a:lnTo>
                    <a:pt x="837" y="18"/>
                  </a:lnTo>
                  <a:lnTo>
                    <a:pt x="843" y="22"/>
                  </a:lnTo>
                  <a:lnTo>
                    <a:pt x="846" y="24"/>
                  </a:lnTo>
                  <a:lnTo>
                    <a:pt x="850" y="28"/>
                  </a:lnTo>
                  <a:lnTo>
                    <a:pt x="854" y="30"/>
                  </a:lnTo>
                  <a:lnTo>
                    <a:pt x="857" y="34"/>
                  </a:lnTo>
                  <a:lnTo>
                    <a:pt x="861" y="40"/>
                  </a:lnTo>
                  <a:lnTo>
                    <a:pt x="862" y="45"/>
                  </a:lnTo>
                  <a:lnTo>
                    <a:pt x="862" y="48"/>
                  </a:lnTo>
                  <a:lnTo>
                    <a:pt x="862" y="52"/>
                  </a:lnTo>
                  <a:lnTo>
                    <a:pt x="862" y="56"/>
                  </a:lnTo>
                  <a:lnTo>
                    <a:pt x="862" y="62"/>
                  </a:lnTo>
                  <a:lnTo>
                    <a:pt x="862" y="66"/>
                  </a:lnTo>
                  <a:lnTo>
                    <a:pt x="863" y="73"/>
                  </a:lnTo>
                  <a:lnTo>
                    <a:pt x="863" y="81"/>
                  </a:lnTo>
                  <a:lnTo>
                    <a:pt x="863" y="88"/>
                  </a:lnTo>
                  <a:lnTo>
                    <a:pt x="863" y="94"/>
                  </a:lnTo>
                  <a:lnTo>
                    <a:pt x="863" y="101"/>
                  </a:lnTo>
                  <a:lnTo>
                    <a:pt x="865" y="106"/>
                  </a:lnTo>
                  <a:lnTo>
                    <a:pt x="866" y="113"/>
                  </a:lnTo>
                  <a:lnTo>
                    <a:pt x="867" y="116"/>
                  </a:lnTo>
                  <a:lnTo>
                    <a:pt x="869" y="121"/>
                  </a:lnTo>
                  <a:lnTo>
                    <a:pt x="871" y="122"/>
                  </a:lnTo>
                  <a:lnTo>
                    <a:pt x="873" y="125"/>
                  </a:lnTo>
                  <a:lnTo>
                    <a:pt x="881" y="121"/>
                  </a:lnTo>
                  <a:lnTo>
                    <a:pt x="889" y="120"/>
                  </a:lnTo>
                  <a:lnTo>
                    <a:pt x="895" y="118"/>
                  </a:lnTo>
                  <a:lnTo>
                    <a:pt x="902" y="121"/>
                  </a:lnTo>
                  <a:lnTo>
                    <a:pt x="906" y="124"/>
                  </a:lnTo>
                  <a:lnTo>
                    <a:pt x="911" y="129"/>
                  </a:lnTo>
                  <a:lnTo>
                    <a:pt x="911" y="132"/>
                  </a:lnTo>
                  <a:lnTo>
                    <a:pt x="913" y="137"/>
                  </a:lnTo>
                  <a:lnTo>
                    <a:pt x="914" y="141"/>
                  </a:lnTo>
                  <a:lnTo>
                    <a:pt x="915" y="146"/>
                  </a:lnTo>
                  <a:lnTo>
                    <a:pt x="901" y="185"/>
                  </a:lnTo>
                  <a:lnTo>
                    <a:pt x="901" y="190"/>
                  </a:lnTo>
                  <a:lnTo>
                    <a:pt x="902" y="196"/>
                  </a:lnTo>
                  <a:lnTo>
                    <a:pt x="902" y="202"/>
                  </a:lnTo>
                  <a:lnTo>
                    <a:pt x="903" y="208"/>
                  </a:lnTo>
                  <a:lnTo>
                    <a:pt x="905" y="213"/>
                  </a:lnTo>
                  <a:lnTo>
                    <a:pt x="906" y="220"/>
                  </a:lnTo>
                  <a:lnTo>
                    <a:pt x="909" y="225"/>
                  </a:lnTo>
                  <a:lnTo>
                    <a:pt x="910" y="232"/>
                  </a:lnTo>
                  <a:lnTo>
                    <a:pt x="911" y="237"/>
                  </a:lnTo>
                  <a:lnTo>
                    <a:pt x="914" y="242"/>
                  </a:lnTo>
                  <a:lnTo>
                    <a:pt x="917" y="246"/>
                  </a:lnTo>
                  <a:lnTo>
                    <a:pt x="918" y="253"/>
                  </a:lnTo>
                  <a:lnTo>
                    <a:pt x="921" y="257"/>
                  </a:lnTo>
                  <a:lnTo>
                    <a:pt x="923" y="264"/>
                  </a:lnTo>
                  <a:lnTo>
                    <a:pt x="926" y="268"/>
                  </a:lnTo>
                  <a:lnTo>
                    <a:pt x="929" y="274"/>
                  </a:lnTo>
                  <a:lnTo>
                    <a:pt x="997" y="298"/>
                  </a:lnTo>
                  <a:lnTo>
                    <a:pt x="1002" y="300"/>
                  </a:lnTo>
                  <a:lnTo>
                    <a:pt x="1009" y="304"/>
                  </a:lnTo>
                  <a:lnTo>
                    <a:pt x="1014" y="306"/>
                  </a:lnTo>
                  <a:lnTo>
                    <a:pt x="1021" y="311"/>
                  </a:lnTo>
                  <a:lnTo>
                    <a:pt x="1026" y="315"/>
                  </a:lnTo>
                  <a:lnTo>
                    <a:pt x="1032" y="319"/>
                  </a:lnTo>
                  <a:lnTo>
                    <a:pt x="1037" y="323"/>
                  </a:lnTo>
                  <a:lnTo>
                    <a:pt x="1042" y="327"/>
                  </a:lnTo>
                  <a:lnTo>
                    <a:pt x="1048" y="331"/>
                  </a:lnTo>
                  <a:lnTo>
                    <a:pt x="1053" y="335"/>
                  </a:lnTo>
                  <a:lnTo>
                    <a:pt x="1057" y="339"/>
                  </a:lnTo>
                  <a:lnTo>
                    <a:pt x="1062" y="343"/>
                  </a:lnTo>
                  <a:lnTo>
                    <a:pt x="1068" y="348"/>
                  </a:lnTo>
                  <a:lnTo>
                    <a:pt x="1072" y="352"/>
                  </a:lnTo>
                  <a:lnTo>
                    <a:pt x="1076" y="357"/>
                  </a:lnTo>
                  <a:lnTo>
                    <a:pt x="1081" y="363"/>
                  </a:lnTo>
                  <a:lnTo>
                    <a:pt x="1085" y="367"/>
                  </a:lnTo>
                  <a:lnTo>
                    <a:pt x="1089" y="372"/>
                  </a:lnTo>
                  <a:lnTo>
                    <a:pt x="1093" y="377"/>
                  </a:lnTo>
                  <a:lnTo>
                    <a:pt x="1097" y="383"/>
                  </a:lnTo>
                  <a:lnTo>
                    <a:pt x="1100" y="388"/>
                  </a:lnTo>
                  <a:lnTo>
                    <a:pt x="1104" y="395"/>
                  </a:lnTo>
                  <a:lnTo>
                    <a:pt x="1108" y="400"/>
                  </a:lnTo>
                  <a:lnTo>
                    <a:pt x="1112" y="407"/>
                  </a:lnTo>
                  <a:lnTo>
                    <a:pt x="1114" y="412"/>
                  </a:lnTo>
                  <a:lnTo>
                    <a:pt x="1117" y="419"/>
                  </a:lnTo>
                  <a:lnTo>
                    <a:pt x="1120" y="424"/>
                  </a:lnTo>
                  <a:lnTo>
                    <a:pt x="1122" y="431"/>
                  </a:lnTo>
                  <a:lnTo>
                    <a:pt x="1125" y="437"/>
                  </a:lnTo>
                  <a:lnTo>
                    <a:pt x="1128" y="444"/>
                  </a:lnTo>
                  <a:lnTo>
                    <a:pt x="1129" y="451"/>
                  </a:lnTo>
                  <a:lnTo>
                    <a:pt x="1132" y="459"/>
                  </a:lnTo>
                  <a:lnTo>
                    <a:pt x="1133" y="463"/>
                  </a:lnTo>
                  <a:lnTo>
                    <a:pt x="1133" y="467"/>
                  </a:lnTo>
                  <a:lnTo>
                    <a:pt x="1134" y="471"/>
                  </a:lnTo>
                  <a:lnTo>
                    <a:pt x="1134" y="475"/>
                  </a:lnTo>
                  <a:lnTo>
                    <a:pt x="1134" y="479"/>
                  </a:lnTo>
                  <a:lnTo>
                    <a:pt x="1134" y="484"/>
                  </a:lnTo>
                  <a:lnTo>
                    <a:pt x="1134" y="488"/>
                  </a:lnTo>
                  <a:lnTo>
                    <a:pt x="1136" y="492"/>
                  </a:lnTo>
                  <a:lnTo>
                    <a:pt x="1134" y="496"/>
                  </a:lnTo>
                  <a:lnTo>
                    <a:pt x="1134" y="501"/>
                  </a:lnTo>
                  <a:lnTo>
                    <a:pt x="1134" y="504"/>
                  </a:lnTo>
                  <a:lnTo>
                    <a:pt x="1134" y="509"/>
                  </a:lnTo>
                  <a:lnTo>
                    <a:pt x="1133" y="513"/>
                  </a:lnTo>
                  <a:lnTo>
                    <a:pt x="1133" y="517"/>
                  </a:lnTo>
                  <a:lnTo>
                    <a:pt x="1132" y="521"/>
                  </a:lnTo>
                  <a:lnTo>
                    <a:pt x="1132" y="527"/>
                  </a:lnTo>
                  <a:lnTo>
                    <a:pt x="1129" y="533"/>
                  </a:lnTo>
                  <a:lnTo>
                    <a:pt x="1126" y="543"/>
                  </a:lnTo>
                  <a:lnTo>
                    <a:pt x="1125" y="545"/>
                  </a:lnTo>
                  <a:lnTo>
                    <a:pt x="1124" y="551"/>
                  </a:lnTo>
                  <a:lnTo>
                    <a:pt x="1122" y="553"/>
                  </a:lnTo>
                  <a:lnTo>
                    <a:pt x="1121" y="559"/>
                  </a:lnTo>
                  <a:lnTo>
                    <a:pt x="1120" y="563"/>
                  </a:lnTo>
                  <a:lnTo>
                    <a:pt x="1117" y="565"/>
                  </a:lnTo>
                  <a:lnTo>
                    <a:pt x="1116" y="571"/>
                  </a:lnTo>
                  <a:lnTo>
                    <a:pt x="1114" y="575"/>
                  </a:lnTo>
                  <a:lnTo>
                    <a:pt x="1112" y="579"/>
                  </a:lnTo>
                  <a:lnTo>
                    <a:pt x="1110" y="583"/>
                  </a:lnTo>
                  <a:lnTo>
                    <a:pt x="1109" y="587"/>
                  </a:lnTo>
                  <a:lnTo>
                    <a:pt x="1106" y="592"/>
                  </a:lnTo>
                  <a:lnTo>
                    <a:pt x="1102" y="599"/>
                  </a:lnTo>
                  <a:lnTo>
                    <a:pt x="1098" y="607"/>
                  </a:lnTo>
                  <a:lnTo>
                    <a:pt x="1094" y="615"/>
                  </a:lnTo>
                  <a:lnTo>
                    <a:pt x="1090" y="623"/>
                  </a:lnTo>
                  <a:lnTo>
                    <a:pt x="1086" y="631"/>
                  </a:lnTo>
                  <a:lnTo>
                    <a:pt x="1082" y="639"/>
                  </a:lnTo>
                  <a:lnTo>
                    <a:pt x="1080" y="643"/>
                  </a:lnTo>
                  <a:lnTo>
                    <a:pt x="1078" y="647"/>
                  </a:lnTo>
                  <a:lnTo>
                    <a:pt x="1077" y="651"/>
                  </a:lnTo>
                  <a:lnTo>
                    <a:pt x="1076" y="655"/>
                  </a:lnTo>
                  <a:lnTo>
                    <a:pt x="1070" y="663"/>
                  </a:lnTo>
                  <a:lnTo>
                    <a:pt x="1068" y="671"/>
                  </a:lnTo>
                  <a:lnTo>
                    <a:pt x="1066" y="675"/>
                  </a:lnTo>
                  <a:lnTo>
                    <a:pt x="1065" y="679"/>
                  </a:lnTo>
                  <a:lnTo>
                    <a:pt x="1064" y="683"/>
                  </a:lnTo>
                  <a:lnTo>
                    <a:pt x="1062" y="688"/>
                  </a:lnTo>
                  <a:lnTo>
                    <a:pt x="1061" y="691"/>
                  </a:lnTo>
                  <a:lnTo>
                    <a:pt x="1060" y="696"/>
                  </a:lnTo>
                  <a:lnTo>
                    <a:pt x="1058" y="700"/>
                  </a:lnTo>
                  <a:lnTo>
                    <a:pt x="1058" y="704"/>
                  </a:lnTo>
                  <a:lnTo>
                    <a:pt x="1057" y="708"/>
                  </a:lnTo>
                  <a:lnTo>
                    <a:pt x="1056" y="712"/>
                  </a:lnTo>
                  <a:lnTo>
                    <a:pt x="1056" y="717"/>
                  </a:lnTo>
                  <a:lnTo>
                    <a:pt x="1056" y="721"/>
                  </a:lnTo>
                  <a:lnTo>
                    <a:pt x="1061" y="723"/>
                  </a:lnTo>
                  <a:lnTo>
                    <a:pt x="1068" y="723"/>
                  </a:lnTo>
                  <a:lnTo>
                    <a:pt x="1073" y="724"/>
                  </a:lnTo>
                  <a:lnTo>
                    <a:pt x="1080" y="724"/>
                  </a:lnTo>
                  <a:lnTo>
                    <a:pt x="1086" y="724"/>
                  </a:lnTo>
                  <a:lnTo>
                    <a:pt x="1092" y="725"/>
                  </a:lnTo>
                  <a:lnTo>
                    <a:pt x="1098" y="725"/>
                  </a:lnTo>
                  <a:lnTo>
                    <a:pt x="1105" y="725"/>
                  </a:lnTo>
                  <a:lnTo>
                    <a:pt x="1110" y="725"/>
                  </a:lnTo>
                  <a:lnTo>
                    <a:pt x="1117" y="725"/>
                  </a:lnTo>
                  <a:lnTo>
                    <a:pt x="1122" y="725"/>
                  </a:lnTo>
                  <a:lnTo>
                    <a:pt x="1129" y="727"/>
                  </a:lnTo>
                  <a:lnTo>
                    <a:pt x="1136" y="727"/>
                  </a:lnTo>
                  <a:lnTo>
                    <a:pt x="1141" y="728"/>
                  </a:lnTo>
                  <a:lnTo>
                    <a:pt x="1148" y="728"/>
                  </a:lnTo>
                  <a:lnTo>
                    <a:pt x="1154" y="728"/>
                  </a:lnTo>
                  <a:lnTo>
                    <a:pt x="1161" y="728"/>
                  </a:lnTo>
                  <a:lnTo>
                    <a:pt x="1166" y="728"/>
                  </a:lnTo>
                  <a:lnTo>
                    <a:pt x="1173" y="728"/>
                  </a:lnTo>
                  <a:lnTo>
                    <a:pt x="1180" y="729"/>
                  </a:lnTo>
                  <a:lnTo>
                    <a:pt x="1185" y="729"/>
                  </a:lnTo>
                  <a:lnTo>
                    <a:pt x="1193" y="731"/>
                  </a:lnTo>
                  <a:lnTo>
                    <a:pt x="1198" y="731"/>
                  </a:lnTo>
                  <a:lnTo>
                    <a:pt x="1205" y="732"/>
                  </a:lnTo>
                  <a:lnTo>
                    <a:pt x="1212" y="733"/>
                  </a:lnTo>
                  <a:lnTo>
                    <a:pt x="1218" y="735"/>
                  </a:lnTo>
                  <a:lnTo>
                    <a:pt x="1224" y="736"/>
                  </a:lnTo>
                  <a:lnTo>
                    <a:pt x="1230" y="737"/>
                  </a:lnTo>
                  <a:lnTo>
                    <a:pt x="1237" y="740"/>
                  </a:lnTo>
                  <a:lnTo>
                    <a:pt x="1244" y="743"/>
                  </a:lnTo>
                  <a:lnTo>
                    <a:pt x="1249" y="744"/>
                  </a:lnTo>
                  <a:lnTo>
                    <a:pt x="1256" y="748"/>
                  </a:lnTo>
                  <a:lnTo>
                    <a:pt x="1264" y="750"/>
                  </a:lnTo>
                  <a:lnTo>
                    <a:pt x="1272" y="754"/>
                  </a:lnTo>
                  <a:lnTo>
                    <a:pt x="1277" y="756"/>
                  </a:lnTo>
                  <a:lnTo>
                    <a:pt x="1284" y="760"/>
                  </a:lnTo>
                  <a:lnTo>
                    <a:pt x="1289" y="764"/>
                  </a:lnTo>
                  <a:lnTo>
                    <a:pt x="1293" y="768"/>
                  </a:lnTo>
                  <a:lnTo>
                    <a:pt x="1297" y="774"/>
                  </a:lnTo>
                  <a:lnTo>
                    <a:pt x="1300" y="779"/>
                  </a:lnTo>
                  <a:lnTo>
                    <a:pt x="1302" y="783"/>
                  </a:lnTo>
                  <a:lnTo>
                    <a:pt x="1305" y="787"/>
                  </a:lnTo>
                  <a:lnTo>
                    <a:pt x="1305" y="792"/>
                  </a:lnTo>
                  <a:lnTo>
                    <a:pt x="1308" y="798"/>
                  </a:lnTo>
                  <a:lnTo>
                    <a:pt x="1308" y="802"/>
                  </a:lnTo>
                  <a:lnTo>
                    <a:pt x="1308" y="807"/>
                  </a:lnTo>
                  <a:lnTo>
                    <a:pt x="1308" y="812"/>
                  </a:lnTo>
                  <a:lnTo>
                    <a:pt x="1308" y="818"/>
                  </a:lnTo>
                  <a:lnTo>
                    <a:pt x="1306" y="822"/>
                  </a:lnTo>
                  <a:lnTo>
                    <a:pt x="1305" y="827"/>
                  </a:lnTo>
                  <a:lnTo>
                    <a:pt x="1304" y="831"/>
                  </a:lnTo>
                  <a:lnTo>
                    <a:pt x="1302" y="835"/>
                  </a:lnTo>
                  <a:lnTo>
                    <a:pt x="1300" y="839"/>
                  </a:lnTo>
                  <a:lnTo>
                    <a:pt x="1298" y="844"/>
                  </a:lnTo>
                  <a:lnTo>
                    <a:pt x="1296" y="847"/>
                  </a:lnTo>
                  <a:lnTo>
                    <a:pt x="1294" y="851"/>
                  </a:lnTo>
                  <a:lnTo>
                    <a:pt x="1289" y="858"/>
                  </a:lnTo>
                  <a:lnTo>
                    <a:pt x="1285" y="862"/>
                  </a:lnTo>
                  <a:lnTo>
                    <a:pt x="1280" y="864"/>
                  </a:lnTo>
                  <a:lnTo>
                    <a:pt x="1277" y="867"/>
                  </a:lnTo>
                  <a:lnTo>
                    <a:pt x="1272" y="868"/>
                  </a:lnTo>
                  <a:lnTo>
                    <a:pt x="1266" y="870"/>
                  </a:lnTo>
                  <a:lnTo>
                    <a:pt x="1262" y="872"/>
                  </a:lnTo>
                  <a:lnTo>
                    <a:pt x="1257" y="875"/>
                  </a:lnTo>
                  <a:lnTo>
                    <a:pt x="1253" y="876"/>
                  </a:lnTo>
                  <a:lnTo>
                    <a:pt x="1249" y="880"/>
                  </a:lnTo>
                  <a:lnTo>
                    <a:pt x="1245" y="883"/>
                  </a:lnTo>
                  <a:lnTo>
                    <a:pt x="1242" y="887"/>
                  </a:lnTo>
                  <a:lnTo>
                    <a:pt x="1238" y="890"/>
                  </a:lnTo>
                  <a:lnTo>
                    <a:pt x="1236" y="894"/>
                  </a:lnTo>
                  <a:lnTo>
                    <a:pt x="1233" y="898"/>
                  </a:lnTo>
                  <a:lnTo>
                    <a:pt x="1232" y="902"/>
                  </a:lnTo>
                  <a:lnTo>
                    <a:pt x="1228" y="906"/>
                  </a:lnTo>
                  <a:lnTo>
                    <a:pt x="1226" y="910"/>
                  </a:lnTo>
                  <a:lnTo>
                    <a:pt x="1224" y="915"/>
                  </a:lnTo>
                  <a:lnTo>
                    <a:pt x="1222" y="919"/>
                  </a:lnTo>
                  <a:lnTo>
                    <a:pt x="1220" y="923"/>
                  </a:lnTo>
                  <a:lnTo>
                    <a:pt x="1218" y="928"/>
                  </a:lnTo>
                  <a:lnTo>
                    <a:pt x="1217" y="932"/>
                  </a:lnTo>
                  <a:lnTo>
                    <a:pt x="1214" y="938"/>
                  </a:lnTo>
                  <a:lnTo>
                    <a:pt x="1213" y="942"/>
                  </a:lnTo>
                  <a:lnTo>
                    <a:pt x="1212" y="947"/>
                  </a:lnTo>
                  <a:lnTo>
                    <a:pt x="1210" y="952"/>
                  </a:lnTo>
                  <a:lnTo>
                    <a:pt x="1210" y="958"/>
                  </a:lnTo>
                  <a:lnTo>
                    <a:pt x="1208" y="962"/>
                  </a:lnTo>
                  <a:lnTo>
                    <a:pt x="1208" y="967"/>
                  </a:lnTo>
                  <a:lnTo>
                    <a:pt x="1206" y="971"/>
                  </a:lnTo>
                  <a:lnTo>
                    <a:pt x="1205" y="976"/>
                  </a:lnTo>
                  <a:lnTo>
                    <a:pt x="1204" y="982"/>
                  </a:lnTo>
                  <a:lnTo>
                    <a:pt x="1202" y="987"/>
                  </a:lnTo>
                  <a:lnTo>
                    <a:pt x="1201" y="991"/>
                  </a:lnTo>
                  <a:lnTo>
                    <a:pt x="1201" y="996"/>
                  </a:lnTo>
                  <a:lnTo>
                    <a:pt x="1201" y="1003"/>
                  </a:lnTo>
                  <a:lnTo>
                    <a:pt x="1201" y="1011"/>
                  </a:lnTo>
                  <a:lnTo>
                    <a:pt x="1200" y="1018"/>
                  </a:lnTo>
                  <a:lnTo>
                    <a:pt x="1200" y="1026"/>
                  </a:lnTo>
                  <a:lnTo>
                    <a:pt x="1200" y="1034"/>
                  </a:lnTo>
                  <a:lnTo>
                    <a:pt x="1198" y="1042"/>
                  </a:lnTo>
                  <a:lnTo>
                    <a:pt x="1198" y="1048"/>
                  </a:lnTo>
                  <a:lnTo>
                    <a:pt x="1197" y="1056"/>
                  </a:lnTo>
                  <a:lnTo>
                    <a:pt x="1196" y="1063"/>
                  </a:lnTo>
                  <a:lnTo>
                    <a:pt x="1194" y="1072"/>
                  </a:lnTo>
                  <a:lnTo>
                    <a:pt x="1193" y="1079"/>
                  </a:lnTo>
                  <a:lnTo>
                    <a:pt x="1192" y="1087"/>
                  </a:lnTo>
                  <a:lnTo>
                    <a:pt x="1189" y="1095"/>
                  </a:lnTo>
                  <a:lnTo>
                    <a:pt x="1189" y="1102"/>
                  </a:lnTo>
                  <a:lnTo>
                    <a:pt x="1186" y="1110"/>
                  </a:lnTo>
                  <a:lnTo>
                    <a:pt x="1185" y="1118"/>
                  </a:lnTo>
                  <a:lnTo>
                    <a:pt x="1190" y="1120"/>
                  </a:lnTo>
                  <a:lnTo>
                    <a:pt x="1194" y="1124"/>
                  </a:lnTo>
                  <a:lnTo>
                    <a:pt x="1198" y="1127"/>
                  </a:lnTo>
                  <a:lnTo>
                    <a:pt x="1202" y="1131"/>
                  </a:lnTo>
                  <a:lnTo>
                    <a:pt x="1210" y="1138"/>
                  </a:lnTo>
                  <a:lnTo>
                    <a:pt x="1217" y="1146"/>
                  </a:lnTo>
                  <a:lnTo>
                    <a:pt x="1220" y="1154"/>
                  </a:lnTo>
                  <a:lnTo>
                    <a:pt x="1225" y="1162"/>
                  </a:lnTo>
                  <a:lnTo>
                    <a:pt x="1228" y="1168"/>
                  </a:lnTo>
                  <a:lnTo>
                    <a:pt x="1230" y="1176"/>
                  </a:lnTo>
                  <a:lnTo>
                    <a:pt x="1232" y="1185"/>
                  </a:lnTo>
                  <a:lnTo>
                    <a:pt x="1233" y="1191"/>
                  </a:lnTo>
                  <a:lnTo>
                    <a:pt x="1233" y="1197"/>
                  </a:lnTo>
                  <a:lnTo>
                    <a:pt x="1236" y="1203"/>
                  </a:lnTo>
                  <a:lnTo>
                    <a:pt x="1236" y="1206"/>
                  </a:lnTo>
                  <a:lnTo>
                    <a:pt x="1236" y="1211"/>
                  </a:lnTo>
                  <a:lnTo>
                    <a:pt x="1237" y="1214"/>
                  </a:lnTo>
                  <a:lnTo>
                    <a:pt x="1238" y="1217"/>
                  </a:lnTo>
                  <a:lnTo>
                    <a:pt x="1244" y="1218"/>
                  </a:lnTo>
                  <a:lnTo>
                    <a:pt x="1249" y="1221"/>
                  </a:lnTo>
                  <a:lnTo>
                    <a:pt x="1253" y="1223"/>
                  </a:lnTo>
                  <a:lnTo>
                    <a:pt x="1258" y="1227"/>
                  </a:lnTo>
                  <a:lnTo>
                    <a:pt x="1262" y="1231"/>
                  </a:lnTo>
                  <a:lnTo>
                    <a:pt x="1266" y="1235"/>
                  </a:lnTo>
                  <a:lnTo>
                    <a:pt x="1270" y="1241"/>
                  </a:lnTo>
                  <a:lnTo>
                    <a:pt x="1274" y="1247"/>
                  </a:lnTo>
                  <a:lnTo>
                    <a:pt x="1278" y="1247"/>
                  </a:lnTo>
                  <a:lnTo>
                    <a:pt x="1280" y="1249"/>
                  </a:lnTo>
                  <a:lnTo>
                    <a:pt x="1278" y="1250"/>
                  </a:lnTo>
                  <a:lnTo>
                    <a:pt x="1277" y="1253"/>
                  </a:lnTo>
                  <a:lnTo>
                    <a:pt x="1273" y="1254"/>
                  </a:lnTo>
                  <a:lnTo>
                    <a:pt x="1269" y="1257"/>
                  </a:lnTo>
                  <a:lnTo>
                    <a:pt x="1264" y="1258"/>
                  </a:lnTo>
                  <a:lnTo>
                    <a:pt x="1260" y="1259"/>
                  </a:lnTo>
                  <a:lnTo>
                    <a:pt x="1260" y="1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14"/>
            <p:cNvSpPr>
              <a:spLocks/>
            </p:cNvSpPr>
            <p:nvPr/>
          </p:nvSpPr>
          <p:spPr bwMode="auto">
            <a:xfrm>
              <a:off x="2976" y="3642"/>
              <a:ext cx="26" cy="59"/>
            </a:xfrm>
            <a:custGeom>
              <a:avLst/>
              <a:gdLst>
                <a:gd name="T0" fmla="*/ 1 w 26"/>
                <a:gd name="T1" fmla="*/ 59 h 59"/>
                <a:gd name="T2" fmla="*/ 0 w 26"/>
                <a:gd name="T3" fmla="*/ 52 h 59"/>
                <a:gd name="T4" fmla="*/ 0 w 26"/>
                <a:gd name="T5" fmla="*/ 45 h 59"/>
                <a:gd name="T6" fmla="*/ 1 w 26"/>
                <a:gd name="T7" fmla="*/ 39 h 59"/>
                <a:gd name="T8" fmla="*/ 2 w 26"/>
                <a:gd name="T9" fmla="*/ 31 h 59"/>
                <a:gd name="T10" fmla="*/ 5 w 26"/>
                <a:gd name="T11" fmla="*/ 24 h 59"/>
                <a:gd name="T12" fmla="*/ 9 w 26"/>
                <a:gd name="T13" fmla="*/ 16 h 59"/>
                <a:gd name="T14" fmla="*/ 12 w 26"/>
                <a:gd name="T15" fmla="*/ 9 h 59"/>
                <a:gd name="T16" fmla="*/ 14 w 26"/>
                <a:gd name="T17" fmla="*/ 3 h 59"/>
                <a:gd name="T18" fmla="*/ 17 w 26"/>
                <a:gd name="T19" fmla="*/ 0 h 59"/>
                <a:gd name="T20" fmla="*/ 21 w 26"/>
                <a:gd name="T21" fmla="*/ 0 h 59"/>
                <a:gd name="T22" fmla="*/ 24 w 26"/>
                <a:gd name="T23" fmla="*/ 3 h 59"/>
                <a:gd name="T24" fmla="*/ 26 w 26"/>
                <a:gd name="T25" fmla="*/ 5 h 59"/>
                <a:gd name="T26" fmla="*/ 10 w 26"/>
                <a:gd name="T27" fmla="*/ 59 h 59"/>
                <a:gd name="T28" fmla="*/ 1 w 26"/>
                <a:gd name="T29" fmla="*/ 59 h 59"/>
                <a:gd name="T30" fmla="*/ 1 w 26"/>
                <a:gd name="T3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9">
                  <a:moveTo>
                    <a:pt x="1" y="59"/>
                  </a:moveTo>
                  <a:lnTo>
                    <a:pt x="0" y="52"/>
                  </a:lnTo>
                  <a:lnTo>
                    <a:pt x="0" y="45"/>
                  </a:lnTo>
                  <a:lnTo>
                    <a:pt x="1" y="39"/>
                  </a:lnTo>
                  <a:lnTo>
                    <a:pt x="2" y="31"/>
                  </a:lnTo>
                  <a:lnTo>
                    <a:pt x="5" y="24"/>
                  </a:lnTo>
                  <a:lnTo>
                    <a:pt x="9" y="16"/>
                  </a:lnTo>
                  <a:lnTo>
                    <a:pt x="12" y="9"/>
                  </a:lnTo>
                  <a:lnTo>
                    <a:pt x="14" y="3"/>
                  </a:lnTo>
                  <a:lnTo>
                    <a:pt x="17" y="0"/>
                  </a:lnTo>
                  <a:lnTo>
                    <a:pt x="21" y="0"/>
                  </a:lnTo>
                  <a:lnTo>
                    <a:pt x="24" y="3"/>
                  </a:lnTo>
                  <a:lnTo>
                    <a:pt x="26" y="5"/>
                  </a:lnTo>
                  <a:lnTo>
                    <a:pt x="10" y="59"/>
                  </a:lnTo>
                  <a:lnTo>
                    <a:pt x="1" y="59"/>
                  </a:lnTo>
                  <a:lnTo>
                    <a:pt x="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15"/>
            <p:cNvSpPr>
              <a:spLocks/>
            </p:cNvSpPr>
            <p:nvPr/>
          </p:nvSpPr>
          <p:spPr bwMode="auto">
            <a:xfrm>
              <a:off x="3472" y="2975"/>
              <a:ext cx="391" cy="643"/>
            </a:xfrm>
            <a:custGeom>
              <a:avLst/>
              <a:gdLst>
                <a:gd name="T0" fmla="*/ 267 w 391"/>
                <a:gd name="T1" fmla="*/ 609 h 643"/>
                <a:gd name="T2" fmla="*/ 219 w 391"/>
                <a:gd name="T3" fmla="*/ 603 h 643"/>
                <a:gd name="T4" fmla="*/ 119 w 391"/>
                <a:gd name="T5" fmla="*/ 509 h 643"/>
                <a:gd name="T6" fmla="*/ 83 w 391"/>
                <a:gd name="T7" fmla="*/ 505 h 643"/>
                <a:gd name="T8" fmla="*/ 7 w 391"/>
                <a:gd name="T9" fmla="*/ 376 h 643"/>
                <a:gd name="T10" fmla="*/ 7 w 391"/>
                <a:gd name="T11" fmla="*/ 320 h 643"/>
                <a:gd name="T12" fmla="*/ 76 w 391"/>
                <a:gd name="T13" fmla="*/ 396 h 643"/>
                <a:gd name="T14" fmla="*/ 76 w 391"/>
                <a:gd name="T15" fmla="*/ 348 h 643"/>
                <a:gd name="T16" fmla="*/ 79 w 391"/>
                <a:gd name="T17" fmla="*/ 313 h 643"/>
                <a:gd name="T18" fmla="*/ 82 w 391"/>
                <a:gd name="T19" fmla="*/ 277 h 643"/>
                <a:gd name="T20" fmla="*/ 83 w 391"/>
                <a:gd name="T21" fmla="*/ 241 h 643"/>
                <a:gd name="T22" fmla="*/ 83 w 391"/>
                <a:gd name="T23" fmla="*/ 205 h 643"/>
                <a:gd name="T24" fmla="*/ 79 w 391"/>
                <a:gd name="T25" fmla="*/ 157 h 643"/>
                <a:gd name="T26" fmla="*/ 33 w 391"/>
                <a:gd name="T27" fmla="*/ 142 h 643"/>
                <a:gd name="T28" fmla="*/ 31 w 391"/>
                <a:gd name="T29" fmla="*/ 180 h 643"/>
                <a:gd name="T30" fmla="*/ 29 w 391"/>
                <a:gd name="T31" fmla="*/ 220 h 643"/>
                <a:gd name="T32" fmla="*/ 27 w 391"/>
                <a:gd name="T33" fmla="*/ 259 h 643"/>
                <a:gd name="T34" fmla="*/ 16 w 391"/>
                <a:gd name="T35" fmla="*/ 260 h 643"/>
                <a:gd name="T36" fmla="*/ 7 w 391"/>
                <a:gd name="T37" fmla="*/ 126 h 643"/>
                <a:gd name="T38" fmla="*/ 92 w 391"/>
                <a:gd name="T39" fmla="*/ 74 h 643"/>
                <a:gd name="T40" fmla="*/ 95 w 391"/>
                <a:gd name="T41" fmla="*/ 122 h 643"/>
                <a:gd name="T42" fmla="*/ 112 w 391"/>
                <a:gd name="T43" fmla="*/ 164 h 643"/>
                <a:gd name="T44" fmla="*/ 148 w 391"/>
                <a:gd name="T45" fmla="*/ 156 h 643"/>
                <a:gd name="T46" fmla="*/ 183 w 391"/>
                <a:gd name="T47" fmla="*/ 149 h 643"/>
                <a:gd name="T48" fmla="*/ 219 w 391"/>
                <a:gd name="T49" fmla="*/ 142 h 643"/>
                <a:gd name="T50" fmla="*/ 254 w 391"/>
                <a:gd name="T51" fmla="*/ 134 h 643"/>
                <a:gd name="T52" fmla="*/ 288 w 391"/>
                <a:gd name="T53" fmla="*/ 126 h 643"/>
                <a:gd name="T54" fmla="*/ 323 w 391"/>
                <a:gd name="T55" fmla="*/ 118 h 643"/>
                <a:gd name="T56" fmla="*/ 358 w 391"/>
                <a:gd name="T57" fmla="*/ 112 h 643"/>
                <a:gd name="T58" fmla="*/ 379 w 391"/>
                <a:gd name="T59" fmla="*/ 125 h 643"/>
                <a:gd name="T60" fmla="*/ 338 w 391"/>
                <a:gd name="T61" fmla="*/ 140 h 643"/>
                <a:gd name="T62" fmla="*/ 299 w 391"/>
                <a:gd name="T63" fmla="*/ 148 h 643"/>
                <a:gd name="T64" fmla="*/ 260 w 391"/>
                <a:gd name="T65" fmla="*/ 156 h 643"/>
                <a:gd name="T66" fmla="*/ 220 w 391"/>
                <a:gd name="T67" fmla="*/ 162 h 643"/>
                <a:gd name="T68" fmla="*/ 176 w 391"/>
                <a:gd name="T69" fmla="*/ 174 h 643"/>
                <a:gd name="T70" fmla="*/ 155 w 391"/>
                <a:gd name="T71" fmla="*/ 391 h 643"/>
                <a:gd name="T72" fmla="*/ 186 w 391"/>
                <a:gd name="T73" fmla="*/ 311 h 643"/>
                <a:gd name="T74" fmla="*/ 207 w 391"/>
                <a:gd name="T75" fmla="*/ 276 h 643"/>
                <a:gd name="T76" fmla="*/ 260 w 391"/>
                <a:gd name="T77" fmla="*/ 263 h 643"/>
                <a:gd name="T78" fmla="*/ 320 w 391"/>
                <a:gd name="T79" fmla="*/ 248 h 643"/>
                <a:gd name="T80" fmla="*/ 366 w 391"/>
                <a:gd name="T81" fmla="*/ 239 h 643"/>
                <a:gd name="T82" fmla="*/ 379 w 391"/>
                <a:gd name="T83" fmla="*/ 260 h 643"/>
                <a:gd name="T84" fmla="*/ 264 w 391"/>
                <a:gd name="T85" fmla="*/ 324 h 643"/>
                <a:gd name="T86" fmla="*/ 271 w 391"/>
                <a:gd name="T87" fmla="*/ 377 h 643"/>
                <a:gd name="T88" fmla="*/ 278 w 391"/>
                <a:gd name="T89" fmla="*/ 432 h 643"/>
                <a:gd name="T90" fmla="*/ 284 w 391"/>
                <a:gd name="T91" fmla="*/ 485 h 643"/>
                <a:gd name="T92" fmla="*/ 318 w 391"/>
                <a:gd name="T93" fmla="*/ 512 h 643"/>
                <a:gd name="T94" fmla="*/ 370 w 391"/>
                <a:gd name="T95" fmla="*/ 511 h 643"/>
                <a:gd name="T96" fmla="*/ 373 w 391"/>
                <a:gd name="T97" fmla="*/ 524 h 643"/>
                <a:gd name="T98" fmla="*/ 323 w 391"/>
                <a:gd name="T99" fmla="*/ 527 h 643"/>
                <a:gd name="T100" fmla="*/ 295 w 391"/>
                <a:gd name="T101" fmla="*/ 540 h 643"/>
                <a:gd name="T102" fmla="*/ 342 w 391"/>
                <a:gd name="T103" fmla="*/ 545 h 643"/>
                <a:gd name="T104" fmla="*/ 387 w 391"/>
                <a:gd name="T105" fmla="*/ 551 h 643"/>
                <a:gd name="T106" fmla="*/ 347 w 391"/>
                <a:gd name="T107" fmla="*/ 559 h 643"/>
                <a:gd name="T108" fmla="*/ 298 w 391"/>
                <a:gd name="T109" fmla="*/ 559 h 643"/>
                <a:gd name="T110" fmla="*/ 323 w 391"/>
                <a:gd name="T111" fmla="*/ 623 h 643"/>
                <a:gd name="T112" fmla="*/ 381 w 391"/>
                <a:gd name="T113" fmla="*/ 624 h 643"/>
                <a:gd name="T114" fmla="*/ 369 w 391"/>
                <a:gd name="T115" fmla="*/ 642 h 643"/>
                <a:gd name="T116" fmla="*/ 311 w 391"/>
                <a:gd name="T117"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 h="643">
                  <a:moveTo>
                    <a:pt x="270" y="642"/>
                  </a:moveTo>
                  <a:lnTo>
                    <a:pt x="267" y="637"/>
                  </a:lnTo>
                  <a:lnTo>
                    <a:pt x="267" y="633"/>
                  </a:lnTo>
                  <a:lnTo>
                    <a:pt x="267" y="628"/>
                  </a:lnTo>
                  <a:lnTo>
                    <a:pt x="267" y="624"/>
                  </a:lnTo>
                  <a:lnTo>
                    <a:pt x="267" y="619"/>
                  </a:lnTo>
                  <a:lnTo>
                    <a:pt x="268" y="613"/>
                  </a:lnTo>
                  <a:lnTo>
                    <a:pt x="267" y="609"/>
                  </a:lnTo>
                  <a:lnTo>
                    <a:pt x="267" y="605"/>
                  </a:lnTo>
                  <a:lnTo>
                    <a:pt x="260" y="601"/>
                  </a:lnTo>
                  <a:lnTo>
                    <a:pt x="252" y="600"/>
                  </a:lnTo>
                  <a:lnTo>
                    <a:pt x="246" y="600"/>
                  </a:lnTo>
                  <a:lnTo>
                    <a:pt x="239" y="601"/>
                  </a:lnTo>
                  <a:lnTo>
                    <a:pt x="232" y="601"/>
                  </a:lnTo>
                  <a:lnTo>
                    <a:pt x="226" y="603"/>
                  </a:lnTo>
                  <a:lnTo>
                    <a:pt x="219" y="603"/>
                  </a:lnTo>
                  <a:lnTo>
                    <a:pt x="211" y="601"/>
                  </a:lnTo>
                  <a:lnTo>
                    <a:pt x="203" y="548"/>
                  </a:lnTo>
                  <a:lnTo>
                    <a:pt x="152" y="548"/>
                  </a:lnTo>
                  <a:lnTo>
                    <a:pt x="143" y="511"/>
                  </a:lnTo>
                  <a:lnTo>
                    <a:pt x="135" y="508"/>
                  </a:lnTo>
                  <a:lnTo>
                    <a:pt x="128" y="508"/>
                  </a:lnTo>
                  <a:lnTo>
                    <a:pt x="123" y="508"/>
                  </a:lnTo>
                  <a:lnTo>
                    <a:pt x="119" y="509"/>
                  </a:lnTo>
                  <a:lnTo>
                    <a:pt x="115" y="509"/>
                  </a:lnTo>
                  <a:lnTo>
                    <a:pt x="111" y="511"/>
                  </a:lnTo>
                  <a:lnTo>
                    <a:pt x="107" y="511"/>
                  </a:lnTo>
                  <a:lnTo>
                    <a:pt x="103" y="512"/>
                  </a:lnTo>
                  <a:lnTo>
                    <a:pt x="99" y="512"/>
                  </a:lnTo>
                  <a:lnTo>
                    <a:pt x="95" y="512"/>
                  </a:lnTo>
                  <a:lnTo>
                    <a:pt x="88" y="511"/>
                  </a:lnTo>
                  <a:lnTo>
                    <a:pt x="83" y="505"/>
                  </a:lnTo>
                  <a:lnTo>
                    <a:pt x="76" y="419"/>
                  </a:lnTo>
                  <a:lnTo>
                    <a:pt x="8" y="415"/>
                  </a:lnTo>
                  <a:lnTo>
                    <a:pt x="7" y="409"/>
                  </a:lnTo>
                  <a:lnTo>
                    <a:pt x="7" y="403"/>
                  </a:lnTo>
                  <a:lnTo>
                    <a:pt x="7" y="396"/>
                  </a:lnTo>
                  <a:lnTo>
                    <a:pt x="7" y="391"/>
                  </a:lnTo>
                  <a:lnTo>
                    <a:pt x="7" y="383"/>
                  </a:lnTo>
                  <a:lnTo>
                    <a:pt x="7" y="376"/>
                  </a:lnTo>
                  <a:lnTo>
                    <a:pt x="7" y="368"/>
                  </a:lnTo>
                  <a:lnTo>
                    <a:pt x="7" y="361"/>
                  </a:lnTo>
                  <a:lnTo>
                    <a:pt x="7" y="353"/>
                  </a:lnTo>
                  <a:lnTo>
                    <a:pt x="7" y="347"/>
                  </a:lnTo>
                  <a:lnTo>
                    <a:pt x="7" y="340"/>
                  </a:lnTo>
                  <a:lnTo>
                    <a:pt x="7" y="332"/>
                  </a:lnTo>
                  <a:lnTo>
                    <a:pt x="7" y="325"/>
                  </a:lnTo>
                  <a:lnTo>
                    <a:pt x="7" y="320"/>
                  </a:lnTo>
                  <a:lnTo>
                    <a:pt x="7" y="315"/>
                  </a:lnTo>
                  <a:lnTo>
                    <a:pt x="8" y="311"/>
                  </a:lnTo>
                  <a:lnTo>
                    <a:pt x="12" y="305"/>
                  </a:lnTo>
                  <a:lnTo>
                    <a:pt x="15" y="300"/>
                  </a:lnTo>
                  <a:lnTo>
                    <a:pt x="19" y="295"/>
                  </a:lnTo>
                  <a:lnTo>
                    <a:pt x="23" y="292"/>
                  </a:lnTo>
                  <a:lnTo>
                    <a:pt x="28" y="396"/>
                  </a:lnTo>
                  <a:lnTo>
                    <a:pt x="76" y="396"/>
                  </a:lnTo>
                  <a:lnTo>
                    <a:pt x="76" y="388"/>
                  </a:lnTo>
                  <a:lnTo>
                    <a:pt x="76" y="381"/>
                  </a:lnTo>
                  <a:lnTo>
                    <a:pt x="76" y="372"/>
                  </a:lnTo>
                  <a:lnTo>
                    <a:pt x="76" y="365"/>
                  </a:lnTo>
                  <a:lnTo>
                    <a:pt x="76" y="360"/>
                  </a:lnTo>
                  <a:lnTo>
                    <a:pt x="76" y="356"/>
                  </a:lnTo>
                  <a:lnTo>
                    <a:pt x="76" y="352"/>
                  </a:lnTo>
                  <a:lnTo>
                    <a:pt x="76" y="348"/>
                  </a:lnTo>
                  <a:lnTo>
                    <a:pt x="76" y="344"/>
                  </a:lnTo>
                  <a:lnTo>
                    <a:pt x="78" y="340"/>
                  </a:lnTo>
                  <a:lnTo>
                    <a:pt x="78" y="336"/>
                  </a:lnTo>
                  <a:lnTo>
                    <a:pt x="78" y="332"/>
                  </a:lnTo>
                  <a:lnTo>
                    <a:pt x="78" y="328"/>
                  </a:lnTo>
                  <a:lnTo>
                    <a:pt x="78" y="323"/>
                  </a:lnTo>
                  <a:lnTo>
                    <a:pt x="78" y="319"/>
                  </a:lnTo>
                  <a:lnTo>
                    <a:pt x="79" y="313"/>
                  </a:lnTo>
                  <a:lnTo>
                    <a:pt x="79" y="309"/>
                  </a:lnTo>
                  <a:lnTo>
                    <a:pt x="80" y="305"/>
                  </a:lnTo>
                  <a:lnTo>
                    <a:pt x="80" y="300"/>
                  </a:lnTo>
                  <a:lnTo>
                    <a:pt x="80" y="296"/>
                  </a:lnTo>
                  <a:lnTo>
                    <a:pt x="80" y="292"/>
                  </a:lnTo>
                  <a:lnTo>
                    <a:pt x="80" y="287"/>
                  </a:lnTo>
                  <a:lnTo>
                    <a:pt x="80" y="283"/>
                  </a:lnTo>
                  <a:lnTo>
                    <a:pt x="82" y="277"/>
                  </a:lnTo>
                  <a:lnTo>
                    <a:pt x="82" y="273"/>
                  </a:lnTo>
                  <a:lnTo>
                    <a:pt x="82" y="269"/>
                  </a:lnTo>
                  <a:lnTo>
                    <a:pt x="82" y="264"/>
                  </a:lnTo>
                  <a:lnTo>
                    <a:pt x="83" y="260"/>
                  </a:lnTo>
                  <a:lnTo>
                    <a:pt x="83" y="255"/>
                  </a:lnTo>
                  <a:lnTo>
                    <a:pt x="83" y="251"/>
                  </a:lnTo>
                  <a:lnTo>
                    <a:pt x="83" y="245"/>
                  </a:lnTo>
                  <a:lnTo>
                    <a:pt x="83" y="241"/>
                  </a:lnTo>
                  <a:lnTo>
                    <a:pt x="83" y="236"/>
                  </a:lnTo>
                  <a:lnTo>
                    <a:pt x="83" y="232"/>
                  </a:lnTo>
                  <a:lnTo>
                    <a:pt x="83" y="228"/>
                  </a:lnTo>
                  <a:lnTo>
                    <a:pt x="83" y="223"/>
                  </a:lnTo>
                  <a:lnTo>
                    <a:pt x="83" y="219"/>
                  </a:lnTo>
                  <a:lnTo>
                    <a:pt x="83" y="215"/>
                  </a:lnTo>
                  <a:lnTo>
                    <a:pt x="83" y="209"/>
                  </a:lnTo>
                  <a:lnTo>
                    <a:pt x="83" y="205"/>
                  </a:lnTo>
                  <a:lnTo>
                    <a:pt x="83" y="197"/>
                  </a:lnTo>
                  <a:lnTo>
                    <a:pt x="83" y="189"/>
                  </a:lnTo>
                  <a:lnTo>
                    <a:pt x="82" y="185"/>
                  </a:lnTo>
                  <a:lnTo>
                    <a:pt x="82" y="180"/>
                  </a:lnTo>
                  <a:lnTo>
                    <a:pt x="80" y="176"/>
                  </a:lnTo>
                  <a:lnTo>
                    <a:pt x="80" y="173"/>
                  </a:lnTo>
                  <a:lnTo>
                    <a:pt x="80" y="164"/>
                  </a:lnTo>
                  <a:lnTo>
                    <a:pt x="79" y="157"/>
                  </a:lnTo>
                  <a:lnTo>
                    <a:pt x="78" y="150"/>
                  </a:lnTo>
                  <a:lnTo>
                    <a:pt x="76" y="144"/>
                  </a:lnTo>
                  <a:lnTo>
                    <a:pt x="74" y="137"/>
                  </a:lnTo>
                  <a:lnTo>
                    <a:pt x="72" y="132"/>
                  </a:lnTo>
                  <a:lnTo>
                    <a:pt x="36" y="132"/>
                  </a:lnTo>
                  <a:lnTo>
                    <a:pt x="35" y="134"/>
                  </a:lnTo>
                  <a:lnTo>
                    <a:pt x="33" y="138"/>
                  </a:lnTo>
                  <a:lnTo>
                    <a:pt x="33" y="142"/>
                  </a:lnTo>
                  <a:lnTo>
                    <a:pt x="33" y="148"/>
                  </a:lnTo>
                  <a:lnTo>
                    <a:pt x="32" y="152"/>
                  </a:lnTo>
                  <a:lnTo>
                    <a:pt x="32" y="156"/>
                  </a:lnTo>
                  <a:lnTo>
                    <a:pt x="32" y="161"/>
                  </a:lnTo>
                  <a:lnTo>
                    <a:pt x="32" y="166"/>
                  </a:lnTo>
                  <a:lnTo>
                    <a:pt x="31" y="170"/>
                  </a:lnTo>
                  <a:lnTo>
                    <a:pt x="31" y="174"/>
                  </a:lnTo>
                  <a:lnTo>
                    <a:pt x="31" y="180"/>
                  </a:lnTo>
                  <a:lnTo>
                    <a:pt x="31" y="185"/>
                  </a:lnTo>
                  <a:lnTo>
                    <a:pt x="31" y="190"/>
                  </a:lnTo>
                  <a:lnTo>
                    <a:pt x="31" y="196"/>
                  </a:lnTo>
                  <a:lnTo>
                    <a:pt x="31" y="201"/>
                  </a:lnTo>
                  <a:lnTo>
                    <a:pt x="31" y="205"/>
                  </a:lnTo>
                  <a:lnTo>
                    <a:pt x="29" y="211"/>
                  </a:lnTo>
                  <a:lnTo>
                    <a:pt x="29" y="216"/>
                  </a:lnTo>
                  <a:lnTo>
                    <a:pt x="29" y="220"/>
                  </a:lnTo>
                  <a:lnTo>
                    <a:pt x="29" y="225"/>
                  </a:lnTo>
                  <a:lnTo>
                    <a:pt x="28" y="229"/>
                  </a:lnTo>
                  <a:lnTo>
                    <a:pt x="28" y="235"/>
                  </a:lnTo>
                  <a:lnTo>
                    <a:pt x="28" y="240"/>
                  </a:lnTo>
                  <a:lnTo>
                    <a:pt x="28" y="245"/>
                  </a:lnTo>
                  <a:lnTo>
                    <a:pt x="28" y="249"/>
                  </a:lnTo>
                  <a:lnTo>
                    <a:pt x="28" y="253"/>
                  </a:lnTo>
                  <a:lnTo>
                    <a:pt x="27" y="259"/>
                  </a:lnTo>
                  <a:lnTo>
                    <a:pt x="27" y="263"/>
                  </a:lnTo>
                  <a:lnTo>
                    <a:pt x="27" y="267"/>
                  </a:lnTo>
                  <a:lnTo>
                    <a:pt x="27" y="271"/>
                  </a:lnTo>
                  <a:lnTo>
                    <a:pt x="27" y="276"/>
                  </a:lnTo>
                  <a:lnTo>
                    <a:pt x="27" y="280"/>
                  </a:lnTo>
                  <a:lnTo>
                    <a:pt x="24" y="272"/>
                  </a:lnTo>
                  <a:lnTo>
                    <a:pt x="20" y="265"/>
                  </a:lnTo>
                  <a:lnTo>
                    <a:pt x="16" y="260"/>
                  </a:lnTo>
                  <a:lnTo>
                    <a:pt x="13" y="253"/>
                  </a:lnTo>
                  <a:lnTo>
                    <a:pt x="8" y="247"/>
                  </a:lnTo>
                  <a:lnTo>
                    <a:pt x="7" y="241"/>
                  </a:lnTo>
                  <a:lnTo>
                    <a:pt x="7" y="235"/>
                  </a:lnTo>
                  <a:lnTo>
                    <a:pt x="9" y="228"/>
                  </a:lnTo>
                  <a:lnTo>
                    <a:pt x="15" y="128"/>
                  </a:lnTo>
                  <a:lnTo>
                    <a:pt x="11" y="126"/>
                  </a:lnTo>
                  <a:lnTo>
                    <a:pt x="7" y="126"/>
                  </a:lnTo>
                  <a:lnTo>
                    <a:pt x="3" y="124"/>
                  </a:lnTo>
                  <a:lnTo>
                    <a:pt x="1" y="120"/>
                  </a:lnTo>
                  <a:lnTo>
                    <a:pt x="0" y="65"/>
                  </a:lnTo>
                  <a:lnTo>
                    <a:pt x="79" y="45"/>
                  </a:lnTo>
                  <a:lnTo>
                    <a:pt x="383" y="0"/>
                  </a:lnTo>
                  <a:lnTo>
                    <a:pt x="377" y="26"/>
                  </a:lnTo>
                  <a:lnTo>
                    <a:pt x="94" y="69"/>
                  </a:lnTo>
                  <a:lnTo>
                    <a:pt x="92" y="74"/>
                  </a:lnTo>
                  <a:lnTo>
                    <a:pt x="92" y="80"/>
                  </a:lnTo>
                  <a:lnTo>
                    <a:pt x="92" y="85"/>
                  </a:lnTo>
                  <a:lnTo>
                    <a:pt x="94" y="92"/>
                  </a:lnTo>
                  <a:lnTo>
                    <a:pt x="94" y="97"/>
                  </a:lnTo>
                  <a:lnTo>
                    <a:pt x="94" y="104"/>
                  </a:lnTo>
                  <a:lnTo>
                    <a:pt x="94" y="109"/>
                  </a:lnTo>
                  <a:lnTo>
                    <a:pt x="95" y="116"/>
                  </a:lnTo>
                  <a:lnTo>
                    <a:pt x="95" y="122"/>
                  </a:lnTo>
                  <a:lnTo>
                    <a:pt x="96" y="128"/>
                  </a:lnTo>
                  <a:lnTo>
                    <a:pt x="98" y="134"/>
                  </a:lnTo>
                  <a:lnTo>
                    <a:pt x="99" y="141"/>
                  </a:lnTo>
                  <a:lnTo>
                    <a:pt x="99" y="148"/>
                  </a:lnTo>
                  <a:lnTo>
                    <a:pt x="100" y="153"/>
                  </a:lnTo>
                  <a:lnTo>
                    <a:pt x="103" y="160"/>
                  </a:lnTo>
                  <a:lnTo>
                    <a:pt x="104" y="166"/>
                  </a:lnTo>
                  <a:lnTo>
                    <a:pt x="112" y="164"/>
                  </a:lnTo>
                  <a:lnTo>
                    <a:pt x="120" y="162"/>
                  </a:lnTo>
                  <a:lnTo>
                    <a:pt x="124" y="161"/>
                  </a:lnTo>
                  <a:lnTo>
                    <a:pt x="128" y="161"/>
                  </a:lnTo>
                  <a:lnTo>
                    <a:pt x="132" y="160"/>
                  </a:lnTo>
                  <a:lnTo>
                    <a:pt x="136" y="160"/>
                  </a:lnTo>
                  <a:lnTo>
                    <a:pt x="140" y="157"/>
                  </a:lnTo>
                  <a:lnTo>
                    <a:pt x="144" y="157"/>
                  </a:lnTo>
                  <a:lnTo>
                    <a:pt x="148" y="156"/>
                  </a:lnTo>
                  <a:lnTo>
                    <a:pt x="154" y="156"/>
                  </a:lnTo>
                  <a:lnTo>
                    <a:pt x="156" y="154"/>
                  </a:lnTo>
                  <a:lnTo>
                    <a:pt x="162" y="154"/>
                  </a:lnTo>
                  <a:lnTo>
                    <a:pt x="166" y="153"/>
                  </a:lnTo>
                  <a:lnTo>
                    <a:pt x="171" y="153"/>
                  </a:lnTo>
                  <a:lnTo>
                    <a:pt x="174" y="152"/>
                  </a:lnTo>
                  <a:lnTo>
                    <a:pt x="179" y="150"/>
                  </a:lnTo>
                  <a:lnTo>
                    <a:pt x="183" y="149"/>
                  </a:lnTo>
                  <a:lnTo>
                    <a:pt x="188" y="149"/>
                  </a:lnTo>
                  <a:lnTo>
                    <a:pt x="191" y="148"/>
                  </a:lnTo>
                  <a:lnTo>
                    <a:pt x="196" y="148"/>
                  </a:lnTo>
                  <a:lnTo>
                    <a:pt x="200" y="145"/>
                  </a:lnTo>
                  <a:lnTo>
                    <a:pt x="204" y="145"/>
                  </a:lnTo>
                  <a:lnTo>
                    <a:pt x="210" y="144"/>
                  </a:lnTo>
                  <a:lnTo>
                    <a:pt x="214" y="144"/>
                  </a:lnTo>
                  <a:lnTo>
                    <a:pt x="219" y="142"/>
                  </a:lnTo>
                  <a:lnTo>
                    <a:pt x="223" y="142"/>
                  </a:lnTo>
                  <a:lnTo>
                    <a:pt x="227" y="140"/>
                  </a:lnTo>
                  <a:lnTo>
                    <a:pt x="232" y="140"/>
                  </a:lnTo>
                  <a:lnTo>
                    <a:pt x="236" y="138"/>
                  </a:lnTo>
                  <a:lnTo>
                    <a:pt x="240" y="138"/>
                  </a:lnTo>
                  <a:lnTo>
                    <a:pt x="244" y="137"/>
                  </a:lnTo>
                  <a:lnTo>
                    <a:pt x="250" y="136"/>
                  </a:lnTo>
                  <a:lnTo>
                    <a:pt x="254" y="134"/>
                  </a:lnTo>
                  <a:lnTo>
                    <a:pt x="258" y="133"/>
                  </a:lnTo>
                  <a:lnTo>
                    <a:pt x="262" y="132"/>
                  </a:lnTo>
                  <a:lnTo>
                    <a:pt x="267" y="132"/>
                  </a:lnTo>
                  <a:lnTo>
                    <a:pt x="271" y="130"/>
                  </a:lnTo>
                  <a:lnTo>
                    <a:pt x="275" y="130"/>
                  </a:lnTo>
                  <a:lnTo>
                    <a:pt x="279" y="128"/>
                  </a:lnTo>
                  <a:lnTo>
                    <a:pt x="283" y="128"/>
                  </a:lnTo>
                  <a:lnTo>
                    <a:pt x="288" y="126"/>
                  </a:lnTo>
                  <a:lnTo>
                    <a:pt x="292" y="125"/>
                  </a:lnTo>
                  <a:lnTo>
                    <a:pt x="298" y="124"/>
                  </a:lnTo>
                  <a:lnTo>
                    <a:pt x="302" y="124"/>
                  </a:lnTo>
                  <a:lnTo>
                    <a:pt x="306" y="121"/>
                  </a:lnTo>
                  <a:lnTo>
                    <a:pt x="311" y="121"/>
                  </a:lnTo>
                  <a:lnTo>
                    <a:pt x="314" y="120"/>
                  </a:lnTo>
                  <a:lnTo>
                    <a:pt x="319" y="120"/>
                  </a:lnTo>
                  <a:lnTo>
                    <a:pt x="323" y="118"/>
                  </a:lnTo>
                  <a:lnTo>
                    <a:pt x="328" y="117"/>
                  </a:lnTo>
                  <a:lnTo>
                    <a:pt x="331" y="116"/>
                  </a:lnTo>
                  <a:lnTo>
                    <a:pt x="336" y="116"/>
                  </a:lnTo>
                  <a:lnTo>
                    <a:pt x="340" y="114"/>
                  </a:lnTo>
                  <a:lnTo>
                    <a:pt x="346" y="114"/>
                  </a:lnTo>
                  <a:lnTo>
                    <a:pt x="348" y="113"/>
                  </a:lnTo>
                  <a:lnTo>
                    <a:pt x="354" y="112"/>
                  </a:lnTo>
                  <a:lnTo>
                    <a:pt x="358" y="112"/>
                  </a:lnTo>
                  <a:lnTo>
                    <a:pt x="362" y="110"/>
                  </a:lnTo>
                  <a:lnTo>
                    <a:pt x="366" y="109"/>
                  </a:lnTo>
                  <a:lnTo>
                    <a:pt x="371" y="109"/>
                  </a:lnTo>
                  <a:lnTo>
                    <a:pt x="375" y="108"/>
                  </a:lnTo>
                  <a:lnTo>
                    <a:pt x="379" y="108"/>
                  </a:lnTo>
                  <a:lnTo>
                    <a:pt x="383" y="112"/>
                  </a:lnTo>
                  <a:lnTo>
                    <a:pt x="382" y="118"/>
                  </a:lnTo>
                  <a:lnTo>
                    <a:pt x="379" y="125"/>
                  </a:lnTo>
                  <a:lnTo>
                    <a:pt x="377" y="133"/>
                  </a:lnTo>
                  <a:lnTo>
                    <a:pt x="373" y="133"/>
                  </a:lnTo>
                  <a:lnTo>
                    <a:pt x="369" y="133"/>
                  </a:lnTo>
                  <a:lnTo>
                    <a:pt x="363" y="134"/>
                  </a:lnTo>
                  <a:lnTo>
                    <a:pt x="359" y="136"/>
                  </a:lnTo>
                  <a:lnTo>
                    <a:pt x="352" y="137"/>
                  </a:lnTo>
                  <a:lnTo>
                    <a:pt x="346" y="138"/>
                  </a:lnTo>
                  <a:lnTo>
                    <a:pt x="338" y="140"/>
                  </a:lnTo>
                  <a:lnTo>
                    <a:pt x="330" y="142"/>
                  </a:lnTo>
                  <a:lnTo>
                    <a:pt x="326" y="142"/>
                  </a:lnTo>
                  <a:lnTo>
                    <a:pt x="322" y="144"/>
                  </a:lnTo>
                  <a:lnTo>
                    <a:pt x="316" y="144"/>
                  </a:lnTo>
                  <a:lnTo>
                    <a:pt x="312" y="145"/>
                  </a:lnTo>
                  <a:lnTo>
                    <a:pt x="307" y="145"/>
                  </a:lnTo>
                  <a:lnTo>
                    <a:pt x="303" y="146"/>
                  </a:lnTo>
                  <a:lnTo>
                    <a:pt x="299" y="148"/>
                  </a:lnTo>
                  <a:lnTo>
                    <a:pt x="294" y="149"/>
                  </a:lnTo>
                  <a:lnTo>
                    <a:pt x="288" y="149"/>
                  </a:lnTo>
                  <a:lnTo>
                    <a:pt x="283" y="150"/>
                  </a:lnTo>
                  <a:lnTo>
                    <a:pt x="279" y="150"/>
                  </a:lnTo>
                  <a:lnTo>
                    <a:pt x="275" y="152"/>
                  </a:lnTo>
                  <a:lnTo>
                    <a:pt x="270" y="153"/>
                  </a:lnTo>
                  <a:lnTo>
                    <a:pt x="264" y="154"/>
                  </a:lnTo>
                  <a:lnTo>
                    <a:pt x="260" y="156"/>
                  </a:lnTo>
                  <a:lnTo>
                    <a:pt x="255" y="157"/>
                  </a:lnTo>
                  <a:lnTo>
                    <a:pt x="250" y="157"/>
                  </a:lnTo>
                  <a:lnTo>
                    <a:pt x="244" y="158"/>
                  </a:lnTo>
                  <a:lnTo>
                    <a:pt x="239" y="160"/>
                  </a:lnTo>
                  <a:lnTo>
                    <a:pt x="235" y="161"/>
                  </a:lnTo>
                  <a:lnTo>
                    <a:pt x="230" y="161"/>
                  </a:lnTo>
                  <a:lnTo>
                    <a:pt x="226" y="162"/>
                  </a:lnTo>
                  <a:lnTo>
                    <a:pt x="220" y="162"/>
                  </a:lnTo>
                  <a:lnTo>
                    <a:pt x="216" y="164"/>
                  </a:lnTo>
                  <a:lnTo>
                    <a:pt x="211" y="165"/>
                  </a:lnTo>
                  <a:lnTo>
                    <a:pt x="207" y="166"/>
                  </a:lnTo>
                  <a:lnTo>
                    <a:pt x="203" y="166"/>
                  </a:lnTo>
                  <a:lnTo>
                    <a:pt x="198" y="168"/>
                  </a:lnTo>
                  <a:lnTo>
                    <a:pt x="190" y="170"/>
                  </a:lnTo>
                  <a:lnTo>
                    <a:pt x="183" y="173"/>
                  </a:lnTo>
                  <a:lnTo>
                    <a:pt x="176" y="174"/>
                  </a:lnTo>
                  <a:lnTo>
                    <a:pt x="170" y="176"/>
                  </a:lnTo>
                  <a:lnTo>
                    <a:pt x="164" y="177"/>
                  </a:lnTo>
                  <a:lnTo>
                    <a:pt x="159" y="180"/>
                  </a:lnTo>
                  <a:lnTo>
                    <a:pt x="155" y="180"/>
                  </a:lnTo>
                  <a:lnTo>
                    <a:pt x="152" y="181"/>
                  </a:lnTo>
                  <a:lnTo>
                    <a:pt x="150" y="184"/>
                  </a:lnTo>
                  <a:lnTo>
                    <a:pt x="148" y="185"/>
                  </a:lnTo>
                  <a:lnTo>
                    <a:pt x="155" y="391"/>
                  </a:lnTo>
                  <a:lnTo>
                    <a:pt x="203" y="391"/>
                  </a:lnTo>
                  <a:lnTo>
                    <a:pt x="202" y="344"/>
                  </a:lnTo>
                  <a:lnTo>
                    <a:pt x="196" y="341"/>
                  </a:lnTo>
                  <a:lnTo>
                    <a:pt x="190" y="340"/>
                  </a:lnTo>
                  <a:lnTo>
                    <a:pt x="190" y="332"/>
                  </a:lnTo>
                  <a:lnTo>
                    <a:pt x="188" y="325"/>
                  </a:lnTo>
                  <a:lnTo>
                    <a:pt x="186" y="317"/>
                  </a:lnTo>
                  <a:lnTo>
                    <a:pt x="186" y="311"/>
                  </a:lnTo>
                  <a:lnTo>
                    <a:pt x="184" y="304"/>
                  </a:lnTo>
                  <a:lnTo>
                    <a:pt x="186" y="296"/>
                  </a:lnTo>
                  <a:lnTo>
                    <a:pt x="186" y="289"/>
                  </a:lnTo>
                  <a:lnTo>
                    <a:pt x="190" y="283"/>
                  </a:lnTo>
                  <a:lnTo>
                    <a:pt x="192" y="281"/>
                  </a:lnTo>
                  <a:lnTo>
                    <a:pt x="198" y="279"/>
                  </a:lnTo>
                  <a:lnTo>
                    <a:pt x="202" y="276"/>
                  </a:lnTo>
                  <a:lnTo>
                    <a:pt x="207" y="276"/>
                  </a:lnTo>
                  <a:lnTo>
                    <a:pt x="211" y="273"/>
                  </a:lnTo>
                  <a:lnTo>
                    <a:pt x="218" y="272"/>
                  </a:lnTo>
                  <a:lnTo>
                    <a:pt x="223" y="271"/>
                  </a:lnTo>
                  <a:lnTo>
                    <a:pt x="230" y="269"/>
                  </a:lnTo>
                  <a:lnTo>
                    <a:pt x="236" y="267"/>
                  </a:lnTo>
                  <a:lnTo>
                    <a:pt x="244" y="265"/>
                  </a:lnTo>
                  <a:lnTo>
                    <a:pt x="251" y="264"/>
                  </a:lnTo>
                  <a:lnTo>
                    <a:pt x="260" y="263"/>
                  </a:lnTo>
                  <a:lnTo>
                    <a:pt x="267" y="260"/>
                  </a:lnTo>
                  <a:lnTo>
                    <a:pt x="275" y="259"/>
                  </a:lnTo>
                  <a:lnTo>
                    <a:pt x="282" y="257"/>
                  </a:lnTo>
                  <a:lnTo>
                    <a:pt x="290" y="255"/>
                  </a:lnTo>
                  <a:lnTo>
                    <a:pt x="298" y="253"/>
                  </a:lnTo>
                  <a:lnTo>
                    <a:pt x="306" y="252"/>
                  </a:lnTo>
                  <a:lnTo>
                    <a:pt x="312" y="249"/>
                  </a:lnTo>
                  <a:lnTo>
                    <a:pt x="320" y="248"/>
                  </a:lnTo>
                  <a:lnTo>
                    <a:pt x="327" y="247"/>
                  </a:lnTo>
                  <a:lnTo>
                    <a:pt x="335" y="245"/>
                  </a:lnTo>
                  <a:lnTo>
                    <a:pt x="340" y="244"/>
                  </a:lnTo>
                  <a:lnTo>
                    <a:pt x="347" y="244"/>
                  </a:lnTo>
                  <a:lnTo>
                    <a:pt x="352" y="241"/>
                  </a:lnTo>
                  <a:lnTo>
                    <a:pt x="356" y="241"/>
                  </a:lnTo>
                  <a:lnTo>
                    <a:pt x="361" y="240"/>
                  </a:lnTo>
                  <a:lnTo>
                    <a:pt x="366" y="239"/>
                  </a:lnTo>
                  <a:lnTo>
                    <a:pt x="369" y="239"/>
                  </a:lnTo>
                  <a:lnTo>
                    <a:pt x="373" y="239"/>
                  </a:lnTo>
                  <a:lnTo>
                    <a:pt x="374" y="240"/>
                  </a:lnTo>
                  <a:lnTo>
                    <a:pt x="377" y="243"/>
                  </a:lnTo>
                  <a:lnTo>
                    <a:pt x="378" y="247"/>
                  </a:lnTo>
                  <a:lnTo>
                    <a:pt x="379" y="252"/>
                  </a:lnTo>
                  <a:lnTo>
                    <a:pt x="379" y="256"/>
                  </a:lnTo>
                  <a:lnTo>
                    <a:pt x="379" y="260"/>
                  </a:lnTo>
                  <a:lnTo>
                    <a:pt x="378" y="264"/>
                  </a:lnTo>
                  <a:lnTo>
                    <a:pt x="378" y="267"/>
                  </a:lnTo>
                  <a:lnTo>
                    <a:pt x="260" y="289"/>
                  </a:lnTo>
                  <a:lnTo>
                    <a:pt x="260" y="296"/>
                  </a:lnTo>
                  <a:lnTo>
                    <a:pt x="262" y="304"/>
                  </a:lnTo>
                  <a:lnTo>
                    <a:pt x="262" y="311"/>
                  </a:lnTo>
                  <a:lnTo>
                    <a:pt x="263" y="317"/>
                  </a:lnTo>
                  <a:lnTo>
                    <a:pt x="264" y="324"/>
                  </a:lnTo>
                  <a:lnTo>
                    <a:pt x="264" y="331"/>
                  </a:lnTo>
                  <a:lnTo>
                    <a:pt x="266" y="337"/>
                  </a:lnTo>
                  <a:lnTo>
                    <a:pt x="267" y="344"/>
                  </a:lnTo>
                  <a:lnTo>
                    <a:pt x="268" y="351"/>
                  </a:lnTo>
                  <a:lnTo>
                    <a:pt x="268" y="357"/>
                  </a:lnTo>
                  <a:lnTo>
                    <a:pt x="270" y="364"/>
                  </a:lnTo>
                  <a:lnTo>
                    <a:pt x="271" y="371"/>
                  </a:lnTo>
                  <a:lnTo>
                    <a:pt x="271" y="377"/>
                  </a:lnTo>
                  <a:lnTo>
                    <a:pt x="274" y="384"/>
                  </a:lnTo>
                  <a:lnTo>
                    <a:pt x="274" y="391"/>
                  </a:lnTo>
                  <a:lnTo>
                    <a:pt x="275" y="397"/>
                  </a:lnTo>
                  <a:lnTo>
                    <a:pt x="275" y="405"/>
                  </a:lnTo>
                  <a:lnTo>
                    <a:pt x="276" y="412"/>
                  </a:lnTo>
                  <a:lnTo>
                    <a:pt x="276" y="419"/>
                  </a:lnTo>
                  <a:lnTo>
                    <a:pt x="278" y="425"/>
                  </a:lnTo>
                  <a:lnTo>
                    <a:pt x="278" y="432"/>
                  </a:lnTo>
                  <a:lnTo>
                    <a:pt x="280" y="439"/>
                  </a:lnTo>
                  <a:lnTo>
                    <a:pt x="280" y="445"/>
                  </a:lnTo>
                  <a:lnTo>
                    <a:pt x="282" y="452"/>
                  </a:lnTo>
                  <a:lnTo>
                    <a:pt x="282" y="459"/>
                  </a:lnTo>
                  <a:lnTo>
                    <a:pt x="282" y="465"/>
                  </a:lnTo>
                  <a:lnTo>
                    <a:pt x="283" y="472"/>
                  </a:lnTo>
                  <a:lnTo>
                    <a:pt x="283" y="479"/>
                  </a:lnTo>
                  <a:lnTo>
                    <a:pt x="284" y="485"/>
                  </a:lnTo>
                  <a:lnTo>
                    <a:pt x="286" y="492"/>
                  </a:lnTo>
                  <a:lnTo>
                    <a:pt x="286" y="499"/>
                  </a:lnTo>
                  <a:lnTo>
                    <a:pt x="287" y="507"/>
                  </a:lnTo>
                  <a:lnTo>
                    <a:pt x="292" y="508"/>
                  </a:lnTo>
                  <a:lnTo>
                    <a:pt x="299" y="509"/>
                  </a:lnTo>
                  <a:lnTo>
                    <a:pt x="306" y="511"/>
                  </a:lnTo>
                  <a:lnTo>
                    <a:pt x="312" y="512"/>
                  </a:lnTo>
                  <a:lnTo>
                    <a:pt x="318" y="512"/>
                  </a:lnTo>
                  <a:lnTo>
                    <a:pt x="324" y="512"/>
                  </a:lnTo>
                  <a:lnTo>
                    <a:pt x="331" y="512"/>
                  </a:lnTo>
                  <a:lnTo>
                    <a:pt x="339" y="513"/>
                  </a:lnTo>
                  <a:lnTo>
                    <a:pt x="344" y="512"/>
                  </a:lnTo>
                  <a:lnTo>
                    <a:pt x="350" y="512"/>
                  </a:lnTo>
                  <a:lnTo>
                    <a:pt x="356" y="512"/>
                  </a:lnTo>
                  <a:lnTo>
                    <a:pt x="365" y="512"/>
                  </a:lnTo>
                  <a:lnTo>
                    <a:pt x="370" y="511"/>
                  </a:lnTo>
                  <a:lnTo>
                    <a:pt x="377" y="511"/>
                  </a:lnTo>
                  <a:lnTo>
                    <a:pt x="383" y="511"/>
                  </a:lnTo>
                  <a:lnTo>
                    <a:pt x="390" y="511"/>
                  </a:lnTo>
                  <a:lnTo>
                    <a:pt x="391" y="515"/>
                  </a:lnTo>
                  <a:lnTo>
                    <a:pt x="391" y="519"/>
                  </a:lnTo>
                  <a:lnTo>
                    <a:pt x="385" y="521"/>
                  </a:lnTo>
                  <a:lnTo>
                    <a:pt x="379" y="523"/>
                  </a:lnTo>
                  <a:lnTo>
                    <a:pt x="373" y="524"/>
                  </a:lnTo>
                  <a:lnTo>
                    <a:pt x="367" y="527"/>
                  </a:lnTo>
                  <a:lnTo>
                    <a:pt x="361" y="527"/>
                  </a:lnTo>
                  <a:lnTo>
                    <a:pt x="354" y="527"/>
                  </a:lnTo>
                  <a:lnTo>
                    <a:pt x="348" y="527"/>
                  </a:lnTo>
                  <a:lnTo>
                    <a:pt x="342" y="528"/>
                  </a:lnTo>
                  <a:lnTo>
                    <a:pt x="335" y="527"/>
                  </a:lnTo>
                  <a:lnTo>
                    <a:pt x="330" y="527"/>
                  </a:lnTo>
                  <a:lnTo>
                    <a:pt x="323" y="527"/>
                  </a:lnTo>
                  <a:lnTo>
                    <a:pt x="316" y="527"/>
                  </a:lnTo>
                  <a:lnTo>
                    <a:pt x="310" y="527"/>
                  </a:lnTo>
                  <a:lnTo>
                    <a:pt x="304" y="527"/>
                  </a:lnTo>
                  <a:lnTo>
                    <a:pt x="298" y="528"/>
                  </a:lnTo>
                  <a:lnTo>
                    <a:pt x="291" y="529"/>
                  </a:lnTo>
                  <a:lnTo>
                    <a:pt x="290" y="533"/>
                  </a:lnTo>
                  <a:lnTo>
                    <a:pt x="290" y="539"/>
                  </a:lnTo>
                  <a:lnTo>
                    <a:pt x="295" y="540"/>
                  </a:lnTo>
                  <a:lnTo>
                    <a:pt x="302" y="543"/>
                  </a:lnTo>
                  <a:lnTo>
                    <a:pt x="307" y="544"/>
                  </a:lnTo>
                  <a:lnTo>
                    <a:pt x="312" y="545"/>
                  </a:lnTo>
                  <a:lnTo>
                    <a:pt x="318" y="545"/>
                  </a:lnTo>
                  <a:lnTo>
                    <a:pt x="324" y="545"/>
                  </a:lnTo>
                  <a:lnTo>
                    <a:pt x="330" y="545"/>
                  </a:lnTo>
                  <a:lnTo>
                    <a:pt x="336" y="545"/>
                  </a:lnTo>
                  <a:lnTo>
                    <a:pt x="342" y="545"/>
                  </a:lnTo>
                  <a:lnTo>
                    <a:pt x="348" y="545"/>
                  </a:lnTo>
                  <a:lnTo>
                    <a:pt x="354" y="545"/>
                  </a:lnTo>
                  <a:lnTo>
                    <a:pt x="361" y="545"/>
                  </a:lnTo>
                  <a:lnTo>
                    <a:pt x="366" y="545"/>
                  </a:lnTo>
                  <a:lnTo>
                    <a:pt x="373" y="545"/>
                  </a:lnTo>
                  <a:lnTo>
                    <a:pt x="378" y="547"/>
                  </a:lnTo>
                  <a:lnTo>
                    <a:pt x="385" y="548"/>
                  </a:lnTo>
                  <a:lnTo>
                    <a:pt x="387" y="551"/>
                  </a:lnTo>
                  <a:lnTo>
                    <a:pt x="389" y="556"/>
                  </a:lnTo>
                  <a:lnTo>
                    <a:pt x="382" y="557"/>
                  </a:lnTo>
                  <a:lnTo>
                    <a:pt x="377" y="559"/>
                  </a:lnTo>
                  <a:lnTo>
                    <a:pt x="370" y="559"/>
                  </a:lnTo>
                  <a:lnTo>
                    <a:pt x="365" y="560"/>
                  </a:lnTo>
                  <a:lnTo>
                    <a:pt x="359" y="559"/>
                  </a:lnTo>
                  <a:lnTo>
                    <a:pt x="352" y="559"/>
                  </a:lnTo>
                  <a:lnTo>
                    <a:pt x="347" y="559"/>
                  </a:lnTo>
                  <a:lnTo>
                    <a:pt x="340" y="559"/>
                  </a:lnTo>
                  <a:lnTo>
                    <a:pt x="334" y="559"/>
                  </a:lnTo>
                  <a:lnTo>
                    <a:pt x="328" y="557"/>
                  </a:lnTo>
                  <a:lnTo>
                    <a:pt x="322" y="557"/>
                  </a:lnTo>
                  <a:lnTo>
                    <a:pt x="316" y="557"/>
                  </a:lnTo>
                  <a:lnTo>
                    <a:pt x="310" y="557"/>
                  </a:lnTo>
                  <a:lnTo>
                    <a:pt x="304" y="557"/>
                  </a:lnTo>
                  <a:lnTo>
                    <a:pt x="298" y="559"/>
                  </a:lnTo>
                  <a:lnTo>
                    <a:pt x="292" y="560"/>
                  </a:lnTo>
                  <a:lnTo>
                    <a:pt x="295" y="617"/>
                  </a:lnTo>
                  <a:lnTo>
                    <a:pt x="296" y="619"/>
                  </a:lnTo>
                  <a:lnTo>
                    <a:pt x="300" y="619"/>
                  </a:lnTo>
                  <a:lnTo>
                    <a:pt x="304" y="620"/>
                  </a:lnTo>
                  <a:lnTo>
                    <a:pt x="311" y="621"/>
                  </a:lnTo>
                  <a:lnTo>
                    <a:pt x="316" y="621"/>
                  </a:lnTo>
                  <a:lnTo>
                    <a:pt x="323" y="623"/>
                  </a:lnTo>
                  <a:lnTo>
                    <a:pt x="331" y="623"/>
                  </a:lnTo>
                  <a:lnTo>
                    <a:pt x="339" y="624"/>
                  </a:lnTo>
                  <a:lnTo>
                    <a:pt x="347" y="624"/>
                  </a:lnTo>
                  <a:lnTo>
                    <a:pt x="354" y="624"/>
                  </a:lnTo>
                  <a:lnTo>
                    <a:pt x="362" y="624"/>
                  </a:lnTo>
                  <a:lnTo>
                    <a:pt x="369" y="624"/>
                  </a:lnTo>
                  <a:lnTo>
                    <a:pt x="374" y="624"/>
                  </a:lnTo>
                  <a:lnTo>
                    <a:pt x="381" y="624"/>
                  </a:lnTo>
                  <a:lnTo>
                    <a:pt x="385" y="624"/>
                  </a:lnTo>
                  <a:lnTo>
                    <a:pt x="389" y="625"/>
                  </a:lnTo>
                  <a:lnTo>
                    <a:pt x="390" y="629"/>
                  </a:lnTo>
                  <a:lnTo>
                    <a:pt x="389" y="633"/>
                  </a:lnTo>
                  <a:lnTo>
                    <a:pt x="386" y="637"/>
                  </a:lnTo>
                  <a:lnTo>
                    <a:pt x="383" y="642"/>
                  </a:lnTo>
                  <a:lnTo>
                    <a:pt x="377" y="642"/>
                  </a:lnTo>
                  <a:lnTo>
                    <a:pt x="369" y="642"/>
                  </a:lnTo>
                  <a:lnTo>
                    <a:pt x="361" y="642"/>
                  </a:lnTo>
                  <a:lnTo>
                    <a:pt x="354" y="642"/>
                  </a:lnTo>
                  <a:lnTo>
                    <a:pt x="347" y="642"/>
                  </a:lnTo>
                  <a:lnTo>
                    <a:pt x="340" y="642"/>
                  </a:lnTo>
                  <a:lnTo>
                    <a:pt x="332" y="642"/>
                  </a:lnTo>
                  <a:lnTo>
                    <a:pt x="326" y="643"/>
                  </a:lnTo>
                  <a:lnTo>
                    <a:pt x="318" y="643"/>
                  </a:lnTo>
                  <a:lnTo>
                    <a:pt x="311" y="643"/>
                  </a:lnTo>
                  <a:lnTo>
                    <a:pt x="304" y="643"/>
                  </a:lnTo>
                  <a:lnTo>
                    <a:pt x="298" y="643"/>
                  </a:lnTo>
                  <a:lnTo>
                    <a:pt x="290" y="642"/>
                  </a:lnTo>
                  <a:lnTo>
                    <a:pt x="283" y="642"/>
                  </a:lnTo>
                  <a:lnTo>
                    <a:pt x="276" y="642"/>
                  </a:lnTo>
                  <a:lnTo>
                    <a:pt x="270" y="642"/>
                  </a:lnTo>
                  <a:lnTo>
                    <a:pt x="270" y="6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16"/>
            <p:cNvSpPr>
              <a:spLocks/>
            </p:cNvSpPr>
            <p:nvPr/>
          </p:nvSpPr>
          <p:spPr bwMode="auto">
            <a:xfrm>
              <a:off x="2663" y="3550"/>
              <a:ext cx="71" cy="65"/>
            </a:xfrm>
            <a:custGeom>
              <a:avLst/>
              <a:gdLst>
                <a:gd name="T0" fmla="*/ 2 w 71"/>
                <a:gd name="T1" fmla="*/ 20 h 65"/>
                <a:gd name="T2" fmla="*/ 0 w 71"/>
                <a:gd name="T3" fmla="*/ 17 h 65"/>
                <a:gd name="T4" fmla="*/ 2 w 71"/>
                <a:gd name="T5" fmla="*/ 13 h 65"/>
                <a:gd name="T6" fmla="*/ 3 w 71"/>
                <a:gd name="T7" fmla="*/ 9 h 65"/>
                <a:gd name="T8" fmla="*/ 6 w 71"/>
                <a:gd name="T9" fmla="*/ 6 h 65"/>
                <a:gd name="T10" fmla="*/ 11 w 71"/>
                <a:gd name="T11" fmla="*/ 0 h 65"/>
                <a:gd name="T12" fmla="*/ 16 w 71"/>
                <a:gd name="T13" fmla="*/ 0 h 65"/>
                <a:gd name="T14" fmla="*/ 19 w 71"/>
                <a:gd name="T15" fmla="*/ 2 h 65"/>
                <a:gd name="T16" fmla="*/ 24 w 71"/>
                <a:gd name="T17" fmla="*/ 5 h 65"/>
                <a:gd name="T18" fmla="*/ 28 w 71"/>
                <a:gd name="T19" fmla="*/ 8 h 65"/>
                <a:gd name="T20" fmla="*/ 34 w 71"/>
                <a:gd name="T21" fmla="*/ 12 h 65"/>
                <a:gd name="T22" fmla="*/ 36 w 71"/>
                <a:gd name="T23" fmla="*/ 14 h 65"/>
                <a:gd name="T24" fmla="*/ 42 w 71"/>
                <a:gd name="T25" fmla="*/ 18 h 65"/>
                <a:gd name="T26" fmla="*/ 44 w 71"/>
                <a:gd name="T27" fmla="*/ 22 h 65"/>
                <a:gd name="T28" fmla="*/ 48 w 71"/>
                <a:gd name="T29" fmla="*/ 26 h 65"/>
                <a:gd name="T30" fmla="*/ 55 w 71"/>
                <a:gd name="T31" fmla="*/ 32 h 65"/>
                <a:gd name="T32" fmla="*/ 62 w 71"/>
                <a:gd name="T33" fmla="*/ 38 h 65"/>
                <a:gd name="T34" fmla="*/ 67 w 71"/>
                <a:gd name="T35" fmla="*/ 44 h 65"/>
                <a:gd name="T36" fmla="*/ 71 w 71"/>
                <a:gd name="T37" fmla="*/ 48 h 65"/>
                <a:gd name="T38" fmla="*/ 71 w 71"/>
                <a:gd name="T39" fmla="*/ 53 h 65"/>
                <a:gd name="T40" fmla="*/ 68 w 71"/>
                <a:gd name="T41" fmla="*/ 58 h 65"/>
                <a:gd name="T42" fmla="*/ 63 w 71"/>
                <a:gd name="T43" fmla="*/ 61 h 65"/>
                <a:gd name="T44" fmla="*/ 59 w 71"/>
                <a:gd name="T45" fmla="*/ 65 h 65"/>
                <a:gd name="T46" fmla="*/ 2 w 71"/>
                <a:gd name="T47" fmla="*/ 20 h 65"/>
                <a:gd name="T48" fmla="*/ 2 w 71"/>
                <a:gd name="T4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65">
                  <a:moveTo>
                    <a:pt x="2" y="20"/>
                  </a:moveTo>
                  <a:lnTo>
                    <a:pt x="0" y="17"/>
                  </a:lnTo>
                  <a:lnTo>
                    <a:pt x="2" y="13"/>
                  </a:lnTo>
                  <a:lnTo>
                    <a:pt x="3" y="9"/>
                  </a:lnTo>
                  <a:lnTo>
                    <a:pt x="6" y="6"/>
                  </a:lnTo>
                  <a:lnTo>
                    <a:pt x="11" y="0"/>
                  </a:lnTo>
                  <a:lnTo>
                    <a:pt x="16" y="0"/>
                  </a:lnTo>
                  <a:lnTo>
                    <a:pt x="19" y="2"/>
                  </a:lnTo>
                  <a:lnTo>
                    <a:pt x="24" y="5"/>
                  </a:lnTo>
                  <a:lnTo>
                    <a:pt x="28" y="8"/>
                  </a:lnTo>
                  <a:lnTo>
                    <a:pt x="34" y="12"/>
                  </a:lnTo>
                  <a:lnTo>
                    <a:pt x="36" y="14"/>
                  </a:lnTo>
                  <a:lnTo>
                    <a:pt x="42" y="18"/>
                  </a:lnTo>
                  <a:lnTo>
                    <a:pt x="44" y="22"/>
                  </a:lnTo>
                  <a:lnTo>
                    <a:pt x="48" y="26"/>
                  </a:lnTo>
                  <a:lnTo>
                    <a:pt x="55" y="32"/>
                  </a:lnTo>
                  <a:lnTo>
                    <a:pt x="62" y="38"/>
                  </a:lnTo>
                  <a:lnTo>
                    <a:pt x="67" y="44"/>
                  </a:lnTo>
                  <a:lnTo>
                    <a:pt x="71" y="48"/>
                  </a:lnTo>
                  <a:lnTo>
                    <a:pt x="71" y="53"/>
                  </a:lnTo>
                  <a:lnTo>
                    <a:pt x="68" y="58"/>
                  </a:lnTo>
                  <a:lnTo>
                    <a:pt x="63" y="61"/>
                  </a:lnTo>
                  <a:lnTo>
                    <a:pt x="59" y="65"/>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17"/>
            <p:cNvSpPr>
              <a:spLocks/>
            </p:cNvSpPr>
            <p:nvPr/>
          </p:nvSpPr>
          <p:spPr bwMode="auto">
            <a:xfrm>
              <a:off x="3698" y="3322"/>
              <a:ext cx="41" cy="236"/>
            </a:xfrm>
            <a:custGeom>
              <a:avLst/>
              <a:gdLst>
                <a:gd name="T0" fmla="*/ 6 w 41"/>
                <a:gd name="T1" fmla="*/ 224 h 236"/>
                <a:gd name="T2" fmla="*/ 5 w 41"/>
                <a:gd name="T3" fmla="*/ 209 h 236"/>
                <a:gd name="T4" fmla="*/ 4 w 41"/>
                <a:gd name="T5" fmla="*/ 194 h 236"/>
                <a:gd name="T6" fmla="*/ 2 w 41"/>
                <a:gd name="T7" fmla="*/ 181 h 236"/>
                <a:gd name="T8" fmla="*/ 1 w 41"/>
                <a:gd name="T9" fmla="*/ 166 h 236"/>
                <a:gd name="T10" fmla="*/ 1 w 41"/>
                <a:gd name="T11" fmla="*/ 152 h 236"/>
                <a:gd name="T12" fmla="*/ 1 w 41"/>
                <a:gd name="T13" fmla="*/ 137 h 236"/>
                <a:gd name="T14" fmla="*/ 1 w 41"/>
                <a:gd name="T15" fmla="*/ 122 h 236"/>
                <a:gd name="T16" fmla="*/ 0 w 41"/>
                <a:gd name="T17" fmla="*/ 109 h 236"/>
                <a:gd name="T18" fmla="*/ 0 w 41"/>
                <a:gd name="T19" fmla="*/ 94 h 236"/>
                <a:gd name="T20" fmla="*/ 0 w 41"/>
                <a:gd name="T21" fmla="*/ 80 h 236"/>
                <a:gd name="T22" fmla="*/ 0 w 41"/>
                <a:gd name="T23" fmla="*/ 65 h 236"/>
                <a:gd name="T24" fmla="*/ 0 w 41"/>
                <a:gd name="T25" fmla="*/ 50 h 236"/>
                <a:gd name="T26" fmla="*/ 0 w 41"/>
                <a:gd name="T27" fmla="*/ 37 h 236"/>
                <a:gd name="T28" fmla="*/ 0 w 41"/>
                <a:gd name="T29" fmla="*/ 22 h 236"/>
                <a:gd name="T30" fmla="*/ 0 w 41"/>
                <a:gd name="T31" fmla="*/ 8 h 236"/>
                <a:gd name="T32" fmla="*/ 5 w 41"/>
                <a:gd name="T33" fmla="*/ 0 h 236"/>
                <a:gd name="T34" fmla="*/ 18 w 41"/>
                <a:gd name="T35" fmla="*/ 1 h 236"/>
                <a:gd name="T36" fmla="*/ 25 w 41"/>
                <a:gd name="T37" fmla="*/ 8 h 236"/>
                <a:gd name="T38" fmla="*/ 28 w 41"/>
                <a:gd name="T39" fmla="*/ 21 h 236"/>
                <a:gd name="T40" fmla="*/ 30 w 41"/>
                <a:gd name="T41" fmla="*/ 36 h 236"/>
                <a:gd name="T42" fmla="*/ 32 w 41"/>
                <a:gd name="T43" fmla="*/ 50 h 236"/>
                <a:gd name="T44" fmla="*/ 34 w 41"/>
                <a:gd name="T45" fmla="*/ 65 h 236"/>
                <a:gd name="T46" fmla="*/ 36 w 41"/>
                <a:gd name="T47" fmla="*/ 80 h 236"/>
                <a:gd name="T48" fmla="*/ 37 w 41"/>
                <a:gd name="T49" fmla="*/ 94 h 236"/>
                <a:gd name="T50" fmla="*/ 38 w 41"/>
                <a:gd name="T51" fmla="*/ 109 h 236"/>
                <a:gd name="T52" fmla="*/ 40 w 41"/>
                <a:gd name="T53" fmla="*/ 125 h 236"/>
                <a:gd name="T54" fmla="*/ 40 w 41"/>
                <a:gd name="T55" fmla="*/ 140 h 236"/>
                <a:gd name="T56" fmla="*/ 41 w 41"/>
                <a:gd name="T57" fmla="*/ 153 h 236"/>
                <a:gd name="T58" fmla="*/ 41 w 41"/>
                <a:gd name="T59" fmla="*/ 169 h 236"/>
                <a:gd name="T60" fmla="*/ 41 w 41"/>
                <a:gd name="T61" fmla="*/ 184 h 236"/>
                <a:gd name="T62" fmla="*/ 41 w 41"/>
                <a:gd name="T63" fmla="*/ 198 h 236"/>
                <a:gd name="T64" fmla="*/ 41 w 41"/>
                <a:gd name="T65" fmla="*/ 213 h 236"/>
                <a:gd name="T66" fmla="*/ 41 w 41"/>
                <a:gd name="T67" fmla="*/ 228 h 236"/>
                <a:gd name="T68" fmla="*/ 37 w 41"/>
                <a:gd name="T69" fmla="*/ 236 h 236"/>
                <a:gd name="T70" fmla="*/ 28 w 41"/>
                <a:gd name="T71" fmla="*/ 236 h 236"/>
                <a:gd name="T72" fmla="*/ 17 w 41"/>
                <a:gd name="T73" fmla="*/ 234 h 236"/>
                <a:gd name="T74" fmla="*/ 8 w 41"/>
                <a:gd name="T75" fmla="*/ 233 h 236"/>
                <a:gd name="T76" fmla="*/ 6 w 41"/>
                <a:gd name="T77" fmla="*/ 23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36">
                  <a:moveTo>
                    <a:pt x="6" y="232"/>
                  </a:moveTo>
                  <a:lnTo>
                    <a:pt x="6" y="224"/>
                  </a:lnTo>
                  <a:lnTo>
                    <a:pt x="5" y="217"/>
                  </a:lnTo>
                  <a:lnTo>
                    <a:pt x="5" y="209"/>
                  </a:lnTo>
                  <a:lnTo>
                    <a:pt x="5" y="202"/>
                  </a:lnTo>
                  <a:lnTo>
                    <a:pt x="4" y="194"/>
                  </a:lnTo>
                  <a:lnTo>
                    <a:pt x="2" y="188"/>
                  </a:lnTo>
                  <a:lnTo>
                    <a:pt x="2" y="181"/>
                  </a:lnTo>
                  <a:lnTo>
                    <a:pt x="2" y="174"/>
                  </a:lnTo>
                  <a:lnTo>
                    <a:pt x="1" y="166"/>
                  </a:lnTo>
                  <a:lnTo>
                    <a:pt x="1" y="158"/>
                  </a:lnTo>
                  <a:lnTo>
                    <a:pt x="1" y="152"/>
                  </a:lnTo>
                  <a:lnTo>
                    <a:pt x="1" y="145"/>
                  </a:lnTo>
                  <a:lnTo>
                    <a:pt x="1" y="137"/>
                  </a:lnTo>
                  <a:lnTo>
                    <a:pt x="1" y="130"/>
                  </a:lnTo>
                  <a:lnTo>
                    <a:pt x="1" y="122"/>
                  </a:lnTo>
                  <a:lnTo>
                    <a:pt x="1" y="116"/>
                  </a:lnTo>
                  <a:lnTo>
                    <a:pt x="0" y="109"/>
                  </a:lnTo>
                  <a:lnTo>
                    <a:pt x="0" y="101"/>
                  </a:lnTo>
                  <a:lnTo>
                    <a:pt x="0" y="94"/>
                  </a:lnTo>
                  <a:lnTo>
                    <a:pt x="0" y="86"/>
                  </a:lnTo>
                  <a:lnTo>
                    <a:pt x="0" y="80"/>
                  </a:lnTo>
                  <a:lnTo>
                    <a:pt x="0" y="73"/>
                  </a:lnTo>
                  <a:lnTo>
                    <a:pt x="0" y="65"/>
                  </a:lnTo>
                  <a:lnTo>
                    <a:pt x="0" y="58"/>
                  </a:lnTo>
                  <a:lnTo>
                    <a:pt x="0" y="50"/>
                  </a:lnTo>
                  <a:lnTo>
                    <a:pt x="0" y="44"/>
                  </a:lnTo>
                  <a:lnTo>
                    <a:pt x="0" y="37"/>
                  </a:lnTo>
                  <a:lnTo>
                    <a:pt x="0" y="30"/>
                  </a:lnTo>
                  <a:lnTo>
                    <a:pt x="0" y="22"/>
                  </a:lnTo>
                  <a:lnTo>
                    <a:pt x="0" y="14"/>
                  </a:lnTo>
                  <a:lnTo>
                    <a:pt x="0" y="8"/>
                  </a:lnTo>
                  <a:lnTo>
                    <a:pt x="0" y="1"/>
                  </a:lnTo>
                  <a:lnTo>
                    <a:pt x="5" y="0"/>
                  </a:lnTo>
                  <a:lnTo>
                    <a:pt x="12" y="0"/>
                  </a:lnTo>
                  <a:lnTo>
                    <a:pt x="18" y="1"/>
                  </a:lnTo>
                  <a:lnTo>
                    <a:pt x="25" y="1"/>
                  </a:lnTo>
                  <a:lnTo>
                    <a:pt x="25" y="8"/>
                  </a:lnTo>
                  <a:lnTo>
                    <a:pt x="26" y="14"/>
                  </a:lnTo>
                  <a:lnTo>
                    <a:pt x="28" y="21"/>
                  </a:lnTo>
                  <a:lnTo>
                    <a:pt x="29" y="29"/>
                  </a:lnTo>
                  <a:lnTo>
                    <a:pt x="30" y="36"/>
                  </a:lnTo>
                  <a:lnTo>
                    <a:pt x="32" y="44"/>
                  </a:lnTo>
                  <a:lnTo>
                    <a:pt x="32" y="50"/>
                  </a:lnTo>
                  <a:lnTo>
                    <a:pt x="34" y="58"/>
                  </a:lnTo>
                  <a:lnTo>
                    <a:pt x="34" y="65"/>
                  </a:lnTo>
                  <a:lnTo>
                    <a:pt x="36" y="73"/>
                  </a:lnTo>
                  <a:lnTo>
                    <a:pt x="36" y="80"/>
                  </a:lnTo>
                  <a:lnTo>
                    <a:pt x="37" y="88"/>
                  </a:lnTo>
                  <a:lnTo>
                    <a:pt x="37" y="94"/>
                  </a:lnTo>
                  <a:lnTo>
                    <a:pt x="38" y="102"/>
                  </a:lnTo>
                  <a:lnTo>
                    <a:pt x="38" y="109"/>
                  </a:lnTo>
                  <a:lnTo>
                    <a:pt x="40" y="118"/>
                  </a:lnTo>
                  <a:lnTo>
                    <a:pt x="40" y="125"/>
                  </a:lnTo>
                  <a:lnTo>
                    <a:pt x="40" y="132"/>
                  </a:lnTo>
                  <a:lnTo>
                    <a:pt x="40" y="140"/>
                  </a:lnTo>
                  <a:lnTo>
                    <a:pt x="41" y="146"/>
                  </a:lnTo>
                  <a:lnTo>
                    <a:pt x="41" y="153"/>
                  </a:lnTo>
                  <a:lnTo>
                    <a:pt x="41" y="162"/>
                  </a:lnTo>
                  <a:lnTo>
                    <a:pt x="41" y="169"/>
                  </a:lnTo>
                  <a:lnTo>
                    <a:pt x="41" y="177"/>
                  </a:lnTo>
                  <a:lnTo>
                    <a:pt x="41" y="184"/>
                  </a:lnTo>
                  <a:lnTo>
                    <a:pt x="41" y="192"/>
                  </a:lnTo>
                  <a:lnTo>
                    <a:pt x="41" y="198"/>
                  </a:lnTo>
                  <a:lnTo>
                    <a:pt x="41" y="206"/>
                  </a:lnTo>
                  <a:lnTo>
                    <a:pt x="41" y="213"/>
                  </a:lnTo>
                  <a:lnTo>
                    <a:pt x="41" y="221"/>
                  </a:lnTo>
                  <a:lnTo>
                    <a:pt x="41" y="228"/>
                  </a:lnTo>
                  <a:lnTo>
                    <a:pt x="41" y="236"/>
                  </a:lnTo>
                  <a:lnTo>
                    <a:pt x="37" y="236"/>
                  </a:lnTo>
                  <a:lnTo>
                    <a:pt x="33" y="236"/>
                  </a:lnTo>
                  <a:lnTo>
                    <a:pt x="28" y="236"/>
                  </a:lnTo>
                  <a:lnTo>
                    <a:pt x="24" y="236"/>
                  </a:lnTo>
                  <a:lnTo>
                    <a:pt x="17" y="234"/>
                  </a:lnTo>
                  <a:lnTo>
                    <a:pt x="13" y="234"/>
                  </a:lnTo>
                  <a:lnTo>
                    <a:pt x="8" y="233"/>
                  </a:lnTo>
                  <a:lnTo>
                    <a:pt x="6" y="232"/>
                  </a:lnTo>
                  <a:lnTo>
                    <a:pt x="6" y="23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18"/>
            <p:cNvSpPr>
              <a:spLocks/>
            </p:cNvSpPr>
            <p:nvPr/>
          </p:nvSpPr>
          <p:spPr bwMode="auto">
            <a:xfrm>
              <a:off x="2881" y="3471"/>
              <a:ext cx="23" cy="81"/>
            </a:xfrm>
            <a:custGeom>
              <a:avLst/>
              <a:gdLst>
                <a:gd name="T0" fmla="*/ 0 w 23"/>
                <a:gd name="T1" fmla="*/ 72 h 81"/>
                <a:gd name="T2" fmla="*/ 0 w 23"/>
                <a:gd name="T3" fmla="*/ 69 h 81"/>
                <a:gd name="T4" fmla="*/ 0 w 23"/>
                <a:gd name="T5" fmla="*/ 65 h 81"/>
                <a:gd name="T6" fmla="*/ 0 w 23"/>
                <a:gd name="T7" fmla="*/ 60 h 81"/>
                <a:gd name="T8" fmla="*/ 1 w 23"/>
                <a:gd name="T9" fmla="*/ 56 h 81"/>
                <a:gd name="T10" fmla="*/ 1 w 23"/>
                <a:gd name="T11" fmla="*/ 49 h 81"/>
                <a:gd name="T12" fmla="*/ 3 w 23"/>
                <a:gd name="T13" fmla="*/ 44 h 81"/>
                <a:gd name="T14" fmla="*/ 4 w 23"/>
                <a:gd name="T15" fmla="*/ 39 h 81"/>
                <a:gd name="T16" fmla="*/ 5 w 23"/>
                <a:gd name="T17" fmla="*/ 32 h 81"/>
                <a:gd name="T18" fmla="*/ 5 w 23"/>
                <a:gd name="T19" fmla="*/ 25 h 81"/>
                <a:gd name="T20" fmla="*/ 7 w 23"/>
                <a:gd name="T21" fmla="*/ 20 h 81"/>
                <a:gd name="T22" fmla="*/ 8 w 23"/>
                <a:gd name="T23" fmla="*/ 15 h 81"/>
                <a:gd name="T24" fmla="*/ 11 w 23"/>
                <a:gd name="T25" fmla="*/ 9 h 81"/>
                <a:gd name="T26" fmla="*/ 12 w 23"/>
                <a:gd name="T27" fmla="*/ 5 h 81"/>
                <a:gd name="T28" fmla="*/ 13 w 23"/>
                <a:gd name="T29" fmla="*/ 3 h 81"/>
                <a:gd name="T30" fmla="*/ 16 w 23"/>
                <a:gd name="T31" fmla="*/ 0 h 81"/>
                <a:gd name="T32" fmla="*/ 19 w 23"/>
                <a:gd name="T33" fmla="*/ 0 h 81"/>
                <a:gd name="T34" fmla="*/ 20 w 23"/>
                <a:gd name="T35" fmla="*/ 1 h 81"/>
                <a:gd name="T36" fmla="*/ 21 w 23"/>
                <a:gd name="T37" fmla="*/ 4 h 81"/>
                <a:gd name="T38" fmla="*/ 23 w 23"/>
                <a:gd name="T39" fmla="*/ 8 h 81"/>
                <a:gd name="T40" fmla="*/ 23 w 23"/>
                <a:gd name="T41" fmla="*/ 13 h 81"/>
                <a:gd name="T42" fmla="*/ 23 w 23"/>
                <a:gd name="T43" fmla="*/ 19 h 81"/>
                <a:gd name="T44" fmla="*/ 23 w 23"/>
                <a:gd name="T45" fmla="*/ 25 h 81"/>
                <a:gd name="T46" fmla="*/ 23 w 23"/>
                <a:gd name="T47" fmla="*/ 32 h 81"/>
                <a:gd name="T48" fmla="*/ 23 w 23"/>
                <a:gd name="T49" fmla="*/ 39 h 81"/>
                <a:gd name="T50" fmla="*/ 20 w 23"/>
                <a:gd name="T51" fmla="*/ 45 h 81"/>
                <a:gd name="T52" fmla="*/ 20 w 23"/>
                <a:gd name="T53" fmla="*/ 51 h 81"/>
                <a:gd name="T54" fmla="*/ 19 w 23"/>
                <a:gd name="T55" fmla="*/ 57 h 81"/>
                <a:gd name="T56" fmla="*/ 19 w 23"/>
                <a:gd name="T57" fmla="*/ 64 h 81"/>
                <a:gd name="T58" fmla="*/ 17 w 23"/>
                <a:gd name="T59" fmla="*/ 68 h 81"/>
                <a:gd name="T60" fmla="*/ 17 w 23"/>
                <a:gd name="T61" fmla="*/ 73 h 81"/>
                <a:gd name="T62" fmla="*/ 17 w 23"/>
                <a:gd name="T63" fmla="*/ 77 h 81"/>
                <a:gd name="T64" fmla="*/ 17 w 23"/>
                <a:gd name="T65" fmla="*/ 81 h 81"/>
                <a:gd name="T66" fmla="*/ 11 w 23"/>
                <a:gd name="T67" fmla="*/ 80 h 81"/>
                <a:gd name="T68" fmla="*/ 7 w 23"/>
                <a:gd name="T69" fmla="*/ 79 h 81"/>
                <a:gd name="T70" fmla="*/ 4 w 23"/>
                <a:gd name="T71" fmla="*/ 76 h 81"/>
                <a:gd name="T72" fmla="*/ 0 w 23"/>
                <a:gd name="T73" fmla="*/ 72 h 81"/>
                <a:gd name="T74" fmla="*/ 0 w 23"/>
                <a:gd name="T75"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81">
                  <a:moveTo>
                    <a:pt x="0" y="72"/>
                  </a:moveTo>
                  <a:lnTo>
                    <a:pt x="0" y="69"/>
                  </a:lnTo>
                  <a:lnTo>
                    <a:pt x="0" y="65"/>
                  </a:lnTo>
                  <a:lnTo>
                    <a:pt x="0" y="60"/>
                  </a:lnTo>
                  <a:lnTo>
                    <a:pt x="1" y="56"/>
                  </a:lnTo>
                  <a:lnTo>
                    <a:pt x="1" y="49"/>
                  </a:lnTo>
                  <a:lnTo>
                    <a:pt x="3" y="44"/>
                  </a:lnTo>
                  <a:lnTo>
                    <a:pt x="4" y="39"/>
                  </a:lnTo>
                  <a:lnTo>
                    <a:pt x="5" y="32"/>
                  </a:lnTo>
                  <a:lnTo>
                    <a:pt x="5" y="25"/>
                  </a:lnTo>
                  <a:lnTo>
                    <a:pt x="7" y="20"/>
                  </a:lnTo>
                  <a:lnTo>
                    <a:pt x="8" y="15"/>
                  </a:lnTo>
                  <a:lnTo>
                    <a:pt x="11" y="9"/>
                  </a:lnTo>
                  <a:lnTo>
                    <a:pt x="12" y="5"/>
                  </a:lnTo>
                  <a:lnTo>
                    <a:pt x="13" y="3"/>
                  </a:lnTo>
                  <a:lnTo>
                    <a:pt x="16" y="0"/>
                  </a:lnTo>
                  <a:lnTo>
                    <a:pt x="19" y="0"/>
                  </a:lnTo>
                  <a:lnTo>
                    <a:pt x="20" y="1"/>
                  </a:lnTo>
                  <a:lnTo>
                    <a:pt x="21" y="4"/>
                  </a:lnTo>
                  <a:lnTo>
                    <a:pt x="23" y="8"/>
                  </a:lnTo>
                  <a:lnTo>
                    <a:pt x="23" y="13"/>
                  </a:lnTo>
                  <a:lnTo>
                    <a:pt x="23" y="19"/>
                  </a:lnTo>
                  <a:lnTo>
                    <a:pt x="23" y="25"/>
                  </a:lnTo>
                  <a:lnTo>
                    <a:pt x="23" y="32"/>
                  </a:lnTo>
                  <a:lnTo>
                    <a:pt x="23" y="39"/>
                  </a:lnTo>
                  <a:lnTo>
                    <a:pt x="20" y="45"/>
                  </a:lnTo>
                  <a:lnTo>
                    <a:pt x="20" y="51"/>
                  </a:lnTo>
                  <a:lnTo>
                    <a:pt x="19" y="57"/>
                  </a:lnTo>
                  <a:lnTo>
                    <a:pt x="19" y="64"/>
                  </a:lnTo>
                  <a:lnTo>
                    <a:pt x="17" y="68"/>
                  </a:lnTo>
                  <a:lnTo>
                    <a:pt x="17" y="73"/>
                  </a:lnTo>
                  <a:lnTo>
                    <a:pt x="17" y="77"/>
                  </a:lnTo>
                  <a:lnTo>
                    <a:pt x="17" y="81"/>
                  </a:lnTo>
                  <a:lnTo>
                    <a:pt x="11" y="80"/>
                  </a:lnTo>
                  <a:lnTo>
                    <a:pt x="7" y="79"/>
                  </a:lnTo>
                  <a:lnTo>
                    <a:pt x="4" y="76"/>
                  </a:lnTo>
                  <a:lnTo>
                    <a:pt x="0" y="7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19"/>
            <p:cNvSpPr>
              <a:spLocks/>
            </p:cNvSpPr>
            <p:nvPr/>
          </p:nvSpPr>
          <p:spPr bwMode="auto">
            <a:xfrm>
              <a:off x="2476" y="3478"/>
              <a:ext cx="66" cy="62"/>
            </a:xfrm>
            <a:custGeom>
              <a:avLst/>
              <a:gdLst>
                <a:gd name="T0" fmla="*/ 0 w 66"/>
                <a:gd name="T1" fmla="*/ 48 h 62"/>
                <a:gd name="T2" fmla="*/ 6 w 66"/>
                <a:gd name="T3" fmla="*/ 41 h 62"/>
                <a:gd name="T4" fmla="*/ 11 w 66"/>
                <a:gd name="T5" fmla="*/ 34 h 62"/>
                <a:gd name="T6" fmla="*/ 16 w 66"/>
                <a:gd name="T7" fmla="*/ 29 h 62"/>
                <a:gd name="T8" fmla="*/ 23 w 66"/>
                <a:gd name="T9" fmla="*/ 22 h 62"/>
                <a:gd name="T10" fmla="*/ 28 w 66"/>
                <a:gd name="T11" fmla="*/ 16 h 62"/>
                <a:gd name="T12" fmla="*/ 35 w 66"/>
                <a:gd name="T13" fmla="*/ 10 h 62"/>
                <a:gd name="T14" fmla="*/ 42 w 66"/>
                <a:gd name="T15" fmla="*/ 5 h 62"/>
                <a:gd name="T16" fmla="*/ 50 w 66"/>
                <a:gd name="T17" fmla="*/ 1 h 62"/>
                <a:gd name="T18" fmla="*/ 54 w 66"/>
                <a:gd name="T19" fmla="*/ 0 h 62"/>
                <a:gd name="T20" fmla="*/ 59 w 66"/>
                <a:gd name="T21" fmla="*/ 0 h 62"/>
                <a:gd name="T22" fmla="*/ 62 w 66"/>
                <a:gd name="T23" fmla="*/ 1 h 62"/>
                <a:gd name="T24" fmla="*/ 66 w 66"/>
                <a:gd name="T25" fmla="*/ 5 h 62"/>
                <a:gd name="T26" fmla="*/ 62 w 66"/>
                <a:gd name="T27" fmla="*/ 13 h 62"/>
                <a:gd name="T28" fmla="*/ 56 w 66"/>
                <a:gd name="T29" fmla="*/ 21 h 62"/>
                <a:gd name="T30" fmla="*/ 51 w 66"/>
                <a:gd name="T31" fmla="*/ 28 h 62"/>
                <a:gd name="T32" fmla="*/ 46 w 66"/>
                <a:gd name="T33" fmla="*/ 36 h 62"/>
                <a:gd name="T34" fmla="*/ 38 w 66"/>
                <a:gd name="T35" fmla="*/ 41 h 62"/>
                <a:gd name="T36" fmla="*/ 31 w 66"/>
                <a:gd name="T37" fmla="*/ 48 h 62"/>
                <a:gd name="T38" fmla="*/ 24 w 66"/>
                <a:gd name="T39" fmla="*/ 54 h 62"/>
                <a:gd name="T40" fmla="*/ 18 w 66"/>
                <a:gd name="T41" fmla="*/ 60 h 62"/>
                <a:gd name="T42" fmla="*/ 15 w 66"/>
                <a:gd name="T43" fmla="*/ 62 h 62"/>
                <a:gd name="T44" fmla="*/ 11 w 66"/>
                <a:gd name="T45" fmla="*/ 62 h 62"/>
                <a:gd name="T46" fmla="*/ 8 w 66"/>
                <a:gd name="T47" fmla="*/ 61 h 62"/>
                <a:gd name="T48" fmla="*/ 6 w 66"/>
                <a:gd name="T49" fmla="*/ 60 h 62"/>
                <a:gd name="T50" fmla="*/ 4 w 66"/>
                <a:gd name="T51" fmla="*/ 56 h 62"/>
                <a:gd name="T52" fmla="*/ 3 w 66"/>
                <a:gd name="T53" fmla="*/ 53 h 62"/>
                <a:gd name="T54" fmla="*/ 0 w 66"/>
                <a:gd name="T55" fmla="*/ 49 h 62"/>
                <a:gd name="T56" fmla="*/ 0 w 66"/>
                <a:gd name="T57" fmla="*/ 48 h 62"/>
                <a:gd name="T58" fmla="*/ 0 w 66"/>
                <a:gd name="T59"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62">
                  <a:moveTo>
                    <a:pt x="0" y="48"/>
                  </a:moveTo>
                  <a:lnTo>
                    <a:pt x="6" y="41"/>
                  </a:lnTo>
                  <a:lnTo>
                    <a:pt x="11" y="34"/>
                  </a:lnTo>
                  <a:lnTo>
                    <a:pt x="16" y="29"/>
                  </a:lnTo>
                  <a:lnTo>
                    <a:pt x="23" y="22"/>
                  </a:lnTo>
                  <a:lnTo>
                    <a:pt x="28" y="16"/>
                  </a:lnTo>
                  <a:lnTo>
                    <a:pt x="35" y="10"/>
                  </a:lnTo>
                  <a:lnTo>
                    <a:pt x="42" y="5"/>
                  </a:lnTo>
                  <a:lnTo>
                    <a:pt x="50" y="1"/>
                  </a:lnTo>
                  <a:lnTo>
                    <a:pt x="54" y="0"/>
                  </a:lnTo>
                  <a:lnTo>
                    <a:pt x="59" y="0"/>
                  </a:lnTo>
                  <a:lnTo>
                    <a:pt x="62" y="1"/>
                  </a:lnTo>
                  <a:lnTo>
                    <a:pt x="66" y="5"/>
                  </a:lnTo>
                  <a:lnTo>
                    <a:pt x="62" y="13"/>
                  </a:lnTo>
                  <a:lnTo>
                    <a:pt x="56" y="21"/>
                  </a:lnTo>
                  <a:lnTo>
                    <a:pt x="51" y="28"/>
                  </a:lnTo>
                  <a:lnTo>
                    <a:pt x="46" y="36"/>
                  </a:lnTo>
                  <a:lnTo>
                    <a:pt x="38" y="41"/>
                  </a:lnTo>
                  <a:lnTo>
                    <a:pt x="31" y="48"/>
                  </a:lnTo>
                  <a:lnTo>
                    <a:pt x="24" y="54"/>
                  </a:lnTo>
                  <a:lnTo>
                    <a:pt x="18" y="60"/>
                  </a:lnTo>
                  <a:lnTo>
                    <a:pt x="15" y="62"/>
                  </a:lnTo>
                  <a:lnTo>
                    <a:pt x="11" y="62"/>
                  </a:lnTo>
                  <a:lnTo>
                    <a:pt x="8" y="61"/>
                  </a:lnTo>
                  <a:lnTo>
                    <a:pt x="6" y="60"/>
                  </a:lnTo>
                  <a:lnTo>
                    <a:pt x="4" y="56"/>
                  </a:lnTo>
                  <a:lnTo>
                    <a:pt x="3" y="53"/>
                  </a:lnTo>
                  <a:lnTo>
                    <a:pt x="0" y="49"/>
                  </a:lnTo>
                  <a:lnTo>
                    <a:pt x="0" y="4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20"/>
            <p:cNvSpPr>
              <a:spLocks/>
            </p:cNvSpPr>
            <p:nvPr/>
          </p:nvSpPr>
          <p:spPr bwMode="auto">
            <a:xfrm>
              <a:off x="3243" y="3464"/>
              <a:ext cx="76" cy="56"/>
            </a:xfrm>
            <a:custGeom>
              <a:avLst/>
              <a:gdLst>
                <a:gd name="T0" fmla="*/ 65 w 76"/>
                <a:gd name="T1" fmla="*/ 56 h 56"/>
                <a:gd name="T2" fmla="*/ 2 w 76"/>
                <a:gd name="T3" fmla="*/ 18 h 56"/>
                <a:gd name="T4" fmla="*/ 0 w 76"/>
                <a:gd name="T5" fmla="*/ 10 h 56"/>
                <a:gd name="T6" fmla="*/ 2 w 76"/>
                <a:gd name="T7" fmla="*/ 4 h 56"/>
                <a:gd name="T8" fmla="*/ 5 w 76"/>
                <a:gd name="T9" fmla="*/ 3 h 56"/>
                <a:gd name="T10" fmla="*/ 9 w 76"/>
                <a:gd name="T11" fmla="*/ 2 h 56"/>
                <a:gd name="T12" fmla="*/ 14 w 76"/>
                <a:gd name="T13" fmla="*/ 0 h 56"/>
                <a:gd name="T14" fmla="*/ 18 w 76"/>
                <a:gd name="T15" fmla="*/ 0 h 56"/>
                <a:gd name="T16" fmla="*/ 21 w 76"/>
                <a:gd name="T17" fmla="*/ 4 h 56"/>
                <a:gd name="T18" fmla="*/ 28 w 76"/>
                <a:gd name="T19" fmla="*/ 10 h 56"/>
                <a:gd name="T20" fmla="*/ 30 w 76"/>
                <a:gd name="T21" fmla="*/ 11 h 56"/>
                <a:gd name="T22" fmla="*/ 34 w 76"/>
                <a:gd name="T23" fmla="*/ 15 h 56"/>
                <a:gd name="T24" fmla="*/ 40 w 76"/>
                <a:gd name="T25" fmla="*/ 18 h 56"/>
                <a:gd name="T26" fmla="*/ 44 w 76"/>
                <a:gd name="T27" fmla="*/ 22 h 56"/>
                <a:gd name="T28" fmla="*/ 48 w 76"/>
                <a:gd name="T29" fmla="*/ 23 h 56"/>
                <a:gd name="T30" fmla="*/ 52 w 76"/>
                <a:gd name="T31" fmla="*/ 27 h 56"/>
                <a:gd name="T32" fmla="*/ 57 w 76"/>
                <a:gd name="T33" fmla="*/ 28 h 56"/>
                <a:gd name="T34" fmla="*/ 61 w 76"/>
                <a:gd name="T35" fmla="*/ 32 h 56"/>
                <a:gd name="T36" fmla="*/ 65 w 76"/>
                <a:gd name="T37" fmla="*/ 34 h 56"/>
                <a:gd name="T38" fmla="*/ 69 w 76"/>
                <a:gd name="T39" fmla="*/ 36 h 56"/>
                <a:gd name="T40" fmla="*/ 72 w 76"/>
                <a:gd name="T41" fmla="*/ 39 h 56"/>
                <a:gd name="T42" fmla="*/ 76 w 76"/>
                <a:gd name="T43" fmla="*/ 40 h 56"/>
                <a:gd name="T44" fmla="*/ 74 w 76"/>
                <a:gd name="T45" fmla="*/ 46 h 56"/>
                <a:gd name="T46" fmla="*/ 73 w 76"/>
                <a:gd name="T47" fmla="*/ 50 h 56"/>
                <a:gd name="T48" fmla="*/ 69 w 76"/>
                <a:gd name="T49" fmla="*/ 54 h 56"/>
                <a:gd name="T50" fmla="*/ 65 w 76"/>
                <a:gd name="T51" fmla="*/ 56 h 56"/>
                <a:gd name="T52" fmla="*/ 65 w 76"/>
                <a:gd name="T5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56">
                  <a:moveTo>
                    <a:pt x="65" y="56"/>
                  </a:moveTo>
                  <a:lnTo>
                    <a:pt x="2" y="18"/>
                  </a:lnTo>
                  <a:lnTo>
                    <a:pt x="0" y="10"/>
                  </a:lnTo>
                  <a:lnTo>
                    <a:pt x="2" y="4"/>
                  </a:lnTo>
                  <a:lnTo>
                    <a:pt x="5" y="3"/>
                  </a:lnTo>
                  <a:lnTo>
                    <a:pt x="9" y="2"/>
                  </a:lnTo>
                  <a:lnTo>
                    <a:pt x="14" y="0"/>
                  </a:lnTo>
                  <a:lnTo>
                    <a:pt x="18" y="0"/>
                  </a:lnTo>
                  <a:lnTo>
                    <a:pt x="21" y="4"/>
                  </a:lnTo>
                  <a:lnTo>
                    <a:pt x="28" y="10"/>
                  </a:lnTo>
                  <a:lnTo>
                    <a:pt x="30" y="11"/>
                  </a:lnTo>
                  <a:lnTo>
                    <a:pt x="34" y="15"/>
                  </a:lnTo>
                  <a:lnTo>
                    <a:pt x="40" y="18"/>
                  </a:lnTo>
                  <a:lnTo>
                    <a:pt x="44" y="22"/>
                  </a:lnTo>
                  <a:lnTo>
                    <a:pt x="48" y="23"/>
                  </a:lnTo>
                  <a:lnTo>
                    <a:pt x="52" y="27"/>
                  </a:lnTo>
                  <a:lnTo>
                    <a:pt x="57" y="28"/>
                  </a:lnTo>
                  <a:lnTo>
                    <a:pt x="61" y="32"/>
                  </a:lnTo>
                  <a:lnTo>
                    <a:pt x="65" y="34"/>
                  </a:lnTo>
                  <a:lnTo>
                    <a:pt x="69" y="36"/>
                  </a:lnTo>
                  <a:lnTo>
                    <a:pt x="72" y="39"/>
                  </a:lnTo>
                  <a:lnTo>
                    <a:pt x="76" y="40"/>
                  </a:lnTo>
                  <a:lnTo>
                    <a:pt x="74" y="46"/>
                  </a:lnTo>
                  <a:lnTo>
                    <a:pt x="73" y="50"/>
                  </a:lnTo>
                  <a:lnTo>
                    <a:pt x="69" y="54"/>
                  </a:lnTo>
                  <a:lnTo>
                    <a:pt x="65" y="56"/>
                  </a:lnTo>
                  <a:lnTo>
                    <a:pt x="65"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21"/>
            <p:cNvSpPr>
              <a:spLocks/>
            </p:cNvSpPr>
            <p:nvPr/>
          </p:nvSpPr>
          <p:spPr bwMode="auto">
            <a:xfrm>
              <a:off x="3630" y="3411"/>
              <a:ext cx="45" cy="92"/>
            </a:xfrm>
            <a:custGeom>
              <a:avLst/>
              <a:gdLst>
                <a:gd name="T0" fmla="*/ 8 w 45"/>
                <a:gd name="T1" fmla="*/ 92 h 92"/>
                <a:gd name="T2" fmla="*/ 0 w 45"/>
                <a:gd name="T3" fmla="*/ 4 h 92"/>
                <a:gd name="T4" fmla="*/ 44 w 45"/>
                <a:gd name="T5" fmla="*/ 0 h 92"/>
                <a:gd name="T6" fmla="*/ 44 w 45"/>
                <a:gd name="T7" fmla="*/ 4 h 92"/>
                <a:gd name="T8" fmla="*/ 44 w 45"/>
                <a:gd name="T9" fmla="*/ 9 h 92"/>
                <a:gd name="T10" fmla="*/ 44 w 45"/>
                <a:gd name="T11" fmla="*/ 15 h 92"/>
                <a:gd name="T12" fmla="*/ 44 w 45"/>
                <a:gd name="T13" fmla="*/ 20 h 92"/>
                <a:gd name="T14" fmla="*/ 44 w 45"/>
                <a:gd name="T15" fmla="*/ 25 h 92"/>
                <a:gd name="T16" fmla="*/ 44 w 45"/>
                <a:gd name="T17" fmla="*/ 31 h 92"/>
                <a:gd name="T18" fmla="*/ 44 w 45"/>
                <a:gd name="T19" fmla="*/ 36 h 92"/>
                <a:gd name="T20" fmla="*/ 45 w 45"/>
                <a:gd name="T21" fmla="*/ 43 h 92"/>
                <a:gd name="T22" fmla="*/ 45 w 45"/>
                <a:gd name="T23" fmla="*/ 48 h 92"/>
                <a:gd name="T24" fmla="*/ 45 w 45"/>
                <a:gd name="T25" fmla="*/ 53 h 92"/>
                <a:gd name="T26" fmla="*/ 45 w 45"/>
                <a:gd name="T27" fmla="*/ 59 h 92"/>
                <a:gd name="T28" fmla="*/ 45 w 45"/>
                <a:gd name="T29" fmla="*/ 64 h 92"/>
                <a:gd name="T30" fmla="*/ 44 w 45"/>
                <a:gd name="T31" fmla="*/ 69 h 92"/>
                <a:gd name="T32" fmla="*/ 44 w 45"/>
                <a:gd name="T33" fmla="*/ 76 h 92"/>
                <a:gd name="T34" fmla="*/ 44 w 45"/>
                <a:gd name="T35" fmla="*/ 81 h 92"/>
                <a:gd name="T36" fmla="*/ 44 w 45"/>
                <a:gd name="T37" fmla="*/ 88 h 92"/>
                <a:gd name="T38" fmla="*/ 41 w 45"/>
                <a:gd name="T39" fmla="*/ 88 h 92"/>
                <a:gd name="T40" fmla="*/ 37 w 45"/>
                <a:gd name="T41" fmla="*/ 89 h 92"/>
                <a:gd name="T42" fmla="*/ 32 w 45"/>
                <a:gd name="T43" fmla="*/ 91 h 92"/>
                <a:gd name="T44" fmla="*/ 26 w 45"/>
                <a:gd name="T45" fmla="*/ 92 h 92"/>
                <a:gd name="T46" fmla="*/ 20 w 45"/>
                <a:gd name="T47" fmla="*/ 92 h 92"/>
                <a:gd name="T48" fmla="*/ 14 w 45"/>
                <a:gd name="T49" fmla="*/ 92 h 92"/>
                <a:gd name="T50" fmla="*/ 10 w 45"/>
                <a:gd name="T51" fmla="*/ 92 h 92"/>
                <a:gd name="T52" fmla="*/ 8 w 45"/>
                <a:gd name="T53" fmla="*/ 92 h 92"/>
                <a:gd name="T54" fmla="*/ 8 w 45"/>
                <a:gd name="T5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92">
                  <a:moveTo>
                    <a:pt x="8" y="92"/>
                  </a:moveTo>
                  <a:lnTo>
                    <a:pt x="0" y="4"/>
                  </a:lnTo>
                  <a:lnTo>
                    <a:pt x="44" y="0"/>
                  </a:lnTo>
                  <a:lnTo>
                    <a:pt x="44" y="4"/>
                  </a:lnTo>
                  <a:lnTo>
                    <a:pt x="44" y="9"/>
                  </a:lnTo>
                  <a:lnTo>
                    <a:pt x="44" y="15"/>
                  </a:lnTo>
                  <a:lnTo>
                    <a:pt x="44" y="20"/>
                  </a:lnTo>
                  <a:lnTo>
                    <a:pt x="44" y="25"/>
                  </a:lnTo>
                  <a:lnTo>
                    <a:pt x="44" y="31"/>
                  </a:lnTo>
                  <a:lnTo>
                    <a:pt x="44" y="36"/>
                  </a:lnTo>
                  <a:lnTo>
                    <a:pt x="45" y="43"/>
                  </a:lnTo>
                  <a:lnTo>
                    <a:pt x="45" y="48"/>
                  </a:lnTo>
                  <a:lnTo>
                    <a:pt x="45" y="53"/>
                  </a:lnTo>
                  <a:lnTo>
                    <a:pt x="45" y="59"/>
                  </a:lnTo>
                  <a:lnTo>
                    <a:pt x="45" y="64"/>
                  </a:lnTo>
                  <a:lnTo>
                    <a:pt x="44" y="69"/>
                  </a:lnTo>
                  <a:lnTo>
                    <a:pt x="44" y="76"/>
                  </a:lnTo>
                  <a:lnTo>
                    <a:pt x="44" y="81"/>
                  </a:lnTo>
                  <a:lnTo>
                    <a:pt x="44" y="88"/>
                  </a:lnTo>
                  <a:lnTo>
                    <a:pt x="41" y="88"/>
                  </a:lnTo>
                  <a:lnTo>
                    <a:pt x="37" y="89"/>
                  </a:lnTo>
                  <a:lnTo>
                    <a:pt x="32" y="91"/>
                  </a:lnTo>
                  <a:lnTo>
                    <a:pt x="26" y="92"/>
                  </a:lnTo>
                  <a:lnTo>
                    <a:pt x="20" y="92"/>
                  </a:lnTo>
                  <a:lnTo>
                    <a:pt x="14" y="92"/>
                  </a:lnTo>
                  <a:lnTo>
                    <a:pt x="10" y="92"/>
                  </a:lnTo>
                  <a:lnTo>
                    <a:pt x="8" y="92"/>
                  </a:lnTo>
                  <a:lnTo>
                    <a:pt x="8" y="92"/>
                  </a:lnTo>
                  <a:close/>
                </a:path>
              </a:pathLst>
            </a:custGeom>
            <a:solidFill>
              <a:srgbClr val="F7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22"/>
            <p:cNvSpPr>
              <a:spLocks/>
            </p:cNvSpPr>
            <p:nvPr/>
          </p:nvSpPr>
          <p:spPr bwMode="auto">
            <a:xfrm>
              <a:off x="3073" y="3418"/>
              <a:ext cx="28" cy="74"/>
            </a:xfrm>
            <a:custGeom>
              <a:avLst/>
              <a:gdLst>
                <a:gd name="T0" fmla="*/ 7 w 28"/>
                <a:gd name="T1" fmla="*/ 74 h 74"/>
                <a:gd name="T2" fmla="*/ 3 w 28"/>
                <a:gd name="T3" fmla="*/ 72 h 74"/>
                <a:gd name="T4" fmla="*/ 1 w 28"/>
                <a:gd name="T5" fmla="*/ 68 h 74"/>
                <a:gd name="T6" fmla="*/ 0 w 28"/>
                <a:gd name="T7" fmla="*/ 62 h 74"/>
                <a:gd name="T8" fmla="*/ 0 w 28"/>
                <a:gd name="T9" fmla="*/ 60 h 74"/>
                <a:gd name="T10" fmla="*/ 0 w 28"/>
                <a:gd name="T11" fmla="*/ 54 h 74"/>
                <a:gd name="T12" fmla="*/ 0 w 28"/>
                <a:gd name="T13" fmla="*/ 49 h 74"/>
                <a:gd name="T14" fmla="*/ 0 w 28"/>
                <a:gd name="T15" fmla="*/ 44 h 74"/>
                <a:gd name="T16" fmla="*/ 1 w 28"/>
                <a:gd name="T17" fmla="*/ 38 h 74"/>
                <a:gd name="T18" fmla="*/ 3 w 28"/>
                <a:gd name="T19" fmla="*/ 33 h 74"/>
                <a:gd name="T20" fmla="*/ 4 w 28"/>
                <a:gd name="T21" fmla="*/ 28 h 74"/>
                <a:gd name="T22" fmla="*/ 5 w 28"/>
                <a:gd name="T23" fmla="*/ 22 h 74"/>
                <a:gd name="T24" fmla="*/ 7 w 28"/>
                <a:gd name="T25" fmla="*/ 18 h 74"/>
                <a:gd name="T26" fmla="*/ 8 w 28"/>
                <a:gd name="T27" fmla="*/ 13 h 74"/>
                <a:gd name="T28" fmla="*/ 9 w 28"/>
                <a:gd name="T29" fmla="*/ 8 h 74"/>
                <a:gd name="T30" fmla="*/ 11 w 28"/>
                <a:gd name="T31" fmla="*/ 4 h 74"/>
                <a:gd name="T32" fmla="*/ 12 w 28"/>
                <a:gd name="T33" fmla="*/ 1 h 74"/>
                <a:gd name="T34" fmla="*/ 16 w 28"/>
                <a:gd name="T35" fmla="*/ 0 h 74"/>
                <a:gd name="T36" fmla="*/ 20 w 28"/>
                <a:gd name="T37" fmla="*/ 1 h 74"/>
                <a:gd name="T38" fmla="*/ 24 w 28"/>
                <a:gd name="T39" fmla="*/ 5 h 74"/>
                <a:gd name="T40" fmla="*/ 28 w 28"/>
                <a:gd name="T41" fmla="*/ 8 h 74"/>
                <a:gd name="T42" fmla="*/ 15 w 28"/>
                <a:gd name="T43" fmla="*/ 73 h 74"/>
                <a:gd name="T44" fmla="*/ 11 w 28"/>
                <a:gd name="T45" fmla="*/ 74 h 74"/>
                <a:gd name="T46" fmla="*/ 7 w 28"/>
                <a:gd name="T47" fmla="*/ 74 h 74"/>
                <a:gd name="T48" fmla="*/ 7 w 28"/>
                <a:gd name="T4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74">
                  <a:moveTo>
                    <a:pt x="7" y="74"/>
                  </a:moveTo>
                  <a:lnTo>
                    <a:pt x="3" y="72"/>
                  </a:lnTo>
                  <a:lnTo>
                    <a:pt x="1" y="68"/>
                  </a:lnTo>
                  <a:lnTo>
                    <a:pt x="0" y="62"/>
                  </a:lnTo>
                  <a:lnTo>
                    <a:pt x="0" y="60"/>
                  </a:lnTo>
                  <a:lnTo>
                    <a:pt x="0" y="54"/>
                  </a:lnTo>
                  <a:lnTo>
                    <a:pt x="0" y="49"/>
                  </a:lnTo>
                  <a:lnTo>
                    <a:pt x="0" y="44"/>
                  </a:lnTo>
                  <a:lnTo>
                    <a:pt x="1" y="38"/>
                  </a:lnTo>
                  <a:lnTo>
                    <a:pt x="3" y="33"/>
                  </a:lnTo>
                  <a:lnTo>
                    <a:pt x="4" y="28"/>
                  </a:lnTo>
                  <a:lnTo>
                    <a:pt x="5" y="22"/>
                  </a:lnTo>
                  <a:lnTo>
                    <a:pt x="7" y="18"/>
                  </a:lnTo>
                  <a:lnTo>
                    <a:pt x="8" y="13"/>
                  </a:lnTo>
                  <a:lnTo>
                    <a:pt x="9" y="8"/>
                  </a:lnTo>
                  <a:lnTo>
                    <a:pt x="11" y="4"/>
                  </a:lnTo>
                  <a:lnTo>
                    <a:pt x="12" y="1"/>
                  </a:lnTo>
                  <a:lnTo>
                    <a:pt x="16" y="0"/>
                  </a:lnTo>
                  <a:lnTo>
                    <a:pt x="20" y="1"/>
                  </a:lnTo>
                  <a:lnTo>
                    <a:pt x="24" y="5"/>
                  </a:lnTo>
                  <a:lnTo>
                    <a:pt x="28" y="8"/>
                  </a:lnTo>
                  <a:lnTo>
                    <a:pt x="15" y="73"/>
                  </a:lnTo>
                  <a:lnTo>
                    <a:pt x="11" y="74"/>
                  </a:lnTo>
                  <a:lnTo>
                    <a:pt x="7" y="74"/>
                  </a:lnTo>
                  <a:lnTo>
                    <a:pt x="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23"/>
            <p:cNvSpPr>
              <a:spLocks/>
            </p:cNvSpPr>
            <p:nvPr/>
          </p:nvSpPr>
          <p:spPr bwMode="auto">
            <a:xfrm>
              <a:off x="3568" y="3211"/>
              <a:ext cx="42" cy="249"/>
            </a:xfrm>
            <a:custGeom>
              <a:avLst/>
              <a:gdLst>
                <a:gd name="T0" fmla="*/ 15 w 42"/>
                <a:gd name="T1" fmla="*/ 248 h 249"/>
                <a:gd name="T2" fmla="*/ 12 w 42"/>
                <a:gd name="T3" fmla="*/ 240 h 249"/>
                <a:gd name="T4" fmla="*/ 10 w 42"/>
                <a:gd name="T5" fmla="*/ 233 h 249"/>
                <a:gd name="T6" fmla="*/ 8 w 42"/>
                <a:gd name="T7" fmla="*/ 225 h 249"/>
                <a:gd name="T8" fmla="*/ 7 w 42"/>
                <a:gd name="T9" fmla="*/ 219 h 249"/>
                <a:gd name="T10" fmla="*/ 4 w 42"/>
                <a:gd name="T11" fmla="*/ 211 h 249"/>
                <a:gd name="T12" fmla="*/ 4 w 42"/>
                <a:gd name="T13" fmla="*/ 203 h 249"/>
                <a:gd name="T14" fmla="*/ 3 w 42"/>
                <a:gd name="T15" fmla="*/ 196 h 249"/>
                <a:gd name="T16" fmla="*/ 3 w 42"/>
                <a:gd name="T17" fmla="*/ 188 h 249"/>
                <a:gd name="T18" fmla="*/ 2 w 42"/>
                <a:gd name="T19" fmla="*/ 180 h 249"/>
                <a:gd name="T20" fmla="*/ 2 w 42"/>
                <a:gd name="T21" fmla="*/ 172 h 249"/>
                <a:gd name="T22" fmla="*/ 0 w 42"/>
                <a:gd name="T23" fmla="*/ 164 h 249"/>
                <a:gd name="T24" fmla="*/ 0 w 42"/>
                <a:gd name="T25" fmla="*/ 157 h 249"/>
                <a:gd name="T26" fmla="*/ 0 w 42"/>
                <a:gd name="T27" fmla="*/ 148 h 249"/>
                <a:gd name="T28" fmla="*/ 0 w 42"/>
                <a:gd name="T29" fmla="*/ 141 h 249"/>
                <a:gd name="T30" fmla="*/ 0 w 42"/>
                <a:gd name="T31" fmla="*/ 132 h 249"/>
                <a:gd name="T32" fmla="*/ 2 w 42"/>
                <a:gd name="T33" fmla="*/ 125 h 249"/>
                <a:gd name="T34" fmla="*/ 2 w 42"/>
                <a:gd name="T35" fmla="*/ 120 h 249"/>
                <a:gd name="T36" fmla="*/ 2 w 42"/>
                <a:gd name="T37" fmla="*/ 116 h 249"/>
                <a:gd name="T38" fmla="*/ 2 w 42"/>
                <a:gd name="T39" fmla="*/ 112 h 249"/>
                <a:gd name="T40" fmla="*/ 2 w 42"/>
                <a:gd name="T41" fmla="*/ 108 h 249"/>
                <a:gd name="T42" fmla="*/ 2 w 42"/>
                <a:gd name="T43" fmla="*/ 104 h 249"/>
                <a:gd name="T44" fmla="*/ 2 w 42"/>
                <a:gd name="T45" fmla="*/ 100 h 249"/>
                <a:gd name="T46" fmla="*/ 2 w 42"/>
                <a:gd name="T47" fmla="*/ 96 h 249"/>
                <a:gd name="T48" fmla="*/ 3 w 42"/>
                <a:gd name="T49" fmla="*/ 92 h 249"/>
                <a:gd name="T50" fmla="*/ 3 w 42"/>
                <a:gd name="T51" fmla="*/ 84 h 249"/>
                <a:gd name="T52" fmla="*/ 3 w 42"/>
                <a:gd name="T53" fmla="*/ 76 h 249"/>
                <a:gd name="T54" fmla="*/ 4 w 42"/>
                <a:gd name="T55" fmla="*/ 68 h 249"/>
                <a:gd name="T56" fmla="*/ 4 w 42"/>
                <a:gd name="T57" fmla="*/ 60 h 249"/>
                <a:gd name="T58" fmla="*/ 4 w 42"/>
                <a:gd name="T59" fmla="*/ 52 h 249"/>
                <a:gd name="T60" fmla="*/ 6 w 42"/>
                <a:gd name="T61" fmla="*/ 45 h 249"/>
                <a:gd name="T62" fmla="*/ 6 w 42"/>
                <a:gd name="T63" fmla="*/ 36 h 249"/>
                <a:gd name="T64" fmla="*/ 7 w 42"/>
                <a:gd name="T65" fmla="*/ 29 h 249"/>
                <a:gd name="T66" fmla="*/ 7 w 42"/>
                <a:gd name="T67" fmla="*/ 21 h 249"/>
                <a:gd name="T68" fmla="*/ 7 w 42"/>
                <a:gd name="T69" fmla="*/ 15 h 249"/>
                <a:gd name="T70" fmla="*/ 8 w 42"/>
                <a:gd name="T71" fmla="*/ 8 h 249"/>
                <a:gd name="T72" fmla="*/ 8 w 42"/>
                <a:gd name="T73" fmla="*/ 0 h 249"/>
                <a:gd name="T74" fmla="*/ 15 w 42"/>
                <a:gd name="T75" fmla="*/ 0 h 249"/>
                <a:gd name="T76" fmla="*/ 20 w 42"/>
                <a:gd name="T77" fmla="*/ 0 h 249"/>
                <a:gd name="T78" fmla="*/ 27 w 42"/>
                <a:gd name="T79" fmla="*/ 0 h 249"/>
                <a:gd name="T80" fmla="*/ 34 w 42"/>
                <a:gd name="T81" fmla="*/ 1 h 249"/>
                <a:gd name="T82" fmla="*/ 42 w 42"/>
                <a:gd name="T83" fmla="*/ 249 h 249"/>
                <a:gd name="T84" fmla="*/ 15 w 42"/>
                <a:gd name="T85" fmla="*/ 248 h 249"/>
                <a:gd name="T86" fmla="*/ 15 w 42"/>
                <a:gd name="T87"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249">
                  <a:moveTo>
                    <a:pt x="15" y="248"/>
                  </a:moveTo>
                  <a:lnTo>
                    <a:pt x="12" y="240"/>
                  </a:lnTo>
                  <a:lnTo>
                    <a:pt x="10" y="233"/>
                  </a:lnTo>
                  <a:lnTo>
                    <a:pt x="8" y="225"/>
                  </a:lnTo>
                  <a:lnTo>
                    <a:pt x="7" y="219"/>
                  </a:lnTo>
                  <a:lnTo>
                    <a:pt x="4" y="211"/>
                  </a:lnTo>
                  <a:lnTo>
                    <a:pt x="4" y="203"/>
                  </a:lnTo>
                  <a:lnTo>
                    <a:pt x="3" y="196"/>
                  </a:lnTo>
                  <a:lnTo>
                    <a:pt x="3" y="188"/>
                  </a:lnTo>
                  <a:lnTo>
                    <a:pt x="2" y="180"/>
                  </a:lnTo>
                  <a:lnTo>
                    <a:pt x="2" y="172"/>
                  </a:lnTo>
                  <a:lnTo>
                    <a:pt x="0" y="164"/>
                  </a:lnTo>
                  <a:lnTo>
                    <a:pt x="0" y="157"/>
                  </a:lnTo>
                  <a:lnTo>
                    <a:pt x="0" y="148"/>
                  </a:lnTo>
                  <a:lnTo>
                    <a:pt x="0" y="141"/>
                  </a:lnTo>
                  <a:lnTo>
                    <a:pt x="0" y="132"/>
                  </a:lnTo>
                  <a:lnTo>
                    <a:pt x="2" y="125"/>
                  </a:lnTo>
                  <a:lnTo>
                    <a:pt x="2" y="120"/>
                  </a:lnTo>
                  <a:lnTo>
                    <a:pt x="2" y="116"/>
                  </a:lnTo>
                  <a:lnTo>
                    <a:pt x="2" y="112"/>
                  </a:lnTo>
                  <a:lnTo>
                    <a:pt x="2" y="108"/>
                  </a:lnTo>
                  <a:lnTo>
                    <a:pt x="2" y="104"/>
                  </a:lnTo>
                  <a:lnTo>
                    <a:pt x="2" y="100"/>
                  </a:lnTo>
                  <a:lnTo>
                    <a:pt x="2" y="96"/>
                  </a:lnTo>
                  <a:lnTo>
                    <a:pt x="3" y="92"/>
                  </a:lnTo>
                  <a:lnTo>
                    <a:pt x="3" y="84"/>
                  </a:lnTo>
                  <a:lnTo>
                    <a:pt x="3" y="76"/>
                  </a:lnTo>
                  <a:lnTo>
                    <a:pt x="4" y="68"/>
                  </a:lnTo>
                  <a:lnTo>
                    <a:pt x="4" y="60"/>
                  </a:lnTo>
                  <a:lnTo>
                    <a:pt x="4" y="52"/>
                  </a:lnTo>
                  <a:lnTo>
                    <a:pt x="6" y="45"/>
                  </a:lnTo>
                  <a:lnTo>
                    <a:pt x="6" y="36"/>
                  </a:lnTo>
                  <a:lnTo>
                    <a:pt x="7" y="29"/>
                  </a:lnTo>
                  <a:lnTo>
                    <a:pt x="7" y="21"/>
                  </a:lnTo>
                  <a:lnTo>
                    <a:pt x="7" y="15"/>
                  </a:lnTo>
                  <a:lnTo>
                    <a:pt x="8" y="8"/>
                  </a:lnTo>
                  <a:lnTo>
                    <a:pt x="8" y="0"/>
                  </a:lnTo>
                  <a:lnTo>
                    <a:pt x="15" y="0"/>
                  </a:lnTo>
                  <a:lnTo>
                    <a:pt x="20" y="0"/>
                  </a:lnTo>
                  <a:lnTo>
                    <a:pt x="27" y="0"/>
                  </a:lnTo>
                  <a:lnTo>
                    <a:pt x="34" y="1"/>
                  </a:lnTo>
                  <a:lnTo>
                    <a:pt x="42" y="249"/>
                  </a:lnTo>
                  <a:lnTo>
                    <a:pt x="15" y="248"/>
                  </a:lnTo>
                  <a:lnTo>
                    <a:pt x="15" y="248"/>
                  </a:lnTo>
                  <a:close/>
                </a:path>
              </a:pathLst>
            </a:custGeom>
            <a:solidFill>
              <a:srgbClr val="F2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24"/>
            <p:cNvSpPr>
              <a:spLocks/>
            </p:cNvSpPr>
            <p:nvPr/>
          </p:nvSpPr>
          <p:spPr bwMode="auto">
            <a:xfrm>
              <a:off x="2665" y="3366"/>
              <a:ext cx="37" cy="65"/>
            </a:xfrm>
            <a:custGeom>
              <a:avLst/>
              <a:gdLst>
                <a:gd name="T0" fmla="*/ 29 w 37"/>
                <a:gd name="T1" fmla="*/ 65 h 65"/>
                <a:gd name="T2" fmla="*/ 22 w 37"/>
                <a:gd name="T3" fmla="*/ 60 h 65"/>
                <a:gd name="T4" fmla="*/ 20 w 37"/>
                <a:gd name="T5" fmla="*/ 54 h 65"/>
                <a:gd name="T6" fmla="*/ 14 w 37"/>
                <a:gd name="T7" fmla="*/ 48 h 65"/>
                <a:gd name="T8" fmla="*/ 12 w 37"/>
                <a:gd name="T9" fmla="*/ 41 h 65"/>
                <a:gd name="T10" fmla="*/ 9 w 37"/>
                <a:gd name="T11" fmla="*/ 34 h 65"/>
                <a:gd name="T12" fmla="*/ 5 w 37"/>
                <a:gd name="T13" fmla="*/ 28 h 65"/>
                <a:gd name="T14" fmla="*/ 2 w 37"/>
                <a:gd name="T15" fmla="*/ 21 h 65"/>
                <a:gd name="T16" fmla="*/ 0 w 37"/>
                <a:gd name="T17" fmla="*/ 14 h 65"/>
                <a:gd name="T18" fmla="*/ 1 w 37"/>
                <a:gd name="T19" fmla="*/ 8 h 65"/>
                <a:gd name="T20" fmla="*/ 5 w 37"/>
                <a:gd name="T21" fmla="*/ 2 h 65"/>
                <a:gd name="T22" fmla="*/ 10 w 37"/>
                <a:gd name="T23" fmla="*/ 0 h 65"/>
                <a:gd name="T24" fmla="*/ 16 w 37"/>
                <a:gd name="T25" fmla="*/ 0 h 65"/>
                <a:gd name="T26" fmla="*/ 37 w 37"/>
                <a:gd name="T27" fmla="*/ 61 h 65"/>
                <a:gd name="T28" fmla="*/ 34 w 37"/>
                <a:gd name="T29" fmla="*/ 64 h 65"/>
                <a:gd name="T30" fmla="*/ 29 w 37"/>
                <a:gd name="T31" fmla="*/ 65 h 65"/>
                <a:gd name="T32" fmla="*/ 29 w 37"/>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65">
                  <a:moveTo>
                    <a:pt x="29" y="65"/>
                  </a:moveTo>
                  <a:lnTo>
                    <a:pt x="22" y="60"/>
                  </a:lnTo>
                  <a:lnTo>
                    <a:pt x="20" y="54"/>
                  </a:lnTo>
                  <a:lnTo>
                    <a:pt x="14" y="48"/>
                  </a:lnTo>
                  <a:lnTo>
                    <a:pt x="12" y="41"/>
                  </a:lnTo>
                  <a:lnTo>
                    <a:pt x="9" y="34"/>
                  </a:lnTo>
                  <a:lnTo>
                    <a:pt x="5" y="28"/>
                  </a:lnTo>
                  <a:lnTo>
                    <a:pt x="2" y="21"/>
                  </a:lnTo>
                  <a:lnTo>
                    <a:pt x="0" y="14"/>
                  </a:lnTo>
                  <a:lnTo>
                    <a:pt x="1" y="8"/>
                  </a:lnTo>
                  <a:lnTo>
                    <a:pt x="5" y="2"/>
                  </a:lnTo>
                  <a:lnTo>
                    <a:pt x="10" y="0"/>
                  </a:lnTo>
                  <a:lnTo>
                    <a:pt x="16" y="0"/>
                  </a:lnTo>
                  <a:lnTo>
                    <a:pt x="37" y="61"/>
                  </a:lnTo>
                  <a:lnTo>
                    <a:pt x="34" y="64"/>
                  </a:lnTo>
                  <a:lnTo>
                    <a:pt x="29" y="65"/>
                  </a:lnTo>
                  <a:lnTo>
                    <a:pt x="29"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25"/>
            <p:cNvSpPr>
              <a:spLocks/>
            </p:cNvSpPr>
            <p:nvPr/>
          </p:nvSpPr>
          <p:spPr bwMode="auto">
            <a:xfrm>
              <a:off x="3627" y="3380"/>
              <a:ext cx="49" cy="18"/>
            </a:xfrm>
            <a:custGeom>
              <a:avLst/>
              <a:gdLst>
                <a:gd name="T0" fmla="*/ 3 w 49"/>
                <a:gd name="T1" fmla="*/ 16 h 18"/>
                <a:gd name="T2" fmla="*/ 0 w 49"/>
                <a:gd name="T3" fmla="*/ 12 h 18"/>
                <a:gd name="T4" fmla="*/ 0 w 49"/>
                <a:gd name="T5" fmla="*/ 8 h 18"/>
                <a:gd name="T6" fmla="*/ 0 w 49"/>
                <a:gd name="T7" fmla="*/ 4 h 18"/>
                <a:gd name="T8" fmla="*/ 0 w 49"/>
                <a:gd name="T9" fmla="*/ 0 h 18"/>
                <a:gd name="T10" fmla="*/ 47 w 49"/>
                <a:gd name="T11" fmla="*/ 0 h 18"/>
                <a:gd name="T12" fmla="*/ 49 w 49"/>
                <a:gd name="T13" fmla="*/ 3 h 18"/>
                <a:gd name="T14" fmla="*/ 49 w 49"/>
                <a:gd name="T15" fmla="*/ 8 h 18"/>
                <a:gd name="T16" fmla="*/ 48 w 49"/>
                <a:gd name="T17" fmla="*/ 14 h 18"/>
                <a:gd name="T18" fmla="*/ 47 w 49"/>
                <a:gd name="T19" fmla="*/ 18 h 18"/>
                <a:gd name="T20" fmla="*/ 3 w 49"/>
                <a:gd name="T21" fmla="*/ 16 h 18"/>
                <a:gd name="T22" fmla="*/ 3 w 49"/>
                <a:gd name="T2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8">
                  <a:moveTo>
                    <a:pt x="3" y="16"/>
                  </a:moveTo>
                  <a:lnTo>
                    <a:pt x="0" y="12"/>
                  </a:lnTo>
                  <a:lnTo>
                    <a:pt x="0" y="8"/>
                  </a:lnTo>
                  <a:lnTo>
                    <a:pt x="0" y="4"/>
                  </a:lnTo>
                  <a:lnTo>
                    <a:pt x="0" y="0"/>
                  </a:lnTo>
                  <a:lnTo>
                    <a:pt x="47" y="0"/>
                  </a:lnTo>
                  <a:lnTo>
                    <a:pt x="49" y="3"/>
                  </a:lnTo>
                  <a:lnTo>
                    <a:pt x="49" y="8"/>
                  </a:lnTo>
                  <a:lnTo>
                    <a:pt x="48" y="14"/>
                  </a:lnTo>
                  <a:lnTo>
                    <a:pt x="47" y="18"/>
                  </a:lnTo>
                  <a:lnTo>
                    <a:pt x="3" y="16"/>
                  </a:lnTo>
                  <a:lnTo>
                    <a:pt x="3" y="16"/>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26"/>
            <p:cNvSpPr>
              <a:spLocks/>
            </p:cNvSpPr>
            <p:nvPr/>
          </p:nvSpPr>
          <p:spPr bwMode="auto">
            <a:xfrm>
              <a:off x="2775" y="3354"/>
              <a:ext cx="210" cy="18"/>
            </a:xfrm>
            <a:custGeom>
              <a:avLst/>
              <a:gdLst>
                <a:gd name="T0" fmla="*/ 22 w 210"/>
                <a:gd name="T1" fmla="*/ 18 h 18"/>
                <a:gd name="T2" fmla="*/ 14 w 210"/>
                <a:gd name="T3" fmla="*/ 16 h 18"/>
                <a:gd name="T4" fmla="*/ 8 w 210"/>
                <a:gd name="T5" fmla="*/ 14 h 18"/>
                <a:gd name="T6" fmla="*/ 3 w 210"/>
                <a:gd name="T7" fmla="*/ 12 h 18"/>
                <a:gd name="T8" fmla="*/ 2 w 210"/>
                <a:gd name="T9" fmla="*/ 10 h 18"/>
                <a:gd name="T10" fmla="*/ 0 w 210"/>
                <a:gd name="T11" fmla="*/ 8 h 18"/>
                <a:gd name="T12" fmla="*/ 3 w 210"/>
                <a:gd name="T13" fmla="*/ 5 h 18"/>
                <a:gd name="T14" fmla="*/ 4 w 210"/>
                <a:gd name="T15" fmla="*/ 4 h 18"/>
                <a:gd name="T16" fmla="*/ 8 w 210"/>
                <a:gd name="T17" fmla="*/ 2 h 18"/>
                <a:gd name="T18" fmla="*/ 11 w 210"/>
                <a:gd name="T19" fmla="*/ 1 h 18"/>
                <a:gd name="T20" fmla="*/ 16 w 210"/>
                <a:gd name="T21" fmla="*/ 1 h 18"/>
                <a:gd name="T22" fmla="*/ 20 w 210"/>
                <a:gd name="T23" fmla="*/ 0 h 18"/>
                <a:gd name="T24" fmla="*/ 27 w 210"/>
                <a:gd name="T25" fmla="*/ 0 h 18"/>
                <a:gd name="T26" fmla="*/ 32 w 210"/>
                <a:gd name="T27" fmla="*/ 0 h 18"/>
                <a:gd name="T28" fmla="*/ 38 w 210"/>
                <a:gd name="T29" fmla="*/ 0 h 18"/>
                <a:gd name="T30" fmla="*/ 207 w 210"/>
                <a:gd name="T31" fmla="*/ 0 h 18"/>
                <a:gd name="T32" fmla="*/ 209 w 210"/>
                <a:gd name="T33" fmla="*/ 1 h 18"/>
                <a:gd name="T34" fmla="*/ 210 w 210"/>
                <a:gd name="T35" fmla="*/ 4 h 18"/>
                <a:gd name="T36" fmla="*/ 210 w 210"/>
                <a:gd name="T37" fmla="*/ 6 h 18"/>
                <a:gd name="T38" fmla="*/ 210 w 210"/>
                <a:gd name="T39" fmla="*/ 9 h 18"/>
                <a:gd name="T40" fmla="*/ 203 w 210"/>
                <a:gd name="T41" fmla="*/ 9 h 18"/>
                <a:gd name="T42" fmla="*/ 198 w 210"/>
                <a:gd name="T43" fmla="*/ 10 h 18"/>
                <a:gd name="T44" fmla="*/ 191 w 210"/>
                <a:gd name="T45" fmla="*/ 10 h 18"/>
                <a:gd name="T46" fmla="*/ 186 w 210"/>
                <a:gd name="T47" fmla="*/ 12 h 18"/>
                <a:gd name="T48" fmla="*/ 179 w 210"/>
                <a:gd name="T49" fmla="*/ 12 h 18"/>
                <a:gd name="T50" fmla="*/ 174 w 210"/>
                <a:gd name="T51" fmla="*/ 12 h 18"/>
                <a:gd name="T52" fmla="*/ 167 w 210"/>
                <a:gd name="T53" fmla="*/ 13 h 18"/>
                <a:gd name="T54" fmla="*/ 162 w 210"/>
                <a:gd name="T55" fmla="*/ 14 h 18"/>
                <a:gd name="T56" fmla="*/ 155 w 210"/>
                <a:gd name="T57" fmla="*/ 14 h 18"/>
                <a:gd name="T58" fmla="*/ 150 w 210"/>
                <a:gd name="T59" fmla="*/ 14 h 18"/>
                <a:gd name="T60" fmla="*/ 143 w 210"/>
                <a:gd name="T61" fmla="*/ 14 h 18"/>
                <a:gd name="T62" fmla="*/ 138 w 210"/>
                <a:gd name="T63" fmla="*/ 14 h 18"/>
                <a:gd name="T64" fmla="*/ 133 w 210"/>
                <a:gd name="T65" fmla="*/ 14 h 18"/>
                <a:gd name="T66" fmla="*/ 127 w 210"/>
                <a:gd name="T67" fmla="*/ 16 h 18"/>
                <a:gd name="T68" fmla="*/ 122 w 210"/>
                <a:gd name="T69" fmla="*/ 16 h 18"/>
                <a:gd name="T70" fmla="*/ 117 w 210"/>
                <a:gd name="T71" fmla="*/ 16 h 18"/>
                <a:gd name="T72" fmla="*/ 110 w 210"/>
                <a:gd name="T73" fmla="*/ 16 h 18"/>
                <a:gd name="T74" fmla="*/ 105 w 210"/>
                <a:gd name="T75" fmla="*/ 16 h 18"/>
                <a:gd name="T76" fmla="*/ 97 w 210"/>
                <a:gd name="T77" fmla="*/ 16 h 18"/>
                <a:gd name="T78" fmla="*/ 93 w 210"/>
                <a:gd name="T79" fmla="*/ 16 h 18"/>
                <a:gd name="T80" fmla="*/ 86 w 210"/>
                <a:gd name="T81" fmla="*/ 16 h 18"/>
                <a:gd name="T82" fmla="*/ 80 w 210"/>
                <a:gd name="T83" fmla="*/ 16 h 18"/>
                <a:gd name="T84" fmla="*/ 74 w 210"/>
                <a:gd name="T85" fmla="*/ 16 h 18"/>
                <a:gd name="T86" fmla="*/ 68 w 210"/>
                <a:gd name="T87" fmla="*/ 16 h 18"/>
                <a:gd name="T88" fmla="*/ 62 w 210"/>
                <a:gd name="T89" fmla="*/ 16 h 18"/>
                <a:gd name="T90" fmla="*/ 56 w 210"/>
                <a:gd name="T91" fmla="*/ 16 h 18"/>
                <a:gd name="T92" fmla="*/ 50 w 210"/>
                <a:gd name="T93" fmla="*/ 16 h 18"/>
                <a:gd name="T94" fmla="*/ 44 w 210"/>
                <a:gd name="T95" fmla="*/ 17 h 18"/>
                <a:gd name="T96" fmla="*/ 39 w 210"/>
                <a:gd name="T97" fmla="*/ 17 h 18"/>
                <a:gd name="T98" fmla="*/ 32 w 210"/>
                <a:gd name="T99" fmla="*/ 17 h 18"/>
                <a:gd name="T100" fmla="*/ 27 w 210"/>
                <a:gd name="T101" fmla="*/ 17 h 18"/>
                <a:gd name="T102" fmla="*/ 22 w 210"/>
                <a:gd name="T103" fmla="*/ 18 h 18"/>
                <a:gd name="T104" fmla="*/ 22 w 210"/>
                <a:gd name="T10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8">
                  <a:moveTo>
                    <a:pt x="22" y="18"/>
                  </a:moveTo>
                  <a:lnTo>
                    <a:pt x="14" y="16"/>
                  </a:lnTo>
                  <a:lnTo>
                    <a:pt x="8" y="14"/>
                  </a:lnTo>
                  <a:lnTo>
                    <a:pt x="3" y="12"/>
                  </a:lnTo>
                  <a:lnTo>
                    <a:pt x="2" y="10"/>
                  </a:lnTo>
                  <a:lnTo>
                    <a:pt x="0" y="8"/>
                  </a:lnTo>
                  <a:lnTo>
                    <a:pt x="3" y="5"/>
                  </a:lnTo>
                  <a:lnTo>
                    <a:pt x="4" y="4"/>
                  </a:lnTo>
                  <a:lnTo>
                    <a:pt x="8" y="2"/>
                  </a:lnTo>
                  <a:lnTo>
                    <a:pt x="11" y="1"/>
                  </a:lnTo>
                  <a:lnTo>
                    <a:pt x="16" y="1"/>
                  </a:lnTo>
                  <a:lnTo>
                    <a:pt x="20" y="0"/>
                  </a:lnTo>
                  <a:lnTo>
                    <a:pt x="27" y="0"/>
                  </a:lnTo>
                  <a:lnTo>
                    <a:pt x="32" y="0"/>
                  </a:lnTo>
                  <a:lnTo>
                    <a:pt x="38" y="0"/>
                  </a:lnTo>
                  <a:lnTo>
                    <a:pt x="207" y="0"/>
                  </a:lnTo>
                  <a:lnTo>
                    <a:pt x="209" y="1"/>
                  </a:lnTo>
                  <a:lnTo>
                    <a:pt x="210" y="4"/>
                  </a:lnTo>
                  <a:lnTo>
                    <a:pt x="210" y="6"/>
                  </a:lnTo>
                  <a:lnTo>
                    <a:pt x="210" y="9"/>
                  </a:lnTo>
                  <a:lnTo>
                    <a:pt x="203" y="9"/>
                  </a:lnTo>
                  <a:lnTo>
                    <a:pt x="198" y="10"/>
                  </a:lnTo>
                  <a:lnTo>
                    <a:pt x="191" y="10"/>
                  </a:lnTo>
                  <a:lnTo>
                    <a:pt x="186" y="12"/>
                  </a:lnTo>
                  <a:lnTo>
                    <a:pt x="179" y="12"/>
                  </a:lnTo>
                  <a:lnTo>
                    <a:pt x="174" y="12"/>
                  </a:lnTo>
                  <a:lnTo>
                    <a:pt x="167" y="13"/>
                  </a:lnTo>
                  <a:lnTo>
                    <a:pt x="162" y="14"/>
                  </a:lnTo>
                  <a:lnTo>
                    <a:pt x="155" y="14"/>
                  </a:lnTo>
                  <a:lnTo>
                    <a:pt x="150" y="14"/>
                  </a:lnTo>
                  <a:lnTo>
                    <a:pt x="143" y="14"/>
                  </a:lnTo>
                  <a:lnTo>
                    <a:pt x="138" y="14"/>
                  </a:lnTo>
                  <a:lnTo>
                    <a:pt x="133" y="14"/>
                  </a:lnTo>
                  <a:lnTo>
                    <a:pt x="127" y="16"/>
                  </a:lnTo>
                  <a:lnTo>
                    <a:pt x="122" y="16"/>
                  </a:lnTo>
                  <a:lnTo>
                    <a:pt x="117" y="16"/>
                  </a:lnTo>
                  <a:lnTo>
                    <a:pt x="110" y="16"/>
                  </a:lnTo>
                  <a:lnTo>
                    <a:pt x="105" y="16"/>
                  </a:lnTo>
                  <a:lnTo>
                    <a:pt x="97" y="16"/>
                  </a:lnTo>
                  <a:lnTo>
                    <a:pt x="93" y="16"/>
                  </a:lnTo>
                  <a:lnTo>
                    <a:pt x="86" y="16"/>
                  </a:lnTo>
                  <a:lnTo>
                    <a:pt x="80" y="16"/>
                  </a:lnTo>
                  <a:lnTo>
                    <a:pt x="74" y="16"/>
                  </a:lnTo>
                  <a:lnTo>
                    <a:pt x="68" y="16"/>
                  </a:lnTo>
                  <a:lnTo>
                    <a:pt x="62" y="16"/>
                  </a:lnTo>
                  <a:lnTo>
                    <a:pt x="56" y="16"/>
                  </a:lnTo>
                  <a:lnTo>
                    <a:pt x="50" y="16"/>
                  </a:lnTo>
                  <a:lnTo>
                    <a:pt x="44" y="17"/>
                  </a:lnTo>
                  <a:lnTo>
                    <a:pt x="39" y="17"/>
                  </a:lnTo>
                  <a:lnTo>
                    <a:pt x="32" y="17"/>
                  </a:lnTo>
                  <a:lnTo>
                    <a:pt x="27" y="17"/>
                  </a:lnTo>
                  <a:lnTo>
                    <a:pt x="22" y="18"/>
                  </a:lnTo>
                  <a:lnTo>
                    <a:pt x="2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27"/>
            <p:cNvSpPr>
              <a:spLocks/>
            </p:cNvSpPr>
            <p:nvPr/>
          </p:nvSpPr>
          <p:spPr bwMode="auto">
            <a:xfrm>
              <a:off x="3156" y="3272"/>
              <a:ext cx="65" cy="59"/>
            </a:xfrm>
            <a:custGeom>
              <a:avLst/>
              <a:gdLst>
                <a:gd name="T0" fmla="*/ 0 w 65"/>
                <a:gd name="T1" fmla="*/ 14 h 59"/>
                <a:gd name="T2" fmla="*/ 1 w 65"/>
                <a:gd name="T3" fmla="*/ 7 h 59"/>
                <a:gd name="T4" fmla="*/ 4 w 65"/>
                <a:gd name="T5" fmla="*/ 4 h 59"/>
                <a:gd name="T6" fmla="*/ 5 w 65"/>
                <a:gd name="T7" fmla="*/ 3 h 59"/>
                <a:gd name="T8" fmla="*/ 10 w 65"/>
                <a:gd name="T9" fmla="*/ 0 h 59"/>
                <a:gd name="T10" fmla="*/ 14 w 65"/>
                <a:gd name="T11" fmla="*/ 4 h 59"/>
                <a:gd name="T12" fmla="*/ 21 w 65"/>
                <a:gd name="T13" fmla="*/ 8 h 59"/>
                <a:gd name="T14" fmla="*/ 26 w 65"/>
                <a:gd name="T15" fmla="*/ 11 h 59"/>
                <a:gd name="T16" fmla="*/ 33 w 65"/>
                <a:gd name="T17" fmla="*/ 15 h 59"/>
                <a:gd name="T18" fmla="*/ 39 w 65"/>
                <a:gd name="T19" fmla="*/ 19 h 59"/>
                <a:gd name="T20" fmla="*/ 44 w 65"/>
                <a:gd name="T21" fmla="*/ 23 h 59"/>
                <a:gd name="T22" fmla="*/ 51 w 65"/>
                <a:gd name="T23" fmla="*/ 27 h 59"/>
                <a:gd name="T24" fmla="*/ 57 w 65"/>
                <a:gd name="T25" fmla="*/ 31 h 59"/>
                <a:gd name="T26" fmla="*/ 63 w 65"/>
                <a:gd name="T27" fmla="*/ 35 h 59"/>
                <a:gd name="T28" fmla="*/ 65 w 65"/>
                <a:gd name="T29" fmla="*/ 40 h 59"/>
                <a:gd name="T30" fmla="*/ 65 w 65"/>
                <a:gd name="T31" fmla="*/ 46 h 59"/>
                <a:gd name="T32" fmla="*/ 65 w 65"/>
                <a:gd name="T33" fmla="*/ 50 h 59"/>
                <a:gd name="T34" fmla="*/ 64 w 65"/>
                <a:gd name="T35" fmla="*/ 52 h 59"/>
                <a:gd name="T36" fmla="*/ 60 w 65"/>
                <a:gd name="T37" fmla="*/ 56 h 59"/>
                <a:gd name="T38" fmla="*/ 55 w 65"/>
                <a:gd name="T39" fmla="*/ 58 h 59"/>
                <a:gd name="T40" fmla="*/ 49 w 65"/>
                <a:gd name="T41" fmla="*/ 59 h 59"/>
                <a:gd name="T42" fmla="*/ 44 w 65"/>
                <a:gd name="T43" fmla="*/ 58 h 59"/>
                <a:gd name="T44" fmla="*/ 39 w 65"/>
                <a:gd name="T45" fmla="*/ 52 h 59"/>
                <a:gd name="T46" fmla="*/ 31 w 65"/>
                <a:gd name="T47" fmla="*/ 46 h 59"/>
                <a:gd name="T48" fmla="*/ 22 w 65"/>
                <a:gd name="T49" fmla="*/ 39 h 59"/>
                <a:gd name="T50" fmla="*/ 18 w 65"/>
                <a:gd name="T51" fmla="*/ 35 h 59"/>
                <a:gd name="T52" fmla="*/ 14 w 65"/>
                <a:gd name="T53" fmla="*/ 31 h 59"/>
                <a:gd name="T54" fmla="*/ 10 w 65"/>
                <a:gd name="T55" fmla="*/ 27 h 59"/>
                <a:gd name="T56" fmla="*/ 8 w 65"/>
                <a:gd name="T57" fmla="*/ 23 h 59"/>
                <a:gd name="T58" fmla="*/ 2 w 65"/>
                <a:gd name="T59" fmla="*/ 16 h 59"/>
                <a:gd name="T60" fmla="*/ 0 w 65"/>
                <a:gd name="T61" fmla="*/ 14 h 59"/>
                <a:gd name="T62" fmla="*/ 0 w 65"/>
                <a:gd name="T63"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59">
                  <a:moveTo>
                    <a:pt x="0" y="14"/>
                  </a:moveTo>
                  <a:lnTo>
                    <a:pt x="1" y="7"/>
                  </a:lnTo>
                  <a:lnTo>
                    <a:pt x="4" y="4"/>
                  </a:lnTo>
                  <a:lnTo>
                    <a:pt x="5" y="3"/>
                  </a:lnTo>
                  <a:lnTo>
                    <a:pt x="10" y="0"/>
                  </a:lnTo>
                  <a:lnTo>
                    <a:pt x="14" y="4"/>
                  </a:lnTo>
                  <a:lnTo>
                    <a:pt x="21" y="8"/>
                  </a:lnTo>
                  <a:lnTo>
                    <a:pt x="26" y="11"/>
                  </a:lnTo>
                  <a:lnTo>
                    <a:pt x="33" y="15"/>
                  </a:lnTo>
                  <a:lnTo>
                    <a:pt x="39" y="19"/>
                  </a:lnTo>
                  <a:lnTo>
                    <a:pt x="44" y="23"/>
                  </a:lnTo>
                  <a:lnTo>
                    <a:pt x="51" y="27"/>
                  </a:lnTo>
                  <a:lnTo>
                    <a:pt x="57" y="31"/>
                  </a:lnTo>
                  <a:lnTo>
                    <a:pt x="63" y="35"/>
                  </a:lnTo>
                  <a:lnTo>
                    <a:pt x="65" y="40"/>
                  </a:lnTo>
                  <a:lnTo>
                    <a:pt x="65" y="46"/>
                  </a:lnTo>
                  <a:lnTo>
                    <a:pt x="65" y="50"/>
                  </a:lnTo>
                  <a:lnTo>
                    <a:pt x="64" y="52"/>
                  </a:lnTo>
                  <a:lnTo>
                    <a:pt x="60" y="56"/>
                  </a:lnTo>
                  <a:lnTo>
                    <a:pt x="55" y="58"/>
                  </a:lnTo>
                  <a:lnTo>
                    <a:pt x="49" y="59"/>
                  </a:lnTo>
                  <a:lnTo>
                    <a:pt x="44" y="58"/>
                  </a:lnTo>
                  <a:lnTo>
                    <a:pt x="39" y="52"/>
                  </a:lnTo>
                  <a:lnTo>
                    <a:pt x="31" y="46"/>
                  </a:lnTo>
                  <a:lnTo>
                    <a:pt x="22" y="39"/>
                  </a:lnTo>
                  <a:lnTo>
                    <a:pt x="18" y="35"/>
                  </a:lnTo>
                  <a:lnTo>
                    <a:pt x="14" y="31"/>
                  </a:lnTo>
                  <a:lnTo>
                    <a:pt x="10" y="27"/>
                  </a:lnTo>
                  <a:lnTo>
                    <a:pt x="8" y="23"/>
                  </a:lnTo>
                  <a:lnTo>
                    <a:pt x="2" y="16"/>
                  </a:lnTo>
                  <a:lnTo>
                    <a:pt x="0" y="14"/>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28"/>
            <p:cNvSpPr>
              <a:spLocks/>
            </p:cNvSpPr>
            <p:nvPr/>
          </p:nvSpPr>
          <p:spPr bwMode="auto">
            <a:xfrm>
              <a:off x="3680" y="3274"/>
              <a:ext cx="36" cy="25"/>
            </a:xfrm>
            <a:custGeom>
              <a:avLst/>
              <a:gdLst>
                <a:gd name="T0" fmla="*/ 2 w 36"/>
                <a:gd name="T1" fmla="*/ 20 h 25"/>
                <a:gd name="T2" fmla="*/ 0 w 36"/>
                <a:gd name="T3" fmla="*/ 16 h 25"/>
                <a:gd name="T4" fmla="*/ 0 w 36"/>
                <a:gd name="T5" fmla="*/ 12 h 25"/>
                <a:gd name="T6" fmla="*/ 0 w 36"/>
                <a:gd name="T7" fmla="*/ 8 h 25"/>
                <a:gd name="T8" fmla="*/ 2 w 36"/>
                <a:gd name="T9" fmla="*/ 5 h 25"/>
                <a:gd name="T10" fmla="*/ 31 w 36"/>
                <a:gd name="T11" fmla="*/ 0 h 25"/>
                <a:gd name="T12" fmla="*/ 32 w 36"/>
                <a:gd name="T13" fmla="*/ 4 h 25"/>
                <a:gd name="T14" fmla="*/ 35 w 36"/>
                <a:gd name="T15" fmla="*/ 10 h 25"/>
                <a:gd name="T16" fmla="*/ 36 w 36"/>
                <a:gd name="T17" fmla="*/ 17 h 25"/>
                <a:gd name="T18" fmla="*/ 36 w 36"/>
                <a:gd name="T19" fmla="*/ 25 h 25"/>
                <a:gd name="T20" fmla="*/ 32 w 36"/>
                <a:gd name="T21" fmla="*/ 25 h 25"/>
                <a:gd name="T22" fmla="*/ 28 w 36"/>
                <a:gd name="T23" fmla="*/ 25 h 25"/>
                <a:gd name="T24" fmla="*/ 24 w 36"/>
                <a:gd name="T25" fmla="*/ 24 h 25"/>
                <a:gd name="T26" fmla="*/ 19 w 36"/>
                <a:gd name="T27" fmla="*/ 24 h 25"/>
                <a:gd name="T28" fmla="*/ 14 w 36"/>
                <a:gd name="T29" fmla="*/ 21 h 25"/>
                <a:gd name="T30" fmla="*/ 10 w 36"/>
                <a:gd name="T31" fmla="*/ 21 h 25"/>
                <a:gd name="T32" fmla="*/ 6 w 36"/>
                <a:gd name="T33" fmla="*/ 20 h 25"/>
                <a:gd name="T34" fmla="*/ 2 w 36"/>
                <a:gd name="T35" fmla="*/ 20 h 25"/>
                <a:gd name="T36" fmla="*/ 2 w 36"/>
                <a:gd name="T3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5">
                  <a:moveTo>
                    <a:pt x="2" y="20"/>
                  </a:moveTo>
                  <a:lnTo>
                    <a:pt x="0" y="16"/>
                  </a:lnTo>
                  <a:lnTo>
                    <a:pt x="0" y="12"/>
                  </a:lnTo>
                  <a:lnTo>
                    <a:pt x="0" y="8"/>
                  </a:lnTo>
                  <a:lnTo>
                    <a:pt x="2" y="5"/>
                  </a:lnTo>
                  <a:lnTo>
                    <a:pt x="31" y="0"/>
                  </a:lnTo>
                  <a:lnTo>
                    <a:pt x="32" y="4"/>
                  </a:lnTo>
                  <a:lnTo>
                    <a:pt x="35" y="10"/>
                  </a:lnTo>
                  <a:lnTo>
                    <a:pt x="36" y="17"/>
                  </a:lnTo>
                  <a:lnTo>
                    <a:pt x="36" y="25"/>
                  </a:lnTo>
                  <a:lnTo>
                    <a:pt x="32" y="25"/>
                  </a:lnTo>
                  <a:lnTo>
                    <a:pt x="28" y="25"/>
                  </a:lnTo>
                  <a:lnTo>
                    <a:pt x="24" y="24"/>
                  </a:lnTo>
                  <a:lnTo>
                    <a:pt x="19" y="24"/>
                  </a:lnTo>
                  <a:lnTo>
                    <a:pt x="14" y="21"/>
                  </a:lnTo>
                  <a:lnTo>
                    <a:pt x="10" y="21"/>
                  </a:lnTo>
                  <a:lnTo>
                    <a:pt x="6" y="20"/>
                  </a:lnTo>
                  <a:lnTo>
                    <a:pt x="2" y="20"/>
                  </a:lnTo>
                  <a:lnTo>
                    <a:pt x="2" y="2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29"/>
            <p:cNvSpPr>
              <a:spLocks/>
            </p:cNvSpPr>
            <p:nvPr/>
          </p:nvSpPr>
          <p:spPr bwMode="auto">
            <a:xfrm>
              <a:off x="1840" y="3183"/>
              <a:ext cx="69" cy="81"/>
            </a:xfrm>
            <a:custGeom>
              <a:avLst/>
              <a:gdLst>
                <a:gd name="T0" fmla="*/ 6 w 69"/>
                <a:gd name="T1" fmla="*/ 81 h 81"/>
                <a:gd name="T2" fmla="*/ 4 w 69"/>
                <a:gd name="T3" fmla="*/ 77 h 81"/>
                <a:gd name="T4" fmla="*/ 4 w 69"/>
                <a:gd name="T5" fmla="*/ 73 h 81"/>
                <a:gd name="T6" fmla="*/ 4 w 69"/>
                <a:gd name="T7" fmla="*/ 69 h 81"/>
                <a:gd name="T8" fmla="*/ 5 w 69"/>
                <a:gd name="T9" fmla="*/ 67 h 81"/>
                <a:gd name="T10" fmla="*/ 10 w 69"/>
                <a:gd name="T11" fmla="*/ 63 h 81"/>
                <a:gd name="T12" fmla="*/ 18 w 69"/>
                <a:gd name="T13" fmla="*/ 61 h 81"/>
                <a:gd name="T14" fmla="*/ 22 w 69"/>
                <a:gd name="T15" fmla="*/ 60 h 81"/>
                <a:gd name="T16" fmla="*/ 26 w 69"/>
                <a:gd name="T17" fmla="*/ 59 h 81"/>
                <a:gd name="T18" fmla="*/ 30 w 69"/>
                <a:gd name="T19" fmla="*/ 57 h 81"/>
                <a:gd name="T20" fmla="*/ 36 w 69"/>
                <a:gd name="T21" fmla="*/ 57 h 81"/>
                <a:gd name="T22" fmla="*/ 42 w 69"/>
                <a:gd name="T23" fmla="*/ 53 h 81"/>
                <a:gd name="T24" fmla="*/ 49 w 69"/>
                <a:gd name="T25" fmla="*/ 49 h 81"/>
                <a:gd name="T26" fmla="*/ 50 w 69"/>
                <a:gd name="T27" fmla="*/ 45 h 81"/>
                <a:gd name="T28" fmla="*/ 52 w 69"/>
                <a:gd name="T29" fmla="*/ 43 h 81"/>
                <a:gd name="T30" fmla="*/ 52 w 69"/>
                <a:gd name="T31" fmla="*/ 39 h 81"/>
                <a:gd name="T32" fmla="*/ 52 w 69"/>
                <a:gd name="T33" fmla="*/ 35 h 81"/>
                <a:gd name="T34" fmla="*/ 48 w 69"/>
                <a:gd name="T35" fmla="*/ 31 h 81"/>
                <a:gd name="T36" fmla="*/ 45 w 69"/>
                <a:gd name="T37" fmla="*/ 27 h 81"/>
                <a:gd name="T38" fmla="*/ 42 w 69"/>
                <a:gd name="T39" fmla="*/ 24 h 81"/>
                <a:gd name="T40" fmla="*/ 40 w 69"/>
                <a:gd name="T41" fmla="*/ 23 h 81"/>
                <a:gd name="T42" fmla="*/ 33 w 69"/>
                <a:gd name="T43" fmla="*/ 19 h 81"/>
                <a:gd name="T44" fmla="*/ 26 w 69"/>
                <a:gd name="T45" fmla="*/ 19 h 81"/>
                <a:gd name="T46" fmla="*/ 20 w 69"/>
                <a:gd name="T47" fmla="*/ 17 h 81"/>
                <a:gd name="T48" fmla="*/ 13 w 69"/>
                <a:gd name="T49" fmla="*/ 19 h 81"/>
                <a:gd name="T50" fmla="*/ 6 w 69"/>
                <a:gd name="T51" fmla="*/ 19 h 81"/>
                <a:gd name="T52" fmla="*/ 2 w 69"/>
                <a:gd name="T53" fmla="*/ 20 h 81"/>
                <a:gd name="T54" fmla="*/ 0 w 69"/>
                <a:gd name="T55" fmla="*/ 15 h 81"/>
                <a:gd name="T56" fmla="*/ 0 w 69"/>
                <a:gd name="T57" fmla="*/ 11 h 81"/>
                <a:gd name="T58" fmla="*/ 0 w 69"/>
                <a:gd name="T59" fmla="*/ 7 h 81"/>
                <a:gd name="T60" fmla="*/ 2 w 69"/>
                <a:gd name="T61" fmla="*/ 3 h 81"/>
                <a:gd name="T62" fmla="*/ 8 w 69"/>
                <a:gd name="T63" fmla="*/ 1 h 81"/>
                <a:gd name="T64" fmla="*/ 13 w 69"/>
                <a:gd name="T65" fmla="*/ 1 h 81"/>
                <a:gd name="T66" fmla="*/ 21 w 69"/>
                <a:gd name="T67" fmla="*/ 0 h 81"/>
                <a:gd name="T68" fmla="*/ 28 w 69"/>
                <a:gd name="T69" fmla="*/ 1 h 81"/>
                <a:gd name="T70" fmla="*/ 33 w 69"/>
                <a:gd name="T71" fmla="*/ 3 h 81"/>
                <a:gd name="T72" fmla="*/ 40 w 69"/>
                <a:gd name="T73" fmla="*/ 5 h 81"/>
                <a:gd name="T74" fmla="*/ 46 w 69"/>
                <a:gd name="T75" fmla="*/ 7 h 81"/>
                <a:gd name="T76" fmla="*/ 52 w 69"/>
                <a:gd name="T77" fmla="*/ 9 h 81"/>
                <a:gd name="T78" fmla="*/ 57 w 69"/>
                <a:gd name="T79" fmla="*/ 12 h 81"/>
                <a:gd name="T80" fmla="*/ 61 w 69"/>
                <a:gd name="T81" fmla="*/ 17 h 81"/>
                <a:gd name="T82" fmla="*/ 64 w 69"/>
                <a:gd name="T83" fmla="*/ 20 h 81"/>
                <a:gd name="T84" fmla="*/ 67 w 69"/>
                <a:gd name="T85" fmla="*/ 25 h 81"/>
                <a:gd name="T86" fmla="*/ 68 w 69"/>
                <a:gd name="T87" fmla="*/ 31 h 81"/>
                <a:gd name="T88" fmla="*/ 69 w 69"/>
                <a:gd name="T89" fmla="*/ 37 h 81"/>
                <a:gd name="T90" fmla="*/ 68 w 69"/>
                <a:gd name="T91" fmla="*/ 44 h 81"/>
                <a:gd name="T92" fmla="*/ 67 w 69"/>
                <a:gd name="T93" fmla="*/ 51 h 81"/>
                <a:gd name="T94" fmla="*/ 61 w 69"/>
                <a:gd name="T95" fmla="*/ 57 h 81"/>
                <a:gd name="T96" fmla="*/ 55 w 69"/>
                <a:gd name="T97" fmla="*/ 64 h 81"/>
                <a:gd name="T98" fmla="*/ 46 w 69"/>
                <a:gd name="T99" fmla="*/ 68 h 81"/>
                <a:gd name="T100" fmla="*/ 40 w 69"/>
                <a:gd name="T101" fmla="*/ 73 h 81"/>
                <a:gd name="T102" fmla="*/ 36 w 69"/>
                <a:gd name="T103" fmla="*/ 73 h 81"/>
                <a:gd name="T104" fmla="*/ 30 w 69"/>
                <a:gd name="T105" fmla="*/ 75 h 81"/>
                <a:gd name="T106" fmla="*/ 26 w 69"/>
                <a:gd name="T107" fmla="*/ 76 h 81"/>
                <a:gd name="T108" fmla="*/ 22 w 69"/>
                <a:gd name="T109" fmla="*/ 79 h 81"/>
                <a:gd name="T110" fmla="*/ 18 w 69"/>
                <a:gd name="T111" fmla="*/ 79 h 81"/>
                <a:gd name="T112" fmla="*/ 14 w 69"/>
                <a:gd name="T113" fmla="*/ 80 h 81"/>
                <a:gd name="T114" fmla="*/ 10 w 69"/>
                <a:gd name="T115" fmla="*/ 80 h 81"/>
                <a:gd name="T116" fmla="*/ 6 w 69"/>
                <a:gd name="T117" fmla="*/ 81 h 81"/>
                <a:gd name="T118" fmla="*/ 6 w 69"/>
                <a:gd name="T1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 h="81">
                  <a:moveTo>
                    <a:pt x="6" y="81"/>
                  </a:moveTo>
                  <a:lnTo>
                    <a:pt x="4" y="77"/>
                  </a:lnTo>
                  <a:lnTo>
                    <a:pt x="4" y="73"/>
                  </a:lnTo>
                  <a:lnTo>
                    <a:pt x="4" y="69"/>
                  </a:lnTo>
                  <a:lnTo>
                    <a:pt x="5" y="67"/>
                  </a:lnTo>
                  <a:lnTo>
                    <a:pt x="10" y="63"/>
                  </a:lnTo>
                  <a:lnTo>
                    <a:pt x="18" y="61"/>
                  </a:lnTo>
                  <a:lnTo>
                    <a:pt x="22" y="60"/>
                  </a:lnTo>
                  <a:lnTo>
                    <a:pt x="26" y="59"/>
                  </a:lnTo>
                  <a:lnTo>
                    <a:pt x="30" y="57"/>
                  </a:lnTo>
                  <a:lnTo>
                    <a:pt x="36" y="57"/>
                  </a:lnTo>
                  <a:lnTo>
                    <a:pt x="42" y="53"/>
                  </a:lnTo>
                  <a:lnTo>
                    <a:pt x="49" y="49"/>
                  </a:lnTo>
                  <a:lnTo>
                    <a:pt x="50" y="45"/>
                  </a:lnTo>
                  <a:lnTo>
                    <a:pt x="52" y="43"/>
                  </a:lnTo>
                  <a:lnTo>
                    <a:pt x="52" y="39"/>
                  </a:lnTo>
                  <a:lnTo>
                    <a:pt x="52" y="35"/>
                  </a:lnTo>
                  <a:lnTo>
                    <a:pt x="48" y="31"/>
                  </a:lnTo>
                  <a:lnTo>
                    <a:pt x="45" y="27"/>
                  </a:lnTo>
                  <a:lnTo>
                    <a:pt x="42" y="24"/>
                  </a:lnTo>
                  <a:lnTo>
                    <a:pt x="40" y="23"/>
                  </a:lnTo>
                  <a:lnTo>
                    <a:pt x="33" y="19"/>
                  </a:lnTo>
                  <a:lnTo>
                    <a:pt x="26" y="19"/>
                  </a:lnTo>
                  <a:lnTo>
                    <a:pt x="20" y="17"/>
                  </a:lnTo>
                  <a:lnTo>
                    <a:pt x="13" y="19"/>
                  </a:lnTo>
                  <a:lnTo>
                    <a:pt x="6" y="19"/>
                  </a:lnTo>
                  <a:lnTo>
                    <a:pt x="2" y="20"/>
                  </a:lnTo>
                  <a:lnTo>
                    <a:pt x="0" y="15"/>
                  </a:lnTo>
                  <a:lnTo>
                    <a:pt x="0" y="11"/>
                  </a:lnTo>
                  <a:lnTo>
                    <a:pt x="0" y="7"/>
                  </a:lnTo>
                  <a:lnTo>
                    <a:pt x="2" y="3"/>
                  </a:lnTo>
                  <a:lnTo>
                    <a:pt x="8" y="1"/>
                  </a:lnTo>
                  <a:lnTo>
                    <a:pt x="13" y="1"/>
                  </a:lnTo>
                  <a:lnTo>
                    <a:pt x="21" y="0"/>
                  </a:lnTo>
                  <a:lnTo>
                    <a:pt x="28" y="1"/>
                  </a:lnTo>
                  <a:lnTo>
                    <a:pt x="33" y="3"/>
                  </a:lnTo>
                  <a:lnTo>
                    <a:pt x="40" y="5"/>
                  </a:lnTo>
                  <a:lnTo>
                    <a:pt x="46" y="7"/>
                  </a:lnTo>
                  <a:lnTo>
                    <a:pt x="52" y="9"/>
                  </a:lnTo>
                  <a:lnTo>
                    <a:pt x="57" y="12"/>
                  </a:lnTo>
                  <a:lnTo>
                    <a:pt x="61" y="17"/>
                  </a:lnTo>
                  <a:lnTo>
                    <a:pt x="64" y="20"/>
                  </a:lnTo>
                  <a:lnTo>
                    <a:pt x="67" y="25"/>
                  </a:lnTo>
                  <a:lnTo>
                    <a:pt x="68" y="31"/>
                  </a:lnTo>
                  <a:lnTo>
                    <a:pt x="69" y="37"/>
                  </a:lnTo>
                  <a:lnTo>
                    <a:pt x="68" y="44"/>
                  </a:lnTo>
                  <a:lnTo>
                    <a:pt x="67" y="51"/>
                  </a:lnTo>
                  <a:lnTo>
                    <a:pt x="61" y="57"/>
                  </a:lnTo>
                  <a:lnTo>
                    <a:pt x="55" y="64"/>
                  </a:lnTo>
                  <a:lnTo>
                    <a:pt x="46" y="68"/>
                  </a:lnTo>
                  <a:lnTo>
                    <a:pt x="40" y="73"/>
                  </a:lnTo>
                  <a:lnTo>
                    <a:pt x="36" y="73"/>
                  </a:lnTo>
                  <a:lnTo>
                    <a:pt x="30" y="75"/>
                  </a:lnTo>
                  <a:lnTo>
                    <a:pt x="26" y="76"/>
                  </a:lnTo>
                  <a:lnTo>
                    <a:pt x="22" y="79"/>
                  </a:lnTo>
                  <a:lnTo>
                    <a:pt x="18" y="79"/>
                  </a:lnTo>
                  <a:lnTo>
                    <a:pt x="14" y="80"/>
                  </a:lnTo>
                  <a:lnTo>
                    <a:pt x="10" y="80"/>
                  </a:lnTo>
                  <a:lnTo>
                    <a:pt x="6" y="81"/>
                  </a:lnTo>
                  <a:lnTo>
                    <a:pt x="6"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30"/>
            <p:cNvSpPr>
              <a:spLocks/>
            </p:cNvSpPr>
            <p:nvPr/>
          </p:nvSpPr>
          <p:spPr bwMode="auto">
            <a:xfrm>
              <a:off x="2783" y="2460"/>
              <a:ext cx="524" cy="780"/>
            </a:xfrm>
            <a:custGeom>
              <a:avLst/>
              <a:gdLst>
                <a:gd name="T0" fmla="*/ 298 w 524"/>
                <a:gd name="T1" fmla="*/ 767 h 780"/>
                <a:gd name="T2" fmla="*/ 263 w 524"/>
                <a:gd name="T3" fmla="*/ 770 h 780"/>
                <a:gd name="T4" fmla="*/ 302 w 524"/>
                <a:gd name="T5" fmla="*/ 723 h 780"/>
                <a:gd name="T6" fmla="*/ 337 w 524"/>
                <a:gd name="T7" fmla="*/ 668 h 780"/>
                <a:gd name="T8" fmla="*/ 362 w 524"/>
                <a:gd name="T9" fmla="*/ 607 h 780"/>
                <a:gd name="T10" fmla="*/ 426 w 524"/>
                <a:gd name="T11" fmla="*/ 523 h 780"/>
                <a:gd name="T12" fmla="*/ 410 w 524"/>
                <a:gd name="T13" fmla="*/ 464 h 780"/>
                <a:gd name="T14" fmla="*/ 393 w 524"/>
                <a:gd name="T15" fmla="*/ 403 h 780"/>
                <a:gd name="T16" fmla="*/ 346 w 524"/>
                <a:gd name="T17" fmla="*/ 360 h 780"/>
                <a:gd name="T18" fmla="*/ 297 w 524"/>
                <a:gd name="T19" fmla="*/ 369 h 780"/>
                <a:gd name="T20" fmla="*/ 255 w 524"/>
                <a:gd name="T21" fmla="*/ 383 h 780"/>
                <a:gd name="T22" fmla="*/ 161 w 524"/>
                <a:gd name="T23" fmla="*/ 393 h 780"/>
                <a:gd name="T24" fmla="*/ 134 w 524"/>
                <a:gd name="T25" fmla="*/ 420 h 780"/>
                <a:gd name="T26" fmla="*/ 106 w 524"/>
                <a:gd name="T27" fmla="*/ 443 h 780"/>
                <a:gd name="T28" fmla="*/ 87 w 524"/>
                <a:gd name="T29" fmla="*/ 463 h 780"/>
                <a:gd name="T30" fmla="*/ 147 w 524"/>
                <a:gd name="T31" fmla="*/ 468 h 780"/>
                <a:gd name="T32" fmla="*/ 222 w 524"/>
                <a:gd name="T33" fmla="*/ 463 h 780"/>
                <a:gd name="T34" fmla="*/ 283 w 524"/>
                <a:gd name="T35" fmla="*/ 459 h 780"/>
                <a:gd name="T36" fmla="*/ 295 w 524"/>
                <a:gd name="T37" fmla="*/ 480 h 780"/>
                <a:gd name="T38" fmla="*/ 281 w 524"/>
                <a:gd name="T39" fmla="*/ 505 h 780"/>
                <a:gd name="T40" fmla="*/ 255 w 524"/>
                <a:gd name="T41" fmla="*/ 531 h 780"/>
                <a:gd name="T42" fmla="*/ 182 w 524"/>
                <a:gd name="T43" fmla="*/ 557 h 780"/>
                <a:gd name="T44" fmla="*/ 105 w 524"/>
                <a:gd name="T45" fmla="*/ 565 h 780"/>
                <a:gd name="T46" fmla="*/ 51 w 524"/>
                <a:gd name="T47" fmla="*/ 552 h 780"/>
                <a:gd name="T48" fmla="*/ 42 w 524"/>
                <a:gd name="T49" fmla="*/ 507 h 780"/>
                <a:gd name="T50" fmla="*/ 48 w 524"/>
                <a:gd name="T51" fmla="*/ 457 h 780"/>
                <a:gd name="T52" fmla="*/ 67 w 524"/>
                <a:gd name="T53" fmla="*/ 413 h 780"/>
                <a:gd name="T54" fmla="*/ 110 w 524"/>
                <a:gd name="T55" fmla="*/ 363 h 780"/>
                <a:gd name="T56" fmla="*/ 170 w 524"/>
                <a:gd name="T57" fmla="*/ 360 h 780"/>
                <a:gd name="T58" fmla="*/ 213 w 524"/>
                <a:gd name="T59" fmla="*/ 381 h 780"/>
                <a:gd name="T60" fmla="*/ 149 w 524"/>
                <a:gd name="T61" fmla="*/ 284 h 780"/>
                <a:gd name="T62" fmla="*/ 142 w 524"/>
                <a:gd name="T63" fmla="*/ 234 h 780"/>
                <a:gd name="T64" fmla="*/ 63 w 524"/>
                <a:gd name="T65" fmla="*/ 196 h 780"/>
                <a:gd name="T66" fmla="*/ 42 w 524"/>
                <a:gd name="T67" fmla="*/ 146 h 780"/>
                <a:gd name="T68" fmla="*/ 19 w 524"/>
                <a:gd name="T69" fmla="*/ 102 h 780"/>
                <a:gd name="T70" fmla="*/ 2 w 524"/>
                <a:gd name="T71" fmla="*/ 62 h 780"/>
                <a:gd name="T72" fmla="*/ 67 w 524"/>
                <a:gd name="T73" fmla="*/ 6 h 780"/>
                <a:gd name="T74" fmla="*/ 56 w 524"/>
                <a:gd name="T75" fmla="*/ 26 h 780"/>
                <a:gd name="T76" fmla="*/ 74 w 524"/>
                <a:gd name="T77" fmla="*/ 29 h 780"/>
                <a:gd name="T78" fmla="*/ 134 w 524"/>
                <a:gd name="T79" fmla="*/ 4 h 780"/>
                <a:gd name="T80" fmla="*/ 103 w 524"/>
                <a:gd name="T81" fmla="*/ 38 h 780"/>
                <a:gd name="T82" fmla="*/ 158 w 524"/>
                <a:gd name="T83" fmla="*/ 18 h 780"/>
                <a:gd name="T84" fmla="*/ 158 w 524"/>
                <a:gd name="T85" fmla="*/ 33 h 780"/>
                <a:gd name="T86" fmla="*/ 195 w 524"/>
                <a:gd name="T87" fmla="*/ 26 h 780"/>
                <a:gd name="T88" fmla="*/ 247 w 524"/>
                <a:gd name="T89" fmla="*/ 22 h 780"/>
                <a:gd name="T90" fmla="*/ 258 w 524"/>
                <a:gd name="T91" fmla="*/ 62 h 780"/>
                <a:gd name="T92" fmla="*/ 266 w 524"/>
                <a:gd name="T93" fmla="*/ 106 h 780"/>
                <a:gd name="T94" fmla="*/ 277 w 524"/>
                <a:gd name="T95" fmla="*/ 152 h 780"/>
                <a:gd name="T96" fmla="*/ 290 w 524"/>
                <a:gd name="T97" fmla="*/ 197 h 780"/>
                <a:gd name="T98" fmla="*/ 307 w 524"/>
                <a:gd name="T99" fmla="*/ 240 h 780"/>
                <a:gd name="T100" fmla="*/ 335 w 524"/>
                <a:gd name="T101" fmla="*/ 293 h 780"/>
                <a:gd name="T102" fmla="*/ 370 w 524"/>
                <a:gd name="T103" fmla="*/ 293 h 780"/>
                <a:gd name="T104" fmla="*/ 416 w 524"/>
                <a:gd name="T105" fmla="*/ 304 h 780"/>
                <a:gd name="T106" fmla="*/ 468 w 524"/>
                <a:gd name="T107" fmla="*/ 341 h 780"/>
                <a:gd name="T108" fmla="*/ 508 w 524"/>
                <a:gd name="T109" fmla="*/ 392 h 780"/>
                <a:gd name="T110" fmla="*/ 524 w 524"/>
                <a:gd name="T111" fmla="*/ 460 h 780"/>
                <a:gd name="T112" fmla="*/ 512 w 524"/>
                <a:gd name="T113" fmla="*/ 532 h 780"/>
                <a:gd name="T114" fmla="*/ 481 w 524"/>
                <a:gd name="T115" fmla="*/ 601 h 780"/>
                <a:gd name="T116" fmla="*/ 437 w 524"/>
                <a:gd name="T117" fmla="*/ 665 h 780"/>
                <a:gd name="T118" fmla="*/ 387 w 524"/>
                <a:gd name="T119" fmla="*/ 723 h 780"/>
                <a:gd name="T120" fmla="*/ 341 w 524"/>
                <a:gd name="T121" fmla="*/ 768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780">
                  <a:moveTo>
                    <a:pt x="329" y="780"/>
                  </a:moveTo>
                  <a:lnTo>
                    <a:pt x="329" y="775"/>
                  </a:lnTo>
                  <a:lnTo>
                    <a:pt x="329" y="771"/>
                  </a:lnTo>
                  <a:lnTo>
                    <a:pt x="327" y="768"/>
                  </a:lnTo>
                  <a:lnTo>
                    <a:pt x="325" y="766"/>
                  </a:lnTo>
                  <a:lnTo>
                    <a:pt x="299" y="779"/>
                  </a:lnTo>
                  <a:lnTo>
                    <a:pt x="299" y="775"/>
                  </a:lnTo>
                  <a:lnTo>
                    <a:pt x="299" y="772"/>
                  </a:lnTo>
                  <a:lnTo>
                    <a:pt x="299" y="768"/>
                  </a:lnTo>
                  <a:lnTo>
                    <a:pt x="298" y="767"/>
                  </a:lnTo>
                  <a:lnTo>
                    <a:pt x="293" y="767"/>
                  </a:lnTo>
                  <a:lnTo>
                    <a:pt x="287" y="768"/>
                  </a:lnTo>
                  <a:lnTo>
                    <a:pt x="282" y="771"/>
                  </a:lnTo>
                  <a:lnTo>
                    <a:pt x="278" y="772"/>
                  </a:lnTo>
                  <a:lnTo>
                    <a:pt x="271" y="774"/>
                  </a:lnTo>
                  <a:lnTo>
                    <a:pt x="266" y="775"/>
                  </a:lnTo>
                  <a:lnTo>
                    <a:pt x="261" y="776"/>
                  </a:lnTo>
                  <a:lnTo>
                    <a:pt x="257" y="779"/>
                  </a:lnTo>
                  <a:lnTo>
                    <a:pt x="259" y="774"/>
                  </a:lnTo>
                  <a:lnTo>
                    <a:pt x="263" y="770"/>
                  </a:lnTo>
                  <a:lnTo>
                    <a:pt x="267" y="766"/>
                  </a:lnTo>
                  <a:lnTo>
                    <a:pt x="271" y="760"/>
                  </a:lnTo>
                  <a:lnTo>
                    <a:pt x="275" y="756"/>
                  </a:lnTo>
                  <a:lnTo>
                    <a:pt x="279" y="751"/>
                  </a:lnTo>
                  <a:lnTo>
                    <a:pt x="283" y="747"/>
                  </a:lnTo>
                  <a:lnTo>
                    <a:pt x="287" y="743"/>
                  </a:lnTo>
                  <a:lnTo>
                    <a:pt x="291" y="738"/>
                  </a:lnTo>
                  <a:lnTo>
                    <a:pt x="295" y="732"/>
                  </a:lnTo>
                  <a:lnTo>
                    <a:pt x="298" y="727"/>
                  </a:lnTo>
                  <a:lnTo>
                    <a:pt x="302" y="723"/>
                  </a:lnTo>
                  <a:lnTo>
                    <a:pt x="306" y="717"/>
                  </a:lnTo>
                  <a:lnTo>
                    <a:pt x="310" y="712"/>
                  </a:lnTo>
                  <a:lnTo>
                    <a:pt x="314" y="707"/>
                  </a:lnTo>
                  <a:lnTo>
                    <a:pt x="318" y="703"/>
                  </a:lnTo>
                  <a:lnTo>
                    <a:pt x="321" y="696"/>
                  </a:lnTo>
                  <a:lnTo>
                    <a:pt x="325" y="691"/>
                  </a:lnTo>
                  <a:lnTo>
                    <a:pt x="327" y="685"/>
                  </a:lnTo>
                  <a:lnTo>
                    <a:pt x="331" y="680"/>
                  </a:lnTo>
                  <a:lnTo>
                    <a:pt x="334" y="675"/>
                  </a:lnTo>
                  <a:lnTo>
                    <a:pt x="337" y="668"/>
                  </a:lnTo>
                  <a:lnTo>
                    <a:pt x="341" y="663"/>
                  </a:lnTo>
                  <a:lnTo>
                    <a:pt x="345" y="657"/>
                  </a:lnTo>
                  <a:lnTo>
                    <a:pt x="346" y="651"/>
                  </a:lnTo>
                  <a:lnTo>
                    <a:pt x="349" y="644"/>
                  </a:lnTo>
                  <a:lnTo>
                    <a:pt x="351" y="639"/>
                  </a:lnTo>
                  <a:lnTo>
                    <a:pt x="354" y="632"/>
                  </a:lnTo>
                  <a:lnTo>
                    <a:pt x="355" y="625"/>
                  </a:lnTo>
                  <a:lnTo>
                    <a:pt x="358" y="619"/>
                  </a:lnTo>
                  <a:lnTo>
                    <a:pt x="359" y="612"/>
                  </a:lnTo>
                  <a:lnTo>
                    <a:pt x="362" y="607"/>
                  </a:lnTo>
                  <a:lnTo>
                    <a:pt x="437" y="576"/>
                  </a:lnTo>
                  <a:lnTo>
                    <a:pt x="436" y="571"/>
                  </a:lnTo>
                  <a:lnTo>
                    <a:pt x="434" y="564"/>
                  </a:lnTo>
                  <a:lnTo>
                    <a:pt x="433" y="559"/>
                  </a:lnTo>
                  <a:lnTo>
                    <a:pt x="432" y="553"/>
                  </a:lnTo>
                  <a:lnTo>
                    <a:pt x="430" y="547"/>
                  </a:lnTo>
                  <a:lnTo>
                    <a:pt x="430" y="541"/>
                  </a:lnTo>
                  <a:lnTo>
                    <a:pt x="429" y="535"/>
                  </a:lnTo>
                  <a:lnTo>
                    <a:pt x="428" y="529"/>
                  </a:lnTo>
                  <a:lnTo>
                    <a:pt x="426" y="523"/>
                  </a:lnTo>
                  <a:lnTo>
                    <a:pt x="425" y="519"/>
                  </a:lnTo>
                  <a:lnTo>
                    <a:pt x="424" y="511"/>
                  </a:lnTo>
                  <a:lnTo>
                    <a:pt x="422" y="507"/>
                  </a:lnTo>
                  <a:lnTo>
                    <a:pt x="420" y="500"/>
                  </a:lnTo>
                  <a:lnTo>
                    <a:pt x="420" y="495"/>
                  </a:lnTo>
                  <a:lnTo>
                    <a:pt x="417" y="488"/>
                  </a:lnTo>
                  <a:lnTo>
                    <a:pt x="416" y="483"/>
                  </a:lnTo>
                  <a:lnTo>
                    <a:pt x="414" y="476"/>
                  </a:lnTo>
                  <a:lnTo>
                    <a:pt x="413" y="471"/>
                  </a:lnTo>
                  <a:lnTo>
                    <a:pt x="410" y="464"/>
                  </a:lnTo>
                  <a:lnTo>
                    <a:pt x="409" y="459"/>
                  </a:lnTo>
                  <a:lnTo>
                    <a:pt x="406" y="451"/>
                  </a:lnTo>
                  <a:lnTo>
                    <a:pt x="405" y="445"/>
                  </a:lnTo>
                  <a:lnTo>
                    <a:pt x="404" y="439"/>
                  </a:lnTo>
                  <a:lnTo>
                    <a:pt x="402" y="435"/>
                  </a:lnTo>
                  <a:lnTo>
                    <a:pt x="399" y="427"/>
                  </a:lnTo>
                  <a:lnTo>
                    <a:pt x="398" y="421"/>
                  </a:lnTo>
                  <a:lnTo>
                    <a:pt x="397" y="415"/>
                  </a:lnTo>
                  <a:lnTo>
                    <a:pt x="395" y="409"/>
                  </a:lnTo>
                  <a:lnTo>
                    <a:pt x="393" y="403"/>
                  </a:lnTo>
                  <a:lnTo>
                    <a:pt x="391" y="396"/>
                  </a:lnTo>
                  <a:lnTo>
                    <a:pt x="390" y="391"/>
                  </a:lnTo>
                  <a:lnTo>
                    <a:pt x="389" y="385"/>
                  </a:lnTo>
                  <a:lnTo>
                    <a:pt x="383" y="381"/>
                  </a:lnTo>
                  <a:lnTo>
                    <a:pt x="378" y="376"/>
                  </a:lnTo>
                  <a:lnTo>
                    <a:pt x="371" y="372"/>
                  </a:lnTo>
                  <a:lnTo>
                    <a:pt x="366" y="369"/>
                  </a:lnTo>
                  <a:lnTo>
                    <a:pt x="359" y="365"/>
                  </a:lnTo>
                  <a:lnTo>
                    <a:pt x="353" y="363"/>
                  </a:lnTo>
                  <a:lnTo>
                    <a:pt x="346" y="360"/>
                  </a:lnTo>
                  <a:lnTo>
                    <a:pt x="341" y="359"/>
                  </a:lnTo>
                  <a:lnTo>
                    <a:pt x="337" y="359"/>
                  </a:lnTo>
                  <a:lnTo>
                    <a:pt x="331" y="360"/>
                  </a:lnTo>
                  <a:lnTo>
                    <a:pt x="325" y="361"/>
                  </a:lnTo>
                  <a:lnTo>
                    <a:pt x="318" y="364"/>
                  </a:lnTo>
                  <a:lnTo>
                    <a:pt x="314" y="365"/>
                  </a:lnTo>
                  <a:lnTo>
                    <a:pt x="309" y="367"/>
                  </a:lnTo>
                  <a:lnTo>
                    <a:pt x="305" y="367"/>
                  </a:lnTo>
                  <a:lnTo>
                    <a:pt x="301" y="369"/>
                  </a:lnTo>
                  <a:lnTo>
                    <a:pt x="297" y="369"/>
                  </a:lnTo>
                  <a:lnTo>
                    <a:pt x="293" y="371"/>
                  </a:lnTo>
                  <a:lnTo>
                    <a:pt x="287" y="372"/>
                  </a:lnTo>
                  <a:lnTo>
                    <a:pt x="285" y="373"/>
                  </a:lnTo>
                  <a:lnTo>
                    <a:pt x="279" y="375"/>
                  </a:lnTo>
                  <a:lnTo>
                    <a:pt x="275" y="376"/>
                  </a:lnTo>
                  <a:lnTo>
                    <a:pt x="271" y="377"/>
                  </a:lnTo>
                  <a:lnTo>
                    <a:pt x="267" y="379"/>
                  </a:lnTo>
                  <a:lnTo>
                    <a:pt x="262" y="379"/>
                  </a:lnTo>
                  <a:lnTo>
                    <a:pt x="258" y="381"/>
                  </a:lnTo>
                  <a:lnTo>
                    <a:pt x="255" y="383"/>
                  </a:lnTo>
                  <a:lnTo>
                    <a:pt x="251" y="384"/>
                  </a:lnTo>
                  <a:lnTo>
                    <a:pt x="245" y="387"/>
                  </a:lnTo>
                  <a:lnTo>
                    <a:pt x="239" y="391"/>
                  </a:lnTo>
                  <a:lnTo>
                    <a:pt x="235" y="393"/>
                  </a:lnTo>
                  <a:lnTo>
                    <a:pt x="234" y="396"/>
                  </a:lnTo>
                  <a:lnTo>
                    <a:pt x="243" y="441"/>
                  </a:lnTo>
                  <a:lnTo>
                    <a:pt x="159" y="444"/>
                  </a:lnTo>
                  <a:lnTo>
                    <a:pt x="166" y="400"/>
                  </a:lnTo>
                  <a:lnTo>
                    <a:pt x="163" y="396"/>
                  </a:lnTo>
                  <a:lnTo>
                    <a:pt x="161" y="393"/>
                  </a:lnTo>
                  <a:lnTo>
                    <a:pt x="157" y="393"/>
                  </a:lnTo>
                  <a:lnTo>
                    <a:pt x="153" y="395"/>
                  </a:lnTo>
                  <a:lnTo>
                    <a:pt x="149" y="396"/>
                  </a:lnTo>
                  <a:lnTo>
                    <a:pt x="146" y="397"/>
                  </a:lnTo>
                  <a:lnTo>
                    <a:pt x="143" y="400"/>
                  </a:lnTo>
                  <a:lnTo>
                    <a:pt x="141" y="404"/>
                  </a:lnTo>
                  <a:lnTo>
                    <a:pt x="139" y="408"/>
                  </a:lnTo>
                  <a:lnTo>
                    <a:pt x="138" y="412"/>
                  </a:lnTo>
                  <a:lnTo>
                    <a:pt x="135" y="416"/>
                  </a:lnTo>
                  <a:lnTo>
                    <a:pt x="134" y="420"/>
                  </a:lnTo>
                  <a:lnTo>
                    <a:pt x="133" y="424"/>
                  </a:lnTo>
                  <a:lnTo>
                    <a:pt x="131" y="429"/>
                  </a:lnTo>
                  <a:lnTo>
                    <a:pt x="130" y="432"/>
                  </a:lnTo>
                  <a:lnTo>
                    <a:pt x="130" y="437"/>
                  </a:lnTo>
                  <a:lnTo>
                    <a:pt x="130" y="441"/>
                  </a:lnTo>
                  <a:lnTo>
                    <a:pt x="130" y="444"/>
                  </a:lnTo>
                  <a:lnTo>
                    <a:pt x="125" y="445"/>
                  </a:lnTo>
                  <a:lnTo>
                    <a:pt x="118" y="445"/>
                  </a:lnTo>
                  <a:lnTo>
                    <a:pt x="111" y="444"/>
                  </a:lnTo>
                  <a:lnTo>
                    <a:pt x="106" y="443"/>
                  </a:lnTo>
                  <a:lnTo>
                    <a:pt x="99" y="440"/>
                  </a:lnTo>
                  <a:lnTo>
                    <a:pt x="93" y="440"/>
                  </a:lnTo>
                  <a:lnTo>
                    <a:pt x="87" y="441"/>
                  </a:lnTo>
                  <a:lnTo>
                    <a:pt x="82" y="447"/>
                  </a:lnTo>
                  <a:lnTo>
                    <a:pt x="79" y="448"/>
                  </a:lnTo>
                  <a:lnTo>
                    <a:pt x="79" y="452"/>
                  </a:lnTo>
                  <a:lnTo>
                    <a:pt x="79" y="456"/>
                  </a:lnTo>
                  <a:lnTo>
                    <a:pt x="81" y="460"/>
                  </a:lnTo>
                  <a:lnTo>
                    <a:pt x="83" y="461"/>
                  </a:lnTo>
                  <a:lnTo>
                    <a:pt x="87" y="463"/>
                  </a:lnTo>
                  <a:lnTo>
                    <a:pt x="91" y="463"/>
                  </a:lnTo>
                  <a:lnTo>
                    <a:pt x="97" y="465"/>
                  </a:lnTo>
                  <a:lnTo>
                    <a:pt x="102" y="465"/>
                  </a:lnTo>
                  <a:lnTo>
                    <a:pt x="107" y="467"/>
                  </a:lnTo>
                  <a:lnTo>
                    <a:pt x="114" y="467"/>
                  </a:lnTo>
                  <a:lnTo>
                    <a:pt x="121" y="468"/>
                  </a:lnTo>
                  <a:lnTo>
                    <a:pt x="126" y="468"/>
                  </a:lnTo>
                  <a:lnTo>
                    <a:pt x="133" y="468"/>
                  </a:lnTo>
                  <a:lnTo>
                    <a:pt x="141" y="468"/>
                  </a:lnTo>
                  <a:lnTo>
                    <a:pt x="147" y="468"/>
                  </a:lnTo>
                  <a:lnTo>
                    <a:pt x="154" y="468"/>
                  </a:lnTo>
                  <a:lnTo>
                    <a:pt x="162" y="468"/>
                  </a:lnTo>
                  <a:lnTo>
                    <a:pt x="170" y="468"/>
                  </a:lnTo>
                  <a:lnTo>
                    <a:pt x="178" y="468"/>
                  </a:lnTo>
                  <a:lnTo>
                    <a:pt x="185" y="467"/>
                  </a:lnTo>
                  <a:lnTo>
                    <a:pt x="193" y="467"/>
                  </a:lnTo>
                  <a:lnTo>
                    <a:pt x="199" y="465"/>
                  </a:lnTo>
                  <a:lnTo>
                    <a:pt x="207" y="465"/>
                  </a:lnTo>
                  <a:lnTo>
                    <a:pt x="214" y="464"/>
                  </a:lnTo>
                  <a:lnTo>
                    <a:pt x="222" y="463"/>
                  </a:lnTo>
                  <a:lnTo>
                    <a:pt x="230" y="463"/>
                  </a:lnTo>
                  <a:lnTo>
                    <a:pt x="237" y="463"/>
                  </a:lnTo>
                  <a:lnTo>
                    <a:pt x="243" y="461"/>
                  </a:lnTo>
                  <a:lnTo>
                    <a:pt x="250" y="461"/>
                  </a:lnTo>
                  <a:lnTo>
                    <a:pt x="255" y="460"/>
                  </a:lnTo>
                  <a:lnTo>
                    <a:pt x="262" y="460"/>
                  </a:lnTo>
                  <a:lnTo>
                    <a:pt x="267" y="460"/>
                  </a:lnTo>
                  <a:lnTo>
                    <a:pt x="273" y="459"/>
                  </a:lnTo>
                  <a:lnTo>
                    <a:pt x="278" y="459"/>
                  </a:lnTo>
                  <a:lnTo>
                    <a:pt x="283" y="459"/>
                  </a:lnTo>
                  <a:lnTo>
                    <a:pt x="279" y="461"/>
                  </a:lnTo>
                  <a:lnTo>
                    <a:pt x="275" y="464"/>
                  </a:lnTo>
                  <a:lnTo>
                    <a:pt x="273" y="467"/>
                  </a:lnTo>
                  <a:lnTo>
                    <a:pt x="269" y="469"/>
                  </a:lnTo>
                  <a:lnTo>
                    <a:pt x="266" y="473"/>
                  </a:lnTo>
                  <a:lnTo>
                    <a:pt x="269" y="477"/>
                  </a:lnTo>
                  <a:lnTo>
                    <a:pt x="274" y="479"/>
                  </a:lnTo>
                  <a:lnTo>
                    <a:pt x="281" y="480"/>
                  </a:lnTo>
                  <a:lnTo>
                    <a:pt x="287" y="480"/>
                  </a:lnTo>
                  <a:lnTo>
                    <a:pt x="295" y="480"/>
                  </a:lnTo>
                  <a:lnTo>
                    <a:pt x="302" y="480"/>
                  </a:lnTo>
                  <a:lnTo>
                    <a:pt x="305" y="481"/>
                  </a:lnTo>
                  <a:lnTo>
                    <a:pt x="302" y="484"/>
                  </a:lnTo>
                  <a:lnTo>
                    <a:pt x="298" y="485"/>
                  </a:lnTo>
                  <a:lnTo>
                    <a:pt x="294" y="488"/>
                  </a:lnTo>
                  <a:lnTo>
                    <a:pt x="290" y="491"/>
                  </a:lnTo>
                  <a:lnTo>
                    <a:pt x="286" y="493"/>
                  </a:lnTo>
                  <a:lnTo>
                    <a:pt x="283" y="497"/>
                  </a:lnTo>
                  <a:lnTo>
                    <a:pt x="281" y="500"/>
                  </a:lnTo>
                  <a:lnTo>
                    <a:pt x="281" y="505"/>
                  </a:lnTo>
                  <a:lnTo>
                    <a:pt x="286" y="508"/>
                  </a:lnTo>
                  <a:lnTo>
                    <a:pt x="291" y="509"/>
                  </a:lnTo>
                  <a:lnTo>
                    <a:pt x="295" y="509"/>
                  </a:lnTo>
                  <a:lnTo>
                    <a:pt x="299" y="513"/>
                  </a:lnTo>
                  <a:lnTo>
                    <a:pt x="293" y="515"/>
                  </a:lnTo>
                  <a:lnTo>
                    <a:pt x="285" y="519"/>
                  </a:lnTo>
                  <a:lnTo>
                    <a:pt x="278" y="521"/>
                  </a:lnTo>
                  <a:lnTo>
                    <a:pt x="271" y="525"/>
                  </a:lnTo>
                  <a:lnTo>
                    <a:pt x="263" y="528"/>
                  </a:lnTo>
                  <a:lnTo>
                    <a:pt x="255" y="531"/>
                  </a:lnTo>
                  <a:lnTo>
                    <a:pt x="249" y="533"/>
                  </a:lnTo>
                  <a:lnTo>
                    <a:pt x="242" y="537"/>
                  </a:lnTo>
                  <a:lnTo>
                    <a:pt x="234" y="540"/>
                  </a:lnTo>
                  <a:lnTo>
                    <a:pt x="226" y="543"/>
                  </a:lnTo>
                  <a:lnTo>
                    <a:pt x="219" y="545"/>
                  </a:lnTo>
                  <a:lnTo>
                    <a:pt x="211" y="548"/>
                  </a:lnTo>
                  <a:lnTo>
                    <a:pt x="205" y="551"/>
                  </a:lnTo>
                  <a:lnTo>
                    <a:pt x="197" y="552"/>
                  </a:lnTo>
                  <a:lnTo>
                    <a:pt x="189" y="555"/>
                  </a:lnTo>
                  <a:lnTo>
                    <a:pt x="182" y="557"/>
                  </a:lnTo>
                  <a:lnTo>
                    <a:pt x="174" y="559"/>
                  </a:lnTo>
                  <a:lnTo>
                    <a:pt x="166" y="560"/>
                  </a:lnTo>
                  <a:lnTo>
                    <a:pt x="158" y="561"/>
                  </a:lnTo>
                  <a:lnTo>
                    <a:pt x="151" y="563"/>
                  </a:lnTo>
                  <a:lnTo>
                    <a:pt x="142" y="564"/>
                  </a:lnTo>
                  <a:lnTo>
                    <a:pt x="135" y="564"/>
                  </a:lnTo>
                  <a:lnTo>
                    <a:pt x="127" y="565"/>
                  </a:lnTo>
                  <a:lnTo>
                    <a:pt x="121" y="567"/>
                  </a:lnTo>
                  <a:lnTo>
                    <a:pt x="111" y="565"/>
                  </a:lnTo>
                  <a:lnTo>
                    <a:pt x="105" y="565"/>
                  </a:lnTo>
                  <a:lnTo>
                    <a:pt x="97" y="565"/>
                  </a:lnTo>
                  <a:lnTo>
                    <a:pt x="89" y="565"/>
                  </a:lnTo>
                  <a:lnTo>
                    <a:pt x="85" y="565"/>
                  </a:lnTo>
                  <a:lnTo>
                    <a:pt x="81" y="564"/>
                  </a:lnTo>
                  <a:lnTo>
                    <a:pt x="75" y="564"/>
                  </a:lnTo>
                  <a:lnTo>
                    <a:pt x="72" y="564"/>
                  </a:lnTo>
                  <a:lnTo>
                    <a:pt x="63" y="563"/>
                  </a:lnTo>
                  <a:lnTo>
                    <a:pt x="56" y="561"/>
                  </a:lnTo>
                  <a:lnTo>
                    <a:pt x="54" y="557"/>
                  </a:lnTo>
                  <a:lnTo>
                    <a:pt x="51" y="552"/>
                  </a:lnTo>
                  <a:lnTo>
                    <a:pt x="48" y="548"/>
                  </a:lnTo>
                  <a:lnTo>
                    <a:pt x="47" y="544"/>
                  </a:lnTo>
                  <a:lnTo>
                    <a:pt x="44" y="539"/>
                  </a:lnTo>
                  <a:lnTo>
                    <a:pt x="44" y="535"/>
                  </a:lnTo>
                  <a:lnTo>
                    <a:pt x="43" y="529"/>
                  </a:lnTo>
                  <a:lnTo>
                    <a:pt x="43" y="525"/>
                  </a:lnTo>
                  <a:lnTo>
                    <a:pt x="42" y="520"/>
                  </a:lnTo>
                  <a:lnTo>
                    <a:pt x="42" y="516"/>
                  </a:lnTo>
                  <a:lnTo>
                    <a:pt x="42" y="511"/>
                  </a:lnTo>
                  <a:lnTo>
                    <a:pt x="42" y="507"/>
                  </a:lnTo>
                  <a:lnTo>
                    <a:pt x="42" y="501"/>
                  </a:lnTo>
                  <a:lnTo>
                    <a:pt x="42" y="496"/>
                  </a:lnTo>
                  <a:lnTo>
                    <a:pt x="42" y="492"/>
                  </a:lnTo>
                  <a:lnTo>
                    <a:pt x="43" y="487"/>
                  </a:lnTo>
                  <a:lnTo>
                    <a:pt x="43" y="483"/>
                  </a:lnTo>
                  <a:lnTo>
                    <a:pt x="44" y="477"/>
                  </a:lnTo>
                  <a:lnTo>
                    <a:pt x="44" y="472"/>
                  </a:lnTo>
                  <a:lnTo>
                    <a:pt x="47" y="467"/>
                  </a:lnTo>
                  <a:lnTo>
                    <a:pt x="47" y="461"/>
                  </a:lnTo>
                  <a:lnTo>
                    <a:pt x="48" y="457"/>
                  </a:lnTo>
                  <a:lnTo>
                    <a:pt x="50" y="453"/>
                  </a:lnTo>
                  <a:lnTo>
                    <a:pt x="51" y="448"/>
                  </a:lnTo>
                  <a:lnTo>
                    <a:pt x="54" y="444"/>
                  </a:lnTo>
                  <a:lnTo>
                    <a:pt x="55" y="439"/>
                  </a:lnTo>
                  <a:lnTo>
                    <a:pt x="56" y="435"/>
                  </a:lnTo>
                  <a:lnTo>
                    <a:pt x="59" y="431"/>
                  </a:lnTo>
                  <a:lnTo>
                    <a:pt x="60" y="425"/>
                  </a:lnTo>
                  <a:lnTo>
                    <a:pt x="63" y="421"/>
                  </a:lnTo>
                  <a:lnTo>
                    <a:pt x="66" y="417"/>
                  </a:lnTo>
                  <a:lnTo>
                    <a:pt x="67" y="413"/>
                  </a:lnTo>
                  <a:lnTo>
                    <a:pt x="71" y="408"/>
                  </a:lnTo>
                  <a:lnTo>
                    <a:pt x="74" y="403"/>
                  </a:lnTo>
                  <a:lnTo>
                    <a:pt x="78" y="397"/>
                  </a:lnTo>
                  <a:lnTo>
                    <a:pt x="82" y="392"/>
                  </a:lnTo>
                  <a:lnTo>
                    <a:pt x="86" y="387"/>
                  </a:lnTo>
                  <a:lnTo>
                    <a:pt x="90" y="381"/>
                  </a:lnTo>
                  <a:lnTo>
                    <a:pt x="94" y="377"/>
                  </a:lnTo>
                  <a:lnTo>
                    <a:pt x="99" y="372"/>
                  </a:lnTo>
                  <a:lnTo>
                    <a:pt x="105" y="367"/>
                  </a:lnTo>
                  <a:lnTo>
                    <a:pt x="110" y="363"/>
                  </a:lnTo>
                  <a:lnTo>
                    <a:pt x="115" y="359"/>
                  </a:lnTo>
                  <a:lnTo>
                    <a:pt x="121" y="355"/>
                  </a:lnTo>
                  <a:lnTo>
                    <a:pt x="127" y="351"/>
                  </a:lnTo>
                  <a:lnTo>
                    <a:pt x="134" y="348"/>
                  </a:lnTo>
                  <a:lnTo>
                    <a:pt x="141" y="345"/>
                  </a:lnTo>
                  <a:lnTo>
                    <a:pt x="149" y="344"/>
                  </a:lnTo>
                  <a:lnTo>
                    <a:pt x="153" y="349"/>
                  </a:lnTo>
                  <a:lnTo>
                    <a:pt x="158" y="355"/>
                  </a:lnTo>
                  <a:lnTo>
                    <a:pt x="163" y="357"/>
                  </a:lnTo>
                  <a:lnTo>
                    <a:pt x="170" y="360"/>
                  </a:lnTo>
                  <a:lnTo>
                    <a:pt x="177" y="360"/>
                  </a:lnTo>
                  <a:lnTo>
                    <a:pt x="185" y="361"/>
                  </a:lnTo>
                  <a:lnTo>
                    <a:pt x="193" y="364"/>
                  </a:lnTo>
                  <a:lnTo>
                    <a:pt x="199" y="365"/>
                  </a:lnTo>
                  <a:lnTo>
                    <a:pt x="202" y="369"/>
                  </a:lnTo>
                  <a:lnTo>
                    <a:pt x="205" y="373"/>
                  </a:lnTo>
                  <a:lnTo>
                    <a:pt x="206" y="376"/>
                  </a:lnTo>
                  <a:lnTo>
                    <a:pt x="207" y="379"/>
                  </a:lnTo>
                  <a:lnTo>
                    <a:pt x="209" y="380"/>
                  </a:lnTo>
                  <a:lnTo>
                    <a:pt x="213" y="381"/>
                  </a:lnTo>
                  <a:lnTo>
                    <a:pt x="217" y="379"/>
                  </a:lnTo>
                  <a:lnTo>
                    <a:pt x="225" y="377"/>
                  </a:lnTo>
                  <a:lnTo>
                    <a:pt x="225" y="369"/>
                  </a:lnTo>
                  <a:lnTo>
                    <a:pt x="223" y="363"/>
                  </a:lnTo>
                  <a:lnTo>
                    <a:pt x="218" y="356"/>
                  </a:lnTo>
                  <a:lnTo>
                    <a:pt x="214" y="349"/>
                  </a:lnTo>
                  <a:lnTo>
                    <a:pt x="171" y="329"/>
                  </a:lnTo>
                  <a:lnTo>
                    <a:pt x="159" y="297"/>
                  </a:lnTo>
                  <a:lnTo>
                    <a:pt x="153" y="291"/>
                  </a:lnTo>
                  <a:lnTo>
                    <a:pt x="149" y="284"/>
                  </a:lnTo>
                  <a:lnTo>
                    <a:pt x="146" y="276"/>
                  </a:lnTo>
                  <a:lnTo>
                    <a:pt x="146" y="268"/>
                  </a:lnTo>
                  <a:lnTo>
                    <a:pt x="146" y="264"/>
                  </a:lnTo>
                  <a:lnTo>
                    <a:pt x="146" y="258"/>
                  </a:lnTo>
                  <a:lnTo>
                    <a:pt x="146" y="254"/>
                  </a:lnTo>
                  <a:lnTo>
                    <a:pt x="146" y="250"/>
                  </a:lnTo>
                  <a:lnTo>
                    <a:pt x="145" y="246"/>
                  </a:lnTo>
                  <a:lnTo>
                    <a:pt x="145" y="242"/>
                  </a:lnTo>
                  <a:lnTo>
                    <a:pt x="143" y="238"/>
                  </a:lnTo>
                  <a:lnTo>
                    <a:pt x="142" y="234"/>
                  </a:lnTo>
                  <a:lnTo>
                    <a:pt x="106" y="248"/>
                  </a:lnTo>
                  <a:lnTo>
                    <a:pt x="93" y="220"/>
                  </a:lnTo>
                  <a:lnTo>
                    <a:pt x="87" y="217"/>
                  </a:lnTo>
                  <a:lnTo>
                    <a:pt x="82" y="217"/>
                  </a:lnTo>
                  <a:lnTo>
                    <a:pt x="76" y="217"/>
                  </a:lnTo>
                  <a:lnTo>
                    <a:pt x="72" y="218"/>
                  </a:lnTo>
                  <a:lnTo>
                    <a:pt x="70" y="212"/>
                  </a:lnTo>
                  <a:lnTo>
                    <a:pt x="67" y="206"/>
                  </a:lnTo>
                  <a:lnTo>
                    <a:pt x="66" y="201"/>
                  </a:lnTo>
                  <a:lnTo>
                    <a:pt x="63" y="196"/>
                  </a:lnTo>
                  <a:lnTo>
                    <a:pt x="62" y="190"/>
                  </a:lnTo>
                  <a:lnTo>
                    <a:pt x="59" y="185"/>
                  </a:lnTo>
                  <a:lnTo>
                    <a:pt x="56" y="180"/>
                  </a:lnTo>
                  <a:lnTo>
                    <a:pt x="55" y="174"/>
                  </a:lnTo>
                  <a:lnTo>
                    <a:pt x="54" y="169"/>
                  </a:lnTo>
                  <a:lnTo>
                    <a:pt x="51" y="165"/>
                  </a:lnTo>
                  <a:lnTo>
                    <a:pt x="48" y="160"/>
                  </a:lnTo>
                  <a:lnTo>
                    <a:pt x="47" y="156"/>
                  </a:lnTo>
                  <a:lnTo>
                    <a:pt x="44" y="150"/>
                  </a:lnTo>
                  <a:lnTo>
                    <a:pt x="42" y="146"/>
                  </a:lnTo>
                  <a:lnTo>
                    <a:pt x="39" y="142"/>
                  </a:lnTo>
                  <a:lnTo>
                    <a:pt x="38" y="137"/>
                  </a:lnTo>
                  <a:lnTo>
                    <a:pt x="35" y="133"/>
                  </a:lnTo>
                  <a:lnTo>
                    <a:pt x="32" y="129"/>
                  </a:lnTo>
                  <a:lnTo>
                    <a:pt x="30" y="124"/>
                  </a:lnTo>
                  <a:lnTo>
                    <a:pt x="27" y="120"/>
                  </a:lnTo>
                  <a:lnTo>
                    <a:pt x="26" y="114"/>
                  </a:lnTo>
                  <a:lnTo>
                    <a:pt x="23" y="110"/>
                  </a:lnTo>
                  <a:lnTo>
                    <a:pt x="20" y="106"/>
                  </a:lnTo>
                  <a:lnTo>
                    <a:pt x="19" y="102"/>
                  </a:lnTo>
                  <a:lnTo>
                    <a:pt x="15" y="97"/>
                  </a:lnTo>
                  <a:lnTo>
                    <a:pt x="14" y="93"/>
                  </a:lnTo>
                  <a:lnTo>
                    <a:pt x="11" y="89"/>
                  </a:lnTo>
                  <a:lnTo>
                    <a:pt x="8" y="85"/>
                  </a:lnTo>
                  <a:lnTo>
                    <a:pt x="7" y="80"/>
                  </a:lnTo>
                  <a:lnTo>
                    <a:pt x="4" y="77"/>
                  </a:lnTo>
                  <a:lnTo>
                    <a:pt x="2" y="72"/>
                  </a:lnTo>
                  <a:lnTo>
                    <a:pt x="0" y="68"/>
                  </a:lnTo>
                  <a:lnTo>
                    <a:pt x="0" y="65"/>
                  </a:lnTo>
                  <a:lnTo>
                    <a:pt x="2" y="62"/>
                  </a:lnTo>
                  <a:lnTo>
                    <a:pt x="6" y="58"/>
                  </a:lnTo>
                  <a:lnTo>
                    <a:pt x="10" y="53"/>
                  </a:lnTo>
                  <a:lnTo>
                    <a:pt x="15" y="48"/>
                  </a:lnTo>
                  <a:lnTo>
                    <a:pt x="23" y="41"/>
                  </a:lnTo>
                  <a:lnTo>
                    <a:pt x="30" y="36"/>
                  </a:lnTo>
                  <a:lnTo>
                    <a:pt x="36" y="29"/>
                  </a:lnTo>
                  <a:lnTo>
                    <a:pt x="43" y="22"/>
                  </a:lnTo>
                  <a:lnTo>
                    <a:pt x="51" y="17"/>
                  </a:lnTo>
                  <a:lnTo>
                    <a:pt x="59" y="10"/>
                  </a:lnTo>
                  <a:lnTo>
                    <a:pt x="67" y="6"/>
                  </a:lnTo>
                  <a:lnTo>
                    <a:pt x="72" y="4"/>
                  </a:lnTo>
                  <a:lnTo>
                    <a:pt x="79" y="1"/>
                  </a:lnTo>
                  <a:lnTo>
                    <a:pt x="85" y="0"/>
                  </a:lnTo>
                  <a:lnTo>
                    <a:pt x="90" y="1"/>
                  </a:lnTo>
                  <a:lnTo>
                    <a:pt x="83" y="5"/>
                  </a:lnTo>
                  <a:lnTo>
                    <a:pt x="76" y="9"/>
                  </a:lnTo>
                  <a:lnTo>
                    <a:pt x="71" y="13"/>
                  </a:lnTo>
                  <a:lnTo>
                    <a:pt x="66" y="17"/>
                  </a:lnTo>
                  <a:lnTo>
                    <a:pt x="60" y="22"/>
                  </a:lnTo>
                  <a:lnTo>
                    <a:pt x="56" y="26"/>
                  </a:lnTo>
                  <a:lnTo>
                    <a:pt x="52" y="30"/>
                  </a:lnTo>
                  <a:lnTo>
                    <a:pt x="50" y="36"/>
                  </a:lnTo>
                  <a:lnTo>
                    <a:pt x="50" y="38"/>
                  </a:lnTo>
                  <a:lnTo>
                    <a:pt x="51" y="41"/>
                  </a:lnTo>
                  <a:lnTo>
                    <a:pt x="55" y="42"/>
                  </a:lnTo>
                  <a:lnTo>
                    <a:pt x="59" y="45"/>
                  </a:lnTo>
                  <a:lnTo>
                    <a:pt x="62" y="40"/>
                  </a:lnTo>
                  <a:lnTo>
                    <a:pt x="66" y="37"/>
                  </a:lnTo>
                  <a:lnTo>
                    <a:pt x="70" y="33"/>
                  </a:lnTo>
                  <a:lnTo>
                    <a:pt x="74" y="29"/>
                  </a:lnTo>
                  <a:lnTo>
                    <a:pt x="79" y="26"/>
                  </a:lnTo>
                  <a:lnTo>
                    <a:pt x="85" y="22"/>
                  </a:lnTo>
                  <a:lnTo>
                    <a:pt x="89" y="20"/>
                  </a:lnTo>
                  <a:lnTo>
                    <a:pt x="97" y="17"/>
                  </a:lnTo>
                  <a:lnTo>
                    <a:pt x="102" y="14"/>
                  </a:lnTo>
                  <a:lnTo>
                    <a:pt x="107" y="12"/>
                  </a:lnTo>
                  <a:lnTo>
                    <a:pt x="114" y="9"/>
                  </a:lnTo>
                  <a:lnTo>
                    <a:pt x="121" y="8"/>
                  </a:lnTo>
                  <a:lnTo>
                    <a:pt x="127" y="5"/>
                  </a:lnTo>
                  <a:lnTo>
                    <a:pt x="134" y="4"/>
                  </a:lnTo>
                  <a:lnTo>
                    <a:pt x="141" y="4"/>
                  </a:lnTo>
                  <a:lnTo>
                    <a:pt x="149" y="4"/>
                  </a:lnTo>
                  <a:lnTo>
                    <a:pt x="142" y="6"/>
                  </a:lnTo>
                  <a:lnTo>
                    <a:pt x="135" y="10"/>
                  </a:lnTo>
                  <a:lnTo>
                    <a:pt x="129" y="13"/>
                  </a:lnTo>
                  <a:lnTo>
                    <a:pt x="123" y="17"/>
                  </a:lnTo>
                  <a:lnTo>
                    <a:pt x="117" y="21"/>
                  </a:lnTo>
                  <a:lnTo>
                    <a:pt x="111" y="26"/>
                  </a:lnTo>
                  <a:lnTo>
                    <a:pt x="106" y="30"/>
                  </a:lnTo>
                  <a:lnTo>
                    <a:pt x="103" y="38"/>
                  </a:lnTo>
                  <a:lnTo>
                    <a:pt x="105" y="41"/>
                  </a:lnTo>
                  <a:lnTo>
                    <a:pt x="109" y="44"/>
                  </a:lnTo>
                  <a:lnTo>
                    <a:pt x="114" y="40"/>
                  </a:lnTo>
                  <a:lnTo>
                    <a:pt x="119" y="37"/>
                  </a:lnTo>
                  <a:lnTo>
                    <a:pt x="125" y="34"/>
                  </a:lnTo>
                  <a:lnTo>
                    <a:pt x="131" y="30"/>
                  </a:lnTo>
                  <a:lnTo>
                    <a:pt x="138" y="28"/>
                  </a:lnTo>
                  <a:lnTo>
                    <a:pt x="145" y="24"/>
                  </a:lnTo>
                  <a:lnTo>
                    <a:pt x="151" y="21"/>
                  </a:lnTo>
                  <a:lnTo>
                    <a:pt x="158" y="18"/>
                  </a:lnTo>
                  <a:lnTo>
                    <a:pt x="165" y="14"/>
                  </a:lnTo>
                  <a:lnTo>
                    <a:pt x="171" y="12"/>
                  </a:lnTo>
                  <a:lnTo>
                    <a:pt x="178" y="9"/>
                  </a:lnTo>
                  <a:lnTo>
                    <a:pt x="185" y="8"/>
                  </a:lnTo>
                  <a:lnTo>
                    <a:pt x="191" y="5"/>
                  </a:lnTo>
                  <a:lnTo>
                    <a:pt x="198" y="5"/>
                  </a:lnTo>
                  <a:lnTo>
                    <a:pt x="205" y="5"/>
                  </a:lnTo>
                  <a:lnTo>
                    <a:pt x="213" y="5"/>
                  </a:lnTo>
                  <a:lnTo>
                    <a:pt x="161" y="28"/>
                  </a:lnTo>
                  <a:lnTo>
                    <a:pt x="158" y="33"/>
                  </a:lnTo>
                  <a:lnTo>
                    <a:pt x="159" y="38"/>
                  </a:lnTo>
                  <a:lnTo>
                    <a:pt x="161" y="40"/>
                  </a:lnTo>
                  <a:lnTo>
                    <a:pt x="163" y="40"/>
                  </a:lnTo>
                  <a:lnTo>
                    <a:pt x="167" y="40"/>
                  </a:lnTo>
                  <a:lnTo>
                    <a:pt x="173" y="40"/>
                  </a:lnTo>
                  <a:lnTo>
                    <a:pt x="177" y="36"/>
                  </a:lnTo>
                  <a:lnTo>
                    <a:pt x="181" y="33"/>
                  </a:lnTo>
                  <a:lnTo>
                    <a:pt x="185" y="30"/>
                  </a:lnTo>
                  <a:lnTo>
                    <a:pt x="190" y="29"/>
                  </a:lnTo>
                  <a:lnTo>
                    <a:pt x="195" y="26"/>
                  </a:lnTo>
                  <a:lnTo>
                    <a:pt x="199" y="25"/>
                  </a:lnTo>
                  <a:lnTo>
                    <a:pt x="205" y="24"/>
                  </a:lnTo>
                  <a:lnTo>
                    <a:pt x="210" y="22"/>
                  </a:lnTo>
                  <a:lnTo>
                    <a:pt x="214" y="21"/>
                  </a:lnTo>
                  <a:lnTo>
                    <a:pt x="221" y="21"/>
                  </a:lnTo>
                  <a:lnTo>
                    <a:pt x="225" y="21"/>
                  </a:lnTo>
                  <a:lnTo>
                    <a:pt x="231" y="21"/>
                  </a:lnTo>
                  <a:lnTo>
                    <a:pt x="237" y="21"/>
                  </a:lnTo>
                  <a:lnTo>
                    <a:pt x="242" y="21"/>
                  </a:lnTo>
                  <a:lnTo>
                    <a:pt x="247" y="22"/>
                  </a:lnTo>
                  <a:lnTo>
                    <a:pt x="254" y="24"/>
                  </a:lnTo>
                  <a:lnTo>
                    <a:pt x="254" y="28"/>
                  </a:lnTo>
                  <a:lnTo>
                    <a:pt x="254" y="33"/>
                  </a:lnTo>
                  <a:lnTo>
                    <a:pt x="255" y="36"/>
                  </a:lnTo>
                  <a:lnTo>
                    <a:pt x="255" y="41"/>
                  </a:lnTo>
                  <a:lnTo>
                    <a:pt x="255" y="45"/>
                  </a:lnTo>
                  <a:lnTo>
                    <a:pt x="257" y="49"/>
                  </a:lnTo>
                  <a:lnTo>
                    <a:pt x="257" y="53"/>
                  </a:lnTo>
                  <a:lnTo>
                    <a:pt x="258" y="58"/>
                  </a:lnTo>
                  <a:lnTo>
                    <a:pt x="258" y="62"/>
                  </a:lnTo>
                  <a:lnTo>
                    <a:pt x="258" y="66"/>
                  </a:lnTo>
                  <a:lnTo>
                    <a:pt x="259" y="72"/>
                  </a:lnTo>
                  <a:lnTo>
                    <a:pt x="261" y="76"/>
                  </a:lnTo>
                  <a:lnTo>
                    <a:pt x="261" y="80"/>
                  </a:lnTo>
                  <a:lnTo>
                    <a:pt x="262" y="85"/>
                  </a:lnTo>
                  <a:lnTo>
                    <a:pt x="262" y="89"/>
                  </a:lnTo>
                  <a:lnTo>
                    <a:pt x="263" y="94"/>
                  </a:lnTo>
                  <a:lnTo>
                    <a:pt x="263" y="97"/>
                  </a:lnTo>
                  <a:lnTo>
                    <a:pt x="266" y="102"/>
                  </a:lnTo>
                  <a:lnTo>
                    <a:pt x="266" y="106"/>
                  </a:lnTo>
                  <a:lnTo>
                    <a:pt x="267" y="112"/>
                  </a:lnTo>
                  <a:lnTo>
                    <a:pt x="267" y="116"/>
                  </a:lnTo>
                  <a:lnTo>
                    <a:pt x="269" y="120"/>
                  </a:lnTo>
                  <a:lnTo>
                    <a:pt x="270" y="125"/>
                  </a:lnTo>
                  <a:lnTo>
                    <a:pt x="271" y="129"/>
                  </a:lnTo>
                  <a:lnTo>
                    <a:pt x="273" y="133"/>
                  </a:lnTo>
                  <a:lnTo>
                    <a:pt x="274" y="138"/>
                  </a:lnTo>
                  <a:lnTo>
                    <a:pt x="274" y="142"/>
                  </a:lnTo>
                  <a:lnTo>
                    <a:pt x="275" y="148"/>
                  </a:lnTo>
                  <a:lnTo>
                    <a:pt x="277" y="152"/>
                  </a:lnTo>
                  <a:lnTo>
                    <a:pt x="278" y="156"/>
                  </a:lnTo>
                  <a:lnTo>
                    <a:pt x="279" y="161"/>
                  </a:lnTo>
                  <a:lnTo>
                    <a:pt x="281" y="166"/>
                  </a:lnTo>
                  <a:lnTo>
                    <a:pt x="282" y="169"/>
                  </a:lnTo>
                  <a:lnTo>
                    <a:pt x="283" y="174"/>
                  </a:lnTo>
                  <a:lnTo>
                    <a:pt x="285" y="178"/>
                  </a:lnTo>
                  <a:lnTo>
                    <a:pt x="286" y="184"/>
                  </a:lnTo>
                  <a:lnTo>
                    <a:pt x="286" y="188"/>
                  </a:lnTo>
                  <a:lnTo>
                    <a:pt x="289" y="192"/>
                  </a:lnTo>
                  <a:lnTo>
                    <a:pt x="290" y="197"/>
                  </a:lnTo>
                  <a:lnTo>
                    <a:pt x="291" y="201"/>
                  </a:lnTo>
                  <a:lnTo>
                    <a:pt x="293" y="205"/>
                  </a:lnTo>
                  <a:lnTo>
                    <a:pt x="294" y="209"/>
                  </a:lnTo>
                  <a:lnTo>
                    <a:pt x="295" y="214"/>
                  </a:lnTo>
                  <a:lnTo>
                    <a:pt x="298" y="218"/>
                  </a:lnTo>
                  <a:lnTo>
                    <a:pt x="299" y="222"/>
                  </a:lnTo>
                  <a:lnTo>
                    <a:pt x="301" y="226"/>
                  </a:lnTo>
                  <a:lnTo>
                    <a:pt x="303" y="232"/>
                  </a:lnTo>
                  <a:lnTo>
                    <a:pt x="305" y="236"/>
                  </a:lnTo>
                  <a:lnTo>
                    <a:pt x="307" y="240"/>
                  </a:lnTo>
                  <a:lnTo>
                    <a:pt x="309" y="244"/>
                  </a:lnTo>
                  <a:lnTo>
                    <a:pt x="310" y="248"/>
                  </a:lnTo>
                  <a:lnTo>
                    <a:pt x="313" y="252"/>
                  </a:lnTo>
                  <a:lnTo>
                    <a:pt x="315" y="256"/>
                  </a:lnTo>
                  <a:lnTo>
                    <a:pt x="317" y="261"/>
                  </a:lnTo>
                  <a:lnTo>
                    <a:pt x="319" y="265"/>
                  </a:lnTo>
                  <a:lnTo>
                    <a:pt x="322" y="269"/>
                  </a:lnTo>
                  <a:lnTo>
                    <a:pt x="326" y="277"/>
                  </a:lnTo>
                  <a:lnTo>
                    <a:pt x="330" y="285"/>
                  </a:lnTo>
                  <a:lnTo>
                    <a:pt x="335" y="293"/>
                  </a:lnTo>
                  <a:lnTo>
                    <a:pt x="341" y="301"/>
                  </a:lnTo>
                  <a:lnTo>
                    <a:pt x="346" y="304"/>
                  </a:lnTo>
                  <a:lnTo>
                    <a:pt x="351" y="305"/>
                  </a:lnTo>
                  <a:lnTo>
                    <a:pt x="355" y="307"/>
                  </a:lnTo>
                  <a:lnTo>
                    <a:pt x="359" y="308"/>
                  </a:lnTo>
                  <a:lnTo>
                    <a:pt x="365" y="308"/>
                  </a:lnTo>
                  <a:lnTo>
                    <a:pt x="369" y="305"/>
                  </a:lnTo>
                  <a:lnTo>
                    <a:pt x="370" y="301"/>
                  </a:lnTo>
                  <a:lnTo>
                    <a:pt x="370" y="297"/>
                  </a:lnTo>
                  <a:lnTo>
                    <a:pt x="370" y="293"/>
                  </a:lnTo>
                  <a:lnTo>
                    <a:pt x="369" y="288"/>
                  </a:lnTo>
                  <a:lnTo>
                    <a:pt x="374" y="289"/>
                  </a:lnTo>
                  <a:lnTo>
                    <a:pt x="381" y="291"/>
                  </a:lnTo>
                  <a:lnTo>
                    <a:pt x="386" y="292"/>
                  </a:lnTo>
                  <a:lnTo>
                    <a:pt x="391" y="295"/>
                  </a:lnTo>
                  <a:lnTo>
                    <a:pt x="397" y="296"/>
                  </a:lnTo>
                  <a:lnTo>
                    <a:pt x="402" y="299"/>
                  </a:lnTo>
                  <a:lnTo>
                    <a:pt x="408" y="300"/>
                  </a:lnTo>
                  <a:lnTo>
                    <a:pt x="413" y="303"/>
                  </a:lnTo>
                  <a:lnTo>
                    <a:pt x="416" y="304"/>
                  </a:lnTo>
                  <a:lnTo>
                    <a:pt x="421" y="307"/>
                  </a:lnTo>
                  <a:lnTo>
                    <a:pt x="425" y="309"/>
                  </a:lnTo>
                  <a:lnTo>
                    <a:pt x="430" y="312"/>
                  </a:lnTo>
                  <a:lnTo>
                    <a:pt x="433" y="313"/>
                  </a:lnTo>
                  <a:lnTo>
                    <a:pt x="438" y="316"/>
                  </a:lnTo>
                  <a:lnTo>
                    <a:pt x="442" y="319"/>
                  </a:lnTo>
                  <a:lnTo>
                    <a:pt x="446" y="323"/>
                  </a:lnTo>
                  <a:lnTo>
                    <a:pt x="453" y="328"/>
                  </a:lnTo>
                  <a:lnTo>
                    <a:pt x="461" y="335"/>
                  </a:lnTo>
                  <a:lnTo>
                    <a:pt x="468" y="341"/>
                  </a:lnTo>
                  <a:lnTo>
                    <a:pt x="474" y="349"/>
                  </a:lnTo>
                  <a:lnTo>
                    <a:pt x="478" y="353"/>
                  </a:lnTo>
                  <a:lnTo>
                    <a:pt x="481" y="357"/>
                  </a:lnTo>
                  <a:lnTo>
                    <a:pt x="485" y="361"/>
                  </a:lnTo>
                  <a:lnTo>
                    <a:pt x="489" y="367"/>
                  </a:lnTo>
                  <a:lnTo>
                    <a:pt x="493" y="371"/>
                  </a:lnTo>
                  <a:lnTo>
                    <a:pt x="497" y="376"/>
                  </a:lnTo>
                  <a:lnTo>
                    <a:pt x="500" y="381"/>
                  </a:lnTo>
                  <a:lnTo>
                    <a:pt x="505" y="385"/>
                  </a:lnTo>
                  <a:lnTo>
                    <a:pt x="508" y="392"/>
                  </a:lnTo>
                  <a:lnTo>
                    <a:pt x="510" y="399"/>
                  </a:lnTo>
                  <a:lnTo>
                    <a:pt x="513" y="405"/>
                  </a:lnTo>
                  <a:lnTo>
                    <a:pt x="516" y="412"/>
                  </a:lnTo>
                  <a:lnTo>
                    <a:pt x="517" y="419"/>
                  </a:lnTo>
                  <a:lnTo>
                    <a:pt x="520" y="425"/>
                  </a:lnTo>
                  <a:lnTo>
                    <a:pt x="521" y="432"/>
                  </a:lnTo>
                  <a:lnTo>
                    <a:pt x="522" y="440"/>
                  </a:lnTo>
                  <a:lnTo>
                    <a:pt x="522" y="447"/>
                  </a:lnTo>
                  <a:lnTo>
                    <a:pt x="524" y="453"/>
                  </a:lnTo>
                  <a:lnTo>
                    <a:pt x="524" y="460"/>
                  </a:lnTo>
                  <a:lnTo>
                    <a:pt x="524" y="468"/>
                  </a:lnTo>
                  <a:lnTo>
                    <a:pt x="524" y="475"/>
                  </a:lnTo>
                  <a:lnTo>
                    <a:pt x="524" y="483"/>
                  </a:lnTo>
                  <a:lnTo>
                    <a:pt x="522" y="489"/>
                  </a:lnTo>
                  <a:lnTo>
                    <a:pt x="522" y="496"/>
                  </a:lnTo>
                  <a:lnTo>
                    <a:pt x="521" y="503"/>
                  </a:lnTo>
                  <a:lnTo>
                    <a:pt x="518" y="509"/>
                  </a:lnTo>
                  <a:lnTo>
                    <a:pt x="517" y="517"/>
                  </a:lnTo>
                  <a:lnTo>
                    <a:pt x="516" y="525"/>
                  </a:lnTo>
                  <a:lnTo>
                    <a:pt x="512" y="532"/>
                  </a:lnTo>
                  <a:lnTo>
                    <a:pt x="510" y="539"/>
                  </a:lnTo>
                  <a:lnTo>
                    <a:pt x="508" y="545"/>
                  </a:lnTo>
                  <a:lnTo>
                    <a:pt x="505" y="553"/>
                  </a:lnTo>
                  <a:lnTo>
                    <a:pt x="502" y="560"/>
                  </a:lnTo>
                  <a:lnTo>
                    <a:pt x="498" y="567"/>
                  </a:lnTo>
                  <a:lnTo>
                    <a:pt x="496" y="573"/>
                  </a:lnTo>
                  <a:lnTo>
                    <a:pt x="493" y="581"/>
                  </a:lnTo>
                  <a:lnTo>
                    <a:pt x="488" y="588"/>
                  </a:lnTo>
                  <a:lnTo>
                    <a:pt x="485" y="595"/>
                  </a:lnTo>
                  <a:lnTo>
                    <a:pt x="481" y="601"/>
                  </a:lnTo>
                  <a:lnTo>
                    <a:pt x="478" y="609"/>
                  </a:lnTo>
                  <a:lnTo>
                    <a:pt x="473" y="615"/>
                  </a:lnTo>
                  <a:lnTo>
                    <a:pt x="469" y="621"/>
                  </a:lnTo>
                  <a:lnTo>
                    <a:pt x="465" y="628"/>
                  </a:lnTo>
                  <a:lnTo>
                    <a:pt x="460" y="635"/>
                  </a:lnTo>
                  <a:lnTo>
                    <a:pt x="456" y="641"/>
                  </a:lnTo>
                  <a:lnTo>
                    <a:pt x="450" y="648"/>
                  </a:lnTo>
                  <a:lnTo>
                    <a:pt x="446" y="653"/>
                  </a:lnTo>
                  <a:lnTo>
                    <a:pt x="442" y="660"/>
                  </a:lnTo>
                  <a:lnTo>
                    <a:pt x="437" y="665"/>
                  </a:lnTo>
                  <a:lnTo>
                    <a:pt x="432" y="672"/>
                  </a:lnTo>
                  <a:lnTo>
                    <a:pt x="426" y="677"/>
                  </a:lnTo>
                  <a:lnTo>
                    <a:pt x="422" y="684"/>
                  </a:lnTo>
                  <a:lnTo>
                    <a:pt x="417" y="689"/>
                  </a:lnTo>
                  <a:lnTo>
                    <a:pt x="413" y="696"/>
                  </a:lnTo>
                  <a:lnTo>
                    <a:pt x="408" y="701"/>
                  </a:lnTo>
                  <a:lnTo>
                    <a:pt x="402" y="708"/>
                  </a:lnTo>
                  <a:lnTo>
                    <a:pt x="397" y="712"/>
                  </a:lnTo>
                  <a:lnTo>
                    <a:pt x="393" y="717"/>
                  </a:lnTo>
                  <a:lnTo>
                    <a:pt x="387" y="723"/>
                  </a:lnTo>
                  <a:lnTo>
                    <a:pt x="382" y="728"/>
                  </a:lnTo>
                  <a:lnTo>
                    <a:pt x="377" y="732"/>
                  </a:lnTo>
                  <a:lnTo>
                    <a:pt x="371" y="738"/>
                  </a:lnTo>
                  <a:lnTo>
                    <a:pt x="367" y="743"/>
                  </a:lnTo>
                  <a:lnTo>
                    <a:pt x="363" y="748"/>
                  </a:lnTo>
                  <a:lnTo>
                    <a:pt x="358" y="751"/>
                  </a:lnTo>
                  <a:lnTo>
                    <a:pt x="354" y="756"/>
                  </a:lnTo>
                  <a:lnTo>
                    <a:pt x="349" y="760"/>
                  </a:lnTo>
                  <a:lnTo>
                    <a:pt x="345" y="766"/>
                  </a:lnTo>
                  <a:lnTo>
                    <a:pt x="341" y="768"/>
                  </a:lnTo>
                  <a:lnTo>
                    <a:pt x="335" y="772"/>
                  </a:lnTo>
                  <a:lnTo>
                    <a:pt x="333" y="776"/>
                  </a:lnTo>
                  <a:lnTo>
                    <a:pt x="329" y="780"/>
                  </a:lnTo>
                  <a:lnTo>
                    <a:pt x="329" y="780"/>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31"/>
            <p:cNvSpPr>
              <a:spLocks/>
            </p:cNvSpPr>
            <p:nvPr/>
          </p:nvSpPr>
          <p:spPr bwMode="auto">
            <a:xfrm>
              <a:off x="2494" y="3103"/>
              <a:ext cx="289" cy="132"/>
            </a:xfrm>
            <a:custGeom>
              <a:avLst/>
              <a:gdLst>
                <a:gd name="T0" fmla="*/ 0 w 289"/>
                <a:gd name="T1" fmla="*/ 121 h 132"/>
                <a:gd name="T2" fmla="*/ 5 w 289"/>
                <a:gd name="T3" fmla="*/ 105 h 132"/>
                <a:gd name="T4" fmla="*/ 10 w 289"/>
                <a:gd name="T5" fmla="*/ 89 h 132"/>
                <a:gd name="T6" fmla="*/ 17 w 289"/>
                <a:gd name="T7" fmla="*/ 74 h 132"/>
                <a:gd name="T8" fmla="*/ 25 w 289"/>
                <a:gd name="T9" fmla="*/ 61 h 132"/>
                <a:gd name="T10" fmla="*/ 33 w 289"/>
                <a:gd name="T11" fmla="*/ 46 h 132"/>
                <a:gd name="T12" fmla="*/ 42 w 289"/>
                <a:gd name="T13" fmla="*/ 33 h 132"/>
                <a:gd name="T14" fmla="*/ 53 w 289"/>
                <a:gd name="T15" fmla="*/ 21 h 132"/>
                <a:gd name="T16" fmla="*/ 64 w 289"/>
                <a:gd name="T17" fmla="*/ 10 h 132"/>
                <a:gd name="T18" fmla="*/ 75 w 289"/>
                <a:gd name="T19" fmla="*/ 4 h 132"/>
                <a:gd name="T20" fmla="*/ 88 w 289"/>
                <a:gd name="T21" fmla="*/ 0 h 132"/>
                <a:gd name="T22" fmla="*/ 99 w 289"/>
                <a:gd name="T23" fmla="*/ 0 h 132"/>
                <a:gd name="T24" fmla="*/ 107 w 289"/>
                <a:gd name="T25" fmla="*/ 1 h 132"/>
                <a:gd name="T26" fmla="*/ 115 w 289"/>
                <a:gd name="T27" fmla="*/ 2 h 132"/>
                <a:gd name="T28" fmla="*/ 124 w 289"/>
                <a:gd name="T29" fmla="*/ 5 h 132"/>
                <a:gd name="T30" fmla="*/ 132 w 289"/>
                <a:gd name="T31" fmla="*/ 8 h 132"/>
                <a:gd name="T32" fmla="*/ 140 w 289"/>
                <a:gd name="T33" fmla="*/ 12 h 132"/>
                <a:gd name="T34" fmla="*/ 149 w 289"/>
                <a:gd name="T35" fmla="*/ 16 h 132"/>
                <a:gd name="T36" fmla="*/ 159 w 289"/>
                <a:gd name="T37" fmla="*/ 20 h 132"/>
                <a:gd name="T38" fmla="*/ 168 w 289"/>
                <a:gd name="T39" fmla="*/ 24 h 132"/>
                <a:gd name="T40" fmla="*/ 176 w 289"/>
                <a:gd name="T41" fmla="*/ 30 h 132"/>
                <a:gd name="T42" fmla="*/ 185 w 289"/>
                <a:gd name="T43" fmla="*/ 36 h 132"/>
                <a:gd name="T44" fmla="*/ 193 w 289"/>
                <a:gd name="T45" fmla="*/ 41 h 132"/>
                <a:gd name="T46" fmla="*/ 203 w 289"/>
                <a:gd name="T47" fmla="*/ 46 h 132"/>
                <a:gd name="T48" fmla="*/ 211 w 289"/>
                <a:gd name="T49" fmla="*/ 53 h 132"/>
                <a:gd name="T50" fmla="*/ 219 w 289"/>
                <a:gd name="T51" fmla="*/ 58 h 132"/>
                <a:gd name="T52" fmla="*/ 228 w 289"/>
                <a:gd name="T53" fmla="*/ 65 h 132"/>
                <a:gd name="T54" fmla="*/ 240 w 289"/>
                <a:gd name="T55" fmla="*/ 76 h 132"/>
                <a:gd name="T56" fmla="*/ 253 w 289"/>
                <a:gd name="T57" fmla="*/ 88 h 132"/>
                <a:gd name="T58" fmla="*/ 267 w 289"/>
                <a:gd name="T59" fmla="*/ 100 h 132"/>
                <a:gd name="T60" fmla="*/ 277 w 289"/>
                <a:gd name="T61" fmla="*/ 112 h 132"/>
                <a:gd name="T62" fmla="*/ 285 w 289"/>
                <a:gd name="T63" fmla="*/ 123 h 132"/>
                <a:gd name="T64" fmla="*/ 281 w 289"/>
                <a:gd name="T65" fmla="*/ 128 h 132"/>
                <a:gd name="T66" fmla="*/ 268 w 289"/>
                <a:gd name="T67" fmla="*/ 129 h 132"/>
                <a:gd name="T68" fmla="*/ 253 w 289"/>
                <a:gd name="T69" fmla="*/ 129 h 132"/>
                <a:gd name="T70" fmla="*/ 240 w 289"/>
                <a:gd name="T71" fmla="*/ 131 h 132"/>
                <a:gd name="T72" fmla="*/ 225 w 289"/>
                <a:gd name="T73" fmla="*/ 132 h 132"/>
                <a:gd name="T74" fmla="*/ 212 w 289"/>
                <a:gd name="T75" fmla="*/ 132 h 132"/>
                <a:gd name="T76" fmla="*/ 197 w 289"/>
                <a:gd name="T77" fmla="*/ 132 h 132"/>
                <a:gd name="T78" fmla="*/ 184 w 289"/>
                <a:gd name="T79" fmla="*/ 132 h 132"/>
                <a:gd name="T80" fmla="*/ 121 w 289"/>
                <a:gd name="T81" fmla="*/ 85 h 132"/>
                <a:gd name="T82" fmla="*/ 113 w 289"/>
                <a:gd name="T83" fmla="*/ 85 h 132"/>
                <a:gd name="T84" fmla="*/ 109 w 289"/>
                <a:gd name="T85" fmla="*/ 88 h 132"/>
                <a:gd name="T86" fmla="*/ 108 w 289"/>
                <a:gd name="T87" fmla="*/ 97 h 132"/>
                <a:gd name="T88" fmla="*/ 0 w 289"/>
                <a:gd name="T89"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9" h="132">
                  <a:moveTo>
                    <a:pt x="0" y="129"/>
                  </a:moveTo>
                  <a:lnTo>
                    <a:pt x="0" y="121"/>
                  </a:lnTo>
                  <a:lnTo>
                    <a:pt x="2" y="113"/>
                  </a:lnTo>
                  <a:lnTo>
                    <a:pt x="5" y="105"/>
                  </a:lnTo>
                  <a:lnTo>
                    <a:pt x="8" y="99"/>
                  </a:lnTo>
                  <a:lnTo>
                    <a:pt x="10" y="89"/>
                  </a:lnTo>
                  <a:lnTo>
                    <a:pt x="13" y="83"/>
                  </a:lnTo>
                  <a:lnTo>
                    <a:pt x="17" y="74"/>
                  </a:lnTo>
                  <a:lnTo>
                    <a:pt x="21" y="68"/>
                  </a:lnTo>
                  <a:lnTo>
                    <a:pt x="25" y="61"/>
                  </a:lnTo>
                  <a:lnTo>
                    <a:pt x="29" y="53"/>
                  </a:lnTo>
                  <a:lnTo>
                    <a:pt x="33" y="46"/>
                  </a:lnTo>
                  <a:lnTo>
                    <a:pt x="38" y="40"/>
                  </a:lnTo>
                  <a:lnTo>
                    <a:pt x="42" y="33"/>
                  </a:lnTo>
                  <a:lnTo>
                    <a:pt x="48" y="26"/>
                  </a:lnTo>
                  <a:lnTo>
                    <a:pt x="53" y="21"/>
                  </a:lnTo>
                  <a:lnTo>
                    <a:pt x="60" y="16"/>
                  </a:lnTo>
                  <a:lnTo>
                    <a:pt x="64" y="10"/>
                  </a:lnTo>
                  <a:lnTo>
                    <a:pt x="69" y="6"/>
                  </a:lnTo>
                  <a:lnTo>
                    <a:pt x="75" y="4"/>
                  </a:lnTo>
                  <a:lnTo>
                    <a:pt x="81" y="2"/>
                  </a:lnTo>
                  <a:lnTo>
                    <a:pt x="88" y="0"/>
                  </a:lnTo>
                  <a:lnTo>
                    <a:pt x="95" y="0"/>
                  </a:lnTo>
                  <a:lnTo>
                    <a:pt x="99" y="0"/>
                  </a:lnTo>
                  <a:lnTo>
                    <a:pt x="103" y="0"/>
                  </a:lnTo>
                  <a:lnTo>
                    <a:pt x="107" y="1"/>
                  </a:lnTo>
                  <a:lnTo>
                    <a:pt x="112" y="2"/>
                  </a:lnTo>
                  <a:lnTo>
                    <a:pt x="115" y="2"/>
                  </a:lnTo>
                  <a:lnTo>
                    <a:pt x="119" y="4"/>
                  </a:lnTo>
                  <a:lnTo>
                    <a:pt x="124" y="5"/>
                  </a:lnTo>
                  <a:lnTo>
                    <a:pt x="128" y="8"/>
                  </a:lnTo>
                  <a:lnTo>
                    <a:pt x="132" y="8"/>
                  </a:lnTo>
                  <a:lnTo>
                    <a:pt x="136" y="9"/>
                  </a:lnTo>
                  <a:lnTo>
                    <a:pt x="140" y="12"/>
                  </a:lnTo>
                  <a:lnTo>
                    <a:pt x="145" y="14"/>
                  </a:lnTo>
                  <a:lnTo>
                    <a:pt x="149" y="16"/>
                  </a:lnTo>
                  <a:lnTo>
                    <a:pt x="155" y="17"/>
                  </a:lnTo>
                  <a:lnTo>
                    <a:pt x="159" y="20"/>
                  </a:lnTo>
                  <a:lnTo>
                    <a:pt x="163" y="22"/>
                  </a:lnTo>
                  <a:lnTo>
                    <a:pt x="168" y="24"/>
                  </a:lnTo>
                  <a:lnTo>
                    <a:pt x="172" y="28"/>
                  </a:lnTo>
                  <a:lnTo>
                    <a:pt x="176" y="30"/>
                  </a:lnTo>
                  <a:lnTo>
                    <a:pt x="181" y="33"/>
                  </a:lnTo>
                  <a:lnTo>
                    <a:pt x="185" y="36"/>
                  </a:lnTo>
                  <a:lnTo>
                    <a:pt x="191" y="38"/>
                  </a:lnTo>
                  <a:lnTo>
                    <a:pt x="193" y="41"/>
                  </a:lnTo>
                  <a:lnTo>
                    <a:pt x="199" y="44"/>
                  </a:lnTo>
                  <a:lnTo>
                    <a:pt x="203" y="46"/>
                  </a:lnTo>
                  <a:lnTo>
                    <a:pt x="207" y="50"/>
                  </a:lnTo>
                  <a:lnTo>
                    <a:pt x="211" y="53"/>
                  </a:lnTo>
                  <a:lnTo>
                    <a:pt x="216" y="57"/>
                  </a:lnTo>
                  <a:lnTo>
                    <a:pt x="219" y="58"/>
                  </a:lnTo>
                  <a:lnTo>
                    <a:pt x="224" y="62"/>
                  </a:lnTo>
                  <a:lnTo>
                    <a:pt x="228" y="65"/>
                  </a:lnTo>
                  <a:lnTo>
                    <a:pt x="232" y="69"/>
                  </a:lnTo>
                  <a:lnTo>
                    <a:pt x="240" y="76"/>
                  </a:lnTo>
                  <a:lnTo>
                    <a:pt x="248" y="83"/>
                  </a:lnTo>
                  <a:lnTo>
                    <a:pt x="253" y="88"/>
                  </a:lnTo>
                  <a:lnTo>
                    <a:pt x="260" y="95"/>
                  </a:lnTo>
                  <a:lnTo>
                    <a:pt x="267" y="100"/>
                  </a:lnTo>
                  <a:lnTo>
                    <a:pt x="272" y="107"/>
                  </a:lnTo>
                  <a:lnTo>
                    <a:pt x="277" y="112"/>
                  </a:lnTo>
                  <a:lnTo>
                    <a:pt x="281" y="117"/>
                  </a:lnTo>
                  <a:lnTo>
                    <a:pt x="285" y="123"/>
                  </a:lnTo>
                  <a:lnTo>
                    <a:pt x="289" y="128"/>
                  </a:lnTo>
                  <a:lnTo>
                    <a:pt x="281" y="128"/>
                  </a:lnTo>
                  <a:lnTo>
                    <a:pt x="275" y="128"/>
                  </a:lnTo>
                  <a:lnTo>
                    <a:pt x="268" y="129"/>
                  </a:lnTo>
                  <a:lnTo>
                    <a:pt x="261" y="129"/>
                  </a:lnTo>
                  <a:lnTo>
                    <a:pt x="253" y="129"/>
                  </a:lnTo>
                  <a:lnTo>
                    <a:pt x="247" y="131"/>
                  </a:lnTo>
                  <a:lnTo>
                    <a:pt x="240" y="131"/>
                  </a:lnTo>
                  <a:lnTo>
                    <a:pt x="233" y="132"/>
                  </a:lnTo>
                  <a:lnTo>
                    <a:pt x="225" y="132"/>
                  </a:lnTo>
                  <a:lnTo>
                    <a:pt x="219" y="132"/>
                  </a:lnTo>
                  <a:lnTo>
                    <a:pt x="212" y="132"/>
                  </a:lnTo>
                  <a:lnTo>
                    <a:pt x="205" y="132"/>
                  </a:lnTo>
                  <a:lnTo>
                    <a:pt x="197" y="132"/>
                  </a:lnTo>
                  <a:lnTo>
                    <a:pt x="191" y="132"/>
                  </a:lnTo>
                  <a:lnTo>
                    <a:pt x="184" y="132"/>
                  </a:lnTo>
                  <a:lnTo>
                    <a:pt x="177" y="132"/>
                  </a:lnTo>
                  <a:lnTo>
                    <a:pt x="121" y="85"/>
                  </a:lnTo>
                  <a:lnTo>
                    <a:pt x="117" y="85"/>
                  </a:lnTo>
                  <a:lnTo>
                    <a:pt x="113" y="85"/>
                  </a:lnTo>
                  <a:lnTo>
                    <a:pt x="112" y="85"/>
                  </a:lnTo>
                  <a:lnTo>
                    <a:pt x="109" y="88"/>
                  </a:lnTo>
                  <a:lnTo>
                    <a:pt x="108" y="91"/>
                  </a:lnTo>
                  <a:lnTo>
                    <a:pt x="108" y="97"/>
                  </a:lnTo>
                  <a:lnTo>
                    <a:pt x="133" y="132"/>
                  </a:lnTo>
                  <a:lnTo>
                    <a:pt x="0" y="129"/>
                  </a:lnTo>
                  <a:lnTo>
                    <a:pt x="0" y="129"/>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32"/>
            <p:cNvSpPr>
              <a:spLocks/>
            </p:cNvSpPr>
            <p:nvPr/>
          </p:nvSpPr>
          <p:spPr bwMode="auto">
            <a:xfrm>
              <a:off x="2422" y="3108"/>
              <a:ext cx="101" cy="123"/>
            </a:xfrm>
            <a:custGeom>
              <a:avLst/>
              <a:gdLst>
                <a:gd name="T0" fmla="*/ 0 w 101"/>
                <a:gd name="T1" fmla="*/ 120 h 123"/>
                <a:gd name="T2" fmla="*/ 0 w 101"/>
                <a:gd name="T3" fmla="*/ 115 h 123"/>
                <a:gd name="T4" fmla="*/ 1 w 101"/>
                <a:gd name="T5" fmla="*/ 111 h 123"/>
                <a:gd name="T6" fmla="*/ 2 w 101"/>
                <a:gd name="T7" fmla="*/ 107 h 123"/>
                <a:gd name="T8" fmla="*/ 4 w 101"/>
                <a:gd name="T9" fmla="*/ 102 h 123"/>
                <a:gd name="T10" fmla="*/ 4 w 101"/>
                <a:gd name="T11" fmla="*/ 98 h 123"/>
                <a:gd name="T12" fmla="*/ 5 w 101"/>
                <a:gd name="T13" fmla="*/ 94 h 123"/>
                <a:gd name="T14" fmla="*/ 6 w 101"/>
                <a:gd name="T15" fmla="*/ 88 h 123"/>
                <a:gd name="T16" fmla="*/ 9 w 101"/>
                <a:gd name="T17" fmla="*/ 84 h 123"/>
                <a:gd name="T18" fmla="*/ 10 w 101"/>
                <a:gd name="T19" fmla="*/ 80 h 123"/>
                <a:gd name="T20" fmla="*/ 12 w 101"/>
                <a:gd name="T21" fmla="*/ 76 h 123"/>
                <a:gd name="T22" fmla="*/ 14 w 101"/>
                <a:gd name="T23" fmla="*/ 72 h 123"/>
                <a:gd name="T24" fmla="*/ 16 w 101"/>
                <a:gd name="T25" fmla="*/ 68 h 123"/>
                <a:gd name="T26" fmla="*/ 21 w 101"/>
                <a:gd name="T27" fmla="*/ 60 h 123"/>
                <a:gd name="T28" fmla="*/ 26 w 101"/>
                <a:gd name="T29" fmla="*/ 53 h 123"/>
                <a:gd name="T30" fmla="*/ 30 w 101"/>
                <a:gd name="T31" fmla="*/ 45 h 123"/>
                <a:gd name="T32" fmla="*/ 36 w 101"/>
                <a:gd name="T33" fmla="*/ 39 h 123"/>
                <a:gd name="T34" fmla="*/ 41 w 101"/>
                <a:gd name="T35" fmla="*/ 31 h 123"/>
                <a:gd name="T36" fmla="*/ 48 w 101"/>
                <a:gd name="T37" fmla="*/ 24 h 123"/>
                <a:gd name="T38" fmla="*/ 53 w 101"/>
                <a:gd name="T39" fmla="*/ 17 h 123"/>
                <a:gd name="T40" fmla="*/ 58 w 101"/>
                <a:gd name="T41" fmla="*/ 12 h 123"/>
                <a:gd name="T42" fmla="*/ 65 w 101"/>
                <a:gd name="T43" fmla="*/ 5 h 123"/>
                <a:gd name="T44" fmla="*/ 72 w 101"/>
                <a:gd name="T45" fmla="*/ 0 h 123"/>
                <a:gd name="T46" fmla="*/ 101 w 101"/>
                <a:gd name="T47" fmla="*/ 9 h 123"/>
                <a:gd name="T48" fmla="*/ 96 w 101"/>
                <a:gd name="T49" fmla="*/ 15 h 123"/>
                <a:gd name="T50" fmla="*/ 90 w 101"/>
                <a:gd name="T51" fmla="*/ 21 h 123"/>
                <a:gd name="T52" fmla="*/ 86 w 101"/>
                <a:gd name="T53" fmla="*/ 28 h 123"/>
                <a:gd name="T54" fmla="*/ 82 w 101"/>
                <a:gd name="T55" fmla="*/ 35 h 123"/>
                <a:gd name="T56" fmla="*/ 77 w 101"/>
                <a:gd name="T57" fmla="*/ 41 h 123"/>
                <a:gd name="T58" fmla="*/ 73 w 101"/>
                <a:gd name="T59" fmla="*/ 48 h 123"/>
                <a:gd name="T60" fmla="*/ 70 w 101"/>
                <a:gd name="T61" fmla="*/ 55 h 123"/>
                <a:gd name="T62" fmla="*/ 66 w 101"/>
                <a:gd name="T63" fmla="*/ 63 h 123"/>
                <a:gd name="T64" fmla="*/ 62 w 101"/>
                <a:gd name="T65" fmla="*/ 69 h 123"/>
                <a:gd name="T66" fmla="*/ 60 w 101"/>
                <a:gd name="T67" fmla="*/ 76 h 123"/>
                <a:gd name="T68" fmla="*/ 54 w 101"/>
                <a:gd name="T69" fmla="*/ 84 h 123"/>
                <a:gd name="T70" fmla="*/ 52 w 101"/>
                <a:gd name="T71" fmla="*/ 92 h 123"/>
                <a:gd name="T72" fmla="*/ 48 w 101"/>
                <a:gd name="T73" fmla="*/ 99 h 123"/>
                <a:gd name="T74" fmla="*/ 45 w 101"/>
                <a:gd name="T75" fmla="*/ 106 h 123"/>
                <a:gd name="T76" fmla="*/ 41 w 101"/>
                <a:gd name="T77" fmla="*/ 114 h 123"/>
                <a:gd name="T78" fmla="*/ 37 w 101"/>
                <a:gd name="T79" fmla="*/ 120 h 123"/>
                <a:gd name="T80" fmla="*/ 34 w 101"/>
                <a:gd name="T81" fmla="*/ 123 h 123"/>
                <a:gd name="T82" fmla="*/ 30 w 101"/>
                <a:gd name="T83" fmla="*/ 123 h 123"/>
                <a:gd name="T84" fmla="*/ 24 w 101"/>
                <a:gd name="T85" fmla="*/ 123 h 123"/>
                <a:gd name="T86" fmla="*/ 18 w 101"/>
                <a:gd name="T87" fmla="*/ 123 h 123"/>
                <a:gd name="T88" fmla="*/ 12 w 101"/>
                <a:gd name="T89" fmla="*/ 120 h 123"/>
                <a:gd name="T90" fmla="*/ 6 w 101"/>
                <a:gd name="T91" fmla="*/ 120 h 123"/>
                <a:gd name="T92" fmla="*/ 2 w 101"/>
                <a:gd name="T93" fmla="*/ 120 h 123"/>
                <a:gd name="T94" fmla="*/ 0 w 101"/>
                <a:gd name="T95" fmla="*/ 120 h 123"/>
                <a:gd name="T96" fmla="*/ 0 w 101"/>
                <a:gd name="T97" fmla="*/ 12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23">
                  <a:moveTo>
                    <a:pt x="0" y="120"/>
                  </a:moveTo>
                  <a:lnTo>
                    <a:pt x="0" y="115"/>
                  </a:lnTo>
                  <a:lnTo>
                    <a:pt x="1" y="111"/>
                  </a:lnTo>
                  <a:lnTo>
                    <a:pt x="2" y="107"/>
                  </a:lnTo>
                  <a:lnTo>
                    <a:pt x="4" y="102"/>
                  </a:lnTo>
                  <a:lnTo>
                    <a:pt x="4" y="98"/>
                  </a:lnTo>
                  <a:lnTo>
                    <a:pt x="5" y="94"/>
                  </a:lnTo>
                  <a:lnTo>
                    <a:pt x="6" y="88"/>
                  </a:lnTo>
                  <a:lnTo>
                    <a:pt x="9" y="84"/>
                  </a:lnTo>
                  <a:lnTo>
                    <a:pt x="10" y="80"/>
                  </a:lnTo>
                  <a:lnTo>
                    <a:pt x="12" y="76"/>
                  </a:lnTo>
                  <a:lnTo>
                    <a:pt x="14" y="72"/>
                  </a:lnTo>
                  <a:lnTo>
                    <a:pt x="16" y="68"/>
                  </a:lnTo>
                  <a:lnTo>
                    <a:pt x="21" y="60"/>
                  </a:lnTo>
                  <a:lnTo>
                    <a:pt x="26" y="53"/>
                  </a:lnTo>
                  <a:lnTo>
                    <a:pt x="30" y="45"/>
                  </a:lnTo>
                  <a:lnTo>
                    <a:pt x="36" y="39"/>
                  </a:lnTo>
                  <a:lnTo>
                    <a:pt x="41" y="31"/>
                  </a:lnTo>
                  <a:lnTo>
                    <a:pt x="48" y="24"/>
                  </a:lnTo>
                  <a:lnTo>
                    <a:pt x="53" y="17"/>
                  </a:lnTo>
                  <a:lnTo>
                    <a:pt x="58" y="12"/>
                  </a:lnTo>
                  <a:lnTo>
                    <a:pt x="65" y="5"/>
                  </a:lnTo>
                  <a:lnTo>
                    <a:pt x="72" y="0"/>
                  </a:lnTo>
                  <a:lnTo>
                    <a:pt x="101" y="9"/>
                  </a:lnTo>
                  <a:lnTo>
                    <a:pt x="96" y="15"/>
                  </a:lnTo>
                  <a:lnTo>
                    <a:pt x="90" y="21"/>
                  </a:lnTo>
                  <a:lnTo>
                    <a:pt x="86" y="28"/>
                  </a:lnTo>
                  <a:lnTo>
                    <a:pt x="82" y="35"/>
                  </a:lnTo>
                  <a:lnTo>
                    <a:pt x="77" y="41"/>
                  </a:lnTo>
                  <a:lnTo>
                    <a:pt x="73" y="48"/>
                  </a:lnTo>
                  <a:lnTo>
                    <a:pt x="70" y="55"/>
                  </a:lnTo>
                  <a:lnTo>
                    <a:pt x="66" y="63"/>
                  </a:lnTo>
                  <a:lnTo>
                    <a:pt x="62" y="69"/>
                  </a:lnTo>
                  <a:lnTo>
                    <a:pt x="60" y="76"/>
                  </a:lnTo>
                  <a:lnTo>
                    <a:pt x="54" y="84"/>
                  </a:lnTo>
                  <a:lnTo>
                    <a:pt x="52" y="92"/>
                  </a:lnTo>
                  <a:lnTo>
                    <a:pt x="48" y="99"/>
                  </a:lnTo>
                  <a:lnTo>
                    <a:pt x="45" y="106"/>
                  </a:lnTo>
                  <a:lnTo>
                    <a:pt x="41" y="114"/>
                  </a:lnTo>
                  <a:lnTo>
                    <a:pt x="37" y="120"/>
                  </a:lnTo>
                  <a:lnTo>
                    <a:pt x="34" y="123"/>
                  </a:lnTo>
                  <a:lnTo>
                    <a:pt x="30" y="123"/>
                  </a:lnTo>
                  <a:lnTo>
                    <a:pt x="24" y="123"/>
                  </a:lnTo>
                  <a:lnTo>
                    <a:pt x="18" y="123"/>
                  </a:lnTo>
                  <a:lnTo>
                    <a:pt x="12" y="120"/>
                  </a:lnTo>
                  <a:lnTo>
                    <a:pt x="6" y="120"/>
                  </a:lnTo>
                  <a:lnTo>
                    <a:pt x="2" y="120"/>
                  </a:lnTo>
                  <a:lnTo>
                    <a:pt x="0" y="120"/>
                  </a:lnTo>
                  <a:lnTo>
                    <a:pt x="0" y="120"/>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33"/>
            <p:cNvSpPr>
              <a:spLocks/>
            </p:cNvSpPr>
            <p:nvPr/>
          </p:nvSpPr>
          <p:spPr bwMode="auto">
            <a:xfrm>
              <a:off x="2898" y="3008"/>
              <a:ext cx="214" cy="222"/>
            </a:xfrm>
            <a:custGeom>
              <a:avLst/>
              <a:gdLst>
                <a:gd name="T0" fmla="*/ 2 w 214"/>
                <a:gd name="T1" fmla="*/ 212 h 222"/>
                <a:gd name="T2" fmla="*/ 7 w 214"/>
                <a:gd name="T3" fmla="*/ 200 h 222"/>
                <a:gd name="T4" fmla="*/ 11 w 214"/>
                <a:gd name="T5" fmla="*/ 190 h 222"/>
                <a:gd name="T6" fmla="*/ 15 w 214"/>
                <a:gd name="T7" fmla="*/ 178 h 222"/>
                <a:gd name="T8" fmla="*/ 19 w 214"/>
                <a:gd name="T9" fmla="*/ 167 h 222"/>
                <a:gd name="T10" fmla="*/ 22 w 214"/>
                <a:gd name="T11" fmla="*/ 156 h 222"/>
                <a:gd name="T12" fmla="*/ 24 w 214"/>
                <a:gd name="T13" fmla="*/ 144 h 222"/>
                <a:gd name="T14" fmla="*/ 27 w 214"/>
                <a:gd name="T15" fmla="*/ 133 h 222"/>
                <a:gd name="T16" fmla="*/ 30 w 214"/>
                <a:gd name="T17" fmla="*/ 123 h 222"/>
                <a:gd name="T18" fmla="*/ 31 w 214"/>
                <a:gd name="T19" fmla="*/ 111 h 222"/>
                <a:gd name="T20" fmla="*/ 32 w 214"/>
                <a:gd name="T21" fmla="*/ 100 h 222"/>
                <a:gd name="T22" fmla="*/ 35 w 214"/>
                <a:gd name="T23" fmla="*/ 88 h 222"/>
                <a:gd name="T24" fmla="*/ 36 w 214"/>
                <a:gd name="T25" fmla="*/ 77 h 222"/>
                <a:gd name="T26" fmla="*/ 36 w 214"/>
                <a:gd name="T27" fmla="*/ 67 h 222"/>
                <a:gd name="T28" fmla="*/ 38 w 214"/>
                <a:gd name="T29" fmla="*/ 55 h 222"/>
                <a:gd name="T30" fmla="*/ 38 w 214"/>
                <a:gd name="T31" fmla="*/ 44 h 222"/>
                <a:gd name="T32" fmla="*/ 43 w 214"/>
                <a:gd name="T33" fmla="*/ 36 h 222"/>
                <a:gd name="T34" fmla="*/ 54 w 214"/>
                <a:gd name="T35" fmla="*/ 33 h 222"/>
                <a:gd name="T36" fmla="*/ 64 w 214"/>
                <a:gd name="T37" fmla="*/ 31 h 222"/>
                <a:gd name="T38" fmla="*/ 75 w 214"/>
                <a:gd name="T39" fmla="*/ 28 h 222"/>
                <a:gd name="T40" fmla="*/ 86 w 214"/>
                <a:gd name="T41" fmla="*/ 25 h 222"/>
                <a:gd name="T42" fmla="*/ 96 w 214"/>
                <a:gd name="T43" fmla="*/ 21 h 222"/>
                <a:gd name="T44" fmla="*/ 107 w 214"/>
                <a:gd name="T45" fmla="*/ 20 h 222"/>
                <a:gd name="T46" fmla="*/ 116 w 214"/>
                <a:gd name="T47" fmla="*/ 16 h 222"/>
                <a:gd name="T48" fmla="*/ 130 w 214"/>
                <a:gd name="T49" fmla="*/ 13 h 222"/>
                <a:gd name="T50" fmla="*/ 143 w 214"/>
                <a:gd name="T51" fmla="*/ 8 h 222"/>
                <a:gd name="T52" fmla="*/ 155 w 214"/>
                <a:gd name="T53" fmla="*/ 4 h 222"/>
                <a:gd name="T54" fmla="*/ 160 w 214"/>
                <a:gd name="T55" fmla="*/ 0 h 222"/>
                <a:gd name="T56" fmla="*/ 178 w 214"/>
                <a:gd name="T57" fmla="*/ 40 h 222"/>
                <a:gd name="T58" fmla="*/ 183 w 214"/>
                <a:gd name="T59" fmla="*/ 44 h 222"/>
                <a:gd name="T60" fmla="*/ 194 w 214"/>
                <a:gd name="T61" fmla="*/ 51 h 222"/>
                <a:gd name="T62" fmla="*/ 206 w 214"/>
                <a:gd name="T63" fmla="*/ 56 h 222"/>
                <a:gd name="T64" fmla="*/ 214 w 214"/>
                <a:gd name="T65" fmla="*/ 60 h 222"/>
                <a:gd name="T66" fmla="*/ 212 w 214"/>
                <a:gd name="T67" fmla="*/ 69 h 222"/>
                <a:gd name="T68" fmla="*/ 210 w 214"/>
                <a:gd name="T69" fmla="*/ 80 h 222"/>
                <a:gd name="T70" fmla="*/ 207 w 214"/>
                <a:gd name="T71" fmla="*/ 91 h 222"/>
                <a:gd name="T72" fmla="*/ 206 w 214"/>
                <a:gd name="T73" fmla="*/ 101 h 222"/>
                <a:gd name="T74" fmla="*/ 200 w 214"/>
                <a:gd name="T75" fmla="*/ 111 h 222"/>
                <a:gd name="T76" fmla="*/ 196 w 214"/>
                <a:gd name="T77" fmla="*/ 121 h 222"/>
                <a:gd name="T78" fmla="*/ 192 w 214"/>
                <a:gd name="T79" fmla="*/ 131 h 222"/>
                <a:gd name="T80" fmla="*/ 187 w 214"/>
                <a:gd name="T81" fmla="*/ 141 h 222"/>
                <a:gd name="T82" fmla="*/ 180 w 214"/>
                <a:gd name="T83" fmla="*/ 151 h 222"/>
                <a:gd name="T84" fmla="*/ 175 w 214"/>
                <a:gd name="T85" fmla="*/ 160 h 222"/>
                <a:gd name="T86" fmla="*/ 168 w 214"/>
                <a:gd name="T87" fmla="*/ 169 h 222"/>
                <a:gd name="T88" fmla="*/ 163 w 214"/>
                <a:gd name="T89" fmla="*/ 178 h 222"/>
                <a:gd name="T90" fmla="*/ 148 w 214"/>
                <a:gd name="T91" fmla="*/ 194 h 222"/>
                <a:gd name="T92" fmla="*/ 135 w 214"/>
                <a:gd name="T93" fmla="*/ 210 h 222"/>
                <a:gd name="T94" fmla="*/ 120 w 214"/>
                <a:gd name="T95" fmla="*/ 214 h 222"/>
                <a:gd name="T96" fmla="*/ 111 w 214"/>
                <a:gd name="T97" fmla="*/ 215 h 222"/>
                <a:gd name="T98" fmla="*/ 103 w 214"/>
                <a:gd name="T99" fmla="*/ 218 h 222"/>
                <a:gd name="T100" fmla="*/ 94 w 214"/>
                <a:gd name="T101" fmla="*/ 219 h 222"/>
                <a:gd name="T102" fmla="*/ 86 w 214"/>
                <a:gd name="T103" fmla="*/ 219 h 222"/>
                <a:gd name="T104" fmla="*/ 78 w 214"/>
                <a:gd name="T105" fmla="*/ 220 h 222"/>
                <a:gd name="T106" fmla="*/ 68 w 214"/>
                <a:gd name="T107" fmla="*/ 222 h 222"/>
                <a:gd name="T108" fmla="*/ 60 w 214"/>
                <a:gd name="T109" fmla="*/ 220 h 222"/>
                <a:gd name="T110" fmla="*/ 51 w 214"/>
                <a:gd name="T111" fmla="*/ 220 h 222"/>
                <a:gd name="T112" fmla="*/ 42 w 214"/>
                <a:gd name="T113" fmla="*/ 220 h 222"/>
                <a:gd name="T114" fmla="*/ 32 w 214"/>
                <a:gd name="T115" fmla="*/ 220 h 222"/>
                <a:gd name="T116" fmla="*/ 24 w 214"/>
                <a:gd name="T117" fmla="*/ 220 h 222"/>
                <a:gd name="T118" fmla="*/ 15 w 214"/>
                <a:gd name="T119" fmla="*/ 219 h 222"/>
                <a:gd name="T120" fmla="*/ 0 w 214"/>
                <a:gd name="T121" fmla="*/ 21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 h="222">
                  <a:moveTo>
                    <a:pt x="0" y="218"/>
                  </a:moveTo>
                  <a:lnTo>
                    <a:pt x="2" y="212"/>
                  </a:lnTo>
                  <a:lnTo>
                    <a:pt x="4" y="207"/>
                  </a:lnTo>
                  <a:lnTo>
                    <a:pt x="7" y="200"/>
                  </a:lnTo>
                  <a:lnTo>
                    <a:pt x="8" y="195"/>
                  </a:lnTo>
                  <a:lnTo>
                    <a:pt x="11" y="190"/>
                  </a:lnTo>
                  <a:lnTo>
                    <a:pt x="12" y="184"/>
                  </a:lnTo>
                  <a:lnTo>
                    <a:pt x="15" y="178"/>
                  </a:lnTo>
                  <a:lnTo>
                    <a:pt x="18" y="172"/>
                  </a:lnTo>
                  <a:lnTo>
                    <a:pt x="19" y="167"/>
                  </a:lnTo>
                  <a:lnTo>
                    <a:pt x="20" y="161"/>
                  </a:lnTo>
                  <a:lnTo>
                    <a:pt x="22" y="156"/>
                  </a:lnTo>
                  <a:lnTo>
                    <a:pt x="23" y="151"/>
                  </a:lnTo>
                  <a:lnTo>
                    <a:pt x="24" y="144"/>
                  </a:lnTo>
                  <a:lnTo>
                    <a:pt x="26" y="139"/>
                  </a:lnTo>
                  <a:lnTo>
                    <a:pt x="27" y="133"/>
                  </a:lnTo>
                  <a:lnTo>
                    <a:pt x="30" y="128"/>
                  </a:lnTo>
                  <a:lnTo>
                    <a:pt x="30" y="123"/>
                  </a:lnTo>
                  <a:lnTo>
                    <a:pt x="31" y="117"/>
                  </a:lnTo>
                  <a:lnTo>
                    <a:pt x="31" y="111"/>
                  </a:lnTo>
                  <a:lnTo>
                    <a:pt x="32" y="105"/>
                  </a:lnTo>
                  <a:lnTo>
                    <a:pt x="32" y="100"/>
                  </a:lnTo>
                  <a:lnTo>
                    <a:pt x="35" y="95"/>
                  </a:lnTo>
                  <a:lnTo>
                    <a:pt x="35" y="88"/>
                  </a:lnTo>
                  <a:lnTo>
                    <a:pt x="36" y="83"/>
                  </a:lnTo>
                  <a:lnTo>
                    <a:pt x="36" y="77"/>
                  </a:lnTo>
                  <a:lnTo>
                    <a:pt x="36" y="72"/>
                  </a:lnTo>
                  <a:lnTo>
                    <a:pt x="36" y="67"/>
                  </a:lnTo>
                  <a:lnTo>
                    <a:pt x="38" y="61"/>
                  </a:lnTo>
                  <a:lnTo>
                    <a:pt x="38" y="55"/>
                  </a:lnTo>
                  <a:lnTo>
                    <a:pt x="38" y="49"/>
                  </a:lnTo>
                  <a:lnTo>
                    <a:pt x="38" y="44"/>
                  </a:lnTo>
                  <a:lnTo>
                    <a:pt x="38" y="39"/>
                  </a:lnTo>
                  <a:lnTo>
                    <a:pt x="43" y="36"/>
                  </a:lnTo>
                  <a:lnTo>
                    <a:pt x="48" y="35"/>
                  </a:lnTo>
                  <a:lnTo>
                    <a:pt x="54" y="33"/>
                  </a:lnTo>
                  <a:lnTo>
                    <a:pt x="60" y="32"/>
                  </a:lnTo>
                  <a:lnTo>
                    <a:pt x="64" y="31"/>
                  </a:lnTo>
                  <a:lnTo>
                    <a:pt x="70" y="29"/>
                  </a:lnTo>
                  <a:lnTo>
                    <a:pt x="75" y="28"/>
                  </a:lnTo>
                  <a:lnTo>
                    <a:pt x="82" y="27"/>
                  </a:lnTo>
                  <a:lnTo>
                    <a:pt x="86" y="25"/>
                  </a:lnTo>
                  <a:lnTo>
                    <a:pt x="92" y="24"/>
                  </a:lnTo>
                  <a:lnTo>
                    <a:pt x="96" y="21"/>
                  </a:lnTo>
                  <a:lnTo>
                    <a:pt x="103" y="21"/>
                  </a:lnTo>
                  <a:lnTo>
                    <a:pt x="107" y="20"/>
                  </a:lnTo>
                  <a:lnTo>
                    <a:pt x="112" y="17"/>
                  </a:lnTo>
                  <a:lnTo>
                    <a:pt x="116" y="16"/>
                  </a:lnTo>
                  <a:lnTo>
                    <a:pt x="122" y="16"/>
                  </a:lnTo>
                  <a:lnTo>
                    <a:pt x="130" y="13"/>
                  </a:lnTo>
                  <a:lnTo>
                    <a:pt x="138" y="11"/>
                  </a:lnTo>
                  <a:lnTo>
                    <a:pt x="143" y="8"/>
                  </a:lnTo>
                  <a:lnTo>
                    <a:pt x="151" y="5"/>
                  </a:lnTo>
                  <a:lnTo>
                    <a:pt x="155" y="4"/>
                  </a:lnTo>
                  <a:lnTo>
                    <a:pt x="159" y="1"/>
                  </a:lnTo>
                  <a:lnTo>
                    <a:pt x="160" y="0"/>
                  </a:lnTo>
                  <a:lnTo>
                    <a:pt x="163" y="0"/>
                  </a:lnTo>
                  <a:lnTo>
                    <a:pt x="178" y="40"/>
                  </a:lnTo>
                  <a:lnTo>
                    <a:pt x="179" y="41"/>
                  </a:lnTo>
                  <a:lnTo>
                    <a:pt x="183" y="44"/>
                  </a:lnTo>
                  <a:lnTo>
                    <a:pt x="187" y="47"/>
                  </a:lnTo>
                  <a:lnTo>
                    <a:pt x="194" y="51"/>
                  </a:lnTo>
                  <a:lnTo>
                    <a:pt x="200" y="52"/>
                  </a:lnTo>
                  <a:lnTo>
                    <a:pt x="206" y="56"/>
                  </a:lnTo>
                  <a:lnTo>
                    <a:pt x="210" y="57"/>
                  </a:lnTo>
                  <a:lnTo>
                    <a:pt x="214" y="60"/>
                  </a:lnTo>
                  <a:lnTo>
                    <a:pt x="214" y="64"/>
                  </a:lnTo>
                  <a:lnTo>
                    <a:pt x="212" y="69"/>
                  </a:lnTo>
                  <a:lnTo>
                    <a:pt x="211" y="75"/>
                  </a:lnTo>
                  <a:lnTo>
                    <a:pt x="210" y="80"/>
                  </a:lnTo>
                  <a:lnTo>
                    <a:pt x="208" y="85"/>
                  </a:lnTo>
                  <a:lnTo>
                    <a:pt x="207" y="91"/>
                  </a:lnTo>
                  <a:lnTo>
                    <a:pt x="206" y="95"/>
                  </a:lnTo>
                  <a:lnTo>
                    <a:pt x="206" y="101"/>
                  </a:lnTo>
                  <a:lnTo>
                    <a:pt x="203" y="105"/>
                  </a:lnTo>
                  <a:lnTo>
                    <a:pt x="200" y="111"/>
                  </a:lnTo>
                  <a:lnTo>
                    <a:pt x="199" y="116"/>
                  </a:lnTo>
                  <a:lnTo>
                    <a:pt x="196" y="121"/>
                  </a:lnTo>
                  <a:lnTo>
                    <a:pt x="194" y="125"/>
                  </a:lnTo>
                  <a:lnTo>
                    <a:pt x="192" y="131"/>
                  </a:lnTo>
                  <a:lnTo>
                    <a:pt x="190" y="136"/>
                  </a:lnTo>
                  <a:lnTo>
                    <a:pt x="187" y="141"/>
                  </a:lnTo>
                  <a:lnTo>
                    <a:pt x="183" y="145"/>
                  </a:lnTo>
                  <a:lnTo>
                    <a:pt x="180" y="151"/>
                  </a:lnTo>
                  <a:lnTo>
                    <a:pt x="178" y="155"/>
                  </a:lnTo>
                  <a:lnTo>
                    <a:pt x="175" y="160"/>
                  </a:lnTo>
                  <a:lnTo>
                    <a:pt x="171" y="164"/>
                  </a:lnTo>
                  <a:lnTo>
                    <a:pt x="168" y="169"/>
                  </a:lnTo>
                  <a:lnTo>
                    <a:pt x="164" y="174"/>
                  </a:lnTo>
                  <a:lnTo>
                    <a:pt x="163" y="178"/>
                  </a:lnTo>
                  <a:lnTo>
                    <a:pt x="156" y="186"/>
                  </a:lnTo>
                  <a:lnTo>
                    <a:pt x="148" y="194"/>
                  </a:lnTo>
                  <a:lnTo>
                    <a:pt x="142" y="202"/>
                  </a:lnTo>
                  <a:lnTo>
                    <a:pt x="135" y="210"/>
                  </a:lnTo>
                  <a:lnTo>
                    <a:pt x="127" y="212"/>
                  </a:lnTo>
                  <a:lnTo>
                    <a:pt x="120" y="214"/>
                  </a:lnTo>
                  <a:lnTo>
                    <a:pt x="115" y="215"/>
                  </a:lnTo>
                  <a:lnTo>
                    <a:pt x="111" y="215"/>
                  </a:lnTo>
                  <a:lnTo>
                    <a:pt x="107" y="216"/>
                  </a:lnTo>
                  <a:lnTo>
                    <a:pt x="103" y="218"/>
                  </a:lnTo>
                  <a:lnTo>
                    <a:pt x="99" y="218"/>
                  </a:lnTo>
                  <a:lnTo>
                    <a:pt x="94" y="219"/>
                  </a:lnTo>
                  <a:lnTo>
                    <a:pt x="90" y="219"/>
                  </a:lnTo>
                  <a:lnTo>
                    <a:pt x="86" y="219"/>
                  </a:lnTo>
                  <a:lnTo>
                    <a:pt x="82" y="219"/>
                  </a:lnTo>
                  <a:lnTo>
                    <a:pt x="78" y="220"/>
                  </a:lnTo>
                  <a:lnTo>
                    <a:pt x="72" y="220"/>
                  </a:lnTo>
                  <a:lnTo>
                    <a:pt x="68" y="222"/>
                  </a:lnTo>
                  <a:lnTo>
                    <a:pt x="64" y="220"/>
                  </a:lnTo>
                  <a:lnTo>
                    <a:pt x="60" y="220"/>
                  </a:lnTo>
                  <a:lnTo>
                    <a:pt x="55" y="220"/>
                  </a:lnTo>
                  <a:lnTo>
                    <a:pt x="51" y="220"/>
                  </a:lnTo>
                  <a:lnTo>
                    <a:pt x="46" y="220"/>
                  </a:lnTo>
                  <a:lnTo>
                    <a:pt x="42" y="220"/>
                  </a:lnTo>
                  <a:lnTo>
                    <a:pt x="38" y="220"/>
                  </a:lnTo>
                  <a:lnTo>
                    <a:pt x="32" y="220"/>
                  </a:lnTo>
                  <a:lnTo>
                    <a:pt x="28" y="220"/>
                  </a:lnTo>
                  <a:lnTo>
                    <a:pt x="24" y="220"/>
                  </a:lnTo>
                  <a:lnTo>
                    <a:pt x="19" y="219"/>
                  </a:lnTo>
                  <a:lnTo>
                    <a:pt x="15" y="219"/>
                  </a:lnTo>
                  <a:lnTo>
                    <a:pt x="7" y="219"/>
                  </a:lnTo>
                  <a:lnTo>
                    <a:pt x="0" y="218"/>
                  </a:lnTo>
                  <a:lnTo>
                    <a:pt x="0" y="218"/>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34"/>
            <p:cNvSpPr>
              <a:spLocks/>
            </p:cNvSpPr>
            <p:nvPr/>
          </p:nvSpPr>
          <p:spPr bwMode="auto">
            <a:xfrm>
              <a:off x="2795" y="3191"/>
              <a:ext cx="87" cy="37"/>
            </a:xfrm>
            <a:custGeom>
              <a:avLst/>
              <a:gdLst>
                <a:gd name="T0" fmla="*/ 31 w 87"/>
                <a:gd name="T1" fmla="*/ 37 h 37"/>
                <a:gd name="T2" fmla="*/ 0 w 87"/>
                <a:gd name="T3" fmla="*/ 3 h 37"/>
                <a:gd name="T4" fmla="*/ 4 w 87"/>
                <a:gd name="T5" fmla="*/ 1 h 37"/>
                <a:gd name="T6" fmla="*/ 10 w 87"/>
                <a:gd name="T7" fmla="*/ 0 h 37"/>
                <a:gd name="T8" fmla="*/ 15 w 87"/>
                <a:gd name="T9" fmla="*/ 0 h 37"/>
                <a:gd name="T10" fmla="*/ 20 w 87"/>
                <a:gd name="T11" fmla="*/ 0 h 37"/>
                <a:gd name="T12" fmla="*/ 26 w 87"/>
                <a:gd name="T13" fmla="*/ 0 h 37"/>
                <a:gd name="T14" fmla="*/ 32 w 87"/>
                <a:gd name="T15" fmla="*/ 0 h 37"/>
                <a:gd name="T16" fmla="*/ 38 w 87"/>
                <a:gd name="T17" fmla="*/ 0 h 37"/>
                <a:gd name="T18" fmla="*/ 43 w 87"/>
                <a:gd name="T19" fmla="*/ 1 h 37"/>
                <a:gd name="T20" fmla="*/ 48 w 87"/>
                <a:gd name="T21" fmla="*/ 1 h 37"/>
                <a:gd name="T22" fmla="*/ 54 w 87"/>
                <a:gd name="T23" fmla="*/ 1 h 37"/>
                <a:gd name="T24" fmla="*/ 59 w 87"/>
                <a:gd name="T25" fmla="*/ 1 h 37"/>
                <a:gd name="T26" fmla="*/ 66 w 87"/>
                <a:gd name="T27" fmla="*/ 3 h 37"/>
                <a:gd name="T28" fmla="*/ 70 w 87"/>
                <a:gd name="T29" fmla="*/ 4 h 37"/>
                <a:gd name="T30" fmla="*/ 75 w 87"/>
                <a:gd name="T31" fmla="*/ 4 h 37"/>
                <a:gd name="T32" fmla="*/ 81 w 87"/>
                <a:gd name="T33" fmla="*/ 5 h 37"/>
                <a:gd name="T34" fmla="*/ 87 w 87"/>
                <a:gd name="T35" fmla="*/ 7 h 37"/>
                <a:gd name="T36" fmla="*/ 87 w 87"/>
                <a:gd name="T37" fmla="*/ 11 h 37"/>
                <a:gd name="T38" fmla="*/ 86 w 87"/>
                <a:gd name="T39" fmla="*/ 17 h 37"/>
                <a:gd name="T40" fmla="*/ 83 w 87"/>
                <a:gd name="T41" fmla="*/ 23 h 37"/>
                <a:gd name="T42" fmla="*/ 82 w 87"/>
                <a:gd name="T43" fmla="*/ 29 h 37"/>
                <a:gd name="T44" fmla="*/ 31 w 87"/>
                <a:gd name="T45" fmla="*/ 37 h 37"/>
                <a:gd name="T46" fmla="*/ 31 w 87"/>
                <a:gd name="T4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37">
                  <a:moveTo>
                    <a:pt x="31" y="37"/>
                  </a:moveTo>
                  <a:lnTo>
                    <a:pt x="0" y="3"/>
                  </a:lnTo>
                  <a:lnTo>
                    <a:pt x="4" y="1"/>
                  </a:lnTo>
                  <a:lnTo>
                    <a:pt x="10" y="0"/>
                  </a:lnTo>
                  <a:lnTo>
                    <a:pt x="15" y="0"/>
                  </a:lnTo>
                  <a:lnTo>
                    <a:pt x="20" y="0"/>
                  </a:lnTo>
                  <a:lnTo>
                    <a:pt x="26" y="0"/>
                  </a:lnTo>
                  <a:lnTo>
                    <a:pt x="32" y="0"/>
                  </a:lnTo>
                  <a:lnTo>
                    <a:pt x="38" y="0"/>
                  </a:lnTo>
                  <a:lnTo>
                    <a:pt x="43" y="1"/>
                  </a:lnTo>
                  <a:lnTo>
                    <a:pt x="48" y="1"/>
                  </a:lnTo>
                  <a:lnTo>
                    <a:pt x="54" y="1"/>
                  </a:lnTo>
                  <a:lnTo>
                    <a:pt x="59" y="1"/>
                  </a:lnTo>
                  <a:lnTo>
                    <a:pt x="66" y="3"/>
                  </a:lnTo>
                  <a:lnTo>
                    <a:pt x="70" y="4"/>
                  </a:lnTo>
                  <a:lnTo>
                    <a:pt x="75" y="4"/>
                  </a:lnTo>
                  <a:lnTo>
                    <a:pt x="81" y="5"/>
                  </a:lnTo>
                  <a:lnTo>
                    <a:pt x="87" y="7"/>
                  </a:lnTo>
                  <a:lnTo>
                    <a:pt x="87" y="11"/>
                  </a:lnTo>
                  <a:lnTo>
                    <a:pt x="86" y="17"/>
                  </a:lnTo>
                  <a:lnTo>
                    <a:pt x="83" y="23"/>
                  </a:lnTo>
                  <a:lnTo>
                    <a:pt x="82" y="29"/>
                  </a:lnTo>
                  <a:lnTo>
                    <a:pt x="31" y="37"/>
                  </a:lnTo>
                  <a:lnTo>
                    <a:pt x="31" y="37"/>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35"/>
            <p:cNvSpPr>
              <a:spLocks/>
            </p:cNvSpPr>
            <p:nvPr/>
          </p:nvSpPr>
          <p:spPr bwMode="auto">
            <a:xfrm>
              <a:off x="2247" y="3188"/>
              <a:ext cx="159" cy="39"/>
            </a:xfrm>
            <a:custGeom>
              <a:avLst/>
              <a:gdLst>
                <a:gd name="T0" fmla="*/ 0 w 159"/>
                <a:gd name="T1" fmla="*/ 15 h 39"/>
                <a:gd name="T2" fmla="*/ 4 w 159"/>
                <a:gd name="T3" fmla="*/ 7 h 39"/>
                <a:gd name="T4" fmla="*/ 12 w 159"/>
                <a:gd name="T5" fmla="*/ 3 h 39"/>
                <a:gd name="T6" fmla="*/ 21 w 159"/>
                <a:gd name="T7" fmla="*/ 0 h 39"/>
                <a:gd name="T8" fmla="*/ 32 w 159"/>
                <a:gd name="T9" fmla="*/ 0 h 39"/>
                <a:gd name="T10" fmla="*/ 44 w 159"/>
                <a:gd name="T11" fmla="*/ 0 h 39"/>
                <a:gd name="T12" fmla="*/ 56 w 159"/>
                <a:gd name="T13" fmla="*/ 0 h 39"/>
                <a:gd name="T14" fmla="*/ 69 w 159"/>
                <a:gd name="T15" fmla="*/ 0 h 39"/>
                <a:gd name="T16" fmla="*/ 83 w 159"/>
                <a:gd name="T17" fmla="*/ 0 h 39"/>
                <a:gd name="T18" fmla="*/ 99 w 159"/>
                <a:gd name="T19" fmla="*/ 0 h 39"/>
                <a:gd name="T20" fmla="*/ 112 w 159"/>
                <a:gd name="T21" fmla="*/ 0 h 39"/>
                <a:gd name="T22" fmla="*/ 125 w 159"/>
                <a:gd name="T23" fmla="*/ 0 h 39"/>
                <a:gd name="T24" fmla="*/ 139 w 159"/>
                <a:gd name="T25" fmla="*/ 0 h 39"/>
                <a:gd name="T26" fmla="*/ 152 w 159"/>
                <a:gd name="T27" fmla="*/ 0 h 39"/>
                <a:gd name="T28" fmla="*/ 157 w 159"/>
                <a:gd name="T29" fmla="*/ 3 h 39"/>
                <a:gd name="T30" fmla="*/ 155 w 159"/>
                <a:gd name="T31" fmla="*/ 14 h 39"/>
                <a:gd name="T32" fmla="*/ 149 w 159"/>
                <a:gd name="T33" fmla="*/ 24 h 39"/>
                <a:gd name="T34" fmla="*/ 143 w 159"/>
                <a:gd name="T35" fmla="*/ 34 h 39"/>
                <a:gd name="T36" fmla="*/ 136 w 159"/>
                <a:gd name="T37" fmla="*/ 38 h 39"/>
                <a:gd name="T38" fmla="*/ 128 w 159"/>
                <a:gd name="T39" fmla="*/ 38 h 39"/>
                <a:gd name="T40" fmla="*/ 120 w 159"/>
                <a:gd name="T41" fmla="*/ 38 h 39"/>
                <a:gd name="T42" fmla="*/ 111 w 159"/>
                <a:gd name="T43" fmla="*/ 38 h 39"/>
                <a:gd name="T44" fmla="*/ 101 w 159"/>
                <a:gd name="T45" fmla="*/ 38 h 39"/>
                <a:gd name="T46" fmla="*/ 92 w 159"/>
                <a:gd name="T47" fmla="*/ 38 h 39"/>
                <a:gd name="T48" fmla="*/ 83 w 159"/>
                <a:gd name="T49" fmla="*/ 36 h 39"/>
                <a:gd name="T50" fmla="*/ 73 w 159"/>
                <a:gd name="T51" fmla="*/ 36 h 39"/>
                <a:gd name="T52" fmla="*/ 64 w 159"/>
                <a:gd name="T53" fmla="*/ 35 h 39"/>
                <a:gd name="T54" fmla="*/ 53 w 159"/>
                <a:gd name="T55" fmla="*/ 34 h 39"/>
                <a:gd name="T56" fmla="*/ 45 w 159"/>
                <a:gd name="T57" fmla="*/ 34 h 39"/>
                <a:gd name="T58" fmla="*/ 36 w 159"/>
                <a:gd name="T59" fmla="*/ 32 h 39"/>
                <a:gd name="T60" fmla="*/ 27 w 159"/>
                <a:gd name="T61" fmla="*/ 30 h 39"/>
                <a:gd name="T62" fmla="*/ 19 w 159"/>
                <a:gd name="T63" fmla="*/ 27 h 39"/>
                <a:gd name="T64" fmla="*/ 8 w 159"/>
                <a:gd name="T65" fmla="*/ 23 h 39"/>
                <a:gd name="T66" fmla="*/ 3 w 159"/>
                <a:gd name="T6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39">
                  <a:moveTo>
                    <a:pt x="3" y="20"/>
                  </a:moveTo>
                  <a:lnTo>
                    <a:pt x="0" y="15"/>
                  </a:lnTo>
                  <a:lnTo>
                    <a:pt x="0" y="10"/>
                  </a:lnTo>
                  <a:lnTo>
                    <a:pt x="4" y="7"/>
                  </a:lnTo>
                  <a:lnTo>
                    <a:pt x="9" y="4"/>
                  </a:lnTo>
                  <a:lnTo>
                    <a:pt x="12" y="3"/>
                  </a:lnTo>
                  <a:lnTo>
                    <a:pt x="16" y="2"/>
                  </a:lnTo>
                  <a:lnTo>
                    <a:pt x="21" y="0"/>
                  </a:lnTo>
                  <a:lnTo>
                    <a:pt x="27" y="0"/>
                  </a:lnTo>
                  <a:lnTo>
                    <a:pt x="32" y="0"/>
                  </a:lnTo>
                  <a:lnTo>
                    <a:pt x="37" y="0"/>
                  </a:lnTo>
                  <a:lnTo>
                    <a:pt x="44" y="0"/>
                  </a:lnTo>
                  <a:lnTo>
                    <a:pt x="51" y="0"/>
                  </a:lnTo>
                  <a:lnTo>
                    <a:pt x="56" y="0"/>
                  </a:lnTo>
                  <a:lnTo>
                    <a:pt x="63" y="0"/>
                  </a:lnTo>
                  <a:lnTo>
                    <a:pt x="69" y="0"/>
                  </a:lnTo>
                  <a:lnTo>
                    <a:pt x="76" y="0"/>
                  </a:lnTo>
                  <a:lnTo>
                    <a:pt x="83" y="0"/>
                  </a:lnTo>
                  <a:lnTo>
                    <a:pt x="91" y="0"/>
                  </a:lnTo>
                  <a:lnTo>
                    <a:pt x="99" y="0"/>
                  </a:lnTo>
                  <a:lnTo>
                    <a:pt x="105" y="0"/>
                  </a:lnTo>
                  <a:lnTo>
                    <a:pt x="112" y="0"/>
                  </a:lnTo>
                  <a:lnTo>
                    <a:pt x="119" y="0"/>
                  </a:lnTo>
                  <a:lnTo>
                    <a:pt x="125" y="0"/>
                  </a:lnTo>
                  <a:lnTo>
                    <a:pt x="133" y="0"/>
                  </a:lnTo>
                  <a:lnTo>
                    <a:pt x="139" y="0"/>
                  </a:lnTo>
                  <a:lnTo>
                    <a:pt x="145" y="0"/>
                  </a:lnTo>
                  <a:lnTo>
                    <a:pt x="152" y="0"/>
                  </a:lnTo>
                  <a:lnTo>
                    <a:pt x="159" y="0"/>
                  </a:lnTo>
                  <a:lnTo>
                    <a:pt x="157" y="3"/>
                  </a:lnTo>
                  <a:lnTo>
                    <a:pt x="156" y="8"/>
                  </a:lnTo>
                  <a:lnTo>
                    <a:pt x="155" y="14"/>
                  </a:lnTo>
                  <a:lnTo>
                    <a:pt x="153" y="19"/>
                  </a:lnTo>
                  <a:lnTo>
                    <a:pt x="149" y="24"/>
                  </a:lnTo>
                  <a:lnTo>
                    <a:pt x="147" y="30"/>
                  </a:lnTo>
                  <a:lnTo>
                    <a:pt x="143" y="34"/>
                  </a:lnTo>
                  <a:lnTo>
                    <a:pt x="141" y="39"/>
                  </a:lnTo>
                  <a:lnTo>
                    <a:pt x="136" y="38"/>
                  </a:lnTo>
                  <a:lnTo>
                    <a:pt x="132" y="38"/>
                  </a:lnTo>
                  <a:lnTo>
                    <a:pt x="128" y="38"/>
                  </a:lnTo>
                  <a:lnTo>
                    <a:pt x="124" y="38"/>
                  </a:lnTo>
                  <a:lnTo>
                    <a:pt x="120" y="38"/>
                  </a:lnTo>
                  <a:lnTo>
                    <a:pt x="115" y="38"/>
                  </a:lnTo>
                  <a:lnTo>
                    <a:pt x="111" y="38"/>
                  </a:lnTo>
                  <a:lnTo>
                    <a:pt x="107" y="38"/>
                  </a:lnTo>
                  <a:lnTo>
                    <a:pt x="101" y="38"/>
                  </a:lnTo>
                  <a:lnTo>
                    <a:pt x="97" y="38"/>
                  </a:lnTo>
                  <a:lnTo>
                    <a:pt x="92" y="38"/>
                  </a:lnTo>
                  <a:lnTo>
                    <a:pt x="88" y="38"/>
                  </a:lnTo>
                  <a:lnTo>
                    <a:pt x="83" y="36"/>
                  </a:lnTo>
                  <a:lnTo>
                    <a:pt x="77" y="36"/>
                  </a:lnTo>
                  <a:lnTo>
                    <a:pt x="73" y="36"/>
                  </a:lnTo>
                  <a:lnTo>
                    <a:pt x="69" y="36"/>
                  </a:lnTo>
                  <a:lnTo>
                    <a:pt x="64" y="35"/>
                  </a:lnTo>
                  <a:lnTo>
                    <a:pt x="59" y="35"/>
                  </a:lnTo>
                  <a:lnTo>
                    <a:pt x="53" y="34"/>
                  </a:lnTo>
                  <a:lnTo>
                    <a:pt x="49" y="34"/>
                  </a:lnTo>
                  <a:lnTo>
                    <a:pt x="45" y="34"/>
                  </a:lnTo>
                  <a:lnTo>
                    <a:pt x="40" y="32"/>
                  </a:lnTo>
                  <a:lnTo>
                    <a:pt x="36" y="32"/>
                  </a:lnTo>
                  <a:lnTo>
                    <a:pt x="32" y="31"/>
                  </a:lnTo>
                  <a:lnTo>
                    <a:pt x="27" y="30"/>
                  </a:lnTo>
                  <a:lnTo>
                    <a:pt x="23" y="28"/>
                  </a:lnTo>
                  <a:lnTo>
                    <a:pt x="19" y="27"/>
                  </a:lnTo>
                  <a:lnTo>
                    <a:pt x="15" y="27"/>
                  </a:lnTo>
                  <a:lnTo>
                    <a:pt x="8" y="23"/>
                  </a:lnTo>
                  <a:lnTo>
                    <a:pt x="3" y="20"/>
                  </a:lnTo>
                  <a:lnTo>
                    <a:pt x="3" y="2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36"/>
            <p:cNvSpPr>
              <a:spLocks/>
            </p:cNvSpPr>
            <p:nvPr/>
          </p:nvSpPr>
          <p:spPr bwMode="auto">
            <a:xfrm>
              <a:off x="3232" y="3183"/>
              <a:ext cx="212" cy="39"/>
            </a:xfrm>
            <a:custGeom>
              <a:avLst/>
              <a:gdLst>
                <a:gd name="T0" fmla="*/ 12 w 212"/>
                <a:gd name="T1" fmla="*/ 1 h 39"/>
                <a:gd name="T2" fmla="*/ 24 w 212"/>
                <a:gd name="T3" fmla="*/ 0 h 39"/>
                <a:gd name="T4" fmla="*/ 39 w 212"/>
                <a:gd name="T5" fmla="*/ 0 h 39"/>
                <a:gd name="T6" fmla="*/ 53 w 212"/>
                <a:gd name="T7" fmla="*/ 0 h 39"/>
                <a:gd name="T8" fmla="*/ 69 w 212"/>
                <a:gd name="T9" fmla="*/ 0 h 39"/>
                <a:gd name="T10" fmla="*/ 85 w 212"/>
                <a:gd name="T11" fmla="*/ 0 h 39"/>
                <a:gd name="T12" fmla="*/ 93 w 212"/>
                <a:gd name="T13" fmla="*/ 0 h 39"/>
                <a:gd name="T14" fmla="*/ 101 w 212"/>
                <a:gd name="T15" fmla="*/ 0 h 39"/>
                <a:gd name="T16" fmla="*/ 117 w 212"/>
                <a:gd name="T17" fmla="*/ 1 h 39"/>
                <a:gd name="T18" fmla="*/ 125 w 212"/>
                <a:gd name="T19" fmla="*/ 1 h 39"/>
                <a:gd name="T20" fmla="*/ 133 w 212"/>
                <a:gd name="T21" fmla="*/ 3 h 39"/>
                <a:gd name="T22" fmla="*/ 148 w 212"/>
                <a:gd name="T23" fmla="*/ 3 h 39"/>
                <a:gd name="T24" fmla="*/ 163 w 212"/>
                <a:gd name="T25" fmla="*/ 5 h 39"/>
                <a:gd name="T26" fmla="*/ 175 w 212"/>
                <a:gd name="T27" fmla="*/ 5 h 39"/>
                <a:gd name="T28" fmla="*/ 187 w 212"/>
                <a:gd name="T29" fmla="*/ 8 h 39"/>
                <a:gd name="T30" fmla="*/ 196 w 212"/>
                <a:gd name="T31" fmla="*/ 9 h 39"/>
                <a:gd name="T32" fmla="*/ 203 w 212"/>
                <a:gd name="T33" fmla="*/ 12 h 39"/>
                <a:gd name="T34" fmla="*/ 212 w 212"/>
                <a:gd name="T35" fmla="*/ 17 h 39"/>
                <a:gd name="T36" fmla="*/ 208 w 212"/>
                <a:gd name="T37" fmla="*/ 20 h 39"/>
                <a:gd name="T38" fmla="*/ 201 w 212"/>
                <a:gd name="T39" fmla="*/ 24 h 39"/>
                <a:gd name="T40" fmla="*/ 189 w 212"/>
                <a:gd name="T41" fmla="*/ 27 h 39"/>
                <a:gd name="T42" fmla="*/ 177 w 212"/>
                <a:gd name="T43" fmla="*/ 31 h 39"/>
                <a:gd name="T44" fmla="*/ 169 w 212"/>
                <a:gd name="T45" fmla="*/ 31 h 39"/>
                <a:gd name="T46" fmla="*/ 161 w 212"/>
                <a:gd name="T47" fmla="*/ 32 h 39"/>
                <a:gd name="T48" fmla="*/ 152 w 212"/>
                <a:gd name="T49" fmla="*/ 32 h 39"/>
                <a:gd name="T50" fmla="*/ 144 w 212"/>
                <a:gd name="T51" fmla="*/ 33 h 39"/>
                <a:gd name="T52" fmla="*/ 133 w 212"/>
                <a:gd name="T53" fmla="*/ 35 h 39"/>
                <a:gd name="T54" fmla="*/ 124 w 212"/>
                <a:gd name="T55" fmla="*/ 36 h 39"/>
                <a:gd name="T56" fmla="*/ 115 w 212"/>
                <a:gd name="T57" fmla="*/ 36 h 39"/>
                <a:gd name="T58" fmla="*/ 105 w 212"/>
                <a:gd name="T59" fmla="*/ 37 h 39"/>
                <a:gd name="T60" fmla="*/ 96 w 212"/>
                <a:gd name="T61" fmla="*/ 37 h 39"/>
                <a:gd name="T62" fmla="*/ 85 w 212"/>
                <a:gd name="T63" fmla="*/ 37 h 39"/>
                <a:gd name="T64" fmla="*/ 77 w 212"/>
                <a:gd name="T65" fmla="*/ 37 h 39"/>
                <a:gd name="T66" fmla="*/ 68 w 212"/>
                <a:gd name="T67" fmla="*/ 39 h 39"/>
                <a:gd name="T68" fmla="*/ 57 w 212"/>
                <a:gd name="T69" fmla="*/ 39 h 39"/>
                <a:gd name="T70" fmla="*/ 49 w 212"/>
                <a:gd name="T71" fmla="*/ 39 h 39"/>
                <a:gd name="T72" fmla="*/ 41 w 212"/>
                <a:gd name="T73" fmla="*/ 39 h 39"/>
                <a:gd name="T74" fmla="*/ 33 w 212"/>
                <a:gd name="T75" fmla="*/ 39 h 39"/>
                <a:gd name="T76" fmla="*/ 20 w 212"/>
                <a:gd name="T77" fmla="*/ 37 h 39"/>
                <a:gd name="T78" fmla="*/ 11 w 212"/>
                <a:gd name="T79" fmla="*/ 36 h 39"/>
                <a:gd name="T80" fmla="*/ 3 w 212"/>
                <a:gd name="T81" fmla="*/ 35 h 39"/>
                <a:gd name="T82" fmla="*/ 0 w 212"/>
                <a:gd name="T83"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39">
                  <a:moveTo>
                    <a:pt x="0" y="33"/>
                  </a:moveTo>
                  <a:lnTo>
                    <a:pt x="12" y="1"/>
                  </a:lnTo>
                  <a:lnTo>
                    <a:pt x="17" y="0"/>
                  </a:lnTo>
                  <a:lnTo>
                    <a:pt x="24" y="0"/>
                  </a:lnTo>
                  <a:lnTo>
                    <a:pt x="31" y="0"/>
                  </a:lnTo>
                  <a:lnTo>
                    <a:pt x="39" y="0"/>
                  </a:lnTo>
                  <a:lnTo>
                    <a:pt x="45" y="0"/>
                  </a:lnTo>
                  <a:lnTo>
                    <a:pt x="53" y="0"/>
                  </a:lnTo>
                  <a:lnTo>
                    <a:pt x="61" y="0"/>
                  </a:lnTo>
                  <a:lnTo>
                    <a:pt x="69" y="0"/>
                  </a:lnTo>
                  <a:lnTo>
                    <a:pt x="77" y="0"/>
                  </a:lnTo>
                  <a:lnTo>
                    <a:pt x="85" y="0"/>
                  </a:lnTo>
                  <a:lnTo>
                    <a:pt x="89" y="0"/>
                  </a:lnTo>
                  <a:lnTo>
                    <a:pt x="93" y="0"/>
                  </a:lnTo>
                  <a:lnTo>
                    <a:pt x="97" y="0"/>
                  </a:lnTo>
                  <a:lnTo>
                    <a:pt x="101" y="0"/>
                  </a:lnTo>
                  <a:lnTo>
                    <a:pt x="109" y="0"/>
                  </a:lnTo>
                  <a:lnTo>
                    <a:pt x="117" y="1"/>
                  </a:lnTo>
                  <a:lnTo>
                    <a:pt x="121" y="1"/>
                  </a:lnTo>
                  <a:lnTo>
                    <a:pt x="125" y="1"/>
                  </a:lnTo>
                  <a:lnTo>
                    <a:pt x="129" y="1"/>
                  </a:lnTo>
                  <a:lnTo>
                    <a:pt x="133" y="3"/>
                  </a:lnTo>
                  <a:lnTo>
                    <a:pt x="140" y="3"/>
                  </a:lnTo>
                  <a:lnTo>
                    <a:pt x="148" y="3"/>
                  </a:lnTo>
                  <a:lnTo>
                    <a:pt x="155" y="4"/>
                  </a:lnTo>
                  <a:lnTo>
                    <a:pt x="163" y="5"/>
                  </a:lnTo>
                  <a:lnTo>
                    <a:pt x="168" y="5"/>
                  </a:lnTo>
                  <a:lnTo>
                    <a:pt x="175" y="5"/>
                  </a:lnTo>
                  <a:lnTo>
                    <a:pt x="181" y="7"/>
                  </a:lnTo>
                  <a:lnTo>
                    <a:pt x="187" y="8"/>
                  </a:lnTo>
                  <a:lnTo>
                    <a:pt x="191" y="8"/>
                  </a:lnTo>
                  <a:lnTo>
                    <a:pt x="196" y="9"/>
                  </a:lnTo>
                  <a:lnTo>
                    <a:pt x="200" y="11"/>
                  </a:lnTo>
                  <a:lnTo>
                    <a:pt x="203" y="12"/>
                  </a:lnTo>
                  <a:lnTo>
                    <a:pt x="208" y="15"/>
                  </a:lnTo>
                  <a:lnTo>
                    <a:pt x="212" y="17"/>
                  </a:lnTo>
                  <a:lnTo>
                    <a:pt x="211" y="19"/>
                  </a:lnTo>
                  <a:lnTo>
                    <a:pt x="208" y="20"/>
                  </a:lnTo>
                  <a:lnTo>
                    <a:pt x="205" y="21"/>
                  </a:lnTo>
                  <a:lnTo>
                    <a:pt x="201" y="24"/>
                  </a:lnTo>
                  <a:lnTo>
                    <a:pt x="196" y="25"/>
                  </a:lnTo>
                  <a:lnTo>
                    <a:pt x="189" y="27"/>
                  </a:lnTo>
                  <a:lnTo>
                    <a:pt x="183" y="28"/>
                  </a:lnTo>
                  <a:lnTo>
                    <a:pt x="177" y="31"/>
                  </a:lnTo>
                  <a:lnTo>
                    <a:pt x="173" y="31"/>
                  </a:lnTo>
                  <a:lnTo>
                    <a:pt x="169" y="31"/>
                  </a:lnTo>
                  <a:lnTo>
                    <a:pt x="164" y="31"/>
                  </a:lnTo>
                  <a:lnTo>
                    <a:pt x="161" y="32"/>
                  </a:lnTo>
                  <a:lnTo>
                    <a:pt x="156" y="32"/>
                  </a:lnTo>
                  <a:lnTo>
                    <a:pt x="152" y="32"/>
                  </a:lnTo>
                  <a:lnTo>
                    <a:pt x="147" y="33"/>
                  </a:lnTo>
                  <a:lnTo>
                    <a:pt x="144" y="33"/>
                  </a:lnTo>
                  <a:lnTo>
                    <a:pt x="139" y="33"/>
                  </a:lnTo>
                  <a:lnTo>
                    <a:pt x="133" y="35"/>
                  </a:lnTo>
                  <a:lnTo>
                    <a:pt x="129" y="35"/>
                  </a:lnTo>
                  <a:lnTo>
                    <a:pt x="124" y="36"/>
                  </a:lnTo>
                  <a:lnTo>
                    <a:pt x="120" y="36"/>
                  </a:lnTo>
                  <a:lnTo>
                    <a:pt x="115" y="36"/>
                  </a:lnTo>
                  <a:lnTo>
                    <a:pt x="111" y="37"/>
                  </a:lnTo>
                  <a:lnTo>
                    <a:pt x="105" y="37"/>
                  </a:lnTo>
                  <a:lnTo>
                    <a:pt x="101" y="37"/>
                  </a:lnTo>
                  <a:lnTo>
                    <a:pt x="96" y="37"/>
                  </a:lnTo>
                  <a:lnTo>
                    <a:pt x="91" y="37"/>
                  </a:lnTo>
                  <a:lnTo>
                    <a:pt x="85" y="37"/>
                  </a:lnTo>
                  <a:lnTo>
                    <a:pt x="81" y="37"/>
                  </a:lnTo>
                  <a:lnTo>
                    <a:pt x="77" y="37"/>
                  </a:lnTo>
                  <a:lnTo>
                    <a:pt x="72" y="37"/>
                  </a:lnTo>
                  <a:lnTo>
                    <a:pt x="68" y="39"/>
                  </a:lnTo>
                  <a:lnTo>
                    <a:pt x="63" y="39"/>
                  </a:lnTo>
                  <a:lnTo>
                    <a:pt x="57" y="39"/>
                  </a:lnTo>
                  <a:lnTo>
                    <a:pt x="53" y="39"/>
                  </a:lnTo>
                  <a:lnTo>
                    <a:pt x="49" y="39"/>
                  </a:lnTo>
                  <a:lnTo>
                    <a:pt x="45" y="39"/>
                  </a:lnTo>
                  <a:lnTo>
                    <a:pt x="41" y="39"/>
                  </a:lnTo>
                  <a:lnTo>
                    <a:pt x="37" y="39"/>
                  </a:lnTo>
                  <a:lnTo>
                    <a:pt x="33" y="39"/>
                  </a:lnTo>
                  <a:lnTo>
                    <a:pt x="27" y="37"/>
                  </a:lnTo>
                  <a:lnTo>
                    <a:pt x="20" y="37"/>
                  </a:lnTo>
                  <a:lnTo>
                    <a:pt x="15" y="36"/>
                  </a:lnTo>
                  <a:lnTo>
                    <a:pt x="11" y="36"/>
                  </a:lnTo>
                  <a:lnTo>
                    <a:pt x="5" y="36"/>
                  </a:lnTo>
                  <a:lnTo>
                    <a:pt x="3" y="35"/>
                  </a:lnTo>
                  <a:lnTo>
                    <a:pt x="0" y="33"/>
                  </a:lnTo>
                  <a:lnTo>
                    <a:pt x="0" y="33"/>
                  </a:lnTo>
                  <a:lnTo>
                    <a:pt x="0" y="33"/>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37"/>
            <p:cNvSpPr>
              <a:spLocks/>
            </p:cNvSpPr>
            <p:nvPr/>
          </p:nvSpPr>
          <p:spPr bwMode="auto">
            <a:xfrm>
              <a:off x="3158" y="3155"/>
              <a:ext cx="62" cy="64"/>
            </a:xfrm>
            <a:custGeom>
              <a:avLst/>
              <a:gdLst>
                <a:gd name="T0" fmla="*/ 0 w 62"/>
                <a:gd name="T1" fmla="*/ 63 h 64"/>
                <a:gd name="T2" fmla="*/ 3 w 62"/>
                <a:gd name="T3" fmla="*/ 59 h 64"/>
                <a:gd name="T4" fmla="*/ 7 w 62"/>
                <a:gd name="T5" fmla="*/ 55 h 64"/>
                <a:gd name="T6" fmla="*/ 10 w 62"/>
                <a:gd name="T7" fmla="*/ 51 h 64"/>
                <a:gd name="T8" fmla="*/ 14 w 62"/>
                <a:gd name="T9" fmla="*/ 47 h 64"/>
                <a:gd name="T10" fmla="*/ 18 w 62"/>
                <a:gd name="T11" fmla="*/ 43 h 64"/>
                <a:gd name="T12" fmla="*/ 22 w 62"/>
                <a:gd name="T13" fmla="*/ 37 h 64"/>
                <a:gd name="T14" fmla="*/ 26 w 62"/>
                <a:gd name="T15" fmla="*/ 33 h 64"/>
                <a:gd name="T16" fmla="*/ 30 w 62"/>
                <a:gd name="T17" fmla="*/ 29 h 64"/>
                <a:gd name="T18" fmla="*/ 34 w 62"/>
                <a:gd name="T19" fmla="*/ 24 h 64"/>
                <a:gd name="T20" fmla="*/ 38 w 62"/>
                <a:gd name="T21" fmla="*/ 20 h 64"/>
                <a:gd name="T22" fmla="*/ 42 w 62"/>
                <a:gd name="T23" fmla="*/ 16 h 64"/>
                <a:gd name="T24" fmla="*/ 46 w 62"/>
                <a:gd name="T25" fmla="*/ 12 h 64"/>
                <a:gd name="T26" fmla="*/ 54 w 62"/>
                <a:gd name="T27" fmla="*/ 5 h 64"/>
                <a:gd name="T28" fmla="*/ 62 w 62"/>
                <a:gd name="T29" fmla="*/ 0 h 64"/>
                <a:gd name="T30" fmla="*/ 62 w 62"/>
                <a:gd name="T31" fmla="*/ 4 h 64"/>
                <a:gd name="T32" fmla="*/ 62 w 62"/>
                <a:gd name="T33" fmla="*/ 10 h 64"/>
                <a:gd name="T34" fmla="*/ 61 w 62"/>
                <a:gd name="T35" fmla="*/ 16 h 64"/>
                <a:gd name="T36" fmla="*/ 61 w 62"/>
                <a:gd name="T37" fmla="*/ 20 h 64"/>
                <a:gd name="T38" fmla="*/ 58 w 62"/>
                <a:gd name="T39" fmla="*/ 25 h 64"/>
                <a:gd name="T40" fmla="*/ 58 w 62"/>
                <a:gd name="T41" fmla="*/ 31 h 64"/>
                <a:gd name="T42" fmla="*/ 55 w 62"/>
                <a:gd name="T43" fmla="*/ 35 h 64"/>
                <a:gd name="T44" fmla="*/ 54 w 62"/>
                <a:gd name="T45" fmla="*/ 40 h 64"/>
                <a:gd name="T46" fmla="*/ 51 w 62"/>
                <a:gd name="T47" fmla="*/ 45 h 64"/>
                <a:gd name="T48" fmla="*/ 50 w 62"/>
                <a:gd name="T49" fmla="*/ 49 h 64"/>
                <a:gd name="T50" fmla="*/ 46 w 62"/>
                <a:gd name="T51" fmla="*/ 57 h 64"/>
                <a:gd name="T52" fmla="*/ 45 w 62"/>
                <a:gd name="T53" fmla="*/ 63 h 64"/>
                <a:gd name="T54" fmla="*/ 41 w 62"/>
                <a:gd name="T55" fmla="*/ 63 h 64"/>
                <a:gd name="T56" fmla="*/ 37 w 62"/>
                <a:gd name="T57" fmla="*/ 63 h 64"/>
                <a:gd name="T58" fmla="*/ 30 w 62"/>
                <a:gd name="T59" fmla="*/ 63 h 64"/>
                <a:gd name="T60" fmla="*/ 23 w 62"/>
                <a:gd name="T61" fmla="*/ 64 h 64"/>
                <a:gd name="T62" fmla="*/ 15 w 62"/>
                <a:gd name="T63" fmla="*/ 63 h 64"/>
                <a:gd name="T64" fmla="*/ 8 w 62"/>
                <a:gd name="T65" fmla="*/ 63 h 64"/>
                <a:gd name="T66" fmla="*/ 3 w 62"/>
                <a:gd name="T67" fmla="*/ 63 h 64"/>
                <a:gd name="T68" fmla="*/ 0 w 62"/>
                <a:gd name="T69" fmla="*/ 63 h 64"/>
                <a:gd name="T70" fmla="*/ 0 w 62"/>
                <a:gd name="T71"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4">
                  <a:moveTo>
                    <a:pt x="0" y="63"/>
                  </a:moveTo>
                  <a:lnTo>
                    <a:pt x="3" y="59"/>
                  </a:lnTo>
                  <a:lnTo>
                    <a:pt x="7" y="55"/>
                  </a:lnTo>
                  <a:lnTo>
                    <a:pt x="10" y="51"/>
                  </a:lnTo>
                  <a:lnTo>
                    <a:pt x="14" y="47"/>
                  </a:lnTo>
                  <a:lnTo>
                    <a:pt x="18" y="43"/>
                  </a:lnTo>
                  <a:lnTo>
                    <a:pt x="22" y="37"/>
                  </a:lnTo>
                  <a:lnTo>
                    <a:pt x="26" y="33"/>
                  </a:lnTo>
                  <a:lnTo>
                    <a:pt x="30" y="29"/>
                  </a:lnTo>
                  <a:lnTo>
                    <a:pt x="34" y="24"/>
                  </a:lnTo>
                  <a:lnTo>
                    <a:pt x="38" y="20"/>
                  </a:lnTo>
                  <a:lnTo>
                    <a:pt x="42" y="16"/>
                  </a:lnTo>
                  <a:lnTo>
                    <a:pt x="46" y="12"/>
                  </a:lnTo>
                  <a:lnTo>
                    <a:pt x="54" y="5"/>
                  </a:lnTo>
                  <a:lnTo>
                    <a:pt x="62" y="0"/>
                  </a:lnTo>
                  <a:lnTo>
                    <a:pt x="62" y="4"/>
                  </a:lnTo>
                  <a:lnTo>
                    <a:pt x="62" y="10"/>
                  </a:lnTo>
                  <a:lnTo>
                    <a:pt x="61" y="16"/>
                  </a:lnTo>
                  <a:lnTo>
                    <a:pt x="61" y="20"/>
                  </a:lnTo>
                  <a:lnTo>
                    <a:pt x="58" y="25"/>
                  </a:lnTo>
                  <a:lnTo>
                    <a:pt x="58" y="31"/>
                  </a:lnTo>
                  <a:lnTo>
                    <a:pt x="55" y="35"/>
                  </a:lnTo>
                  <a:lnTo>
                    <a:pt x="54" y="40"/>
                  </a:lnTo>
                  <a:lnTo>
                    <a:pt x="51" y="45"/>
                  </a:lnTo>
                  <a:lnTo>
                    <a:pt x="50" y="49"/>
                  </a:lnTo>
                  <a:lnTo>
                    <a:pt x="46" y="57"/>
                  </a:lnTo>
                  <a:lnTo>
                    <a:pt x="45" y="63"/>
                  </a:lnTo>
                  <a:lnTo>
                    <a:pt x="41" y="63"/>
                  </a:lnTo>
                  <a:lnTo>
                    <a:pt x="37" y="63"/>
                  </a:lnTo>
                  <a:lnTo>
                    <a:pt x="30" y="63"/>
                  </a:lnTo>
                  <a:lnTo>
                    <a:pt x="23" y="64"/>
                  </a:lnTo>
                  <a:lnTo>
                    <a:pt x="15" y="63"/>
                  </a:lnTo>
                  <a:lnTo>
                    <a:pt x="8" y="63"/>
                  </a:lnTo>
                  <a:lnTo>
                    <a:pt x="3" y="63"/>
                  </a:lnTo>
                  <a:lnTo>
                    <a:pt x="0" y="63"/>
                  </a:lnTo>
                  <a:lnTo>
                    <a:pt x="0" y="63"/>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38"/>
            <p:cNvSpPr>
              <a:spLocks/>
            </p:cNvSpPr>
            <p:nvPr/>
          </p:nvSpPr>
          <p:spPr bwMode="auto">
            <a:xfrm>
              <a:off x="3575" y="3161"/>
              <a:ext cx="27" cy="31"/>
            </a:xfrm>
            <a:custGeom>
              <a:avLst/>
              <a:gdLst>
                <a:gd name="T0" fmla="*/ 25 w 27"/>
                <a:gd name="T1" fmla="*/ 31 h 31"/>
                <a:gd name="T2" fmla="*/ 3 w 27"/>
                <a:gd name="T3" fmla="*/ 27 h 31"/>
                <a:gd name="T4" fmla="*/ 1 w 27"/>
                <a:gd name="T5" fmla="*/ 22 h 31"/>
                <a:gd name="T6" fmla="*/ 1 w 27"/>
                <a:gd name="T7" fmla="*/ 16 h 31"/>
                <a:gd name="T8" fmla="*/ 0 w 27"/>
                <a:gd name="T9" fmla="*/ 11 h 31"/>
                <a:gd name="T10" fmla="*/ 0 w 27"/>
                <a:gd name="T11" fmla="*/ 7 h 31"/>
                <a:gd name="T12" fmla="*/ 24 w 27"/>
                <a:gd name="T13" fmla="*/ 0 h 31"/>
                <a:gd name="T14" fmla="*/ 24 w 27"/>
                <a:gd name="T15" fmla="*/ 7 h 31"/>
                <a:gd name="T16" fmla="*/ 25 w 27"/>
                <a:gd name="T17" fmla="*/ 15 h 31"/>
                <a:gd name="T18" fmla="*/ 25 w 27"/>
                <a:gd name="T19" fmla="*/ 23 h 31"/>
                <a:gd name="T20" fmla="*/ 27 w 27"/>
                <a:gd name="T21" fmla="*/ 31 h 31"/>
                <a:gd name="T22" fmla="*/ 25 w 27"/>
                <a:gd name="T23" fmla="*/ 31 h 31"/>
                <a:gd name="T24" fmla="*/ 25 w 27"/>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1">
                  <a:moveTo>
                    <a:pt x="25" y="31"/>
                  </a:moveTo>
                  <a:lnTo>
                    <a:pt x="3" y="27"/>
                  </a:lnTo>
                  <a:lnTo>
                    <a:pt x="1" y="22"/>
                  </a:lnTo>
                  <a:lnTo>
                    <a:pt x="1" y="16"/>
                  </a:lnTo>
                  <a:lnTo>
                    <a:pt x="0" y="11"/>
                  </a:lnTo>
                  <a:lnTo>
                    <a:pt x="0" y="7"/>
                  </a:lnTo>
                  <a:lnTo>
                    <a:pt x="24" y="0"/>
                  </a:lnTo>
                  <a:lnTo>
                    <a:pt x="24" y="7"/>
                  </a:lnTo>
                  <a:lnTo>
                    <a:pt x="25" y="15"/>
                  </a:lnTo>
                  <a:lnTo>
                    <a:pt x="25" y="23"/>
                  </a:lnTo>
                  <a:lnTo>
                    <a:pt x="27" y="31"/>
                  </a:lnTo>
                  <a:lnTo>
                    <a:pt x="25" y="31"/>
                  </a:lnTo>
                  <a:lnTo>
                    <a:pt x="25" y="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39"/>
            <p:cNvSpPr>
              <a:spLocks/>
            </p:cNvSpPr>
            <p:nvPr/>
          </p:nvSpPr>
          <p:spPr bwMode="auto">
            <a:xfrm>
              <a:off x="3004" y="3092"/>
              <a:ext cx="26" cy="35"/>
            </a:xfrm>
            <a:custGeom>
              <a:avLst/>
              <a:gdLst>
                <a:gd name="T0" fmla="*/ 6 w 26"/>
                <a:gd name="T1" fmla="*/ 35 h 35"/>
                <a:gd name="T2" fmla="*/ 2 w 26"/>
                <a:gd name="T3" fmla="*/ 33 h 35"/>
                <a:gd name="T4" fmla="*/ 0 w 26"/>
                <a:gd name="T5" fmla="*/ 29 h 35"/>
                <a:gd name="T6" fmla="*/ 17 w 26"/>
                <a:gd name="T7" fmla="*/ 0 h 35"/>
                <a:gd name="T8" fmla="*/ 21 w 26"/>
                <a:gd name="T9" fmla="*/ 0 h 35"/>
                <a:gd name="T10" fmla="*/ 26 w 26"/>
                <a:gd name="T11" fmla="*/ 3 h 35"/>
                <a:gd name="T12" fmla="*/ 25 w 26"/>
                <a:gd name="T13" fmla="*/ 7 h 35"/>
                <a:gd name="T14" fmla="*/ 24 w 26"/>
                <a:gd name="T15" fmla="*/ 11 h 35"/>
                <a:gd name="T16" fmla="*/ 22 w 26"/>
                <a:gd name="T17" fmla="*/ 16 h 35"/>
                <a:gd name="T18" fmla="*/ 20 w 26"/>
                <a:gd name="T19" fmla="*/ 21 h 35"/>
                <a:gd name="T20" fmla="*/ 16 w 26"/>
                <a:gd name="T21" fmla="*/ 25 h 35"/>
                <a:gd name="T22" fmla="*/ 13 w 26"/>
                <a:gd name="T23" fmla="*/ 29 h 35"/>
                <a:gd name="T24" fmla="*/ 9 w 26"/>
                <a:gd name="T25" fmla="*/ 32 h 35"/>
                <a:gd name="T26" fmla="*/ 6 w 26"/>
                <a:gd name="T27" fmla="*/ 35 h 35"/>
                <a:gd name="T28" fmla="*/ 6 w 26"/>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5">
                  <a:moveTo>
                    <a:pt x="6" y="35"/>
                  </a:moveTo>
                  <a:lnTo>
                    <a:pt x="2" y="33"/>
                  </a:lnTo>
                  <a:lnTo>
                    <a:pt x="0" y="29"/>
                  </a:lnTo>
                  <a:lnTo>
                    <a:pt x="17" y="0"/>
                  </a:lnTo>
                  <a:lnTo>
                    <a:pt x="21" y="0"/>
                  </a:lnTo>
                  <a:lnTo>
                    <a:pt x="26" y="3"/>
                  </a:lnTo>
                  <a:lnTo>
                    <a:pt x="25" y="7"/>
                  </a:lnTo>
                  <a:lnTo>
                    <a:pt x="24" y="11"/>
                  </a:lnTo>
                  <a:lnTo>
                    <a:pt x="22" y="16"/>
                  </a:lnTo>
                  <a:lnTo>
                    <a:pt x="20" y="21"/>
                  </a:lnTo>
                  <a:lnTo>
                    <a:pt x="16" y="25"/>
                  </a:lnTo>
                  <a:lnTo>
                    <a:pt x="13" y="29"/>
                  </a:lnTo>
                  <a:lnTo>
                    <a:pt x="9" y="32"/>
                  </a:lnTo>
                  <a:lnTo>
                    <a:pt x="6" y="35"/>
                  </a:lnTo>
                  <a:lnTo>
                    <a:pt x="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40"/>
            <p:cNvSpPr>
              <a:spLocks/>
            </p:cNvSpPr>
            <p:nvPr/>
          </p:nvSpPr>
          <p:spPr bwMode="auto">
            <a:xfrm>
              <a:off x="3033" y="3049"/>
              <a:ext cx="24" cy="39"/>
            </a:xfrm>
            <a:custGeom>
              <a:avLst/>
              <a:gdLst>
                <a:gd name="T0" fmla="*/ 0 w 24"/>
                <a:gd name="T1" fmla="*/ 32 h 39"/>
                <a:gd name="T2" fmla="*/ 12 w 24"/>
                <a:gd name="T3" fmla="*/ 3 h 39"/>
                <a:gd name="T4" fmla="*/ 16 w 24"/>
                <a:gd name="T5" fmla="*/ 0 h 39"/>
                <a:gd name="T6" fmla="*/ 20 w 24"/>
                <a:gd name="T7" fmla="*/ 0 h 39"/>
                <a:gd name="T8" fmla="*/ 23 w 24"/>
                <a:gd name="T9" fmla="*/ 3 h 39"/>
                <a:gd name="T10" fmla="*/ 24 w 24"/>
                <a:gd name="T11" fmla="*/ 8 h 39"/>
                <a:gd name="T12" fmla="*/ 16 w 24"/>
                <a:gd name="T13" fmla="*/ 38 h 39"/>
                <a:gd name="T14" fmla="*/ 11 w 24"/>
                <a:gd name="T15" fmla="*/ 38 h 39"/>
                <a:gd name="T16" fmla="*/ 7 w 24"/>
                <a:gd name="T17" fmla="*/ 39 h 39"/>
                <a:gd name="T18" fmla="*/ 4 w 24"/>
                <a:gd name="T19" fmla="*/ 38 h 39"/>
                <a:gd name="T20" fmla="*/ 3 w 24"/>
                <a:gd name="T21" fmla="*/ 38 h 39"/>
                <a:gd name="T22" fmla="*/ 0 w 24"/>
                <a:gd name="T23" fmla="*/ 35 h 39"/>
                <a:gd name="T24" fmla="*/ 0 w 24"/>
                <a:gd name="T25" fmla="*/ 32 h 39"/>
                <a:gd name="T26" fmla="*/ 0 w 24"/>
                <a:gd name="T27"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9">
                  <a:moveTo>
                    <a:pt x="0" y="32"/>
                  </a:moveTo>
                  <a:lnTo>
                    <a:pt x="12" y="3"/>
                  </a:lnTo>
                  <a:lnTo>
                    <a:pt x="16" y="0"/>
                  </a:lnTo>
                  <a:lnTo>
                    <a:pt x="20" y="0"/>
                  </a:lnTo>
                  <a:lnTo>
                    <a:pt x="23" y="3"/>
                  </a:lnTo>
                  <a:lnTo>
                    <a:pt x="24" y="8"/>
                  </a:lnTo>
                  <a:lnTo>
                    <a:pt x="16" y="38"/>
                  </a:lnTo>
                  <a:lnTo>
                    <a:pt x="11" y="38"/>
                  </a:lnTo>
                  <a:lnTo>
                    <a:pt x="7" y="39"/>
                  </a:lnTo>
                  <a:lnTo>
                    <a:pt x="4" y="38"/>
                  </a:lnTo>
                  <a:lnTo>
                    <a:pt x="3" y="38"/>
                  </a:lnTo>
                  <a:lnTo>
                    <a:pt x="0" y="35"/>
                  </a:lnTo>
                  <a:lnTo>
                    <a:pt x="0"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41"/>
            <p:cNvSpPr>
              <a:spLocks/>
            </p:cNvSpPr>
            <p:nvPr/>
          </p:nvSpPr>
          <p:spPr bwMode="auto">
            <a:xfrm>
              <a:off x="2998" y="3040"/>
              <a:ext cx="18" cy="39"/>
            </a:xfrm>
            <a:custGeom>
              <a:avLst/>
              <a:gdLst>
                <a:gd name="T0" fmla="*/ 0 w 18"/>
                <a:gd name="T1" fmla="*/ 32 h 39"/>
                <a:gd name="T2" fmla="*/ 8 w 18"/>
                <a:gd name="T3" fmla="*/ 0 h 39"/>
                <a:gd name="T4" fmla="*/ 14 w 18"/>
                <a:gd name="T5" fmla="*/ 0 h 39"/>
                <a:gd name="T6" fmla="*/ 18 w 18"/>
                <a:gd name="T7" fmla="*/ 3 h 39"/>
                <a:gd name="T8" fmla="*/ 15 w 18"/>
                <a:gd name="T9" fmla="*/ 35 h 39"/>
                <a:gd name="T10" fmla="*/ 12 w 18"/>
                <a:gd name="T11" fmla="*/ 39 h 39"/>
                <a:gd name="T12" fmla="*/ 8 w 18"/>
                <a:gd name="T13" fmla="*/ 39 h 39"/>
                <a:gd name="T14" fmla="*/ 3 w 18"/>
                <a:gd name="T15" fmla="*/ 37 h 39"/>
                <a:gd name="T16" fmla="*/ 0 w 18"/>
                <a:gd name="T17" fmla="*/ 32 h 39"/>
                <a:gd name="T18" fmla="*/ 0 w 18"/>
                <a:gd name="T19"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32"/>
                  </a:moveTo>
                  <a:lnTo>
                    <a:pt x="8" y="0"/>
                  </a:lnTo>
                  <a:lnTo>
                    <a:pt x="14" y="0"/>
                  </a:lnTo>
                  <a:lnTo>
                    <a:pt x="18" y="3"/>
                  </a:lnTo>
                  <a:lnTo>
                    <a:pt x="15" y="35"/>
                  </a:lnTo>
                  <a:lnTo>
                    <a:pt x="12" y="39"/>
                  </a:lnTo>
                  <a:lnTo>
                    <a:pt x="8" y="39"/>
                  </a:lnTo>
                  <a:lnTo>
                    <a:pt x="3" y="37"/>
                  </a:lnTo>
                  <a:lnTo>
                    <a:pt x="0"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42"/>
            <p:cNvSpPr>
              <a:spLocks/>
            </p:cNvSpPr>
            <p:nvPr/>
          </p:nvSpPr>
          <p:spPr bwMode="auto">
            <a:xfrm>
              <a:off x="3487" y="3048"/>
              <a:ext cx="55" cy="31"/>
            </a:xfrm>
            <a:custGeom>
              <a:avLst/>
              <a:gdLst>
                <a:gd name="T0" fmla="*/ 1 w 55"/>
                <a:gd name="T1" fmla="*/ 31 h 31"/>
                <a:gd name="T2" fmla="*/ 1 w 55"/>
                <a:gd name="T3" fmla="*/ 27 h 31"/>
                <a:gd name="T4" fmla="*/ 1 w 55"/>
                <a:gd name="T5" fmla="*/ 21 h 31"/>
                <a:gd name="T6" fmla="*/ 0 w 55"/>
                <a:gd name="T7" fmla="*/ 15 h 31"/>
                <a:gd name="T8" fmla="*/ 1 w 55"/>
                <a:gd name="T9" fmla="*/ 11 h 31"/>
                <a:gd name="T10" fmla="*/ 51 w 55"/>
                <a:gd name="T11" fmla="*/ 0 h 31"/>
                <a:gd name="T12" fmla="*/ 55 w 55"/>
                <a:gd name="T13" fmla="*/ 31 h 31"/>
                <a:gd name="T14" fmla="*/ 1 w 55"/>
                <a:gd name="T15" fmla="*/ 31 h 31"/>
                <a:gd name="T16" fmla="*/ 1 w 55"/>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1">
                  <a:moveTo>
                    <a:pt x="1" y="31"/>
                  </a:moveTo>
                  <a:lnTo>
                    <a:pt x="1" y="27"/>
                  </a:lnTo>
                  <a:lnTo>
                    <a:pt x="1" y="21"/>
                  </a:lnTo>
                  <a:lnTo>
                    <a:pt x="0" y="15"/>
                  </a:lnTo>
                  <a:lnTo>
                    <a:pt x="1" y="11"/>
                  </a:lnTo>
                  <a:lnTo>
                    <a:pt x="51" y="0"/>
                  </a:lnTo>
                  <a:lnTo>
                    <a:pt x="55" y="31"/>
                  </a:lnTo>
                  <a:lnTo>
                    <a:pt x="1" y="31"/>
                  </a:lnTo>
                  <a:lnTo>
                    <a:pt x="1" y="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43"/>
            <p:cNvSpPr>
              <a:spLocks/>
            </p:cNvSpPr>
            <p:nvPr/>
          </p:nvSpPr>
          <p:spPr bwMode="auto">
            <a:xfrm>
              <a:off x="3100" y="3012"/>
              <a:ext cx="89" cy="43"/>
            </a:xfrm>
            <a:custGeom>
              <a:avLst/>
              <a:gdLst>
                <a:gd name="T0" fmla="*/ 24 w 89"/>
                <a:gd name="T1" fmla="*/ 43 h 43"/>
                <a:gd name="T2" fmla="*/ 0 w 89"/>
                <a:gd name="T3" fmla="*/ 28 h 43"/>
                <a:gd name="T4" fmla="*/ 72 w 89"/>
                <a:gd name="T5" fmla="*/ 0 h 43"/>
                <a:gd name="T6" fmla="*/ 89 w 89"/>
                <a:gd name="T7" fmla="*/ 13 h 43"/>
                <a:gd name="T8" fmla="*/ 24 w 89"/>
                <a:gd name="T9" fmla="*/ 43 h 43"/>
                <a:gd name="T10" fmla="*/ 24 w 89"/>
                <a:gd name="T11" fmla="*/ 43 h 43"/>
              </a:gdLst>
              <a:ahLst/>
              <a:cxnLst>
                <a:cxn ang="0">
                  <a:pos x="T0" y="T1"/>
                </a:cxn>
                <a:cxn ang="0">
                  <a:pos x="T2" y="T3"/>
                </a:cxn>
                <a:cxn ang="0">
                  <a:pos x="T4" y="T5"/>
                </a:cxn>
                <a:cxn ang="0">
                  <a:pos x="T6" y="T7"/>
                </a:cxn>
                <a:cxn ang="0">
                  <a:pos x="T8" y="T9"/>
                </a:cxn>
                <a:cxn ang="0">
                  <a:pos x="T10" y="T11"/>
                </a:cxn>
              </a:cxnLst>
              <a:rect l="0" t="0" r="r" b="b"/>
              <a:pathLst>
                <a:path w="89" h="43">
                  <a:moveTo>
                    <a:pt x="24" y="43"/>
                  </a:moveTo>
                  <a:lnTo>
                    <a:pt x="0" y="28"/>
                  </a:lnTo>
                  <a:lnTo>
                    <a:pt x="72" y="0"/>
                  </a:lnTo>
                  <a:lnTo>
                    <a:pt x="89" y="13"/>
                  </a:lnTo>
                  <a:lnTo>
                    <a:pt x="24" y="43"/>
                  </a:lnTo>
                  <a:lnTo>
                    <a:pt x="24" y="43"/>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44"/>
            <p:cNvSpPr>
              <a:spLocks/>
            </p:cNvSpPr>
            <p:nvPr/>
          </p:nvSpPr>
          <p:spPr bwMode="auto">
            <a:xfrm>
              <a:off x="1832" y="2860"/>
              <a:ext cx="195" cy="185"/>
            </a:xfrm>
            <a:custGeom>
              <a:avLst/>
              <a:gdLst>
                <a:gd name="T0" fmla="*/ 80 w 195"/>
                <a:gd name="T1" fmla="*/ 168 h 185"/>
                <a:gd name="T2" fmla="*/ 69 w 195"/>
                <a:gd name="T3" fmla="*/ 165 h 185"/>
                <a:gd name="T4" fmla="*/ 60 w 195"/>
                <a:gd name="T5" fmla="*/ 164 h 185"/>
                <a:gd name="T6" fmla="*/ 50 w 195"/>
                <a:gd name="T7" fmla="*/ 164 h 185"/>
                <a:gd name="T8" fmla="*/ 41 w 195"/>
                <a:gd name="T9" fmla="*/ 164 h 185"/>
                <a:gd name="T10" fmla="*/ 30 w 195"/>
                <a:gd name="T11" fmla="*/ 164 h 185"/>
                <a:gd name="T12" fmla="*/ 20 w 195"/>
                <a:gd name="T13" fmla="*/ 164 h 185"/>
                <a:gd name="T14" fmla="*/ 9 w 195"/>
                <a:gd name="T15" fmla="*/ 164 h 185"/>
                <a:gd name="T16" fmla="*/ 2 w 195"/>
                <a:gd name="T17" fmla="*/ 161 h 185"/>
                <a:gd name="T18" fmla="*/ 5 w 195"/>
                <a:gd name="T19" fmla="*/ 152 h 185"/>
                <a:gd name="T20" fmla="*/ 85 w 195"/>
                <a:gd name="T21" fmla="*/ 145 h 185"/>
                <a:gd name="T22" fmla="*/ 87 w 195"/>
                <a:gd name="T23" fmla="*/ 133 h 185"/>
                <a:gd name="T24" fmla="*/ 87 w 195"/>
                <a:gd name="T25" fmla="*/ 121 h 185"/>
                <a:gd name="T26" fmla="*/ 76 w 195"/>
                <a:gd name="T27" fmla="*/ 119 h 185"/>
                <a:gd name="T28" fmla="*/ 67 w 195"/>
                <a:gd name="T29" fmla="*/ 119 h 185"/>
                <a:gd name="T30" fmla="*/ 56 w 195"/>
                <a:gd name="T31" fmla="*/ 119 h 185"/>
                <a:gd name="T32" fmla="*/ 45 w 195"/>
                <a:gd name="T33" fmla="*/ 120 h 185"/>
                <a:gd name="T34" fmla="*/ 33 w 195"/>
                <a:gd name="T35" fmla="*/ 120 h 185"/>
                <a:gd name="T36" fmla="*/ 24 w 195"/>
                <a:gd name="T37" fmla="*/ 120 h 185"/>
                <a:gd name="T38" fmla="*/ 13 w 195"/>
                <a:gd name="T39" fmla="*/ 119 h 185"/>
                <a:gd name="T40" fmla="*/ 4 w 195"/>
                <a:gd name="T41" fmla="*/ 116 h 185"/>
                <a:gd name="T42" fmla="*/ 1 w 195"/>
                <a:gd name="T43" fmla="*/ 105 h 185"/>
                <a:gd name="T44" fmla="*/ 2 w 195"/>
                <a:gd name="T45" fmla="*/ 95 h 185"/>
                <a:gd name="T46" fmla="*/ 50 w 195"/>
                <a:gd name="T47" fmla="*/ 3 h 185"/>
                <a:gd name="T48" fmla="*/ 58 w 195"/>
                <a:gd name="T49" fmla="*/ 0 h 185"/>
                <a:gd name="T50" fmla="*/ 69 w 195"/>
                <a:gd name="T51" fmla="*/ 1 h 185"/>
                <a:gd name="T52" fmla="*/ 68 w 195"/>
                <a:gd name="T53" fmla="*/ 15 h 185"/>
                <a:gd name="T54" fmla="*/ 68 w 195"/>
                <a:gd name="T55" fmla="*/ 27 h 185"/>
                <a:gd name="T56" fmla="*/ 68 w 195"/>
                <a:gd name="T57" fmla="*/ 37 h 185"/>
                <a:gd name="T58" fmla="*/ 68 w 195"/>
                <a:gd name="T59" fmla="*/ 49 h 185"/>
                <a:gd name="T60" fmla="*/ 67 w 195"/>
                <a:gd name="T61" fmla="*/ 60 h 185"/>
                <a:gd name="T62" fmla="*/ 67 w 195"/>
                <a:gd name="T63" fmla="*/ 71 h 185"/>
                <a:gd name="T64" fmla="*/ 68 w 195"/>
                <a:gd name="T65" fmla="*/ 80 h 185"/>
                <a:gd name="T66" fmla="*/ 72 w 195"/>
                <a:gd name="T67" fmla="*/ 91 h 185"/>
                <a:gd name="T68" fmla="*/ 83 w 195"/>
                <a:gd name="T69" fmla="*/ 92 h 185"/>
                <a:gd name="T70" fmla="*/ 96 w 195"/>
                <a:gd name="T71" fmla="*/ 89 h 185"/>
                <a:gd name="T72" fmla="*/ 107 w 195"/>
                <a:gd name="T73" fmla="*/ 85 h 185"/>
                <a:gd name="T74" fmla="*/ 120 w 195"/>
                <a:gd name="T75" fmla="*/ 81 h 185"/>
                <a:gd name="T76" fmla="*/ 131 w 195"/>
                <a:gd name="T77" fmla="*/ 77 h 185"/>
                <a:gd name="T78" fmla="*/ 143 w 195"/>
                <a:gd name="T79" fmla="*/ 75 h 185"/>
                <a:gd name="T80" fmla="*/ 155 w 195"/>
                <a:gd name="T81" fmla="*/ 76 h 185"/>
                <a:gd name="T82" fmla="*/ 167 w 195"/>
                <a:gd name="T83" fmla="*/ 83 h 185"/>
                <a:gd name="T84" fmla="*/ 179 w 195"/>
                <a:gd name="T85" fmla="*/ 93 h 185"/>
                <a:gd name="T86" fmla="*/ 189 w 195"/>
                <a:gd name="T87" fmla="*/ 108 h 185"/>
                <a:gd name="T88" fmla="*/ 192 w 195"/>
                <a:gd name="T89" fmla="*/ 115 h 185"/>
                <a:gd name="T90" fmla="*/ 195 w 195"/>
                <a:gd name="T91" fmla="*/ 124 h 185"/>
                <a:gd name="T92" fmla="*/ 195 w 195"/>
                <a:gd name="T93" fmla="*/ 133 h 185"/>
                <a:gd name="T94" fmla="*/ 195 w 195"/>
                <a:gd name="T95" fmla="*/ 141 h 185"/>
                <a:gd name="T96" fmla="*/ 191 w 195"/>
                <a:gd name="T97" fmla="*/ 151 h 185"/>
                <a:gd name="T98" fmla="*/ 187 w 195"/>
                <a:gd name="T99" fmla="*/ 159 h 185"/>
                <a:gd name="T100" fmla="*/ 175 w 195"/>
                <a:gd name="T101" fmla="*/ 173 h 185"/>
                <a:gd name="T102" fmla="*/ 165 w 195"/>
                <a:gd name="T103" fmla="*/ 177 h 185"/>
                <a:gd name="T104" fmla="*/ 157 w 195"/>
                <a:gd name="T105" fmla="*/ 181 h 185"/>
                <a:gd name="T106" fmla="*/ 148 w 195"/>
                <a:gd name="T107" fmla="*/ 184 h 185"/>
                <a:gd name="T108" fmla="*/ 140 w 195"/>
                <a:gd name="T109" fmla="*/ 185 h 185"/>
                <a:gd name="T110" fmla="*/ 125 w 195"/>
                <a:gd name="T111" fmla="*/ 183 h 185"/>
                <a:gd name="T112" fmla="*/ 112 w 195"/>
                <a:gd name="T113" fmla="*/ 176 h 185"/>
                <a:gd name="T114" fmla="*/ 99 w 195"/>
                <a:gd name="T115" fmla="*/ 171 h 185"/>
                <a:gd name="T116" fmla="*/ 85 w 195"/>
                <a:gd name="T117" fmla="*/ 16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185">
                  <a:moveTo>
                    <a:pt x="85" y="169"/>
                  </a:moveTo>
                  <a:lnTo>
                    <a:pt x="80" y="168"/>
                  </a:lnTo>
                  <a:lnTo>
                    <a:pt x="75" y="167"/>
                  </a:lnTo>
                  <a:lnTo>
                    <a:pt x="69" y="165"/>
                  </a:lnTo>
                  <a:lnTo>
                    <a:pt x="65" y="165"/>
                  </a:lnTo>
                  <a:lnTo>
                    <a:pt x="60" y="164"/>
                  </a:lnTo>
                  <a:lnTo>
                    <a:pt x="56" y="164"/>
                  </a:lnTo>
                  <a:lnTo>
                    <a:pt x="50" y="164"/>
                  </a:lnTo>
                  <a:lnTo>
                    <a:pt x="45" y="164"/>
                  </a:lnTo>
                  <a:lnTo>
                    <a:pt x="41" y="164"/>
                  </a:lnTo>
                  <a:lnTo>
                    <a:pt x="36" y="164"/>
                  </a:lnTo>
                  <a:lnTo>
                    <a:pt x="30" y="164"/>
                  </a:lnTo>
                  <a:lnTo>
                    <a:pt x="25" y="164"/>
                  </a:lnTo>
                  <a:lnTo>
                    <a:pt x="20" y="164"/>
                  </a:lnTo>
                  <a:lnTo>
                    <a:pt x="14" y="164"/>
                  </a:lnTo>
                  <a:lnTo>
                    <a:pt x="9" y="164"/>
                  </a:lnTo>
                  <a:lnTo>
                    <a:pt x="5" y="165"/>
                  </a:lnTo>
                  <a:lnTo>
                    <a:pt x="2" y="161"/>
                  </a:lnTo>
                  <a:lnTo>
                    <a:pt x="2" y="156"/>
                  </a:lnTo>
                  <a:lnTo>
                    <a:pt x="5" y="152"/>
                  </a:lnTo>
                  <a:lnTo>
                    <a:pt x="6" y="147"/>
                  </a:lnTo>
                  <a:lnTo>
                    <a:pt x="85" y="145"/>
                  </a:lnTo>
                  <a:lnTo>
                    <a:pt x="87" y="139"/>
                  </a:lnTo>
                  <a:lnTo>
                    <a:pt x="87" y="133"/>
                  </a:lnTo>
                  <a:lnTo>
                    <a:pt x="87" y="127"/>
                  </a:lnTo>
                  <a:lnTo>
                    <a:pt x="87" y="121"/>
                  </a:lnTo>
                  <a:lnTo>
                    <a:pt x="81" y="120"/>
                  </a:lnTo>
                  <a:lnTo>
                    <a:pt x="76" y="119"/>
                  </a:lnTo>
                  <a:lnTo>
                    <a:pt x="71" y="119"/>
                  </a:lnTo>
                  <a:lnTo>
                    <a:pt x="67" y="119"/>
                  </a:lnTo>
                  <a:lnTo>
                    <a:pt x="60" y="119"/>
                  </a:lnTo>
                  <a:lnTo>
                    <a:pt x="56" y="119"/>
                  </a:lnTo>
                  <a:lnTo>
                    <a:pt x="49" y="119"/>
                  </a:lnTo>
                  <a:lnTo>
                    <a:pt x="45" y="120"/>
                  </a:lnTo>
                  <a:lnTo>
                    <a:pt x="38" y="120"/>
                  </a:lnTo>
                  <a:lnTo>
                    <a:pt x="33" y="120"/>
                  </a:lnTo>
                  <a:lnTo>
                    <a:pt x="29" y="120"/>
                  </a:lnTo>
                  <a:lnTo>
                    <a:pt x="24" y="120"/>
                  </a:lnTo>
                  <a:lnTo>
                    <a:pt x="18" y="119"/>
                  </a:lnTo>
                  <a:lnTo>
                    <a:pt x="13" y="119"/>
                  </a:lnTo>
                  <a:lnTo>
                    <a:pt x="8" y="116"/>
                  </a:lnTo>
                  <a:lnTo>
                    <a:pt x="4" y="116"/>
                  </a:lnTo>
                  <a:lnTo>
                    <a:pt x="2" y="109"/>
                  </a:lnTo>
                  <a:lnTo>
                    <a:pt x="1" y="105"/>
                  </a:lnTo>
                  <a:lnTo>
                    <a:pt x="0" y="99"/>
                  </a:lnTo>
                  <a:lnTo>
                    <a:pt x="2" y="95"/>
                  </a:lnTo>
                  <a:lnTo>
                    <a:pt x="45" y="95"/>
                  </a:lnTo>
                  <a:lnTo>
                    <a:pt x="50" y="3"/>
                  </a:lnTo>
                  <a:lnTo>
                    <a:pt x="54" y="0"/>
                  </a:lnTo>
                  <a:lnTo>
                    <a:pt x="58" y="0"/>
                  </a:lnTo>
                  <a:lnTo>
                    <a:pt x="63" y="0"/>
                  </a:lnTo>
                  <a:lnTo>
                    <a:pt x="69" y="1"/>
                  </a:lnTo>
                  <a:lnTo>
                    <a:pt x="68" y="8"/>
                  </a:lnTo>
                  <a:lnTo>
                    <a:pt x="68" y="15"/>
                  </a:lnTo>
                  <a:lnTo>
                    <a:pt x="68" y="20"/>
                  </a:lnTo>
                  <a:lnTo>
                    <a:pt x="68" y="27"/>
                  </a:lnTo>
                  <a:lnTo>
                    <a:pt x="68" y="32"/>
                  </a:lnTo>
                  <a:lnTo>
                    <a:pt x="68" y="37"/>
                  </a:lnTo>
                  <a:lnTo>
                    <a:pt x="68" y="44"/>
                  </a:lnTo>
                  <a:lnTo>
                    <a:pt x="68" y="49"/>
                  </a:lnTo>
                  <a:lnTo>
                    <a:pt x="67" y="55"/>
                  </a:lnTo>
                  <a:lnTo>
                    <a:pt x="67" y="60"/>
                  </a:lnTo>
                  <a:lnTo>
                    <a:pt x="67" y="65"/>
                  </a:lnTo>
                  <a:lnTo>
                    <a:pt x="67" y="71"/>
                  </a:lnTo>
                  <a:lnTo>
                    <a:pt x="67" y="75"/>
                  </a:lnTo>
                  <a:lnTo>
                    <a:pt x="68" y="80"/>
                  </a:lnTo>
                  <a:lnTo>
                    <a:pt x="69" y="85"/>
                  </a:lnTo>
                  <a:lnTo>
                    <a:pt x="72" y="91"/>
                  </a:lnTo>
                  <a:lnTo>
                    <a:pt x="76" y="91"/>
                  </a:lnTo>
                  <a:lnTo>
                    <a:pt x="83" y="92"/>
                  </a:lnTo>
                  <a:lnTo>
                    <a:pt x="88" y="91"/>
                  </a:lnTo>
                  <a:lnTo>
                    <a:pt x="96" y="89"/>
                  </a:lnTo>
                  <a:lnTo>
                    <a:pt x="100" y="87"/>
                  </a:lnTo>
                  <a:lnTo>
                    <a:pt x="107" y="85"/>
                  </a:lnTo>
                  <a:lnTo>
                    <a:pt x="112" y="83"/>
                  </a:lnTo>
                  <a:lnTo>
                    <a:pt x="120" y="81"/>
                  </a:lnTo>
                  <a:lnTo>
                    <a:pt x="124" y="79"/>
                  </a:lnTo>
                  <a:lnTo>
                    <a:pt x="131" y="77"/>
                  </a:lnTo>
                  <a:lnTo>
                    <a:pt x="136" y="75"/>
                  </a:lnTo>
                  <a:lnTo>
                    <a:pt x="143" y="75"/>
                  </a:lnTo>
                  <a:lnTo>
                    <a:pt x="148" y="75"/>
                  </a:lnTo>
                  <a:lnTo>
                    <a:pt x="155" y="76"/>
                  </a:lnTo>
                  <a:lnTo>
                    <a:pt x="160" y="79"/>
                  </a:lnTo>
                  <a:lnTo>
                    <a:pt x="167" y="83"/>
                  </a:lnTo>
                  <a:lnTo>
                    <a:pt x="172" y="87"/>
                  </a:lnTo>
                  <a:lnTo>
                    <a:pt x="179" y="93"/>
                  </a:lnTo>
                  <a:lnTo>
                    <a:pt x="184" y="100"/>
                  </a:lnTo>
                  <a:lnTo>
                    <a:pt x="189" y="108"/>
                  </a:lnTo>
                  <a:lnTo>
                    <a:pt x="191" y="111"/>
                  </a:lnTo>
                  <a:lnTo>
                    <a:pt x="192" y="115"/>
                  </a:lnTo>
                  <a:lnTo>
                    <a:pt x="193" y="120"/>
                  </a:lnTo>
                  <a:lnTo>
                    <a:pt x="195" y="124"/>
                  </a:lnTo>
                  <a:lnTo>
                    <a:pt x="195" y="128"/>
                  </a:lnTo>
                  <a:lnTo>
                    <a:pt x="195" y="133"/>
                  </a:lnTo>
                  <a:lnTo>
                    <a:pt x="195" y="137"/>
                  </a:lnTo>
                  <a:lnTo>
                    <a:pt x="195" y="141"/>
                  </a:lnTo>
                  <a:lnTo>
                    <a:pt x="193" y="145"/>
                  </a:lnTo>
                  <a:lnTo>
                    <a:pt x="191" y="151"/>
                  </a:lnTo>
                  <a:lnTo>
                    <a:pt x="189" y="153"/>
                  </a:lnTo>
                  <a:lnTo>
                    <a:pt x="187" y="159"/>
                  </a:lnTo>
                  <a:lnTo>
                    <a:pt x="181" y="165"/>
                  </a:lnTo>
                  <a:lnTo>
                    <a:pt x="175" y="173"/>
                  </a:lnTo>
                  <a:lnTo>
                    <a:pt x="171" y="175"/>
                  </a:lnTo>
                  <a:lnTo>
                    <a:pt x="165" y="177"/>
                  </a:lnTo>
                  <a:lnTo>
                    <a:pt x="161" y="180"/>
                  </a:lnTo>
                  <a:lnTo>
                    <a:pt x="157" y="181"/>
                  </a:lnTo>
                  <a:lnTo>
                    <a:pt x="153" y="183"/>
                  </a:lnTo>
                  <a:lnTo>
                    <a:pt x="148" y="184"/>
                  </a:lnTo>
                  <a:lnTo>
                    <a:pt x="144" y="185"/>
                  </a:lnTo>
                  <a:lnTo>
                    <a:pt x="140" y="185"/>
                  </a:lnTo>
                  <a:lnTo>
                    <a:pt x="132" y="184"/>
                  </a:lnTo>
                  <a:lnTo>
                    <a:pt x="125" y="183"/>
                  </a:lnTo>
                  <a:lnTo>
                    <a:pt x="119" y="180"/>
                  </a:lnTo>
                  <a:lnTo>
                    <a:pt x="112" y="176"/>
                  </a:lnTo>
                  <a:lnTo>
                    <a:pt x="105" y="173"/>
                  </a:lnTo>
                  <a:lnTo>
                    <a:pt x="99" y="171"/>
                  </a:lnTo>
                  <a:lnTo>
                    <a:pt x="92" y="169"/>
                  </a:lnTo>
                  <a:lnTo>
                    <a:pt x="85" y="169"/>
                  </a:lnTo>
                  <a:lnTo>
                    <a:pt x="85"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45"/>
            <p:cNvSpPr>
              <a:spLocks/>
            </p:cNvSpPr>
            <p:nvPr/>
          </p:nvSpPr>
          <p:spPr bwMode="auto">
            <a:xfrm>
              <a:off x="3044" y="2844"/>
              <a:ext cx="112" cy="184"/>
            </a:xfrm>
            <a:custGeom>
              <a:avLst/>
              <a:gdLst>
                <a:gd name="T0" fmla="*/ 38 w 112"/>
                <a:gd name="T1" fmla="*/ 160 h 184"/>
                <a:gd name="T2" fmla="*/ 80 w 112"/>
                <a:gd name="T3" fmla="*/ 124 h 184"/>
                <a:gd name="T4" fmla="*/ 74 w 112"/>
                <a:gd name="T5" fmla="*/ 117 h 184"/>
                <a:gd name="T6" fmla="*/ 66 w 112"/>
                <a:gd name="T7" fmla="*/ 113 h 184"/>
                <a:gd name="T8" fmla="*/ 57 w 112"/>
                <a:gd name="T9" fmla="*/ 111 h 184"/>
                <a:gd name="T10" fmla="*/ 60 w 112"/>
                <a:gd name="T11" fmla="*/ 108 h 184"/>
                <a:gd name="T12" fmla="*/ 68 w 112"/>
                <a:gd name="T13" fmla="*/ 101 h 184"/>
                <a:gd name="T14" fmla="*/ 69 w 112"/>
                <a:gd name="T15" fmla="*/ 93 h 184"/>
                <a:gd name="T16" fmla="*/ 64 w 112"/>
                <a:gd name="T17" fmla="*/ 87 h 184"/>
                <a:gd name="T18" fmla="*/ 57 w 112"/>
                <a:gd name="T19" fmla="*/ 84 h 184"/>
                <a:gd name="T20" fmla="*/ 49 w 112"/>
                <a:gd name="T21" fmla="*/ 83 h 184"/>
                <a:gd name="T22" fmla="*/ 46 w 112"/>
                <a:gd name="T23" fmla="*/ 77 h 184"/>
                <a:gd name="T24" fmla="*/ 53 w 112"/>
                <a:gd name="T25" fmla="*/ 72 h 184"/>
                <a:gd name="T26" fmla="*/ 58 w 112"/>
                <a:gd name="T27" fmla="*/ 65 h 184"/>
                <a:gd name="T28" fmla="*/ 61 w 112"/>
                <a:gd name="T29" fmla="*/ 59 h 184"/>
                <a:gd name="T30" fmla="*/ 54 w 112"/>
                <a:gd name="T31" fmla="*/ 52 h 184"/>
                <a:gd name="T32" fmla="*/ 42 w 112"/>
                <a:gd name="T33" fmla="*/ 52 h 184"/>
                <a:gd name="T34" fmla="*/ 29 w 112"/>
                <a:gd name="T35" fmla="*/ 53 h 184"/>
                <a:gd name="T36" fmla="*/ 17 w 112"/>
                <a:gd name="T37" fmla="*/ 55 h 184"/>
                <a:gd name="T38" fmla="*/ 6 w 112"/>
                <a:gd name="T39" fmla="*/ 52 h 184"/>
                <a:gd name="T40" fmla="*/ 2 w 112"/>
                <a:gd name="T41" fmla="*/ 44 h 184"/>
                <a:gd name="T42" fmla="*/ 0 w 112"/>
                <a:gd name="T43" fmla="*/ 35 h 184"/>
                <a:gd name="T44" fmla="*/ 0 w 112"/>
                <a:gd name="T45" fmla="*/ 24 h 184"/>
                <a:gd name="T46" fmla="*/ 4 w 112"/>
                <a:gd name="T47" fmla="*/ 17 h 184"/>
                <a:gd name="T48" fmla="*/ 13 w 112"/>
                <a:gd name="T49" fmla="*/ 15 h 184"/>
                <a:gd name="T50" fmla="*/ 22 w 112"/>
                <a:gd name="T51" fmla="*/ 11 h 184"/>
                <a:gd name="T52" fmla="*/ 30 w 112"/>
                <a:gd name="T53" fmla="*/ 8 h 184"/>
                <a:gd name="T54" fmla="*/ 40 w 112"/>
                <a:gd name="T55" fmla="*/ 5 h 184"/>
                <a:gd name="T56" fmla="*/ 49 w 112"/>
                <a:gd name="T57" fmla="*/ 3 h 184"/>
                <a:gd name="T58" fmla="*/ 58 w 112"/>
                <a:gd name="T59" fmla="*/ 0 h 184"/>
                <a:gd name="T60" fmla="*/ 68 w 112"/>
                <a:gd name="T61" fmla="*/ 0 h 184"/>
                <a:gd name="T62" fmla="*/ 112 w 112"/>
                <a:gd name="T63" fmla="*/ 156 h 184"/>
                <a:gd name="T64" fmla="*/ 49 w 112"/>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84">
                  <a:moveTo>
                    <a:pt x="49" y="184"/>
                  </a:moveTo>
                  <a:lnTo>
                    <a:pt x="38" y="160"/>
                  </a:lnTo>
                  <a:lnTo>
                    <a:pt x="80" y="129"/>
                  </a:lnTo>
                  <a:lnTo>
                    <a:pt x="80" y="124"/>
                  </a:lnTo>
                  <a:lnTo>
                    <a:pt x="78" y="120"/>
                  </a:lnTo>
                  <a:lnTo>
                    <a:pt x="74" y="117"/>
                  </a:lnTo>
                  <a:lnTo>
                    <a:pt x="72" y="115"/>
                  </a:lnTo>
                  <a:lnTo>
                    <a:pt x="66" y="113"/>
                  </a:lnTo>
                  <a:lnTo>
                    <a:pt x="61" y="112"/>
                  </a:lnTo>
                  <a:lnTo>
                    <a:pt x="57" y="111"/>
                  </a:lnTo>
                  <a:lnTo>
                    <a:pt x="56" y="111"/>
                  </a:lnTo>
                  <a:lnTo>
                    <a:pt x="60" y="108"/>
                  </a:lnTo>
                  <a:lnTo>
                    <a:pt x="64" y="105"/>
                  </a:lnTo>
                  <a:lnTo>
                    <a:pt x="68" y="101"/>
                  </a:lnTo>
                  <a:lnTo>
                    <a:pt x="70" y="99"/>
                  </a:lnTo>
                  <a:lnTo>
                    <a:pt x="69" y="93"/>
                  </a:lnTo>
                  <a:lnTo>
                    <a:pt x="68" y="89"/>
                  </a:lnTo>
                  <a:lnTo>
                    <a:pt x="64" y="87"/>
                  </a:lnTo>
                  <a:lnTo>
                    <a:pt x="61" y="87"/>
                  </a:lnTo>
                  <a:lnTo>
                    <a:pt x="57" y="84"/>
                  </a:lnTo>
                  <a:lnTo>
                    <a:pt x="53" y="84"/>
                  </a:lnTo>
                  <a:lnTo>
                    <a:pt x="49" y="83"/>
                  </a:lnTo>
                  <a:lnTo>
                    <a:pt x="46" y="83"/>
                  </a:lnTo>
                  <a:lnTo>
                    <a:pt x="46" y="77"/>
                  </a:lnTo>
                  <a:lnTo>
                    <a:pt x="49" y="76"/>
                  </a:lnTo>
                  <a:lnTo>
                    <a:pt x="53" y="72"/>
                  </a:lnTo>
                  <a:lnTo>
                    <a:pt x="56" y="69"/>
                  </a:lnTo>
                  <a:lnTo>
                    <a:pt x="58" y="65"/>
                  </a:lnTo>
                  <a:lnTo>
                    <a:pt x="61" y="63"/>
                  </a:lnTo>
                  <a:lnTo>
                    <a:pt x="61" y="59"/>
                  </a:lnTo>
                  <a:lnTo>
                    <a:pt x="60" y="55"/>
                  </a:lnTo>
                  <a:lnTo>
                    <a:pt x="54" y="52"/>
                  </a:lnTo>
                  <a:lnTo>
                    <a:pt x="48" y="52"/>
                  </a:lnTo>
                  <a:lnTo>
                    <a:pt x="42" y="52"/>
                  </a:lnTo>
                  <a:lnTo>
                    <a:pt x="36" y="53"/>
                  </a:lnTo>
                  <a:lnTo>
                    <a:pt x="29" y="53"/>
                  </a:lnTo>
                  <a:lnTo>
                    <a:pt x="24" y="55"/>
                  </a:lnTo>
                  <a:lnTo>
                    <a:pt x="17" y="55"/>
                  </a:lnTo>
                  <a:lnTo>
                    <a:pt x="12" y="57"/>
                  </a:lnTo>
                  <a:lnTo>
                    <a:pt x="6" y="52"/>
                  </a:lnTo>
                  <a:lnTo>
                    <a:pt x="5" y="48"/>
                  </a:lnTo>
                  <a:lnTo>
                    <a:pt x="2" y="44"/>
                  </a:lnTo>
                  <a:lnTo>
                    <a:pt x="1" y="40"/>
                  </a:lnTo>
                  <a:lnTo>
                    <a:pt x="0" y="35"/>
                  </a:lnTo>
                  <a:lnTo>
                    <a:pt x="0" y="29"/>
                  </a:lnTo>
                  <a:lnTo>
                    <a:pt x="0" y="24"/>
                  </a:lnTo>
                  <a:lnTo>
                    <a:pt x="0" y="20"/>
                  </a:lnTo>
                  <a:lnTo>
                    <a:pt x="4" y="17"/>
                  </a:lnTo>
                  <a:lnTo>
                    <a:pt x="8" y="16"/>
                  </a:lnTo>
                  <a:lnTo>
                    <a:pt x="13" y="15"/>
                  </a:lnTo>
                  <a:lnTo>
                    <a:pt x="17" y="13"/>
                  </a:lnTo>
                  <a:lnTo>
                    <a:pt x="22" y="11"/>
                  </a:lnTo>
                  <a:lnTo>
                    <a:pt x="26" y="9"/>
                  </a:lnTo>
                  <a:lnTo>
                    <a:pt x="30" y="8"/>
                  </a:lnTo>
                  <a:lnTo>
                    <a:pt x="36" y="7"/>
                  </a:lnTo>
                  <a:lnTo>
                    <a:pt x="40" y="5"/>
                  </a:lnTo>
                  <a:lnTo>
                    <a:pt x="44" y="4"/>
                  </a:lnTo>
                  <a:lnTo>
                    <a:pt x="49" y="3"/>
                  </a:lnTo>
                  <a:lnTo>
                    <a:pt x="54" y="1"/>
                  </a:lnTo>
                  <a:lnTo>
                    <a:pt x="58" y="0"/>
                  </a:lnTo>
                  <a:lnTo>
                    <a:pt x="64" y="0"/>
                  </a:lnTo>
                  <a:lnTo>
                    <a:pt x="68" y="0"/>
                  </a:lnTo>
                  <a:lnTo>
                    <a:pt x="73" y="0"/>
                  </a:lnTo>
                  <a:lnTo>
                    <a:pt x="112" y="156"/>
                  </a:lnTo>
                  <a:lnTo>
                    <a:pt x="49" y="184"/>
                  </a:lnTo>
                  <a:lnTo>
                    <a:pt x="49" y="1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46"/>
            <p:cNvSpPr>
              <a:spLocks/>
            </p:cNvSpPr>
            <p:nvPr/>
          </p:nvSpPr>
          <p:spPr bwMode="auto">
            <a:xfrm>
              <a:off x="1937" y="2961"/>
              <a:ext cx="74" cy="64"/>
            </a:xfrm>
            <a:custGeom>
              <a:avLst/>
              <a:gdLst>
                <a:gd name="T0" fmla="*/ 16 w 74"/>
                <a:gd name="T1" fmla="*/ 6 h 64"/>
                <a:gd name="T2" fmla="*/ 23 w 74"/>
                <a:gd name="T3" fmla="*/ 3 h 64"/>
                <a:gd name="T4" fmla="*/ 30 w 74"/>
                <a:gd name="T5" fmla="*/ 0 h 64"/>
                <a:gd name="T6" fmla="*/ 36 w 74"/>
                <a:gd name="T7" fmla="*/ 0 h 64"/>
                <a:gd name="T8" fmla="*/ 43 w 74"/>
                <a:gd name="T9" fmla="*/ 0 h 64"/>
                <a:gd name="T10" fmla="*/ 48 w 74"/>
                <a:gd name="T11" fmla="*/ 0 h 64"/>
                <a:gd name="T12" fmla="*/ 54 w 74"/>
                <a:gd name="T13" fmla="*/ 2 h 64"/>
                <a:gd name="T14" fmla="*/ 59 w 74"/>
                <a:gd name="T15" fmla="*/ 4 h 64"/>
                <a:gd name="T16" fmla="*/ 64 w 74"/>
                <a:gd name="T17" fmla="*/ 8 h 64"/>
                <a:gd name="T18" fmla="*/ 67 w 74"/>
                <a:gd name="T19" fmla="*/ 11 h 64"/>
                <a:gd name="T20" fmla="*/ 71 w 74"/>
                <a:gd name="T21" fmla="*/ 15 h 64"/>
                <a:gd name="T22" fmla="*/ 72 w 74"/>
                <a:gd name="T23" fmla="*/ 20 h 64"/>
                <a:gd name="T24" fmla="*/ 74 w 74"/>
                <a:gd name="T25" fmla="*/ 26 h 64"/>
                <a:gd name="T26" fmla="*/ 74 w 74"/>
                <a:gd name="T27" fmla="*/ 30 h 64"/>
                <a:gd name="T28" fmla="*/ 72 w 74"/>
                <a:gd name="T29" fmla="*/ 36 h 64"/>
                <a:gd name="T30" fmla="*/ 71 w 74"/>
                <a:gd name="T31" fmla="*/ 42 h 64"/>
                <a:gd name="T32" fmla="*/ 67 w 74"/>
                <a:gd name="T33" fmla="*/ 48 h 64"/>
                <a:gd name="T34" fmla="*/ 62 w 74"/>
                <a:gd name="T35" fmla="*/ 52 h 64"/>
                <a:gd name="T36" fmla="*/ 58 w 74"/>
                <a:gd name="T37" fmla="*/ 56 h 64"/>
                <a:gd name="T38" fmla="*/ 54 w 74"/>
                <a:gd name="T39" fmla="*/ 58 h 64"/>
                <a:gd name="T40" fmla="*/ 48 w 74"/>
                <a:gd name="T41" fmla="*/ 62 h 64"/>
                <a:gd name="T42" fmla="*/ 40 w 74"/>
                <a:gd name="T43" fmla="*/ 63 h 64"/>
                <a:gd name="T44" fmla="*/ 34 w 74"/>
                <a:gd name="T45" fmla="*/ 64 h 64"/>
                <a:gd name="T46" fmla="*/ 26 w 74"/>
                <a:gd name="T47" fmla="*/ 63 h 64"/>
                <a:gd name="T48" fmla="*/ 19 w 74"/>
                <a:gd name="T49" fmla="*/ 62 h 64"/>
                <a:gd name="T50" fmla="*/ 14 w 74"/>
                <a:gd name="T51" fmla="*/ 58 h 64"/>
                <a:gd name="T52" fmla="*/ 10 w 74"/>
                <a:gd name="T53" fmla="*/ 54 h 64"/>
                <a:gd name="T54" fmla="*/ 6 w 74"/>
                <a:gd name="T55" fmla="*/ 47 h 64"/>
                <a:gd name="T56" fmla="*/ 3 w 74"/>
                <a:gd name="T57" fmla="*/ 40 h 64"/>
                <a:gd name="T58" fmla="*/ 0 w 74"/>
                <a:gd name="T59" fmla="*/ 34 h 64"/>
                <a:gd name="T60" fmla="*/ 2 w 74"/>
                <a:gd name="T61" fmla="*/ 28 h 64"/>
                <a:gd name="T62" fmla="*/ 3 w 74"/>
                <a:gd name="T63" fmla="*/ 22 h 64"/>
                <a:gd name="T64" fmla="*/ 6 w 74"/>
                <a:gd name="T65" fmla="*/ 15 h 64"/>
                <a:gd name="T66" fmla="*/ 10 w 74"/>
                <a:gd name="T67" fmla="*/ 10 h 64"/>
                <a:gd name="T68" fmla="*/ 16 w 74"/>
                <a:gd name="T69" fmla="*/ 6 h 64"/>
                <a:gd name="T70" fmla="*/ 16 w 74"/>
                <a:gd name="T71" fmla="*/ 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64">
                  <a:moveTo>
                    <a:pt x="16" y="6"/>
                  </a:moveTo>
                  <a:lnTo>
                    <a:pt x="23" y="3"/>
                  </a:lnTo>
                  <a:lnTo>
                    <a:pt x="30" y="0"/>
                  </a:lnTo>
                  <a:lnTo>
                    <a:pt x="36" y="0"/>
                  </a:lnTo>
                  <a:lnTo>
                    <a:pt x="43" y="0"/>
                  </a:lnTo>
                  <a:lnTo>
                    <a:pt x="48" y="0"/>
                  </a:lnTo>
                  <a:lnTo>
                    <a:pt x="54" y="2"/>
                  </a:lnTo>
                  <a:lnTo>
                    <a:pt x="59" y="4"/>
                  </a:lnTo>
                  <a:lnTo>
                    <a:pt x="64" y="8"/>
                  </a:lnTo>
                  <a:lnTo>
                    <a:pt x="67" y="11"/>
                  </a:lnTo>
                  <a:lnTo>
                    <a:pt x="71" y="15"/>
                  </a:lnTo>
                  <a:lnTo>
                    <a:pt x="72" y="20"/>
                  </a:lnTo>
                  <a:lnTo>
                    <a:pt x="74" y="26"/>
                  </a:lnTo>
                  <a:lnTo>
                    <a:pt x="74" y="30"/>
                  </a:lnTo>
                  <a:lnTo>
                    <a:pt x="72" y="36"/>
                  </a:lnTo>
                  <a:lnTo>
                    <a:pt x="71" y="42"/>
                  </a:lnTo>
                  <a:lnTo>
                    <a:pt x="67" y="48"/>
                  </a:lnTo>
                  <a:lnTo>
                    <a:pt x="62" y="52"/>
                  </a:lnTo>
                  <a:lnTo>
                    <a:pt x="58" y="56"/>
                  </a:lnTo>
                  <a:lnTo>
                    <a:pt x="54" y="58"/>
                  </a:lnTo>
                  <a:lnTo>
                    <a:pt x="48" y="62"/>
                  </a:lnTo>
                  <a:lnTo>
                    <a:pt x="40" y="63"/>
                  </a:lnTo>
                  <a:lnTo>
                    <a:pt x="34" y="64"/>
                  </a:lnTo>
                  <a:lnTo>
                    <a:pt x="26" y="63"/>
                  </a:lnTo>
                  <a:lnTo>
                    <a:pt x="19" y="62"/>
                  </a:lnTo>
                  <a:lnTo>
                    <a:pt x="14" y="58"/>
                  </a:lnTo>
                  <a:lnTo>
                    <a:pt x="10" y="54"/>
                  </a:lnTo>
                  <a:lnTo>
                    <a:pt x="6" y="47"/>
                  </a:lnTo>
                  <a:lnTo>
                    <a:pt x="3" y="40"/>
                  </a:lnTo>
                  <a:lnTo>
                    <a:pt x="0" y="34"/>
                  </a:lnTo>
                  <a:lnTo>
                    <a:pt x="2" y="28"/>
                  </a:lnTo>
                  <a:lnTo>
                    <a:pt x="3" y="22"/>
                  </a:lnTo>
                  <a:lnTo>
                    <a:pt x="6" y="15"/>
                  </a:lnTo>
                  <a:lnTo>
                    <a:pt x="10" y="10"/>
                  </a:lnTo>
                  <a:lnTo>
                    <a:pt x="16" y="6"/>
                  </a:lnTo>
                  <a:lnTo>
                    <a:pt x="16" y="6"/>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47"/>
            <p:cNvSpPr>
              <a:spLocks/>
            </p:cNvSpPr>
            <p:nvPr/>
          </p:nvSpPr>
          <p:spPr bwMode="auto">
            <a:xfrm>
              <a:off x="1957" y="2973"/>
              <a:ext cx="35" cy="35"/>
            </a:xfrm>
            <a:custGeom>
              <a:avLst/>
              <a:gdLst>
                <a:gd name="T0" fmla="*/ 10 w 35"/>
                <a:gd name="T1" fmla="*/ 2 h 35"/>
                <a:gd name="T2" fmla="*/ 14 w 35"/>
                <a:gd name="T3" fmla="*/ 0 h 35"/>
                <a:gd name="T4" fmla="*/ 18 w 35"/>
                <a:gd name="T5" fmla="*/ 0 h 35"/>
                <a:gd name="T6" fmla="*/ 22 w 35"/>
                <a:gd name="T7" fmla="*/ 0 h 35"/>
                <a:gd name="T8" fmla="*/ 26 w 35"/>
                <a:gd name="T9" fmla="*/ 3 h 35"/>
                <a:gd name="T10" fmla="*/ 30 w 35"/>
                <a:gd name="T11" fmla="*/ 6 h 35"/>
                <a:gd name="T12" fmla="*/ 34 w 35"/>
                <a:gd name="T13" fmla="*/ 11 h 35"/>
                <a:gd name="T14" fmla="*/ 35 w 35"/>
                <a:gd name="T15" fmla="*/ 15 h 35"/>
                <a:gd name="T16" fmla="*/ 35 w 35"/>
                <a:gd name="T17" fmla="*/ 22 h 35"/>
                <a:gd name="T18" fmla="*/ 32 w 35"/>
                <a:gd name="T19" fmla="*/ 26 h 35"/>
                <a:gd name="T20" fmla="*/ 28 w 35"/>
                <a:gd name="T21" fmla="*/ 31 h 35"/>
                <a:gd name="T22" fmla="*/ 23 w 35"/>
                <a:gd name="T23" fmla="*/ 32 h 35"/>
                <a:gd name="T24" fmla="*/ 19 w 35"/>
                <a:gd name="T25" fmla="*/ 34 h 35"/>
                <a:gd name="T26" fmla="*/ 15 w 35"/>
                <a:gd name="T27" fmla="*/ 34 h 35"/>
                <a:gd name="T28" fmla="*/ 12 w 35"/>
                <a:gd name="T29" fmla="*/ 35 h 35"/>
                <a:gd name="T30" fmla="*/ 7 w 35"/>
                <a:gd name="T31" fmla="*/ 32 h 35"/>
                <a:gd name="T32" fmla="*/ 3 w 35"/>
                <a:gd name="T33" fmla="*/ 27 h 35"/>
                <a:gd name="T34" fmla="*/ 0 w 35"/>
                <a:gd name="T35" fmla="*/ 20 h 35"/>
                <a:gd name="T36" fmla="*/ 0 w 35"/>
                <a:gd name="T37" fmla="*/ 14 h 35"/>
                <a:gd name="T38" fmla="*/ 3 w 35"/>
                <a:gd name="T39" fmla="*/ 7 h 35"/>
                <a:gd name="T40" fmla="*/ 10 w 35"/>
                <a:gd name="T41" fmla="*/ 2 h 35"/>
                <a:gd name="T42" fmla="*/ 10 w 35"/>
                <a:gd name="T4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10" y="2"/>
                  </a:moveTo>
                  <a:lnTo>
                    <a:pt x="14" y="0"/>
                  </a:lnTo>
                  <a:lnTo>
                    <a:pt x="18" y="0"/>
                  </a:lnTo>
                  <a:lnTo>
                    <a:pt x="22" y="0"/>
                  </a:lnTo>
                  <a:lnTo>
                    <a:pt x="26" y="3"/>
                  </a:lnTo>
                  <a:lnTo>
                    <a:pt x="30" y="6"/>
                  </a:lnTo>
                  <a:lnTo>
                    <a:pt x="34" y="11"/>
                  </a:lnTo>
                  <a:lnTo>
                    <a:pt x="35" y="15"/>
                  </a:lnTo>
                  <a:lnTo>
                    <a:pt x="35" y="22"/>
                  </a:lnTo>
                  <a:lnTo>
                    <a:pt x="32" y="26"/>
                  </a:lnTo>
                  <a:lnTo>
                    <a:pt x="28" y="31"/>
                  </a:lnTo>
                  <a:lnTo>
                    <a:pt x="23" y="32"/>
                  </a:lnTo>
                  <a:lnTo>
                    <a:pt x="19" y="34"/>
                  </a:lnTo>
                  <a:lnTo>
                    <a:pt x="15" y="34"/>
                  </a:lnTo>
                  <a:lnTo>
                    <a:pt x="12" y="35"/>
                  </a:lnTo>
                  <a:lnTo>
                    <a:pt x="7" y="32"/>
                  </a:lnTo>
                  <a:lnTo>
                    <a:pt x="3" y="27"/>
                  </a:lnTo>
                  <a:lnTo>
                    <a:pt x="0" y="20"/>
                  </a:lnTo>
                  <a:lnTo>
                    <a:pt x="0" y="14"/>
                  </a:lnTo>
                  <a:lnTo>
                    <a:pt x="3" y="7"/>
                  </a:lnTo>
                  <a:lnTo>
                    <a:pt x="10" y="2"/>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48"/>
            <p:cNvSpPr>
              <a:spLocks/>
            </p:cNvSpPr>
            <p:nvPr/>
          </p:nvSpPr>
          <p:spPr bwMode="auto">
            <a:xfrm>
              <a:off x="3141" y="2853"/>
              <a:ext cx="60" cy="152"/>
            </a:xfrm>
            <a:custGeom>
              <a:avLst/>
              <a:gdLst>
                <a:gd name="T0" fmla="*/ 60 w 60"/>
                <a:gd name="T1" fmla="*/ 152 h 152"/>
                <a:gd name="T2" fmla="*/ 54 w 60"/>
                <a:gd name="T3" fmla="*/ 148 h 152"/>
                <a:gd name="T4" fmla="*/ 48 w 60"/>
                <a:gd name="T5" fmla="*/ 146 h 152"/>
                <a:gd name="T6" fmla="*/ 44 w 60"/>
                <a:gd name="T7" fmla="*/ 142 h 152"/>
                <a:gd name="T8" fmla="*/ 40 w 60"/>
                <a:gd name="T9" fmla="*/ 139 h 152"/>
                <a:gd name="T10" fmla="*/ 36 w 60"/>
                <a:gd name="T11" fmla="*/ 134 h 152"/>
                <a:gd name="T12" fmla="*/ 33 w 60"/>
                <a:gd name="T13" fmla="*/ 130 h 152"/>
                <a:gd name="T14" fmla="*/ 31 w 60"/>
                <a:gd name="T15" fmla="*/ 126 h 152"/>
                <a:gd name="T16" fmla="*/ 29 w 60"/>
                <a:gd name="T17" fmla="*/ 120 h 152"/>
                <a:gd name="T18" fmla="*/ 0 w 60"/>
                <a:gd name="T19" fmla="*/ 0 h 152"/>
                <a:gd name="T20" fmla="*/ 5 w 60"/>
                <a:gd name="T21" fmla="*/ 3 h 152"/>
                <a:gd name="T22" fmla="*/ 11 w 60"/>
                <a:gd name="T23" fmla="*/ 4 h 152"/>
                <a:gd name="T24" fmla="*/ 15 w 60"/>
                <a:gd name="T25" fmla="*/ 7 h 152"/>
                <a:gd name="T26" fmla="*/ 21 w 60"/>
                <a:gd name="T27" fmla="*/ 10 h 152"/>
                <a:gd name="T28" fmla="*/ 60 w 60"/>
                <a:gd name="T29" fmla="*/ 152 h 152"/>
                <a:gd name="T30" fmla="*/ 60 w 60"/>
                <a:gd name="T3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2">
                  <a:moveTo>
                    <a:pt x="60" y="152"/>
                  </a:moveTo>
                  <a:lnTo>
                    <a:pt x="54" y="148"/>
                  </a:lnTo>
                  <a:lnTo>
                    <a:pt x="48" y="146"/>
                  </a:lnTo>
                  <a:lnTo>
                    <a:pt x="44" y="142"/>
                  </a:lnTo>
                  <a:lnTo>
                    <a:pt x="40" y="139"/>
                  </a:lnTo>
                  <a:lnTo>
                    <a:pt x="36" y="134"/>
                  </a:lnTo>
                  <a:lnTo>
                    <a:pt x="33" y="130"/>
                  </a:lnTo>
                  <a:lnTo>
                    <a:pt x="31" y="126"/>
                  </a:lnTo>
                  <a:lnTo>
                    <a:pt x="29" y="120"/>
                  </a:lnTo>
                  <a:lnTo>
                    <a:pt x="0" y="0"/>
                  </a:lnTo>
                  <a:lnTo>
                    <a:pt x="5" y="3"/>
                  </a:lnTo>
                  <a:lnTo>
                    <a:pt x="11" y="4"/>
                  </a:lnTo>
                  <a:lnTo>
                    <a:pt x="15" y="7"/>
                  </a:lnTo>
                  <a:lnTo>
                    <a:pt x="21" y="10"/>
                  </a:lnTo>
                  <a:lnTo>
                    <a:pt x="60" y="152"/>
                  </a:lnTo>
                  <a:lnTo>
                    <a:pt x="60" y="152"/>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49"/>
            <p:cNvSpPr>
              <a:spLocks/>
            </p:cNvSpPr>
            <p:nvPr/>
          </p:nvSpPr>
          <p:spPr bwMode="auto">
            <a:xfrm>
              <a:off x="2901" y="2716"/>
              <a:ext cx="11" cy="14"/>
            </a:xfrm>
            <a:custGeom>
              <a:avLst/>
              <a:gdLst>
                <a:gd name="T0" fmla="*/ 1 w 11"/>
                <a:gd name="T1" fmla="*/ 14 h 14"/>
                <a:gd name="T2" fmla="*/ 0 w 11"/>
                <a:gd name="T3" fmla="*/ 12 h 14"/>
                <a:gd name="T4" fmla="*/ 4 w 11"/>
                <a:gd name="T5" fmla="*/ 8 h 14"/>
                <a:gd name="T6" fmla="*/ 8 w 11"/>
                <a:gd name="T7" fmla="*/ 2 h 14"/>
                <a:gd name="T8" fmla="*/ 11 w 11"/>
                <a:gd name="T9" fmla="*/ 0 h 14"/>
                <a:gd name="T10" fmla="*/ 11 w 11"/>
                <a:gd name="T11" fmla="*/ 1 h 14"/>
                <a:gd name="T12" fmla="*/ 11 w 11"/>
                <a:gd name="T13" fmla="*/ 5 h 14"/>
                <a:gd name="T14" fmla="*/ 11 w 11"/>
                <a:gd name="T15" fmla="*/ 8 h 14"/>
                <a:gd name="T16" fmla="*/ 11 w 11"/>
                <a:gd name="T17" fmla="*/ 12 h 14"/>
                <a:gd name="T18" fmla="*/ 9 w 11"/>
                <a:gd name="T19" fmla="*/ 13 h 14"/>
                <a:gd name="T20" fmla="*/ 5 w 11"/>
                <a:gd name="T21" fmla="*/ 14 h 14"/>
                <a:gd name="T22" fmla="*/ 3 w 11"/>
                <a:gd name="T23" fmla="*/ 14 h 14"/>
                <a:gd name="T24" fmla="*/ 1 w 11"/>
                <a:gd name="T25" fmla="*/ 14 h 14"/>
                <a:gd name="T26" fmla="*/ 1 w 11"/>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4">
                  <a:moveTo>
                    <a:pt x="1" y="14"/>
                  </a:moveTo>
                  <a:lnTo>
                    <a:pt x="0" y="12"/>
                  </a:lnTo>
                  <a:lnTo>
                    <a:pt x="4" y="8"/>
                  </a:lnTo>
                  <a:lnTo>
                    <a:pt x="8" y="2"/>
                  </a:lnTo>
                  <a:lnTo>
                    <a:pt x="11" y="0"/>
                  </a:lnTo>
                  <a:lnTo>
                    <a:pt x="11" y="1"/>
                  </a:lnTo>
                  <a:lnTo>
                    <a:pt x="11" y="5"/>
                  </a:lnTo>
                  <a:lnTo>
                    <a:pt x="11" y="8"/>
                  </a:lnTo>
                  <a:lnTo>
                    <a:pt x="11" y="12"/>
                  </a:lnTo>
                  <a:lnTo>
                    <a:pt x="9" y="13"/>
                  </a:lnTo>
                  <a:lnTo>
                    <a:pt x="5" y="14"/>
                  </a:lnTo>
                  <a:lnTo>
                    <a:pt x="3" y="14"/>
                  </a:lnTo>
                  <a:lnTo>
                    <a:pt x="1" y="14"/>
                  </a:lnTo>
                  <a:lnTo>
                    <a:pt x="1" y="14"/>
                  </a:lnTo>
                  <a:close/>
                </a:path>
              </a:pathLst>
            </a:custGeom>
            <a:solidFill>
              <a:srgbClr val="F7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50"/>
            <p:cNvSpPr>
              <a:spLocks/>
            </p:cNvSpPr>
            <p:nvPr/>
          </p:nvSpPr>
          <p:spPr bwMode="auto">
            <a:xfrm>
              <a:off x="2888" y="2710"/>
              <a:ext cx="21" cy="11"/>
            </a:xfrm>
            <a:custGeom>
              <a:avLst/>
              <a:gdLst>
                <a:gd name="T0" fmla="*/ 0 w 21"/>
                <a:gd name="T1" fmla="*/ 11 h 11"/>
                <a:gd name="T2" fmla="*/ 2 w 21"/>
                <a:gd name="T3" fmla="*/ 7 h 11"/>
                <a:gd name="T4" fmla="*/ 9 w 21"/>
                <a:gd name="T5" fmla="*/ 4 h 11"/>
                <a:gd name="T6" fmla="*/ 16 w 21"/>
                <a:gd name="T7" fmla="*/ 0 h 11"/>
                <a:gd name="T8" fmla="*/ 21 w 21"/>
                <a:gd name="T9" fmla="*/ 0 h 11"/>
                <a:gd name="T10" fmla="*/ 18 w 21"/>
                <a:gd name="T11" fmla="*/ 4 h 11"/>
                <a:gd name="T12" fmla="*/ 16 w 21"/>
                <a:gd name="T13" fmla="*/ 7 h 11"/>
                <a:gd name="T14" fmla="*/ 12 w 21"/>
                <a:gd name="T15" fmla="*/ 8 h 11"/>
                <a:gd name="T16" fmla="*/ 8 w 21"/>
                <a:gd name="T17" fmla="*/ 11 h 11"/>
                <a:gd name="T18" fmla="*/ 0 w 21"/>
                <a:gd name="T19" fmla="*/ 11 h 11"/>
                <a:gd name="T20" fmla="*/ 0 w 21"/>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0" y="11"/>
                  </a:moveTo>
                  <a:lnTo>
                    <a:pt x="2" y="7"/>
                  </a:lnTo>
                  <a:lnTo>
                    <a:pt x="9" y="4"/>
                  </a:lnTo>
                  <a:lnTo>
                    <a:pt x="16" y="0"/>
                  </a:lnTo>
                  <a:lnTo>
                    <a:pt x="21" y="0"/>
                  </a:lnTo>
                  <a:lnTo>
                    <a:pt x="18" y="4"/>
                  </a:lnTo>
                  <a:lnTo>
                    <a:pt x="16" y="7"/>
                  </a:lnTo>
                  <a:lnTo>
                    <a:pt x="12" y="8"/>
                  </a:lnTo>
                  <a:lnTo>
                    <a:pt x="8" y="11"/>
                  </a:lnTo>
                  <a:lnTo>
                    <a:pt x="0" y="11"/>
                  </a:lnTo>
                  <a:lnTo>
                    <a:pt x="0" y="11"/>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51"/>
            <p:cNvSpPr>
              <a:spLocks/>
            </p:cNvSpPr>
            <p:nvPr/>
          </p:nvSpPr>
          <p:spPr bwMode="auto">
            <a:xfrm>
              <a:off x="3076" y="2573"/>
              <a:ext cx="17" cy="33"/>
            </a:xfrm>
            <a:custGeom>
              <a:avLst/>
              <a:gdLst>
                <a:gd name="T0" fmla="*/ 5 w 17"/>
                <a:gd name="T1" fmla="*/ 33 h 33"/>
                <a:gd name="T2" fmla="*/ 2 w 17"/>
                <a:gd name="T3" fmla="*/ 25 h 33"/>
                <a:gd name="T4" fmla="*/ 1 w 17"/>
                <a:gd name="T5" fmla="*/ 19 h 33"/>
                <a:gd name="T6" fmla="*/ 0 w 17"/>
                <a:gd name="T7" fmla="*/ 12 h 33"/>
                <a:gd name="T8" fmla="*/ 4 w 17"/>
                <a:gd name="T9" fmla="*/ 5 h 33"/>
                <a:gd name="T10" fmla="*/ 6 w 17"/>
                <a:gd name="T11" fmla="*/ 3 h 33"/>
                <a:gd name="T12" fmla="*/ 10 w 17"/>
                <a:gd name="T13" fmla="*/ 1 h 33"/>
                <a:gd name="T14" fmla="*/ 14 w 17"/>
                <a:gd name="T15" fmla="*/ 0 h 33"/>
                <a:gd name="T16" fmla="*/ 17 w 17"/>
                <a:gd name="T17" fmla="*/ 4 h 33"/>
                <a:gd name="T18" fmla="*/ 5 w 17"/>
                <a:gd name="T19" fmla="*/ 33 h 33"/>
                <a:gd name="T20" fmla="*/ 5 w 17"/>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3">
                  <a:moveTo>
                    <a:pt x="5" y="33"/>
                  </a:moveTo>
                  <a:lnTo>
                    <a:pt x="2" y="25"/>
                  </a:lnTo>
                  <a:lnTo>
                    <a:pt x="1" y="19"/>
                  </a:lnTo>
                  <a:lnTo>
                    <a:pt x="0" y="12"/>
                  </a:lnTo>
                  <a:lnTo>
                    <a:pt x="4" y="5"/>
                  </a:lnTo>
                  <a:lnTo>
                    <a:pt x="6" y="3"/>
                  </a:lnTo>
                  <a:lnTo>
                    <a:pt x="10" y="1"/>
                  </a:lnTo>
                  <a:lnTo>
                    <a:pt x="14" y="0"/>
                  </a:lnTo>
                  <a:lnTo>
                    <a:pt x="17" y="4"/>
                  </a:lnTo>
                  <a:lnTo>
                    <a:pt x="5" y="33"/>
                  </a:lnTo>
                  <a:lnTo>
                    <a:pt x="5" y="33"/>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52"/>
            <p:cNvSpPr>
              <a:spLocks/>
            </p:cNvSpPr>
            <p:nvPr/>
          </p:nvSpPr>
          <p:spPr bwMode="auto">
            <a:xfrm>
              <a:off x="2873" y="2581"/>
              <a:ext cx="9" cy="16"/>
            </a:xfrm>
            <a:custGeom>
              <a:avLst/>
              <a:gdLst>
                <a:gd name="T0" fmla="*/ 7 w 9"/>
                <a:gd name="T1" fmla="*/ 16 h 16"/>
                <a:gd name="T2" fmla="*/ 3 w 9"/>
                <a:gd name="T3" fmla="*/ 15 h 16"/>
                <a:gd name="T4" fmla="*/ 1 w 9"/>
                <a:gd name="T5" fmla="*/ 11 h 16"/>
                <a:gd name="T6" fmla="*/ 0 w 9"/>
                <a:gd name="T7" fmla="*/ 7 h 16"/>
                <a:gd name="T8" fmla="*/ 0 w 9"/>
                <a:gd name="T9" fmla="*/ 3 h 16"/>
                <a:gd name="T10" fmla="*/ 3 w 9"/>
                <a:gd name="T11" fmla="*/ 0 h 16"/>
                <a:gd name="T12" fmla="*/ 7 w 9"/>
                <a:gd name="T13" fmla="*/ 1 h 16"/>
                <a:gd name="T14" fmla="*/ 8 w 9"/>
                <a:gd name="T15" fmla="*/ 8 h 16"/>
                <a:gd name="T16" fmla="*/ 9 w 9"/>
                <a:gd name="T17" fmla="*/ 15 h 16"/>
                <a:gd name="T18" fmla="*/ 7 w 9"/>
                <a:gd name="T19" fmla="*/ 16 h 16"/>
                <a:gd name="T20" fmla="*/ 7 w 9"/>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6">
                  <a:moveTo>
                    <a:pt x="7" y="16"/>
                  </a:moveTo>
                  <a:lnTo>
                    <a:pt x="3" y="15"/>
                  </a:lnTo>
                  <a:lnTo>
                    <a:pt x="1" y="11"/>
                  </a:lnTo>
                  <a:lnTo>
                    <a:pt x="0" y="7"/>
                  </a:lnTo>
                  <a:lnTo>
                    <a:pt x="0" y="3"/>
                  </a:lnTo>
                  <a:lnTo>
                    <a:pt x="3" y="0"/>
                  </a:lnTo>
                  <a:lnTo>
                    <a:pt x="7" y="1"/>
                  </a:lnTo>
                  <a:lnTo>
                    <a:pt x="8" y="8"/>
                  </a:lnTo>
                  <a:lnTo>
                    <a:pt x="9" y="15"/>
                  </a:lnTo>
                  <a:lnTo>
                    <a:pt x="7" y="16"/>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53"/>
            <p:cNvSpPr>
              <a:spLocks/>
            </p:cNvSpPr>
            <p:nvPr/>
          </p:nvSpPr>
          <p:spPr bwMode="auto">
            <a:xfrm>
              <a:off x="2897" y="2574"/>
              <a:ext cx="13" cy="18"/>
            </a:xfrm>
            <a:custGeom>
              <a:avLst/>
              <a:gdLst>
                <a:gd name="T0" fmla="*/ 3 w 13"/>
                <a:gd name="T1" fmla="*/ 15 h 18"/>
                <a:gd name="T2" fmla="*/ 1 w 13"/>
                <a:gd name="T3" fmla="*/ 11 h 18"/>
                <a:gd name="T4" fmla="*/ 0 w 13"/>
                <a:gd name="T5" fmla="*/ 7 h 18"/>
                <a:gd name="T6" fmla="*/ 0 w 13"/>
                <a:gd name="T7" fmla="*/ 3 h 18"/>
                <a:gd name="T8" fmla="*/ 3 w 13"/>
                <a:gd name="T9" fmla="*/ 0 h 18"/>
                <a:gd name="T10" fmla="*/ 5 w 13"/>
                <a:gd name="T11" fmla="*/ 3 h 18"/>
                <a:gd name="T12" fmla="*/ 8 w 13"/>
                <a:gd name="T13" fmla="*/ 6 h 18"/>
                <a:gd name="T14" fmla="*/ 11 w 13"/>
                <a:gd name="T15" fmla="*/ 10 h 18"/>
                <a:gd name="T16" fmla="*/ 13 w 13"/>
                <a:gd name="T17" fmla="*/ 15 h 18"/>
                <a:gd name="T18" fmla="*/ 9 w 13"/>
                <a:gd name="T19" fmla="*/ 16 h 18"/>
                <a:gd name="T20" fmla="*/ 8 w 13"/>
                <a:gd name="T21" fmla="*/ 18 h 18"/>
                <a:gd name="T22" fmla="*/ 5 w 13"/>
                <a:gd name="T23" fmla="*/ 18 h 18"/>
                <a:gd name="T24" fmla="*/ 3 w 13"/>
                <a:gd name="T25" fmla="*/ 15 h 18"/>
                <a:gd name="T26" fmla="*/ 3 w 13"/>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8">
                  <a:moveTo>
                    <a:pt x="3" y="15"/>
                  </a:moveTo>
                  <a:lnTo>
                    <a:pt x="1" y="11"/>
                  </a:lnTo>
                  <a:lnTo>
                    <a:pt x="0" y="7"/>
                  </a:lnTo>
                  <a:lnTo>
                    <a:pt x="0" y="3"/>
                  </a:lnTo>
                  <a:lnTo>
                    <a:pt x="3" y="0"/>
                  </a:lnTo>
                  <a:lnTo>
                    <a:pt x="5" y="3"/>
                  </a:lnTo>
                  <a:lnTo>
                    <a:pt x="8" y="6"/>
                  </a:lnTo>
                  <a:lnTo>
                    <a:pt x="11" y="10"/>
                  </a:lnTo>
                  <a:lnTo>
                    <a:pt x="13" y="15"/>
                  </a:lnTo>
                  <a:lnTo>
                    <a:pt x="9" y="16"/>
                  </a:lnTo>
                  <a:lnTo>
                    <a:pt x="8" y="18"/>
                  </a:lnTo>
                  <a:lnTo>
                    <a:pt x="5" y="18"/>
                  </a:lnTo>
                  <a:lnTo>
                    <a:pt x="3" y="15"/>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54"/>
            <p:cNvSpPr>
              <a:spLocks/>
            </p:cNvSpPr>
            <p:nvPr/>
          </p:nvSpPr>
          <p:spPr bwMode="auto">
            <a:xfrm>
              <a:off x="2918" y="2568"/>
              <a:ext cx="14" cy="14"/>
            </a:xfrm>
            <a:custGeom>
              <a:avLst/>
              <a:gdLst>
                <a:gd name="T0" fmla="*/ 7 w 14"/>
                <a:gd name="T1" fmla="*/ 14 h 14"/>
                <a:gd name="T2" fmla="*/ 3 w 14"/>
                <a:gd name="T3" fmla="*/ 9 h 14"/>
                <a:gd name="T4" fmla="*/ 0 w 14"/>
                <a:gd name="T5" fmla="*/ 6 h 14"/>
                <a:gd name="T6" fmla="*/ 0 w 14"/>
                <a:gd name="T7" fmla="*/ 4 h 14"/>
                <a:gd name="T8" fmla="*/ 6 w 14"/>
                <a:gd name="T9" fmla="*/ 0 h 14"/>
                <a:gd name="T10" fmla="*/ 7 w 14"/>
                <a:gd name="T11" fmla="*/ 1 h 14"/>
                <a:gd name="T12" fmla="*/ 11 w 14"/>
                <a:gd name="T13" fmla="*/ 4 h 14"/>
                <a:gd name="T14" fmla="*/ 12 w 14"/>
                <a:gd name="T15" fmla="*/ 8 h 14"/>
                <a:gd name="T16" fmla="*/ 14 w 14"/>
                <a:gd name="T17" fmla="*/ 12 h 14"/>
                <a:gd name="T18" fmla="*/ 7 w 14"/>
                <a:gd name="T19" fmla="*/ 14 h 14"/>
                <a:gd name="T20" fmla="*/ 7 w 1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14"/>
                  </a:moveTo>
                  <a:lnTo>
                    <a:pt x="3" y="9"/>
                  </a:lnTo>
                  <a:lnTo>
                    <a:pt x="0" y="6"/>
                  </a:lnTo>
                  <a:lnTo>
                    <a:pt x="0" y="4"/>
                  </a:lnTo>
                  <a:lnTo>
                    <a:pt x="6" y="0"/>
                  </a:lnTo>
                  <a:lnTo>
                    <a:pt x="7" y="1"/>
                  </a:lnTo>
                  <a:lnTo>
                    <a:pt x="11" y="4"/>
                  </a:lnTo>
                  <a:lnTo>
                    <a:pt x="12" y="8"/>
                  </a:lnTo>
                  <a:lnTo>
                    <a:pt x="14" y="12"/>
                  </a:lnTo>
                  <a:lnTo>
                    <a:pt x="7"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55"/>
            <p:cNvSpPr>
              <a:spLocks/>
            </p:cNvSpPr>
            <p:nvPr/>
          </p:nvSpPr>
          <p:spPr bwMode="auto">
            <a:xfrm>
              <a:off x="2845" y="2533"/>
              <a:ext cx="88" cy="37"/>
            </a:xfrm>
            <a:custGeom>
              <a:avLst/>
              <a:gdLst>
                <a:gd name="T0" fmla="*/ 0 w 88"/>
                <a:gd name="T1" fmla="*/ 36 h 37"/>
                <a:gd name="T2" fmla="*/ 1 w 88"/>
                <a:gd name="T3" fmla="*/ 32 h 37"/>
                <a:gd name="T4" fmla="*/ 5 w 88"/>
                <a:gd name="T5" fmla="*/ 27 h 37"/>
                <a:gd name="T6" fmla="*/ 9 w 88"/>
                <a:gd name="T7" fmla="*/ 23 h 37"/>
                <a:gd name="T8" fmla="*/ 16 w 88"/>
                <a:gd name="T9" fmla="*/ 20 h 37"/>
                <a:gd name="T10" fmla="*/ 20 w 88"/>
                <a:gd name="T11" fmla="*/ 16 h 37"/>
                <a:gd name="T12" fmla="*/ 27 w 88"/>
                <a:gd name="T13" fmla="*/ 13 h 37"/>
                <a:gd name="T14" fmla="*/ 33 w 88"/>
                <a:gd name="T15" fmla="*/ 11 h 37"/>
                <a:gd name="T16" fmla="*/ 40 w 88"/>
                <a:gd name="T17" fmla="*/ 8 h 37"/>
                <a:gd name="T18" fmla="*/ 47 w 88"/>
                <a:gd name="T19" fmla="*/ 5 h 37"/>
                <a:gd name="T20" fmla="*/ 53 w 88"/>
                <a:gd name="T21" fmla="*/ 4 h 37"/>
                <a:gd name="T22" fmla="*/ 60 w 88"/>
                <a:gd name="T23" fmla="*/ 3 h 37"/>
                <a:gd name="T24" fmla="*/ 67 w 88"/>
                <a:gd name="T25" fmla="*/ 3 h 37"/>
                <a:gd name="T26" fmla="*/ 72 w 88"/>
                <a:gd name="T27" fmla="*/ 0 h 37"/>
                <a:gd name="T28" fmla="*/ 77 w 88"/>
                <a:gd name="T29" fmla="*/ 1 h 37"/>
                <a:gd name="T30" fmla="*/ 83 w 88"/>
                <a:gd name="T31" fmla="*/ 1 h 37"/>
                <a:gd name="T32" fmla="*/ 88 w 88"/>
                <a:gd name="T33" fmla="*/ 3 h 37"/>
                <a:gd name="T34" fmla="*/ 85 w 88"/>
                <a:gd name="T35" fmla="*/ 7 h 37"/>
                <a:gd name="T36" fmla="*/ 84 w 88"/>
                <a:gd name="T37" fmla="*/ 11 h 37"/>
                <a:gd name="T38" fmla="*/ 80 w 88"/>
                <a:gd name="T39" fmla="*/ 15 h 37"/>
                <a:gd name="T40" fmla="*/ 76 w 88"/>
                <a:gd name="T41" fmla="*/ 19 h 37"/>
                <a:gd name="T42" fmla="*/ 71 w 88"/>
                <a:gd name="T43" fmla="*/ 23 h 37"/>
                <a:gd name="T44" fmla="*/ 64 w 88"/>
                <a:gd name="T45" fmla="*/ 25 h 37"/>
                <a:gd name="T46" fmla="*/ 56 w 88"/>
                <a:gd name="T47" fmla="*/ 28 h 37"/>
                <a:gd name="T48" fmla="*/ 49 w 88"/>
                <a:gd name="T49" fmla="*/ 32 h 37"/>
                <a:gd name="T50" fmla="*/ 41 w 88"/>
                <a:gd name="T51" fmla="*/ 33 h 37"/>
                <a:gd name="T52" fmla="*/ 35 w 88"/>
                <a:gd name="T53" fmla="*/ 35 h 37"/>
                <a:gd name="T54" fmla="*/ 27 w 88"/>
                <a:gd name="T55" fmla="*/ 36 h 37"/>
                <a:gd name="T56" fmla="*/ 20 w 88"/>
                <a:gd name="T57" fmla="*/ 37 h 37"/>
                <a:gd name="T58" fmla="*/ 13 w 88"/>
                <a:gd name="T59" fmla="*/ 37 h 37"/>
                <a:gd name="T60" fmla="*/ 8 w 88"/>
                <a:gd name="T61" fmla="*/ 37 h 37"/>
                <a:gd name="T62" fmla="*/ 4 w 88"/>
                <a:gd name="T63" fmla="*/ 36 h 37"/>
                <a:gd name="T64" fmla="*/ 0 w 88"/>
                <a:gd name="T65" fmla="*/ 36 h 37"/>
                <a:gd name="T66" fmla="*/ 0 w 88"/>
                <a:gd name="T6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37">
                  <a:moveTo>
                    <a:pt x="0" y="36"/>
                  </a:moveTo>
                  <a:lnTo>
                    <a:pt x="1" y="32"/>
                  </a:lnTo>
                  <a:lnTo>
                    <a:pt x="5" y="27"/>
                  </a:lnTo>
                  <a:lnTo>
                    <a:pt x="9" y="23"/>
                  </a:lnTo>
                  <a:lnTo>
                    <a:pt x="16" y="20"/>
                  </a:lnTo>
                  <a:lnTo>
                    <a:pt x="20" y="16"/>
                  </a:lnTo>
                  <a:lnTo>
                    <a:pt x="27" y="13"/>
                  </a:lnTo>
                  <a:lnTo>
                    <a:pt x="33" y="11"/>
                  </a:lnTo>
                  <a:lnTo>
                    <a:pt x="40" y="8"/>
                  </a:lnTo>
                  <a:lnTo>
                    <a:pt x="47" y="5"/>
                  </a:lnTo>
                  <a:lnTo>
                    <a:pt x="53" y="4"/>
                  </a:lnTo>
                  <a:lnTo>
                    <a:pt x="60" y="3"/>
                  </a:lnTo>
                  <a:lnTo>
                    <a:pt x="67" y="3"/>
                  </a:lnTo>
                  <a:lnTo>
                    <a:pt x="72" y="0"/>
                  </a:lnTo>
                  <a:lnTo>
                    <a:pt x="77" y="1"/>
                  </a:lnTo>
                  <a:lnTo>
                    <a:pt x="83" y="1"/>
                  </a:lnTo>
                  <a:lnTo>
                    <a:pt x="88" y="3"/>
                  </a:lnTo>
                  <a:lnTo>
                    <a:pt x="85" y="7"/>
                  </a:lnTo>
                  <a:lnTo>
                    <a:pt x="84" y="11"/>
                  </a:lnTo>
                  <a:lnTo>
                    <a:pt x="80" y="15"/>
                  </a:lnTo>
                  <a:lnTo>
                    <a:pt x="76" y="19"/>
                  </a:lnTo>
                  <a:lnTo>
                    <a:pt x="71" y="23"/>
                  </a:lnTo>
                  <a:lnTo>
                    <a:pt x="64" y="25"/>
                  </a:lnTo>
                  <a:lnTo>
                    <a:pt x="56" y="28"/>
                  </a:lnTo>
                  <a:lnTo>
                    <a:pt x="49" y="32"/>
                  </a:lnTo>
                  <a:lnTo>
                    <a:pt x="41" y="33"/>
                  </a:lnTo>
                  <a:lnTo>
                    <a:pt x="35" y="35"/>
                  </a:lnTo>
                  <a:lnTo>
                    <a:pt x="27" y="36"/>
                  </a:lnTo>
                  <a:lnTo>
                    <a:pt x="20" y="37"/>
                  </a:lnTo>
                  <a:lnTo>
                    <a:pt x="13" y="37"/>
                  </a:lnTo>
                  <a:lnTo>
                    <a:pt x="8" y="37"/>
                  </a:lnTo>
                  <a:lnTo>
                    <a:pt x="4" y="36"/>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56"/>
            <p:cNvSpPr>
              <a:spLocks/>
            </p:cNvSpPr>
            <p:nvPr/>
          </p:nvSpPr>
          <p:spPr bwMode="auto">
            <a:xfrm>
              <a:off x="2862" y="2552"/>
              <a:ext cx="22" cy="10"/>
            </a:xfrm>
            <a:custGeom>
              <a:avLst/>
              <a:gdLst>
                <a:gd name="T0" fmla="*/ 20 w 22"/>
                <a:gd name="T1" fmla="*/ 0 h 10"/>
                <a:gd name="T2" fmla="*/ 22 w 22"/>
                <a:gd name="T3" fmla="*/ 9 h 10"/>
                <a:gd name="T4" fmla="*/ 18 w 22"/>
                <a:gd name="T5" fmla="*/ 9 h 10"/>
                <a:gd name="T6" fmla="*/ 12 w 22"/>
                <a:gd name="T7" fmla="*/ 9 h 10"/>
                <a:gd name="T8" fmla="*/ 6 w 22"/>
                <a:gd name="T9" fmla="*/ 9 h 10"/>
                <a:gd name="T10" fmla="*/ 0 w 22"/>
                <a:gd name="T11" fmla="*/ 10 h 10"/>
                <a:gd name="T12" fmla="*/ 20 w 22"/>
                <a:gd name="T13" fmla="*/ 0 h 10"/>
                <a:gd name="T14" fmla="*/ 20 w 2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0" y="0"/>
                  </a:moveTo>
                  <a:lnTo>
                    <a:pt x="22" y="9"/>
                  </a:lnTo>
                  <a:lnTo>
                    <a:pt x="18" y="9"/>
                  </a:lnTo>
                  <a:lnTo>
                    <a:pt x="12" y="9"/>
                  </a:lnTo>
                  <a:lnTo>
                    <a:pt x="6" y="9"/>
                  </a:lnTo>
                  <a:lnTo>
                    <a:pt x="0" y="10"/>
                  </a:lnTo>
                  <a:lnTo>
                    <a:pt x="20" y="0"/>
                  </a:lnTo>
                  <a:lnTo>
                    <a:pt x="20"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57"/>
            <p:cNvSpPr>
              <a:spLocks/>
            </p:cNvSpPr>
            <p:nvPr/>
          </p:nvSpPr>
          <p:spPr bwMode="auto">
            <a:xfrm>
              <a:off x="2896" y="2544"/>
              <a:ext cx="20" cy="12"/>
            </a:xfrm>
            <a:custGeom>
              <a:avLst/>
              <a:gdLst>
                <a:gd name="T0" fmla="*/ 1 w 20"/>
                <a:gd name="T1" fmla="*/ 12 h 12"/>
                <a:gd name="T2" fmla="*/ 0 w 20"/>
                <a:gd name="T3" fmla="*/ 4 h 12"/>
                <a:gd name="T4" fmla="*/ 2 w 20"/>
                <a:gd name="T5" fmla="*/ 1 h 12"/>
                <a:gd name="T6" fmla="*/ 9 w 20"/>
                <a:gd name="T7" fmla="*/ 0 h 12"/>
                <a:gd name="T8" fmla="*/ 14 w 20"/>
                <a:gd name="T9" fmla="*/ 0 h 12"/>
                <a:gd name="T10" fmla="*/ 20 w 20"/>
                <a:gd name="T11" fmla="*/ 0 h 12"/>
                <a:gd name="T12" fmla="*/ 17 w 20"/>
                <a:gd name="T13" fmla="*/ 4 h 12"/>
                <a:gd name="T14" fmla="*/ 12 w 20"/>
                <a:gd name="T15" fmla="*/ 8 h 12"/>
                <a:gd name="T16" fmla="*/ 5 w 20"/>
                <a:gd name="T17" fmla="*/ 10 h 12"/>
                <a:gd name="T18" fmla="*/ 1 w 20"/>
                <a:gd name="T19" fmla="*/ 12 h 12"/>
                <a:gd name="T20" fmla="*/ 1 w 20"/>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2">
                  <a:moveTo>
                    <a:pt x="1" y="12"/>
                  </a:moveTo>
                  <a:lnTo>
                    <a:pt x="0" y="4"/>
                  </a:lnTo>
                  <a:lnTo>
                    <a:pt x="2" y="1"/>
                  </a:lnTo>
                  <a:lnTo>
                    <a:pt x="9" y="0"/>
                  </a:lnTo>
                  <a:lnTo>
                    <a:pt x="14" y="0"/>
                  </a:lnTo>
                  <a:lnTo>
                    <a:pt x="20" y="0"/>
                  </a:lnTo>
                  <a:lnTo>
                    <a:pt x="17" y="4"/>
                  </a:lnTo>
                  <a:lnTo>
                    <a:pt x="12" y="8"/>
                  </a:lnTo>
                  <a:lnTo>
                    <a:pt x="5" y="10"/>
                  </a:lnTo>
                  <a:lnTo>
                    <a:pt x="1" y="12"/>
                  </a:lnTo>
                  <a:lnTo>
                    <a:pt x="1" y="12"/>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58"/>
            <p:cNvSpPr>
              <a:spLocks/>
            </p:cNvSpPr>
            <p:nvPr/>
          </p:nvSpPr>
          <p:spPr bwMode="auto">
            <a:xfrm>
              <a:off x="1740" y="3378"/>
              <a:ext cx="2227" cy="429"/>
            </a:xfrm>
            <a:custGeom>
              <a:avLst/>
              <a:gdLst>
                <a:gd name="T0" fmla="*/ 40 w 2227"/>
                <a:gd name="T1" fmla="*/ 0 h 429"/>
                <a:gd name="T2" fmla="*/ 89 w 2227"/>
                <a:gd name="T3" fmla="*/ 367 h 429"/>
                <a:gd name="T4" fmla="*/ 54 w 2227"/>
                <a:gd name="T5" fmla="*/ 357 h 429"/>
                <a:gd name="T6" fmla="*/ 48 w 2227"/>
                <a:gd name="T7" fmla="*/ 384 h 429"/>
                <a:gd name="T8" fmla="*/ 227 w 2227"/>
                <a:gd name="T9" fmla="*/ 347 h 429"/>
                <a:gd name="T10" fmla="*/ 257 w 2227"/>
                <a:gd name="T11" fmla="*/ 352 h 429"/>
                <a:gd name="T12" fmla="*/ 292 w 2227"/>
                <a:gd name="T13" fmla="*/ 365 h 429"/>
                <a:gd name="T14" fmla="*/ 329 w 2227"/>
                <a:gd name="T15" fmla="*/ 375 h 429"/>
                <a:gd name="T16" fmla="*/ 369 w 2227"/>
                <a:gd name="T17" fmla="*/ 381 h 429"/>
                <a:gd name="T18" fmla="*/ 411 w 2227"/>
                <a:gd name="T19" fmla="*/ 384 h 429"/>
                <a:gd name="T20" fmla="*/ 455 w 2227"/>
                <a:gd name="T21" fmla="*/ 388 h 429"/>
                <a:gd name="T22" fmla="*/ 499 w 2227"/>
                <a:gd name="T23" fmla="*/ 388 h 429"/>
                <a:gd name="T24" fmla="*/ 543 w 2227"/>
                <a:gd name="T25" fmla="*/ 388 h 429"/>
                <a:gd name="T26" fmla="*/ 590 w 2227"/>
                <a:gd name="T27" fmla="*/ 384 h 429"/>
                <a:gd name="T28" fmla="*/ 636 w 2227"/>
                <a:gd name="T29" fmla="*/ 383 h 429"/>
                <a:gd name="T30" fmla="*/ 682 w 2227"/>
                <a:gd name="T31" fmla="*/ 379 h 429"/>
                <a:gd name="T32" fmla="*/ 728 w 2227"/>
                <a:gd name="T33" fmla="*/ 376 h 429"/>
                <a:gd name="T34" fmla="*/ 775 w 2227"/>
                <a:gd name="T35" fmla="*/ 375 h 429"/>
                <a:gd name="T36" fmla="*/ 839 w 2227"/>
                <a:gd name="T37" fmla="*/ 344 h 429"/>
                <a:gd name="T38" fmla="*/ 1248 w 2227"/>
                <a:gd name="T39" fmla="*/ 375 h 429"/>
                <a:gd name="T40" fmla="*/ 1236 w 2227"/>
                <a:gd name="T41" fmla="*/ 348 h 429"/>
                <a:gd name="T42" fmla="*/ 1246 w 2227"/>
                <a:gd name="T43" fmla="*/ 340 h 429"/>
                <a:gd name="T44" fmla="*/ 1895 w 2227"/>
                <a:gd name="T45" fmla="*/ 351 h 429"/>
                <a:gd name="T46" fmla="*/ 1923 w 2227"/>
                <a:gd name="T47" fmla="*/ 328 h 429"/>
                <a:gd name="T48" fmla="*/ 1939 w 2227"/>
                <a:gd name="T49" fmla="*/ 336 h 429"/>
                <a:gd name="T50" fmla="*/ 2179 w 2227"/>
                <a:gd name="T51" fmla="*/ 353 h 429"/>
                <a:gd name="T52" fmla="*/ 2182 w 2227"/>
                <a:gd name="T53" fmla="*/ 321 h 429"/>
                <a:gd name="T54" fmla="*/ 2182 w 2227"/>
                <a:gd name="T55" fmla="*/ 288 h 429"/>
                <a:gd name="T56" fmla="*/ 2182 w 2227"/>
                <a:gd name="T57" fmla="*/ 255 h 429"/>
                <a:gd name="T58" fmla="*/ 2179 w 2227"/>
                <a:gd name="T59" fmla="*/ 220 h 429"/>
                <a:gd name="T60" fmla="*/ 2179 w 2227"/>
                <a:gd name="T61" fmla="*/ 185 h 429"/>
                <a:gd name="T62" fmla="*/ 2181 w 2227"/>
                <a:gd name="T63" fmla="*/ 153 h 429"/>
                <a:gd name="T64" fmla="*/ 2161 w 2227"/>
                <a:gd name="T65" fmla="*/ 160 h 429"/>
                <a:gd name="T66" fmla="*/ 2141 w 2227"/>
                <a:gd name="T67" fmla="*/ 156 h 429"/>
                <a:gd name="T68" fmla="*/ 2145 w 2227"/>
                <a:gd name="T69" fmla="*/ 138 h 429"/>
                <a:gd name="T70" fmla="*/ 2217 w 2227"/>
                <a:gd name="T71" fmla="*/ 44 h 429"/>
                <a:gd name="T72" fmla="*/ 2219 w 2227"/>
                <a:gd name="T73" fmla="*/ 72 h 429"/>
                <a:gd name="T74" fmla="*/ 2221 w 2227"/>
                <a:gd name="T75" fmla="*/ 100 h 429"/>
                <a:gd name="T76" fmla="*/ 2223 w 2227"/>
                <a:gd name="T77" fmla="*/ 130 h 429"/>
                <a:gd name="T78" fmla="*/ 2223 w 2227"/>
                <a:gd name="T79" fmla="*/ 157 h 429"/>
                <a:gd name="T80" fmla="*/ 2225 w 2227"/>
                <a:gd name="T81" fmla="*/ 186 h 429"/>
                <a:gd name="T82" fmla="*/ 2226 w 2227"/>
                <a:gd name="T83" fmla="*/ 216 h 429"/>
                <a:gd name="T84" fmla="*/ 2226 w 2227"/>
                <a:gd name="T85" fmla="*/ 245 h 429"/>
                <a:gd name="T86" fmla="*/ 2226 w 2227"/>
                <a:gd name="T87" fmla="*/ 273 h 429"/>
                <a:gd name="T88" fmla="*/ 2226 w 2227"/>
                <a:gd name="T89" fmla="*/ 303 h 429"/>
                <a:gd name="T90" fmla="*/ 2226 w 2227"/>
                <a:gd name="T91" fmla="*/ 331 h 429"/>
                <a:gd name="T92" fmla="*/ 2226 w 2227"/>
                <a:gd name="T93" fmla="*/ 360 h 429"/>
                <a:gd name="T94" fmla="*/ 2226 w 2227"/>
                <a:gd name="T95" fmla="*/ 389 h 429"/>
                <a:gd name="T96" fmla="*/ 2213 w 2227"/>
                <a:gd name="T97" fmla="*/ 407 h 429"/>
                <a:gd name="T98" fmla="*/ 2162 w 2227"/>
                <a:gd name="T99" fmla="*/ 407 h 429"/>
                <a:gd name="T100" fmla="*/ 2094 w 2227"/>
                <a:gd name="T101" fmla="*/ 408 h 429"/>
                <a:gd name="T102" fmla="*/ 2012 w 2227"/>
                <a:gd name="T103" fmla="*/ 409 h 429"/>
                <a:gd name="T104" fmla="*/ 1918 w 2227"/>
                <a:gd name="T105" fmla="*/ 409 h 429"/>
                <a:gd name="T106" fmla="*/ 1816 w 2227"/>
                <a:gd name="T107" fmla="*/ 409 h 429"/>
                <a:gd name="T108" fmla="*/ 1711 w 2227"/>
                <a:gd name="T109" fmla="*/ 409 h 429"/>
                <a:gd name="T110" fmla="*/ 1601 w 2227"/>
                <a:gd name="T111" fmla="*/ 409 h 429"/>
                <a:gd name="T112" fmla="*/ 1496 w 2227"/>
                <a:gd name="T113" fmla="*/ 409 h 429"/>
                <a:gd name="T114" fmla="*/ 1397 w 2227"/>
                <a:gd name="T115" fmla="*/ 409 h 429"/>
                <a:gd name="T116" fmla="*/ 1306 w 2227"/>
                <a:gd name="T117" fmla="*/ 409 h 429"/>
                <a:gd name="T118" fmla="*/ 1228 w 2227"/>
                <a:gd name="T119" fmla="*/ 411 h 429"/>
                <a:gd name="T120" fmla="*/ 1166 w 2227"/>
                <a:gd name="T121" fmla="*/ 41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7" h="429">
                  <a:moveTo>
                    <a:pt x="13" y="429"/>
                  </a:moveTo>
                  <a:lnTo>
                    <a:pt x="6" y="425"/>
                  </a:lnTo>
                  <a:lnTo>
                    <a:pt x="1" y="420"/>
                  </a:lnTo>
                  <a:lnTo>
                    <a:pt x="0" y="2"/>
                  </a:lnTo>
                  <a:lnTo>
                    <a:pt x="40" y="0"/>
                  </a:lnTo>
                  <a:lnTo>
                    <a:pt x="48" y="332"/>
                  </a:lnTo>
                  <a:lnTo>
                    <a:pt x="98" y="349"/>
                  </a:lnTo>
                  <a:lnTo>
                    <a:pt x="102" y="367"/>
                  </a:lnTo>
                  <a:lnTo>
                    <a:pt x="96" y="367"/>
                  </a:lnTo>
                  <a:lnTo>
                    <a:pt x="89" y="367"/>
                  </a:lnTo>
                  <a:lnTo>
                    <a:pt x="82" y="364"/>
                  </a:lnTo>
                  <a:lnTo>
                    <a:pt x="76" y="363"/>
                  </a:lnTo>
                  <a:lnTo>
                    <a:pt x="68" y="360"/>
                  </a:lnTo>
                  <a:lnTo>
                    <a:pt x="61" y="359"/>
                  </a:lnTo>
                  <a:lnTo>
                    <a:pt x="54" y="357"/>
                  </a:lnTo>
                  <a:lnTo>
                    <a:pt x="48" y="357"/>
                  </a:lnTo>
                  <a:lnTo>
                    <a:pt x="48" y="364"/>
                  </a:lnTo>
                  <a:lnTo>
                    <a:pt x="48" y="371"/>
                  </a:lnTo>
                  <a:lnTo>
                    <a:pt x="48" y="377"/>
                  </a:lnTo>
                  <a:lnTo>
                    <a:pt x="48" y="384"/>
                  </a:lnTo>
                  <a:lnTo>
                    <a:pt x="130" y="387"/>
                  </a:lnTo>
                  <a:lnTo>
                    <a:pt x="241" y="384"/>
                  </a:lnTo>
                  <a:lnTo>
                    <a:pt x="220" y="355"/>
                  </a:lnTo>
                  <a:lnTo>
                    <a:pt x="221" y="349"/>
                  </a:lnTo>
                  <a:lnTo>
                    <a:pt x="227" y="347"/>
                  </a:lnTo>
                  <a:lnTo>
                    <a:pt x="232" y="345"/>
                  </a:lnTo>
                  <a:lnTo>
                    <a:pt x="239" y="344"/>
                  </a:lnTo>
                  <a:lnTo>
                    <a:pt x="244" y="347"/>
                  </a:lnTo>
                  <a:lnTo>
                    <a:pt x="251" y="349"/>
                  </a:lnTo>
                  <a:lnTo>
                    <a:pt x="257" y="352"/>
                  </a:lnTo>
                  <a:lnTo>
                    <a:pt x="264" y="355"/>
                  </a:lnTo>
                  <a:lnTo>
                    <a:pt x="271" y="357"/>
                  </a:lnTo>
                  <a:lnTo>
                    <a:pt x="277" y="360"/>
                  </a:lnTo>
                  <a:lnTo>
                    <a:pt x="285" y="363"/>
                  </a:lnTo>
                  <a:lnTo>
                    <a:pt x="292" y="365"/>
                  </a:lnTo>
                  <a:lnTo>
                    <a:pt x="299" y="367"/>
                  </a:lnTo>
                  <a:lnTo>
                    <a:pt x="307" y="369"/>
                  </a:lnTo>
                  <a:lnTo>
                    <a:pt x="315" y="371"/>
                  </a:lnTo>
                  <a:lnTo>
                    <a:pt x="321" y="372"/>
                  </a:lnTo>
                  <a:lnTo>
                    <a:pt x="329" y="375"/>
                  </a:lnTo>
                  <a:lnTo>
                    <a:pt x="337" y="376"/>
                  </a:lnTo>
                  <a:lnTo>
                    <a:pt x="345" y="377"/>
                  </a:lnTo>
                  <a:lnTo>
                    <a:pt x="353" y="379"/>
                  </a:lnTo>
                  <a:lnTo>
                    <a:pt x="361" y="380"/>
                  </a:lnTo>
                  <a:lnTo>
                    <a:pt x="369" y="381"/>
                  </a:lnTo>
                  <a:lnTo>
                    <a:pt x="377" y="381"/>
                  </a:lnTo>
                  <a:lnTo>
                    <a:pt x="385" y="383"/>
                  </a:lnTo>
                  <a:lnTo>
                    <a:pt x="395" y="383"/>
                  </a:lnTo>
                  <a:lnTo>
                    <a:pt x="403" y="384"/>
                  </a:lnTo>
                  <a:lnTo>
                    <a:pt x="411" y="384"/>
                  </a:lnTo>
                  <a:lnTo>
                    <a:pt x="420" y="387"/>
                  </a:lnTo>
                  <a:lnTo>
                    <a:pt x="428" y="387"/>
                  </a:lnTo>
                  <a:lnTo>
                    <a:pt x="436" y="387"/>
                  </a:lnTo>
                  <a:lnTo>
                    <a:pt x="445" y="388"/>
                  </a:lnTo>
                  <a:lnTo>
                    <a:pt x="455" y="388"/>
                  </a:lnTo>
                  <a:lnTo>
                    <a:pt x="463" y="388"/>
                  </a:lnTo>
                  <a:lnTo>
                    <a:pt x="472" y="388"/>
                  </a:lnTo>
                  <a:lnTo>
                    <a:pt x="482" y="388"/>
                  </a:lnTo>
                  <a:lnTo>
                    <a:pt x="491" y="389"/>
                  </a:lnTo>
                  <a:lnTo>
                    <a:pt x="499" y="388"/>
                  </a:lnTo>
                  <a:lnTo>
                    <a:pt x="507" y="388"/>
                  </a:lnTo>
                  <a:lnTo>
                    <a:pt x="516" y="388"/>
                  </a:lnTo>
                  <a:lnTo>
                    <a:pt x="526" y="388"/>
                  </a:lnTo>
                  <a:lnTo>
                    <a:pt x="535" y="388"/>
                  </a:lnTo>
                  <a:lnTo>
                    <a:pt x="543" y="388"/>
                  </a:lnTo>
                  <a:lnTo>
                    <a:pt x="552" y="387"/>
                  </a:lnTo>
                  <a:lnTo>
                    <a:pt x="562" y="387"/>
                  </a:lnTo>
                  <a:lnTo>
                    <a:pt x="571" y="387"/>
                  </a:lnTo>
                  <a:lnTo>
                    <a:pt x="580" y="385"/>
                  </a:lnTo>
                  <a:lnTo>
                    <a:pt x="590" y="384"/>
                  </a:lnTo>
                  <a:lnTo>
                    <a:pt x="599" y="384"/>
                  </a:lnTo>
                  <a:lnTo>
                    <a:pt x="608" y="384"/>
                  </a:lnTo>
                  <a:lnTo>
                    <a:pt x="618" y="384"/>
                  </a:lnTo>
                  <a:lnTo>
                    <a:pt x="627" y="383"/>
                  </a:lnTo>
                  <a:lnTo>
                    <a:pt x="636" y="383"/>
                  </a:lnTo>
                  <a:lnTo>
                    <a:pt x="646" y="381"/>
                  </a:lnTo>
                  <a:lnTo>
                    <a:pt x="655" y="381"/>
                  </a:lnTo>
                  <a:lnTo>
                    <a:pt x="663" y="380"/>
                  </a:lnTo>
                  <a:lnTo>
                    <a:pt x="674" y="380"/>
                  </a:lnTo>
                  <a:lnTo>
                    <a:pt x="682" y="379"/>
                  </a:lnTo>
                  <a:lnTo>
                    <a:pt x="691" y="379"/>
                  </a:lnTo>
                  <a:lnTo>
                    <a:pt x="700" y="377"/>
                  </a:lnTo>
                  <a:lnTo>
                    <a:pt x="710" y="377"/>
                  </a:lnTo>
                  <a:lnTo>
                    <a:pt x="719" y="377"/>
                  </a:lnTo>
                  <a:lnTo>
                    <a:pt x="728" y="376"/>
                  </a:lnTo>
                  <a:lnTo>
                    <a:pt x="736" y="376"/>
                  </a:lnTo>
                  <a:lnTo>
                    <a:pt x="747" y="376"/>
                  </a:lnTo>
                  <a:lnTo>
                    <a:pt x="755" y="375"/>
                  </a:lnTo>
                  <a:lnTo>
                    <a:pt x="766" y="375"/>
                  </a:lnTo>
                  <a:lnTo>
                    <a:pt x="775" y="375"/>
                  </a:lnTo>
                  <a:lnTo>
                    <a:pt x="784" y="375"/>
                  </a:lnTo>
                  <a:lnTo>
                    <a:pt x="827" y="340"/>
                  </a:lnTo>
                  <a:lnTo>
                    <a:pt x="833" y="340"/>
                  </a:lnTo>
                  <a:lnTo>
                    <a:pt x="837" y="341"/>
                  </a:lnTo>
                  <a:lnTo>
                    <a:pt x="839" y="344"/>
                  </a:lnTo>
                  <a:lnTo>
                    <a:pt x="842" y="347"/>
                  </a:lnTo>
                  <a:lnTo>
                    <a:pt x="843" y="352"/>
                  </a:lnTo>
                  <a:lnTo>
                    <a:pt x="845" y="355"/>
                  </a:lnTo>
                  <a:lnTo>
                    <a:pt x="825" y="377"/>
                  </a:lnTo>
                  <a:lnTo>
                    <a:pt x="1248" y="375"/>
                  </a:lnTo>
                  <a:lnTo>
                    <a:pt x="1246" y="368"/>
                  </a:lnTo>
                  <a:lnTo>
                    <a:pt x="1242" y="363"/>
                  </a:lnTo>
                  <a:lnTo>
                    <a:pt x="1236" y="356"/>
                  </a:lnTo>
                  <a:lnTo>
                    <a:pt x="1232" y="349"/>
                  </a:lnTo>
                  <a:lnTo>
                    <a:pt x="1236" y="348"/>
                  </a:lnTo>
                  <a:lnTo>
                    <a:pt x="1237" y="345"/>
                  </a:lnTo>
                  <a:lnTo>
                    <a:pt x="1237" y="343"/>
                  </a:lnTo>
                  <a:lnTo>
                    <a:pt x="1240" y="341"/>
                  </a:lnTo>
                  <a:lnTo>
                    <a:pt x="1242" y="340"/>
                  </a:lnTo>
                  <a:lnTo>
                    <a:pt x="1246" y="340"/>
                  </a:lnTo>
                  <a:lnTo>
                    <a:pt x="1280" y="375"/>
                  </a:lnTo>
                  <a:lnTo>
                    <a:pt x="1880" y="367"/>
                  </a:lnTo>
                  <a:lnTo>
                    <a:pt x="1886" y="361"/>
                  </a:lnTo>
                  <a:lnTo>
                    <a:pt x="1891" y="356"/>
                  </a:lnTo>
                  <a:lnTo>
                    <a:pt x="1895" y="351"/>
                  </a:lnTo>
                  <a:lnTo>
                    <a:pt x="1900" y="347"/>
                  </a:lnTo>
                  <a:lnTo>
                    <a:pt x="1904" y="341"/>
                  </a:lnTo>
                  <a:lnTo>
                    <a:pt x="1910" y="336"/>
                  </a:lnTo>
                  <a:lnTo>
                    <a:pt x="1916" y="331"/>
                  </a:lnTo>
                  <a:lnTo>
                    <a:pt x="1923" y="328"/>
                  </a:lnTo>
                  <a:lnTo>
                    <a:pt x="1928" y="328"/>
                  </a:lnTo>
                  <a:lnTo>
                    <a:pt x="1931" y="329"/>
                  </a:lnTo>
                  <a:lnTo>
                    <a:pt x="1934" y="331"/>
                  </a:lnTo>
                  <a:lnTo>
                    <a:pt x="1936" y="333"/>
                  </a:lnTo>
                  <a:lnTo>
                    <a:pt x="1939" y="336"/>
                  </a:lnTo>
                  <a:lnTo>
                    <a:pt x="1940" y="337"/>
                  </a:lnTo>
                  <a:lnTo>
                    <a:pt x="1916" y="364"/>
                  </a:lnTo>
                  <a:lnTo>
                    <a:pt x="2178" y="365"/>
                  </a:lnTo>
                  <a:lnTo>
                    <a:pt x="2178" y="359"/>
                  </a:lnTo>
                  <a:lnTo>
                    <a:pt x="2179" y="353"/>
                  </a:lnTo>
                  <a:lnTo>
                    <a:pt x="2179" y="347"/>
                  </a:lnTo>
                  <a:lnTo>
                    <a:pt x="2181" y="340"/>
                  </a:lnTo>
                  <a:lnTo>
                    <a:pt x="2181" y="333"/>
                  </a:lnTo>
                  <a:lnTo>
                    <a:pt x="2182" y="328"/>
                  </a:lnTo>
                  <a:lnTo>
                    <a:pt x="2182" y="321"/>
                  </a:lnTo>
                  <a:lnTo>
                    <a:pt x="2182" y="315"/>
                  </a:lnTo>
                  <a:lnTo>
                    <a:pt x="2182" y="308"/>
                  </a:lnTo>
                  <a:lnTo>
                    <a:pt x="2182" y="301"/>
                  </a:lnTo>
                  <a:lnTo>
                    <a:pt x="2182" y="295"/>
                  </a:lnTo>
                  <a:lnTo>
                    <a:pt x="2182" y="288"/>
                  </a:lnTo>
                  <a:lnTo>
                    <a:pt x="2182" y="281"/>
                  </a:lnTo>
                  <a:lnTo>
                    <a:pt x="2182" y="275"/>
                  </a:lnTo>
                  <a:lnTo>
                    <a:pt x="2182" y="268"/>
                  </a:lnTo>
                  <a:lnTo>
                    <a:pt x="2182" y="261"/>
                  </a:lnTo>
                  <a:lnTo>
                    <a:pt x="2182" y="255"/>
                  </a:lnTo>
                  <a:lnTo>
                    <a:pt x="2182" y="247"/>
                  </a:lnTo>
                  <a:lnTo>
                    <a:pt x="2181" y="240"/>
                  </a:lnTo>
                  <a:lnTo>
                    <a:pt x="2181" y="233"/>
                  </a:lnTo>
                  <a:lnTo>
                    <a:pt x="2179" y="226"/>
                  </a:lnTo>
                  <a:lnTo>
                    <a:pt x="2179" y="220"/>
                  </a:lnTo>
                  <a:lnTo>
                    <a:pt x="2179" y="213"/>
                  </a:lnTo>
                  <a:lnTo>
                    <a:pt x="2179" y="206"/>
                  </a:lnTo>
                  <a:lnTo>
                    <a:pt x="2179" y="198"/>
                  </a:lnTo>
                  <a:lnTo>
                    <a:pt x="2179" y="192"/>
                  </a:lnTo>
                  <a:lnTo>
                    <a:pt x="2179" y="185"/>
                  </a:lnTo>
                  <a:lnTo>
                    <a:pt x="2179" y="178"/>
                  </a:lnTo>
                  <a:lnTo>
                    <a:pt x="2179" y="172"/>
                  </a:lnTo>
                  <a:lnTo>
                    <a:pt x="2179" y="166"/>
                  </a:lnTo>
                  <a:lnTo>
                    <a:pt x="2179" y="160"/>
                  </a:lnTo>
                  <a:lnTo>
                    <a:pt x="2181" y="153"/>
                  </a:lnTo>
                  <a:lnTo>
                    <a:pt x="2178" y="156"/>
                  </a:lnTo>
                  <a:lnTo>
                    <a:pt x="2174" y="157"/>
                  </a:lnTo>
                  <a:lnTo>
                    <a:pt x="2170" y="158"/>
                  </a:lnTo>
                  <a:lnTo>
                    <a:pt x="2166" y="160"/>
                  </a:lnTo>
                  <a:lnTo>
                    <a:pt x="2161" y="160"/>
                  </a:lnTo>
                  <a:lnTo>
                    <a:pt x="2157" y="161"/>
                  </a:lnTo>
                  <a:lnTo>
                    <a:pt x="2151" y="160"/>
                  </a:lnTo>
                  <a:lnTo>
                    <a:pt x="2147" y="160"/>
                  </a:lnTo>
                  <a:lnTo>
                    <a:pt x="2143" y="157"/>
                  </a:lnTo>
                  <a:lnTo>
                    <a:pt x="2141" y="156"/>
                  </a:lnTo>
                  <a:lnTo>
                    <a:pt x="2138" y="153"/>
                  </a:lnTo>
                  <a:lnTo>
                    <a:pt x="2138" y="150"/>
                  </a:lnTo>
                  <a:lnTo>
                    <a:pt x="2138" y="146"/>
                  </a:lnTo>
                  <a:lnTo>
                    <a:pt x="2141" y="142"/>
                  </a:lnTo>
                  <a:lnTo>
                    <a:pt x="2145" y="138"/>
                  </a:lnTo>
                  <a:lnTo>
                    <a:pt x="2151" y="133"/>
                  </a:lnTo>
                  <a:lnTo>
                    <a:pt x="2181" y="108"/>
                  </a:lnTo>
                  <a:lnTo>
                    <a:pt x="2179" y="40"/>
                  </a:lnTo>
                  <a:lnTo>
                    <a:pt x="2217" y="38"/>
                  </a:lnTo>
                  <a:lnTo>
                    <a:pt x="2217" y="44"/>
                  </a:lnTo>
                  <a:lnTo>
                    <a:pt x="2218" y="50"/>
                  </a:lnTo>
                  <a:lnTo>
                    <a:pt x="2218" y="54"/>
                  </a:lnTo>
                  <a:lnTo>
                    <a:pt x="2218" y="61"/>
                  </a:lnTo>
                  <a:lnTo>
                    <a:pt x="2218" y="66"/>
                  </a:lnTo>
                  <a:lnTo>
                    <a:pt x="2219" y="72"/>
                  </a:lnTo>
                  <a:lnTo>
                    <a:pt x="2219" y="77"/>
                  </a:lnTo>
                  <a:lnTo>
                    <a:pt x="2219" y="84"/>
                  </a:lnTo>
                  <a:lnTo>
                    <a:pt x="2219" y="89"/>
                  </a:lnTo>
                  <a:lnTo>
                    <a:pt x="2221" y="94"/>
                  </a:lnTo>
                  <a:lnTo>
                    <a:pt x="2221" y="100"/>
                  </a:lnTo>
                  <a:lnTo>
                    <a:pt x="2221" y="106"/>
                  </a:lnTo>
                  <a:lnTo>
                    <a:pt x="2221" y="112"/>
                  </a:lnTo>
                  <a:lnTo>
                    <a:pt x="2222" y="118"/>
                  </a:lnTo>
                  <a:lnTo>
                    <a:pt x="2222" y="124"/>
                  </a:lnTo>
                  <a:lnTo>
                    <a:pt x="2223" y="130"/>
                  </a:lnTo>
                  <a:lnTo>
                    <a:pt x="2223" y="136"/>
                  </a:lnTo>
                  <a:lnTo>
                    <a:pt x="2223" y="141"/>
                  </a:lnTo>
                  <a:lnTo>
                    <a:pt x="2223" y="146"/>
                  </a:lnTo>
                  <a:lnTo>
                    <a:pt x="2223" y="153"/>
                  </a:lnTo>
                  <a:lnTo>
                    <a:pt x="2223" y="157"/>
                  </a:lnTo>
                  <a:lnTo>
                    <a:pt x="2223" y="164"/>
                  </a:lnTo>
                  <a:lnTo>
                    <a:pt x="2223" y="170"/>
                  </a:lnTo>
                  <a:lnTo>
                    <a:pt x="2225" y="176"/>
                  </a:lnTo>
                  <a:lnTo>
                    <a:pt x="2225" y="181"/>
                  </a:lnTo>
                  <a:lnTo>
                    <a:pt x="2225" y="186"/>
                  </a:lnTo>
                  <a:lnTo>
                    <a:pt x="2225" y="192"/>
                  </a:lnTo>
                  <a:lnTo>
                    <a:pt x="2225" y="198"/>
                  </a:lnTo>
                  <a:lnTo>
                    <a:pt x="2225" y="204"/>
                  </a:lnTo>
                  <a:lnTo>
                    <a:pt x="2226" y="210"/>
                  </a:lnTo>
                  <a:lnTo>
                    <a:pt x="2226" y="216"/>
                  </a:lnTo>
                  <a:lnTo>
                    <a:pt x="2226" y="222"/>
                  </a:lnTo>
                  <a:lnTo>
                    <a:pt x="2226" y="228"/>
                  </a:lnTo>
                  <a:lnTo>
                    <a:pt x="2226" y="233"/>
                  </a:lnTo>
                  <a:lnTo>
                    <a:pt x="2226" y="239"/>
                  </a:lnTo>
                  <a:lnTo>
                    <a:pt x="2226" y="245"/>
                  </a:lnTo>
                  <a:lnTo>
                    <a:pt x="2226" y="251"/>
                  </a:lnTo>
                  <a:lnTo>
                    <a:pt x="2226" y="256"/>
                  </a:lnTo>
                  <a:lnTo>
                    <a:pt x="2226" y="263"/>
                  </a:lnTo>
                  <a:lnTo>
                    <a:pt x="2226" y="268"/>
                  </a:lnTo>
                  <a:lnTo>
                    <a:pt x="2226" y="273"/>
                  </a:lnTo>
                  <a:lnTo>
                    <a:pt x="2226" y="280"/>
                  </a:lnTo>
                  <a:lnTo>
                    <a:pt x="2226" y="285"/>
                  </a:lnTo>
                  <a:lnTo>
                    <a:pt x="2226" y="292"/>
                  </a:lnTo>
                  <a:lnTo>
                    <a:pt x="2226" y="297"/>
                  </a:lnTo>
                  <a:lnTo>
                    <a:pt x="2226" y="303"/>
                  </a:lnTo>
                  <a:lnTo>
                    <a:pt x="2226" y="308"/>
                  </a:lnTo>
                  <a:lnTo>
                    <a:pt x="2226" y="315"/>
                  </a:lnTo>
                  <a:lnTo>
                    <a:pt x="2226" y="320"/>
                  </a:lnTo>
                  <a:lnTo>
                    <a:pt x="2226" y="325"/>
                  </a:lnTo>
                  <a:lnTo>
                    <a:pt x="2226" y="331"/>
                  </a:lnTo>
                  <a:lnTo>
                    <a:pt x="2226" y="337"/>
                  </a:lnTo>
                  <a:lnTo>
                    <a:pt x="2226" y="343"/>
                  </a:lnTo>
                  <a:lnTo>
                    <a:pt x="2226" y="348"/>
                  </a:lnTo>
                  <a:lnTo>
                    <a:pt x="2226" y="355"/>
                  </a:lnTo>
                  <a:lnTo>
                    <a:pt x="2226" y="360"/>
                  </a:lnTo>
                  <a:lnTo>
                    <a:pt x="2226" y="365"/>
                  </a:lnTo>
                  <a:lnTo>
                    <a:pt x="2226" y="372"/>
                  </a:lnTo>
                  <a:lnTo>
                    <a:pt x="2226" y="377"/>
                  </a:lnTo>
                  <a:lnTo>
                    <a:pt x="2226" y="384"/>
                  </a:lnTo>
                  <a:lnTo>
                    <a:pt x="2226" y="389"/>
                  </a:lnTo>
                  <a:lnTo>
                    <a:pt x="2226" y="395"/>
                  </a:lnTo>
                  <a:lnTo>
                    <a:pt x="2226" y="400"/>
                  </a:lnTo>
                  <a:lnTo>
                    <a:pt x="2227" y="407"/>
                  </a:lnTo>
                  <a:lnTo>
                    <a:pt x="2219" y="407"/>
                  </a:lnTo>
                  <a:lnTo>
                    <a:pt x="2213" y="407"/>
                  </a:lnTo>
                  <a:lnTo>
                    <a:pt x="2203" y="407"/>
                  </a:lnTo>
                  <a:lnTo>
                    <a:pt x="2195" y="407"/>
                  </a:lnTo>
                  <a:lnTo>
                    <a:pt x="2185" y="407"/>
                  </a:lnTo>
                  <a:lnTo>
                    <a:pt x="2174" y="407"/>
                  </a:lnTo>
                  <a:lnTo>
                    <a:pt x="2162" y="407"/>
                  </a:lnTo>
                  <a:lnTo>
                    <a:pt x="2151" y="408"/>
                  </a:lnTo>
                  <a:lnTo>
                    <a:pt x="2137" y="408"/>
                  </a:lnTo>
                  <a:lnTo>
                    <a:pt x="2123" y="408"/>
                  </a:lnTo>
                  <a:lnTo>
                    <a:pt x="2109" y="408"/>
                  </a:lnTo>
                  <a:lnTo>
                    <a:pt x="2094" y="408"/>
                  </a:lnTo>
                  <a:lnTo>
                    <a:pt x="2079" y="408"/>
                  </a:lnTo>
                  <a:lnTo>
                    <a:pt x="2063" y="408"/>
                  </a:lnTo>
                  <a:lnTo>
                    <a:pt x="2046" y="408"/>
                  </a:lnTo>
                  <a:lnTo>
                    <a:pt x="2030" y="409"/>
                  </a:lnTo>
                  <a:lnTo>
                    <a:pt x="2012" y="409"/>
                  </a:lnTo>
                  <a:lnTo>
                    <a:pt x="1994" y="409"/>
                  </a:lnTo>
                  <a:lnTo>
                    <a:pt x="1975" y="409"/>
                  </a:lnTo>
                  <a:lnTo>
                    <a:pt x="1956" y="409"/>
                  </a:lnTo>
                  <a:lnTo>
                    <a:pt x="1936" y="409"/>
                  </a:lnTo>
                  <a:lnTo>
                    <a:pt x="1918" y="409"/>
                  </a:lnTo>
                  <a:lnTo>
                    <a:pt x="1898" y="409"/>
                  </a:lnTo>
                  <a:lnTo>
                    <a:pt x="1879" y="409"/>
                  </a:lnTo>
                  <a:lnTo>
                    <a:pt x="1858" y="409"/>
                  </a:lnTo>
                  <a:lnTo>
                    <a:pt x="1838" y="409"/>
                  </a:lnTo>
                  <a:lnTo>
                    <a:pt x="1816" y="409"/>
                  </a:lnTo>
                  <a:lnTo>
                    <a:pt x="1795" y="409"/>
                  </a:lnTo>
                  <a:lnTo>
                    <a:pt x="1774" y="409"/>
                  </a:lnTo>
                  <a:lnTo>
                    <a:pt x="1752" y="409"/>
                  </a:lnTo>
                  <a:lnTo>
                    <a:pt x="1731" y="409"/>
                  </a:lnTo>
                  <a:lnTo>
                    <a:pt x="1711" y="409"/>
                  </a:lnTo>
                  <a:lnTo>
                    <a:pt x="1688" y="409"/>
                  </a:lnTo>
                  <a:lnTo>
                    <a:pt x="1667" y="409"/>
                  </a:lnTo>
                  <a:lnTo>
                    <a:pt x="1644" y="409"/>
                  </a:lnTo>
                  <a:lnTo>
                    <a:pt x="1624" y="409"/>
                  </a:lnTo>
                  <a:lnTo>
                    <a:pt x="1601" y="409"/>
                  </a:lnTo>
                  <a:lnTo>
                    <a:pt x="1581" y="409"/>
                  </a:lnTo>
                  <a:lnTo>
                    <a:pt x="1559" y="409"/>
                  </a:lnTo>
                  <a:lnTo>
                    <a:pt x="1539" y="409"/>
                  </a:lnTo>
                  <a:lnTo>
                    <a:pt x="1517" y="409"/>
                  </a:lnTo>
                  <a:lnTo>
                    <a:pt x="1496" y="409"/>
                  </a:lnTo>
                  <a:lnTo>
                    <a:pt x="1476" y="409"/>
                  </a:lnTo>
                  <a:lnTo>
                    <a:pt x="1456" y="409"/>
                  </a:lnTo>
                  <a:lnTo>
                    <a:pt x="1436" y="409"/>
                  </a:lnTo>
                  <a:lnTo>
                    <a:pt x="1417" y="409"/>
                  </a:lnTo>
                  <a:lnTo>
                    <a:pt x="1397" y="409"/>
                  </a:lnTo>
                  <a:lnTo>
                    <a:pt x="1378" y="409"/>
                  </a:lnTo>
                  <a:lnTo>
                    <a:pt x="1360" y="409"/>
                  </a:lnTo>
                  <a:lnTo>
                    <a:pt x="1341" y="409"/>
                  </a:lnTo>
                  <a:lnTo>
                    <a:pt x="1324" y="409"/>
                  </a:lnTo>
                  <a:lnTo>
                    <a:pt x="1306" y="409"/>
                  </a:lnTo>
                  <a:lnTo>
                    <a:pt x="1289" y="409"/>
                  </a:lnTo>
                  <a:lnTo>
                    <a:pt x="1273" y="411"/>
                  </a:lnTo>
                  <a:lnTo>
                    <a:pt x="1257" y="411"/>
                  </a:lnTo>
                  <a:lnTo>
                    <a:pt x="1244" y="411"/>
                  </a:lnTo>
                  <a:lnTo>
                    <a:pt x="1228" y="411"/>
                  </a:lnTo>
                  <a:lnTo>
                    <a:pt x="1214" y="411"/>
                  </a:lnTo>
                  <a:lnTo>
                    <a:pt x="1201" y="412"/>
                  </a:lnTo>
                  <a:lnTo>
                    <a:pt x="1189" y="412"/>
                  </a:lnTo>
                  <a:lnTo>
                    <a:pt x="1177" y="412"/>
                  </a:lnTo>
                  <a:lnTo>
                    <a:pt x="1166" y="413"/>
                  </a:lnTo>
                  <a:lnTo>
                    <a:pt x="1157" y="413"/>
                  </a:lnTo>
                  <a:lnTo>
                    <a:pt x="1148" y="415"/>
                  </a:lnTo>
                  <a:lnTo>
                    <a:pt x="13" y="429"/>
                  </a:lnTo>
                  <a:lnTo>
                    <a:pt x="13" y="4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59"/>
            <p:cNvSpPr>
              <a:spLocks/>
            </p:cNvSpPr>
            <p:nvPr/>
          </p:nvSpPr>
          <p:spPr bwMode="auto">
            <a:xfrm>
              <a:off x="2328" y="3722"/>
              <a:ext cx="88" cy="24"/>
            </a:xfrm>
            <a:custGeom>
              <a:avLst/>
              <a:gdLst>
                <a:gd name="T0" fmla="*/ 6 w 88"/>
                <a:gd name="T1" fmla="*/ 19 h 24"/>
                <a:gd name="T2" fmla="*/ 3 w 88"/>
                <a:gd name="T3" fmla="*/ 12 h 24"/>
                <a:gd name="T4" fmla="*/ 0 w 88"/>
                <a:gd name="T5" fmla="*/ 5 h 24"/>
                <a:gd name="T6" fmla="*/ 4 w 88"/>
                <a:gd name="T7" fmla="*/ 4 h 24"/>
                <a:gd name="T8" fmla="*/ 8 w 88"/>
                <a:gd name="T9" fmla="*/ 3 h 24"/>
                <a:gd name="T10" fmla="*/ 14 w 88"/>
                <a:gd name="T11" fmla="*/ 1 h 24"/>
                <a:gd name="T12" fmla="*/ 19 w 88"/>
                <a:gd name="T13" fmla="*/ 1 h 24"/>
                <a:gd name="T14" fmla="*/ 24 w 88"/>
                <a:gd name="T15" fmla="*/ 0 h 24"/>
                <a:gd name="T16" fmla="*/ 30 w 88"/>
                <a:gd name="T17" fmla="*/ 0 h 24"/>
                <a:gd name="T18" fmla="*/ 35 w 88"/>
                <a:gd name="T19" fmla="*/ 0 h 24"/>
                <a:gd name="T20" fmla="*/ 42 w 88"/>
                <a:gd name="T21" fmla="*/ 1 h 24"/>
                <a:gd name="T22" fmla="*/ 46 w 88"/>
                <a:gd name="T23" fmla="*/ 1 h 24"/>
                <a:gd name="T24" fmla="*/ 51 w 88"/>
                <a:gd name="T25" fmla="*/ 1 h 24"/>
                <a:gd name="T26" fmla="*/ 56 w 88"/>
                <a:gd name="T27" fmla="*/ 3 h 24"/>
                <a:gd name="T28" fmla="*/ 62 w 88"/>
                <a:gd name="T29" fmla="*/ 3 h 24"/>
                <a:gd name="T30" fmla="*/ 67 w 88"/>
                <a:gd name="T31" fmla="*/ 3 h 24"/>
                <a:gd name="T32" fmla="*/ 72 w 88"/>
                <a:gd name="T33" fmla="*/ 3 h 24"/>
                <a:gd name="T34" fmla="*/ 76 w 88"/>
                <a:gd name="T35" fmla="*/ 3 h 24"/>
                <a:gd name="T36" fmla="*/ 83 w 88"/>
                <a:gd name="T37" fmla="*/ 4 h 24"/>
                <a:gd name="T38" fmla="*/ 84 w 88"/>
                <a:gd name="T39" fmla="*/ 8 h 24"/>
                <a:gd name="T40" fmla="*/ 87 w 88"/>
                <a:gd name="T41" fmla="*/ 11 h 24"/>
                <a:gd name="T42" fmla="*/ 87 w 88"/>
                <a:gd name="T43" fmla="*/ 13 h 24"/>
                <a:gd name="T44" fmla="*/ 88 w 88"/>
                <a:gd name="T45" fmla="*/ 16 h 24"/>
                <a:gd name="T46" fmla="*/ 87 w 88"/>
                <a:gd name="T47" fmla="*/ 17 h 24"/>
                <a:gd name="T48" fmla="*/ 86 w 88"/>
                <a:gd name="T49" fmla="*/ 19 h 24"/>
                <a:gd name="T50" fmla="*/ 82 w 88"/>
                <a:gd name="T51" fmla="*/ 21 h 24"/>
                <a:gd name="T52" fmla="*/ 79 w 88"/>
                <a:gd name="T53" fmla="*/ 24 h 24"/>
                <a:gd name="T54" fmla="*/ 75 w 88"/>
                <a:gd name="T55" fmla="*/ 23 h 24"/>
                <a:gd name="T56" fmla="*/ 71 w 88"/>
                <a:gd name="T57" fmla="*/ 23 h 24"/>
                <a:gd name="T58" fmla="*/ 67 w 88"/>
                <a:gd name="T59" fmla="*/ 23 h 24"/>
                <a:gd name="T60" fmla="*/ 62 w 88"/>
                <a:gd name="T61" fmla="*/ 23 h 24"/>
                <a:gd name="T62" fmla="*/ 56 w 88"/>
                <a:gd name="T63" fmla="*/ 23 h 24"/>
                <a:gd name="T64" fmla="*/ 51 w 88"/>
                <a:gd name="T65" fmla="*/ 23 h 24"/>
                <a:gd name="T66" fmla="*/ 46 w 88"/>
                <a:gd name="T67" fmla="*/ 21 h 24"/>
                <a:gd name="T68" fmla="*/ 42 w 88"/>
                <a:gd name="T69" fmla="*/ 21 h 24"/>
                <a:gd name="T70" fmla="*/ 36 w 88"/>
                <a:gd name="T71" fmla="*/ 21 h 24"/>
                <a:gd name="T72" fmla="*/ 31 w 88"/>
                <a:gd name="T73" fmla="*/ 20 h 24"/>
                <a:gd name="T74" fmla="*/ 26 w 88"/>
                <a:gd name="T75" fmla="*/ 20 h 24"/>
                <a:gd name="T76" fmla="*/ 20 w 88"/>
                <a:gd name="T77" fmla="*/ 20 h 24"/>
                <a:gd name="T78" fmla="*/ 16 w 88"/>
                <a:gd name="T79" fmla="*/ 19 h 24"/>
                <a:gd name="T80" fmla="*/ 12 w 88"/>
                <a:gd name="T81" fmla="*/ 19 h 24"/>
                <a:gd name="T82" fmla="*/ 8 w 88"/>
                <a:gd name="T83" fmla="*/ 19 h 24"/>
                <a:gd name="T84" fmla="*/ 6 w 88"/>
                <a:gd name="T85" fmla="*/ 19 h 24"/>
                <a:gd name="T86" fmla="*/ 6 w 88"/>
                <a:gd name="T8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24">
                  <a:moveTo>
                    <a:pt x="6" y="19"/>
                  </a:moveTo>
                  <a:lnTo>
                    <a:pt x="3" y="12"/>
                  </a:lnTo>
                  <a:lnTo>
                    <a:pt x="0" y="5"/>
                  </a:lnTo>
                  <a:lnTo>
                    <a:pt x="4" y="4"/>
                  </a:lnTo>
                  <a:lnTo>
                    <a:pt x="8" y="3"/>
                  </a:lnTo>
                  <a:lnTo>
                    <a:pt x="14" y="1"/>
                  </a:lnTo>
                  <a:lnTo>
                    <a:pt x="19" y="1"/>
                  </a:lnTo>
                  <a:lnTo>
                    <a:pt x="24" y="0"/>
                  </a:lnTo>
                  <a:lnTo>
                    <a:pt x="30" y="0"/>
                  </a:lnTo>
                  <a:lnTo>
                    <a:pt x="35" y="0"/>
                  </a:lnTo>
                  <a:lnTo>
                    <a:pt x="42" y="1"/>
                  </a:lnTo>
                  <a:lnTo>
                    <a:pt x="46" y="1"/>
                  </a:lnTo>
                  <a:lnTo>
                    <a:pt x="51" y="1"/>
                  </a:lnTo>
                  <a:lnTo>
                    <a:pt x="56" y="3"/>
                  </a:lnTo>
                  <a:lnTo>
                    <a:pt x="62" y="3"/>
                  </a:lnTo>
                  <a:lnTo>
                    <a:pt x="67" y="3"/>
                  </a:lnTo>
                  <a:lnTo>
                    <a:pt x="72" y="3"/>
                  </a:lnTo>
                  <a:lnTo>
                    <a:pt x="76" y="3"/>
                  </a:lnTo>
                  <a:lnTo>
                    <a:pt x="83" y="4"/>
                  </a:lnTo>
                  <a:lnTo>
                    <a:pt x="84" y="8"/>
                  </a:lnTo>
                  <a:lnTo>
                    <a:pt x="87" y="11"/>
                  </a:lnTo>
                  <a:lnTo>
                    <a:pt x="87" y="13"/>
                  </a:lnTo>
                  <a:lnTo>
                    <a:pt x="88" y="16"/>
                  </a:lnTo>
                  <a:lnTo>
                    <a:pt x="87" y="17"/>
                  </a:lnTo>
                  <a:lnTo>
                    <a:pt x="86" y="19"/>
                  </a:lnTo>
                  <a:lnTo>
                    <a:pt x="82" y="21"/>
                  </a:lnTo>
                  <a:lnTo>
                    <a:pt x="79" y="24"/>
                  </a:lnTo>
                  <a:lnTo>
                    <a:pt x="75" y="23"/>
                  </a:lnTo>
                  <a:lnTo>
                    <a:pt x="71" y="23"/>
                  </a:lnTo>
                  <a:lnTo>
                    <a:pt x="67" y="23"/>
                  </a:lnTo>
                  <a:lnTo>
                    <a:pt x="62" y="23"/>
                  </a:lnTo>
                  <a:lnTo>
                    <a:pt x="56" y="23"/>
                  </a:lnTo>
                  <a:lnTo>
                    <a:pt x="51" y="23"/>
                  </a:lnTo>
                  <a:lnTo>
                    <a:pt x="46" y="21"/>
                  </a:lnTo>
                  <a:lnTo>
                    <a:pt x="42" y="21"/>
                  </a:lnTo>
                  <a:lnTo>
                    <a:pt x="36" y="21"/>
                  </a:lnTo>
                  <a:lnTo>
                    <a:pt x="31" y="20"/>
                  </a:lnTo>
                  <a:lnTo>
                    <a:pt x="26" y="20"/>
                  </a:lnTo>
                  <a:lnTo>
                    <a:pt x="20" y="20"/>
                  </a:lnTo>
                  <a:lnTo>
                    <a:pt x="16" y="19"/>
                  </a:lnTo>
                  <a:lnTo>
                    <a:pt x="12" y="19"/>
                  </a:lnTo>
                  <a:lnTo>
                    <a:pt x="8" y="19"/>
                  </a:lnTo>
                  <a:lnTo>
                    <a:pt x="6" y="19"/>
                  </a:lnTo>
                  <a:lnTo>
                    <a:pt x="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60"/>
            <p:cNvSpPr>
              <a:spLocks/>
            </p:cNvSpPr>
            <p:nvPr/>
          </p:nvSpPr>
          <p:spPr bwMode="auto">
            <a:xfrm>
              <a:off x="1798" y="3378"/>
              <a:ext cx="2096" cy="368"/>
            </a:xfrm>
            <a:custGeom>
              <a:avLst/>
              <a:gdLst>
                <a:gd name="T0" fmla="*/ 956 w 2096"/>
                <a:gd name="T1" fmla="*/ 363 h 368"/>
                <a:gd name="T2" fmla="*/ 955 w 2096"/>
                <a:gd name="T3" fmla="*/ 341 h 368"/>
                <a:gd name="T4" fmla="*/ 361 w 2096"/>
                <a:gd name="T5" fmla="*/ 329 h 368"/>
                <a:gd name="T6" fmla="*/ 338 w 2096"/>
                <a:gd name="T7" fmla="*/ 353 h 368"/>
                <a:gd name="T8" fmla="*/ 309 w 2096"/>
                <a:gd name="T9" fmla="*/ 360 h 368"/>
                <a:gd name="T10" fmla="*/ 40 w 2096"/>
                <a:gd name="T11" fmla="*/ 331 h 368"/>
                <a:gd name="T12" fmla="*/ 36 w 2096"/>
                <a:gd name="T13" fmla="*/ 313 h 368"/>
                <a:gd name="T14" fmla="*/ 35 w 2096"/>
                <a:gd name="T15" fmla="*/ 291 h 368"/>
                <a:gd name="T16" fmla="*/ 34 w 2096"/>
                <a:gd name="T17" fmla="*/ 263 h 368"/>
                <a:gd name="T18" fmla="*/ 34 w 2096"/>
                <a:gd name="T19" fmla="*/ 234 h 368"/>
                <a:gd name="T20" fmla="*/ 34 w 2096"/>
                <a:gd name="T21" fmla="*/ 206 h 368"/>
                <a:gd name="T22" fmla="*/ 34 w 2096"/>
                <a:gd name="T23" fmla="*/ 180 h 368"/>
                <a:gd name="T24" fmla="*/ 34 w 2096"/>
                <a:gd name="T25" fmla="*/ 157 h 368"/>
                <a:gd name="T26" fmla="*/ 35 w 2096"/>
                <a:gd name="T27" fmla="*/ 141 h 368"/>
                <a:gd name="T28" fmla="*/ 14 w 2096"/>
                <a:gd name="T29" fmla="*/ 156 h 368"/>
                <a:gd name="T30" fmla="*/ 0 w 2096"/>
                <a:gd name="T31" fmla="*/ 141 h 368"/>
                <a:gd name="T32" fmla="*/ 16 w 2096"/>
                <a:gd name="T33" fmla="*/ 118 h 368"/>
                <a:gd name="T34" fmla="*/ 31 w 2096"/>
                <a:gd name="T35" fmla="*/ 98 h 368"/>
                <a:gd name="T36" fmla="*/ 47 w 2096"/>
                <a:gd name="T37" fmla="*/ 0 h 368"/>
                <a:gd name="T38" fmla="*/ 2048 w 2096"/>
                <a:gd name="T39" fmla="*/ 293 h 368"/>
                <a:gd name="T40" fmla="*/ 2048 w 2096"/>
                <a:gd name="T41" fmla="*/ 277 h 368"/>
                <a:gd name="T42" fmla="*/ 2051 w 2096"/>
                <a:gd name="T43" fmla="*/ 261 h 368"/>
                <a:gd name="T44" fmla="*/ 2051 w 2096"/>
                <a:gd name="T45" fmla="*/ 244 h 368"/>
                <a:gd name="T46" fmla="*/ 2051 w 2096"/>
                <a:gd name="T47" fmla="*/ 220 h 368"/>
                <a:gd name="T48" fmla="*/ 2051 w 2096"/>
                <a:gd name="T49" fmla="*/ 202 h 368"/>
                <a:gd name="T50" fmla="*/ 2051 w 2096"/>
                <a:gd name="T51" fmla="*/ 185 h 368"/>
                <a:gd name="T52" fmla="*/ 2051 w 2096"/>
                <a:gd name="T53" fmla="*/ 169 h 368"/>
                <a:gd name="T54" fmla="*/ 2051 w 2096"/>
                <a:gd name="T55" fmla="*/ 153 h 368"/>
                <a:gd name="T56" fmla="*/ 2049 w 2096"/>
                <a:gd name="T57" fmla="*/ 136 h 368"/>
                <a:gd name="T58" fmla="*/ 2048 w 2096"/>
                <a:gd name="T59" fmla="*/ 118 h 368"/>
                <a:gd name="T60" fmla="*/ 2048 w 2096"/>
                <a:gd name="T61" fmla="*/ 94 h 368"/>
                <a:gd name="T62" fmla="*/ 2048 w 2096"/>
                <a:gd name="T63" fmla="*/ 78 h 368"/>
                <a:gd name="T64" fmla="*/ 2048 w 2096"/>
                <a:gd name="T65" fmla="*/ 62 h 368"/>
                <a:gd name="T66" fmla="*/ 2051 w 2096"/>
                <a:gd name="T67" fmla="*/ 30 h 368"/>
                <a:gd name="T68" fmla="*/ 2069 w 2096"/>
                <a:gd name="T69" fmla="*/ 30 h 368"/>
                <a:gd name="T70" fmla="*/ 2083 w 2096"/>
                <a:gd name="T71" fmla="*/ 340 h 368"/>
                <a:gd name="T72" fmla="*/ 2067 w 2096"/>
                <a:gd name="T73" fmla="*/ 337 h 368"/>
                <a:gd name="T74" fmla="*/ 2056 w 2096"/>
                <a:gd name="T75" fmla="*/ 316 h 368"/>
                <a:gd name="T76" fmla="*/ 2043 w 2096"/>
                <a:gd name="T77" fmla="*/ 315 h 368"/>
                <a:gd name="T78" fmla="*/ 2020 w 2096"/>
                <a:gd name="T79" fmla="*/ 315 h 368"/>
                <a:gd name="T80" fmla="*/ 1986 w 2096"/>
                <a:gd name="T81" fmla="*/ 315 h 368"/>
                <a:gd name="T82" fmla="*/ 1948 w 2096"/>
                <a:gd name="T83" fmla="*/ 315 h 368"/>
                <a:gd name="T84" fmla="*/ 1901 w 2096"/>
                <a:gd name="T85" fmla="*/ 315 h 368"/>
                <a:gd name="T86" fmla="*/ 1850 w 2096"/>
                <a:gd name="T87" fmla="*/ 315 h 368"/>
                <a:gd name="T88" fmla="*/ 1794 w 2096"/>
                <a:gd name="T89" fmla="*/ 316 h 368"/>
                <a:gd name="T90" fmla="*/ 1740 w 2096"/>
                <a:gd name="T91" fmla="*/ 317 h 368"/>
                <a:gd name="T92" fmla="*/ 1683 w 2096"/>
                <a:gd name="T93" fmla="*/ 319 h 368"/>
                <a:gd name="T94" fmla="*/ 1630 w 2096"/>
                <a:gd name="T95" fmla="*/ 321 h 368"/>
                <a:gd name="T96" fmla="*/ 1579 w 2096"/>
                <a:gd name="T97" fmla="*/ 324 h 368"/>
                <a:gd name="T98" fmla="*/ 1533 w 2096"/>
                <a:gd name="T99" fmla="*/ 327 h 368"/>
                <a:gd name="T100" fmla="*/ 1491 w 2096"/>
                <a:gd name="T101" fmla="*/ 329 h 368"/>
                <a:gd name="T102" fmla="*/ 1459 w 2096"/>
                <a:gd name="T103" fmla="*/ 333 h 368"/>
                <a:gd name="T104" fmla="*/ 1437 w 2096"/>
                <a:gd name="T105" fmla="*/ 337 h 368"/>
                <a:gd name="T106" fmla="*/ 1384 w 2096"/>
                <a:gd name="T107" fmla="*/ 360 h 368"/>
                <a:gd name="T108" fmla="*/ 1422 w 2096"/>
                <a:gd name="T109" fmla="*/ 321 h 368"/>
                <a:gd name="T110" fmla="*/ 973 w 2096"/>
                <a:gd name="T11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6" h="368">
                  <a:moveTo>
                    <a:pt x="973" y="368"/>
                  </a:moveTo>
                  <a:lnTo>
                    <a:pt x="967" y="367"/>
                  </a:lnTo>
                  <a:lnTo>
                    <a:pt x="960" y="367"/>
                  </a:lnTo>
                  <a:lnTo>
                    <a:pt x="956" y="363"/>
                  </a:lnTo>
                  <a:lnTo>
                    <a:pt x="955" y="359"/>
                  </a:lnTo>
                  <a:lnTo>
                    <a:pt x="953" y="353"/>
                  </a:lnTo>
                  <a:lnTo>
                    <a:pt x="955" y="348"/>
                  </a:lnTo>
                  <a:lnTo>
                    <a:pt x="955" y="341"/>
                  </a:lnTo>
                  <a:lnTo>
                    <a:pt x="955" y="336"/>
                  </a:lnTo>
                  <a:lnTo>
                    <a:pt x="955" y="331"/>
                  </a:lnTo>
                  <a:lnTo>
                    <a:pt x="956" y="325"/>
                  </a:lnTo>
                  <a:lnTo>
                    <a:pt x="361" y="329"/>
                  </a:lnTo>
                  <a:lnTo>
                    <a:pt x="354" y="335"/>
                  </a:lnTo>
                  <a:lnTo>
                    <a:pt x="349" y="340"/>
                  </a:lnTo>
                  <a:lnTo>
                    <a:pt x="343" y="347"/>
                  </a:lnTo>
                  <a:lnTo>
                    <a:pt x="338" y="353"/>
                  </a:lnTo>
                  <a:lnTo>
                    <a:pt x="331" y="357"/>
                  </a:lnTo>
                  <a:lnTo>
                    <a:pt x="325" y="360"/>
                  </a:lnTo>
                  <a:lnTo>
                    <a:pt x="317" y="361"/>
                  </a:lnTo>
                  <a:lnTo>
                    <a:pt x="309" y="360"/>
                  </a:lnTo>
                  <a:lnTo>
                    <a:pt x="306" y="356"/>
                  </a:lnTo>
                  <a:lnTo>
                    <a:pt x="306" y="352"/>
                  </a:lnTo>
                  <a:lnTo>
                    <a:pt x="319" y="332"/>
                  </a:lnTo>
                  <a:lnTo>
                    <a:pt x="40" y="331"/>
                  </a:lnTo>
                  <a:lnTo>
                    <a:pt x="39" y="327"/>
                  </a:lnTo>
                  <a:lnTo>
                    <a:pt x="38" y="323"/>
                  </a:lnTo>
                  <a:lnTo>
                    <a:pt x="36" y="317"/>
                  </a:lnTo>
                  <a:lnTo>
                    <a:pt x="36" y="313"/>
                  </a:lnTo>
                  <a:lnTo>
                    <a:pt x="36" y="307"/>
                  </a:lnTo>
                  <a:lnTo>
                    <a:pt x="35" y="303"/>
                  </a:lnTo>
                  <a:lnTo>
                    <a:pt x="35" y="296"/>
                  </a:lnTo>
                  <a:lnTo>
                    <a:pt x="35" y="291"/>
                  </a:lnTo>
                  <a:lnTo>
                    <a:pt x="35" y="284"/>
                  </a:lnTo>
                  <a:lnTo>
                    <a:pt x="35" y="276"/>
                  </a:lnTo>
                  <a:lnTo>
                    <a:pt x="34" y="269"/>
                  </a:lnTo>
                  <a:lnTo>
                    <a:pt x="34" y="263"/>
                  </a:lnTo>
                  <a:lnTo>
                    <a:pt x="34" y="256"/>
                  </a:lnTo>
                  <a:lnTo>
                    <a:pt x="34" y="249"/>
                  </a:lnTo>
                  <a:lnTo>
                    <a:pt x="34" y="243"/>
                  </a:lnTo>
                  <a:lnTo>
                    <a:pt x="34" y="234"/>
                  </a:lnTo>
                  <a:lnTo>
                    <a:pt x="34" y="228"/>
                  </a:lnTo>
                  <a:lnTo>
                    <a:pt x="34" y="220"/>
                  </a:lnTo>
                  <a:lnTo>
                    <a:pt x="34" y="213"/>
                  </a:lnTo>
                  <a:lnTo>
                    <a:pt x="34" y="206"/>
                  </a:lnTo>
                  <a:lnTo>
                    <a:pt x="34" y="198"/>
                  </a:lnTo>
                  <a:lnTo>
                    <a:pt x="34" y="192"/>
                  </a:lnTo>
                  <a:lnTo>
                    <a:pt x="34" y="186"/>
                  </a:lnTo>
                  <a:lnTo>
                    <a:pt x="34" y="180"/>
                  </a:lnTo>
                  <a:lnTo>
                    <a:pt x="34" y="173"/>
                  </a:lnTo>
                  <a:lnTo>
                    <a:pt x="34" y="168"/>
                  </a:lnTo>
                  <a:lnTo>
                    <a:pt x="34" y="161"/>
                  </a:lnTo>
                  <a:lnTo>
                    <a:pt x="34" y="157"/>
                  </a:lnTo>
                  <a:lnTo>
                    <a:pt x="34" y="153"/>
                  </a:lnTo>
                  <a:lnTo>
                    <a:pt x="34" y="148"/>
                  </a:lnTo>
                  <a:lnTo>
                    <a:pt x="34" y="144"/>
                  </a:lnTo>
                  <a:lnTo>
                    <a:pt x="35" y="141"/>
                  </a:lnTo>
                  <a:lnTo>
                    <a:pt x="27" y="141"/>
                  </a:lnTo>
                  <a:lnTo>
                    <a:pt x="22" y="148"/>
                  </a:lnTo>
                  <a:lnTo>
                    <a:pt x="16" y="153"/>
                  </a:lnTo>
                  <a:lnTo>
                    <a:pt x="14" y="156"/>
                  </a:lnTo>
                  <a:lnTo>
                    <a:pt x="7" y="153"/>
                  </a:lnTo>
                  <a:lnTo>
                    <a:pt x="3" y="150"/>
                  </a:lnTo>
                  <a:lnTo>
                    <a:pt x="0" y="148"/>
                  </a:lnTo>
                  <a:lnTo>
                    <a:pt x="0" y="141"/>
                  </a:lnTo>
                  <a:lnTo>
                    <a:pt x="3" y="134"/>
                  </a:lnTo>
                  <a:lnTo>
                    <a:pt x="7" y="129"/>
                  </a:lnTo>
                  <a:lnTo>
                    <a:pt x="11" y="124"/>
                  </a:lnTo>
                  <a:lnTo>
                    <a:pt x="16" y="118"/>
                  </a:lnTo>
                  <a:lnTo>
                    <a:pt x="20" y="113"/>
                  </a:lnTo>
                  <a:lnTo>
                    <a:pt x="24" y="108"/>
                  </a:lnTo>
                  <a:lnTo>
                    <a:pt x="28" y="102"/>
                  </a:lnTo>
                  <a:lnTo>
                    <a:pt x="31" y="98"/>
                  </a:lnTo>
                  <a:lnTo>
                    <a:pt x="35" y="0"/>
                  </a:lnTo>
                  <a:lnTo>
                    <a:pt x="39" y="0"/>
                  </a:lnTo>
                  <a:lnTo>
                    <a:pt x="43" y="0"/>
                  </a:lnTo>
                  <a:lnTo>
                    <a:pt x="47" y="0"/>
                  </a:lnTo>
                  <a:lnTo>
                    <a:pt x="52" y="0"/>
                  </a:lnTo>
                  <a:lnTo>
                    <a:pt x="59" y="307"/>
                  </a:lnTo>
                  <a:lnTo>
                    <a:pt x="1459" y="305"/>
                  </a:lnTo>
                  <a:lnTo>
                    <a:pt x="2048" y="293"/>
                  </a:lnTo>
                  <a:lnTo>
                    <a:pt x="2048" y="289"/>
                  </a:lnTo>
                  <a:lnTo>
                    <a:pt x="2048" y="285"/>
                  </a:lnTo>
                  <a:lnTo>
                    <a:pt x="2048" y="281"/>
                  </a:lnTo>
                  <a:lnTo>
                    <a:pt x="2048" y="277"/>
                  </a:lnTo>
                  <a:lnTo>
                    <a:pt x="2048" y="273"/>
                  </a:lnTo>
                  <a:lnTo>
                    <a:pt x="2049" y="268"/>
                  </a:lnTo>
                  <a:lnTo>
                    <a:pt x="2049" y="264"/>
                  </a:lnTo>
                  <a:lnTo>
                    <a:pt x="2051" y="261"/>
                  </a:lnTo>
                  <a:lnTo>
                    <a:pt x="2051" y="256"/>
                  </a:lnTo>
                  <a:lnTo>
                    <a:pt x="2051" y="252"/>
                  </a:lnTo>
                  <a:lnTo>
                    <a:pt x="2051" y="248"/>
                  </a:lnTo>
                  <a:lnTo>
                    <a:pt x="2051" y="244"/>
                  </a:lnTo>
                  <a:lnTo>
                    <a:pt x="2051" y="236"/>
                  </a:lnTo>
                  <a:lnTo>
                    <a:pt x="2051" y="228"/>
                  </a:lnTo>
                  <a:lnTo>
                    <a:pt x="2051" y="224"/>
                  </a:lnTo>
                  <a:lnTo>
                    <a:pt x="2051" y="220"/>
                  </a:lnTo>
                  <a:lnTo>
                    <a:pt x="2051" y="214"/>
                  </a:lnTo>
                  <a:lnTo>
                    <a:pt x="2051" y="210"/>
                  </a:lnTo>
                  <a:lnTo>
                    <a:pt x="2051" y="206"/>
                  </a:lnTo>
                  <a:lnTo>
                    <a:pt x="2051" y="202"/>
                  </a:lnTo>
                  <a:lnTo>
                    <a:pt x="2051" y="198"/>
                  </a:lnTo>
                  <a:lnTo>
                    <a:pt x="2051" y="194"/>
                  </a:lnTo>
                  <a:lnTo>
                    <a:pt x="2051" y="190"/>
                  </a:lnTo>
                  <a:lnTo>
                    <a:pt x="2051" y="185"/>
                  </a:lnTo>
                  <a:lnTo>
                    <a:pt x="2051" y="182"/>
                  </a:lnTo>
                  <a:lnTo>
                    <a:pt x="2051" y="178"/>
                  </a:lnTo>
                  <a:lnTo>
                    <a:pt x="2051" y="173"/>
                  </a:lnTo>
                  <a:lnTo>
                    <a:pt x="2051" y="169"/>
                  </a:lnTo>
                  <a:lnTo>
                    <a:pt x="2051" y="165"/>
                  </a:lnTo>
                  <a:lnTo>
                    <a:pt x="2051" y="161"/>
                  </a:lnTo>
                  <a:lnTo>
                    <a:pt x="2051" y="157"/>
                  </a:lnTo>
                  <a:lnTo>
                    <a:pt x="2051" y="153"/>
                  </a:lnTo>
                  <a:lnTo>
                    <a:pt x="2051" y="148"/>
                  </a:lnTo>
                  <a:lnTo>
                    <a:pt x="2051" y="144"/>
                  </a:lnTo>
                  <a:lnTo>
                    <a:pt x="2049" y="140"/>
                  </a:lnTo>
                  <a:lnTo>
                    <a:pt x="2049" y="136"/>
                  </a:lnTo>
                  <a:lnTo>
                    <a:pt x="2049" y="132"/>
                  </a:lnTo>
                  <a:lnTo>
                    <a:pt x="2049" y="128"/>
                  </a:lnTo>
                  <a:lnTo>
                    <a:pt x="2048" y="124"/>
                  </a:lnTo>
                  <a:lnTo>
                    <a:pt x="2048" y="118"/>
                  </a:lnTo>
                  <a:lnTo>
                    <a:pt x="2048" y="114"/>
                  </a:lnTo>
                  <a:lnTo>
                    <a:pt x="2048" y="110"/>
                  </a:lnTo>
                  <a:lnTo>
                    <a:pt x="2048" y="102"/>
                  </a:lnTo>
                  <a:lnTo>
                    <a:pt x="2048" y="94"/>
                  </a:lnTo>
                  <a:lnTo>
                    <a:pt x="2048" y="90"/>
                  </a:lnTo>
                  <a:lnTo>
                    <a:pt x="2048" y="85"/>
                  </a:lnTo>
                  <a:lnTo>
                    <a:pt x="2048" y="82"/>
                  </a:lnTo>
                  <a:lnTo>
                    <a:pt x="2048" y="78"/>
                  </a:lnTo>
                  <a:lnTo>
                    <a:pt x="2048" y="73"/>
                  </a:lnTo>
                  <a:lnTo>
                    <a:pt x="2048" y="69"/>
                  </a:lnTo>
                  <a:lnTo>
                    <a:pt x="2048" y="65"/>
                  </a:lnTo>
                  <a:lnTo>
                    <a:pt x="2048" y="62"/>
                  </a:lnTo>
                  <a:lnTo>
                    <a:pt x="2048" y="53"/>
                  </a:lnTo>
                  <a:lnTo>
                    <a:pt x="2048" y="46"/>
                  </a:lnTo>
                  <a:lnTo>
                    <a:pt x="2049" y="38"/>
                  </a:lnTo>
                  <a:lnTo>
                    <a:pt x="2051" y="30"/>
                  </a:lnTo>
                  <a:lnTo>
                    <a:pt x="2052" y="30"/>
                  </a:lnTo>
                  <a:lnTo>
                    <a:pt x="2060" y="30"/>
                  </a:lnTo>
                  <a:lnTo>
                    <a:pt x="2065" y="30"/>
                  </a:lnTo>
                  <a:lnTo>
                    <a:pt x="2069" y="30"/>
                  </a:lnTo>
                  <a:lnTo>
                    <a:pt x="2072" y="295"/>
                  </a:lnTo>
                  <a:lnTo>
                    <a:pt x="2096" y="337"/>
                  </a:lnTo>
                  <a:lnTo>
                    <a:pt x="2089" y="339"/>
                  </a:lnTo>
                  <a:lnTo>
                    <a:pt x="2083" y="340"/>
                  </a:lnTo>
                  <a:lnTo>
                    <a:pt x="2077" y="340"/>
                  </a:lnTo>
                  <a:lnTo>
                    <a:pt x="2073" y="340"/>
                  </a:lnTo>
                  <a:lnTo>
                    <a:pt x="2069" y="337"/>
                  </a:lnTo>
                  <a:lnTo>
                    <a:pt x="2067" y="337"/>
                  </a:lnTo>
                  <a:lnTo>
                    <a:pt x="2064" y="332"/>
                  </a:lnTo>
                  <a:lnTo>
                    <a:pt x="2061" y="328"/>
                  </a:lnTo>
                  <a:lnTo>
                    <a:pt x="2059" y="323"/>
                  </a:lnTo>
                  <a:lnTo>
                    <a:pt x="2056" y="316"/>
                  </a:lnTo>
                  <a:lnTo>
                    <a:pt x="2053" y="316"/>
                  </a:lnTo>
                  <a:lnTo>
                    <a:pt x="2051" y="316"/>
                  </a:lnTo>
                  <a:lnTo>
                    <a:pt x="2047" y="315"/>
                  </a:lnTo>
                  <a:lnTo>
                    <a:pt x="2043" y="315"/>
                  </a:lnTo>
                  <a:lnTo>
                    <a:pt x="2039" y="315"/>
                  </a:lnTo>
                  <a:lnTo>
                    <a:pt x="2033" y="315"/>
                  </a:lnTo>
                  <a:lnTo>
                    <a:pt x="2026" y="315"/>
                  </a:lnTo>
                  <a:lnTo>
                    <a:pt x="2020" y="315"/>
                  </a:lnTo>
                  <a:lnTo>
                    <a:pt x="2012" y="315"/>
                  </a:lnTo>
                  <a:lnTo>
                    <a:pt x="2004" y="315"/>
                  </a:lnTo>
                  <a:lnTo>
                    <a:pt x="1996" y="315"/>
                  </a:lnTo>
                  <a:lnTo>
                    <a:pt x="1986" y="315"/>
                  </a:lnTo>
                  <a:lnTo>
                    <a:pt x="1977" y="315"/>
                  </a:lnTo>
                  <a:lnTo>
                    <a:pt x="1968" y="315"/>
                  </a:lnTo>
                  <a:lnTo>
                    <a:pt x="1957" y="315"/>
                  </a:lnTo>
                  <a:lnTo>
                    <a:pt x="1948" y="315"/>
                  </a:lnTo>
                  <a:lnTo>
                    <a:pt x="1936" y="315"/>
                  </a:lnTo>
                  <a:lnTo>
                    <a:pt x="1924" y="315"/>
                  </a:lnTo>
                  <a:lnTo>
                    <a:pt x="1912" y="315"/>
                  </a:lnTo>
                  <a:lnTo>
                    <a:pt x="1901" y="315"/>
                  </a:lnTo>
                  <a:lnTo>
                    <a:pt x="1888" y="315"/>
                  </a:lnTo>
                  <a:lnTo>
                    <a:pt x="1876" y="315"/>
                  </a:lnTo>
                  <a:lnTo>
                    <a:pt x="1862" y="315"/>
                  </a:lnTo>
                  <a:lnTo>
                    <a:pt x="1850" y="315"/>
                  </a:lnTo>
                  <a:lnTo>
                    <a:pt x="1836" y="315"/>
                  </a:lnTo>
                  <a:lnTo>
                    <a:pt x="1822" y="315"/>
                  </a:lnTo>
                  <a:lnTo>
                    <a:pt x="1809" y="315"/>
                  </a:lnTo>
                  <a:lnTo>
                    <a:pt x="1794" y="316"/>
                  </a:lnTo>
                  <a:lnTo>
                    <a:pt x="1781" y="316"/>
                  </a:lnTo>
                  <a:lnTo>
                    <a:pt x="1768" y="316"/>
                  </a:lnTo>
                  <a:lnTo>
                    <a:pt x="1754" y="317"/>
                  </a:lnTo>
                  <a:lnTo>
                    <a:pt x="1740" y="317"/>
                  </a:lnTo>
                  <a:lnTo>
                    <a:pt x="1726" y="317"/>
                  </a:lnTo>
                  <a:lnTo>
                    <a:pt x="1712" y="317"/>
                  </a:lnTo>
                  <a:lnTo>
                    <a:pt x="1697" y="319"/>
                  </a:lnTo>
                  <a:lnTo>
                    <a:pt x="1683" y="319"/>
                  </a:lnTo>
                  <a:lnTo>
                    <a:pt x="1670" y="319"/>
                  </a:lnTo>
                  <a:lnTo>
                    <a:pt x="1657" y="320"/>
                  </a:lnTo>
                  <a:lnTo>
                    <a:pt x="1642" y="321"/>
                  </a:lnTo>
                  <a:lnTo>
                    <a:pt x="1630" y="321"/>
                  </a:lnTo>
                  <a:lnTo>
                    <a:pt x="1617" y="321"/>
                  </a:lnTo>
                  <a:lnTo>
                    <a:pt x="1603" y="323"/>
                  </a:lnTo>
                  <a:lnTo>
                    <a:pt x="1590" y="323"/>
                  </a:lnTo>
                  <a:lnTo>
                    <a:pt x="1579" y="324"/>
                  </a:lnTo>
                  <a:lnTo>
                    <a:pt x="1566" y="324"/>
                  </a:lnTo>
                  <a:lnTo>
                    <a:pt x="1554" y="324"/>
                  </a:lnTo>
                  <a:lnTo>
                    <a:pt x="1543" y="325"/>
                  </a:lnTo>
                  <a:lnTo>
                    <a:pt x="1533" y="327"/>
                  </a:lnTo>
                  <a:lnTo>
                    <a:pt x="1521" y="327"/>
                  </a:lnTo>
                  <a:lnTo>
                    <a:pt x="1511" y="328"/>
                  </a:lnTo>
                  <a:lnTo>
                    <a:pt x="1501" y="328"/>
                  </a:lnTo>
                  <a:lnTo>
                    <a:pt x="1491" y="329"/>
                  </a:lnTo>
                  <a:lnTo>
                    <a:pt x="1483" y="329"/>
                  </a:lnTo>
                  <a:lnTo>
                    <a:pt x="1475" y="331"/>
                  </a:lnTo>
                  <a:lnTo>
                    <a:pt x="1466" y="332"/>
                  </a:lnTo>
                  <a:lnTo>
                    <a:pt x="1459" y="333"/>
                  </a:lnTo>
                  <a:lnTo>
                    <a:pt x="1453" y="333"/>
                  </a:lnTo>
                  <a:lnTo>
                    <a:pt x="1447" y="335"/>
                  </a:lnTo>
                  <a:lnTo>
                    <a:pt x="1441" y="336"/>
                  </a:lnTo>
                  <a:lnTo>
                    <a:pt x="1437" y="337"/>
                  </a:lnTo>
                  <a:lnTo>
                    <a:pt x="1429" y="340"/>
                  </a:lnTo>
                  <a:lnTo>
                    <a:pt x="1426" y="343"/>
                  </a:lnTo>
                  <a:lnTo>
                    <a:pt x="1391" y="363"/>
                  </a:lnTo>
                  <a:lnTo>
                    <a:pt x="1384" y="360"/>
                  </a:lnTo>
                  <a:lnTo>
                    <a:pt x="1380" y="359"/>
                  </a:lnTo>
                  <a:lnTo>
                    <a:pt x="1375" y="353"/>
                  </a:lnTo>
                  <a:lnTo>
                    <a:pt x="1374" y="349"/>
                  </a:lnTo>
                  <a:lnTo>
                    <a:pt x="1422" y="321"/>
                  </a:lnTo>
                  <a:lnTo>
                    <a:pt x="1295" y="321"/>
                  </a:lnTo>
                  <a:lnTo>
                    <a:pt x="979" y="325"/>
                  </a:lnTo>
                  <a:lnTo>
                    <a:pt x="973" y="368"/>
                  </a:lnTo>
                  <a:lnTo>
                    <a:pt x="973" y="3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61"/>
            <p:cNvSpPr>
              <a:spLocks/>
            </p:cNvSpPr>
            <p:nvPr/>
          </p:nvSpPr>
          <p:spPr bwMode="auto">
            <a:xfrm>
              <a:off x="3395" y="3709"/>
              <a:ext cx="89" cy="29"/>
            </a:xfrm>
            <a:custGeom>
              <a:avLst/>
              <a:gdLst>
                <a:gd name="T0" fmla="*/ 0 w 89"/>
                <a:gd name="T1" fmla="*/ 17 h 29"/>
                <a:gd name="T2" fmla="*/ 2 w 89"/>
                <a:gd name="T3" fmla="*/ 12 h 29"/>
                <a:gd name="T4" fmla="*/ 5 w 89"/>
                <a:gd name="T5" fmla="*/ 9 h 29"/>
                <a:gd name="T6" fmla="*/ 6 w 89"/>
                <a:gd name="T7" fmla="*/ 4 h 29"/>
                <a:gd name="T8" fmla="*/ 10 w 89"/>
                <a:gd name="T9" fmla="*/ 0 h 29"/>
                <a:gd name="T10" fmla="*/ 69 w 89"/>
                <a:gd name="T11" fmla="*/ 6 h 29"/>
                <a:gd name="T12" fmla="*/ 74 w 89"/>
                <a:gd name="T13" fmla="*/ 6 h 29"/>
                <a:gd name="T14" fmla="*/ 80 w 89"/>
                <a:gd name="T15" fmla="*/ 8 h 29"/>
                <a:gd name="T16" fmla="*/ 84 w 89"/>
                <a:gd name="T17" fmla="*/ 9 h 29"/>
                <a:gd name="T18" fmla="*/ 88 w 89"/>
                <a:gd name="T19" fmla="*/ 12 h 29"/>
                <a:gd name="T20" fmla="*/ 89 w 89"/>
                <a:gd name="T21" fmla="*/ 16 h 29"/>
                <a:gd name="T22" fmla="*/ 89 w 89"/>
                <a:gd name="T23" fmla="*/ 20 h 29"/>
                <a:gd name="T24" fmla="*/ 85 w 89"/>
                <a:gd name="T25" fmla="*/ 24 h 29"/>
                <a:gd name="T26" fmla="*/ 78 w 89"/>
                <a:gd name="T27" fmla="*/ 29 h 29"/>
                <a:gd name="T28" fmla="*/ 0 w 89"/>
                <a:gd name="T29" fmla="*/ 17 h 29"/>
                <a:gd name="T30" fmla="*/ 0 w 89"/>
                <a:gd name="T31"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9">
                  <a:moveTo>
                    <a:pt x="0" y="17"/>
                  </a:moveTo>
                  <a:lnTo>
                    <a:pt x="2" y="12"/>
                  </a:lnTo>
                  <a:lnTo>
                    <a:pt x="5" y="9"/>
                  </a:lnTo>
                  <a:lnTo>
                    <a:pt x="6" y="4"/>
                  </a:lnTo>
                  <a:lnTo>
                    <a:pt x="10" y="0"/>
                  </a:lnTo>
                  <a:lnTo>
                    <a:pt x="69" y="6"/>
                  </a:lnTo>
                  <a:lnTo>
                    <a:pt x="74" y="6"/>
                  </a:lnTo>
                  <a:lnTo>
                    <a:pt x="80" y="8"/>
                  </a:lnTo>
                  <a:lnTo>
                    <a:pt x="84" y="9"/>
                  </a:lnTo>
                  <a:lnTo>
                    <a:pt x="88" y="12"/>
                  </a:lnTo>
                  <a:lnTo>
                    <a:pt x="89" y="16"/>
                  </a:lnTo>
                  <a:lnTo>
                    <a:pt x="89" y="20"/>
                  </a:lnTo>
                  <a:lnTo>
                    <a:pt x="85" y="24"/>
                  </a:lnTo>
                  <a:lnTo>
                    <a:pt x="78" y="29"/>
                  </a:lnTo>
                  <a:lnTo>
                    <a:pt x="0"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62"/>
            <p:cNvSpPr>
              <a:spLocks/>
            </p:cNvSpPr>
            <p:nvPr/>
          </p:nvSpPr>
          <p:spPr bwMode="auto">
            <a:xfrm>
              <a:off x="1798" y="2234"/>
              <a:ext cx="2109" cy="1178"/>
            </a:xfrm>
            <a:custGeom>
              <a:avLst/>
              <a:gdLst>
                <a:gd name="T0" fmla="*/ 1970 w 2109"/>
                <a:gd name="T1" fmla="*/ 627 h 1178"/>
                <a:gd name="T2" fmla="*/ 1892 w 2109"/>
                <a:gd name="T3" fmla="*/ 627 h 1178"/>
                <a:gd name="T4" fmla="*/ 1814 w 2109"/>
                <a:gd name="T5" fmla="*/ 629 h 1178"/>
                <a:gd name="T6" fmla="*/ 1736 w 2109"/>
                <a:gd name="T7" fmla="*/ 629 h 1178"/>
                <a:gd name="T8" fmla="*/ 1671 w 2109"/>
                <a:gd name="T9" fmla="*/ 566 h 1178"/>
                <a:gd name="T10" fmla="*/ 1617 w 2109"/>
                <a:gd name="T11" fmla="*/ 412 h 1178"/>
                <a:gd name="T12" fmla="*/ 1533 w 2109"/>
                <a:gd name="T13" fmla="*/ 287 h 1178"/>
                <a:gd name="T14" fmla="*/ 1418 w 2109"/>
                <a:gd name="T15" fmla="*/ 188 h 1178"/>
                <a:gd name="T16" fmla="*/ 1272 w 2109"/>
                <a:gd name="T17" fmla="*/ 112 h 1178"/>
                <a:gd name="T18" fmla="*/ 1146 w 2109"/>
                <a:gd name="T19" fmla="*/ 82 h 1178"/>
                <a:gd name="T20" fmla="*/ 1040 w 2109"/>
                <a:gd name="T21" fmla="*/ 76 h 1178"/>
                <a:gd name="T22" fmla="*/ 939 w 2109"/>
                <a:gd name="T23" fmla="*/ 90 h 1178"/>
                <a:gd name="T24" fmla="*/ 832 w 2109"/>
                <a:gd name="T25" fmla="*/ 123 h 1178"/>
                <a:gd name="T26" fmla="*/ 725 w 2109"/>
                <a:gd name="T27" fmla="*/ 172 h 1178"/>
                <a:gd name="T28" fmla="*/ 650 w 2109"/>
                <a:gd name="T29" fmla="*/ 218 h 1178"/>
                <a:gd name="T30" fmla="*/ 562 w 2109"/>
                <a:gd name="T31" fmla="*/ 306 h 1178"/>
                <a:gd name="T32" fmla="*/ 520 w 2109"/>
                <a:gd name="T33" fmla="*/ 371 h 1178"/>
                <a:gd name="T34" fmla="*/ 478 w 2109"/>
                <a:gd name="T35" fmla="*/ 454 h 1178"/>
                <a:gd name="T36" fmla="*/ 449 w 2109"/>
                <a:gd name="T37" fmla="*/ 530 h 1178"/>
                <a:gd name="T38" fmla="*/ 430 w 2109"/>
                <a:gd name="T39" fmla="*/ 599 h 1178"/>
                <a:gd name="T40" fmla="*/ 382 w 2109"/>
                <a:gd name="T41" fmla="*/ 630 h 1178"/>
                <a:gd name="T42" fmla="*/ 302 w 2109"/>
                <a:gd name="T43" fmla="*/ 633 h 1178"/>
                <a:gd name="T44" fmla="*/ 223 w 2109"/>
                <a:gd name="T45" fmla="*/ 634 h 1178"/>
                <a:gd name="T46" fmla="*/ 143 w 2109"/>
                <a:gd name="T47" fmla="*/ 633 h 1178"/>
                <a:gd name="T48" fmla="*/ 64 w 2109"/>
                <a:gd name="T49" fmla="*/ 633 h 1178"/>
                <a:gd name="T50" fmla="*/ 28 w 2109"/>
                <a:gd name="T51" fmla="*/ 677 h 1178"/>
                <a:gd name="T52" fmla="*/ 263 w 2109"/>
                <a:gd name="T53" fmla="*/ 611 h 1178"/>
                <a:gd name="T54" fmla="*/ 301 w 2109"/>
                <a:gd name="T55" fmla="*/ 602 h 1178"/>
                <a:gd name="T56" fmla="*/ 367 w 2109"/>
                <a:gd name="T57" fmla="*/ 610 h 1178"/>
                <a:gd name="T58" fmla="*/ 411 w 2109"/>
                <a:gd name="T59" fmla="*/ 574 h 1178"/>
                <a:gd name="T60" fmla="*/ 432 w 2109"/>
                <a:gd name="T61" fmla="*/ 507 h 1178"/>
                <a:gd name="T62" fmla="*/ 456 w 2109"/>
                <a:gd name="T63" fmla="*/ 446 h 1178"/>
                <a:gd name="T64" fmla="*/ 485 w 2109"/>
                <a:gd name="T65" fmla="*/ 387 h 1178"/>
                <a:gd name="T66" fmla="*/ 520 w 2109"/>
                <a:gd name="T67" fmla="*/ 327 h 1178"/>
                <a:gd name="T68" fmla="*/ 549 w 2109"/>
                <a:gd name="T69" fmla="*/ 287 h 1178"/>
                <a:gd name="T70" fmla="*/ 616 w 2109"/>
                <a:gd name="T71" fmla="*/ 218 h 1178"/>
                <a:gd name="T72" fmla="*/ 702 w 2109"/>
                <a:gd name="T73" fmla="*/ 154 h 1178"/>
                <a:gd name="T74" fmla="*/ 745 w 2109"/>
                <a:gd name="T75" fmla="*/ 78 h 1178"/>
                <a:gd name="T76" fmla="*/ 812 w 2109"/>
                <a:gd name="T77" fmla="*/ 99 h 1178"/>
                <a:gd name="T78" fmla="*/ 883 w 2109"/>
                <a:gd name="T79" fmla="*/ 76 h 1178"/>
                <a:gd name="T80" fmla="*/ 949 w 2109"/>
                <a:gd name="T81" fmla="*/ 61 h 1178"/>
                <a:gd name="T82" fmla="*/ 1015 w 2109"/>
                <a:gd name="T83" fmla="*/ 52 h 1178"/>
                <a:gd name="T84" fmla="*/ 1086 w 2109"/>
                <a:gd name="T85" fmla="*/ 4 h 1178"/>
                <a:gd name="T86" fmla="*/ 1178 w 2109"/>
                <a:gd name="T87" fmla="*/ 64 h 1178"/>
                <a:gd name="T88" fmla="*/ 1272 w 2109"/>
                <a:gd name="T89" fmla="*/ 87 h 1178"/>
                <a:gd name="T90" fmla="*/ 1363 w 2109"/>
                <a:gd name="T91" fmla="*/ 107 h 1178"/>
                <a:gd name="T92" fmla="*/ 1410 w 2109"/>
                <a:gd name="T93" fmla="*/ 126 h 1178"/>
                <a:gd name="T94" fmla="*/ 1413 w 2109"/>
                <a:gd name="T95" fmla="*/ 158 h 1178"/>
                <a:gd name="T96" fmla="*/ 1478 w 2109"/>
                <a:gd name="T97" fmla="*/ 207 h 1178"/>
                <a:gd name="T98" fmla="*/ 1542 w 2109"/>
                <a:gd name="T99" fmla="*/ 264 h 1178"/>
                <a:gd name="T100" fmla="*/ 1597 w 2109"/>
                <a:gd name="T101" fmla="*/ 331 h 1178"/>
                <a:gd name="T102" fmla="*/ 1642 w 2109"/>
                <a:gd name="T103" fmla="*/ 412 h 1178"/>
                <a:gd name="T104" fmla="*/ 1671 w 2109"/>
                <a:gd name="T105" fmla="*/ 387 h 1178"/>
                <a:gd name="T106" fmla="*/ 1669 w 2109"/>
                <a:gd name="T107" fmla="*/ 490 h 1178"/>
                <a:gd name="T108" fmla="*/ 1926 w 2109"/>
                <a:gd name="T109" fmla="*/ 593 h 1178"/>
                <a:gd name="T110" fmla="*/ 2065 w 2109"/>
                <a:gd name="T111" fmla="*/ 655 h 1178"/>
                <a:gd name="T112" fmla="*/ 2065 w 2109"/>
                <a:gd name="T113" fmla="*/ 746 h 1178"/>
                <a:gd name="T114" fmla="*/ 2068 w 2109"/>
                <a:gd name="T115" fmla="*/ 814 h 1178"/>
                <a:gd name="T116" fmla="*/ 2065 w 2109"/>
                <a:gd name="T117" fmla="*/ 897 h 1178"/>
                <a:gd name="T118" fmla="*/ 2063 w 2109"/>
                <a:gd name="T119" fmla="*/ 978 h 1178"/>
                <a:gd name="T120" fmla="*/ 2073 w 2109"/>
                <a:gd name="T121" fmla="*/ 1054 h 1178"/>
                <a:gd name="T122" fmla="*/ 2105 w 2109"/>
                <a:gd name="T123" fmla="*/ 1121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 h="1178">
                  <a:moveTo>
                    <a:pt x="2044" y="631"/>
                  </a:moveTo>
                  <a:lnTo>
                    <a:pt x="2039" y="631"/>
                  </a:lnTo>
                  <a:lnTo>
                    <a:pt x="2033" y="630"/>
                  </a:lnTo>
                  <a:lnTo>
                    <a:pt x="2026" y="629"/>
                  </a:lnTo>
                  <a:lnTo>
                    <a:pt x="2021" y="629"/>
                  </a:lnTo>
                  <a:lnTo>
                    <a:pt x="2016" y="629"/>
                  </a:lnTo>
                  <a:lnTo>
                    <a:pt x="2010" y="629"/>
                  </a:lnTo>
                  <a:lnTo>
                    <a:pt x="2004" y="629"/>
                  </a:lnTo>
                  <a:lnTo>
                    <a:pt x="1998" y="629"/>
                  </a:lnTo>
                  <a:lnTo>
                    <a:pt x="1993" y="627"/>
                  </a:lnTo>
                  <a:lnTo>
                    <a:pt x="1988" y="627"/>
                  </a:lnTo>
                  <a:lnTo>
                    <a:pt x="1981" y="627"/>
                  </a:lnTo>
                  <a:lnTo>
                    <a:pt x="1976" y="627"/>
                  </a:lnTo>
                  <a:lnTo>
                    <a:pt x="1970" y="627"/>
                  </a:lnTo>
                  <a:lnTo>
                    <a:pt x="1965" y="627"/>
                  </a:lnTo>
                  <a:lnTo>
                    <a:pt x="1960" y="627"/>
                  </a:lnTo>
                  <a:lnTo>
                    <a:pt x="1954" y="627"/>
                  </a:lnTo>
                  <a:lnTo>
                    <a:pt x="1948" y="627"/>
                  </a:lnTo>
                  <a:lnTo>
                    <a:pt x="1942" y="627"/>
                  </a:lnTo>
                  <a:lnTo>
                    <a:pt x="1937" y="627"/>
                  </a:lnTo>
                  <a:lnTo>
                    <a:pt x="1932" y="627"/>
                  </a:lnTo>
                  <a:lnTo>
                    <a:pt x="1925" y="627"/>
                  </a:lnTo>
                  <a:lnTo>
                    <a:pt x="1920" y="627"/>
                  </a:lnTo>
                  <a:lnTo>
                    <a:pt x="1914" y="627"/>
                  </a:lnTo>
                  <a:lnTo>
                    <a:pt x="1909" y="627"/>
                  </a:lnTo>
                  <a:lnTo>
                    <a:pt x="1902" y="627"/>
                  </a:lnTo>
                  <a:lnTo>
                    <a:pt x="1897" y="627"/>
                  </a:lnTo>
                  <a:lnTo>
                    <a:pt x="1892" y="627"/>
                  </a:lnTo>
                  <a:lnTo>
                    <a:pt x="1886" y="627"/>
                  </a:lnTo>
                  <a:lnTo>
                    <a:pt x="1881" y="627"/>
                  </a:lnTo>
                  <a:lnTo>
                    <a:pt x="1876" y="627"/>
                  </a:lnTo>
                  <a:lnTo>
                    <a:pt x="1870" y="627"/>
                  </a:lnTo>
                  <a:lnTo>
                    <a:pt x="1865" y="629"/>
                  </a:lnTo>
                  <a:lnTo>
                    <a:pt x="1858" y="629"/>
                  </a:lnTo>
                  <a:lnTo>
                    <a:pt x="1853" y="629"/>
                  </a:lnTo>
                  <a:lnTo>
                    <a:pt x="1848" y="629"/>
                  </a:lnTo>
                  <a:lnTo>
                    <a:pt x="1842" y="629"/>
                  </a:lnTo>
                  <a:lnTo>
                    <a:pt x="1836" y="629"/>
                  </a:lnTo>
                  <a:lnTo>
                    <a:pt x="1830" y="629"/>
                  </a:lnTo>
                  <a:lnTo>
                    <a:pt x="1825" y="629"/>
                  </a:lnTo>
                  <a:lnTo>
                    <a:pt x="1820" y="629"/>
                  </a:lnTo>
                  <a:lnTo>
                    <a:pt x="1814" y="629"/>
                  </a:lnTo>
                  <a:lnTo>
                    <a:pt x="1809" y="629"/>
                  </a:lnTo>
                  <a:lnTo>
                    <a:pt x="1802" y="629"/>
                  </a:lnTo>
                  <a:lnTo>
                    <a:pt x="1797" y="629"/>
                  </a:lnTo>
                  <a:lnTo>
                    <a:pt x="1792" y="629"/>
                  </a:lnTo>
                  <a:lnTo>
                    <a:pt x="1786" y="629"/>
                  </a:lnTo>
                  <a:lnTo>
                    <a:pt x="1780" y="629"/>
                  </a:lnTo>
                  <a:lnTo>
                    <a:pt x="1774" y="629"/>
                  </a:lnTo>
                  <a:lnTo>
                    <a:pt x="1769" y="629"/>
                  </a:lnTo>
                  <a:lnTo>
                    <a:pt x="1764" y="629"/>
                  </a:lnTo>
                  <a:lnTo>
                    <a:pt x="1757" y="629"/>
                  </a:lnTo>
                  <a:lnTo>
                    <a:pt x="1752" y="629"/>
                  </a:lnTo>
                  <a:lnTo>
                    <a:pt x="1746" y="629"/>
                  </a:lnTo>
                  <a:lnTo>
                    <a:pt x="1741" y="629"/>
                  </a:lnTo>
                  <a:lnTo>
                    <a:pt x="1736" y="629"/>
                  </a:lnTo>
                  <a:lnTo>
                    <a:pt x="1730" y="629"/>
                  </a:lnTo>
                  <a:lnTo>
                    <a:pt x="1724" y="629"/>
                  </a:lnTo>
                  <a:lnTo>
                    <a:pt x="1718" y="629"/>
                  </a:lnTo>
                  <a:lnTo>
                    <a:pt x="1713" y="629"/>
                  </a:lnTo>
                  <a:lnTo>
                    <a:pt x="1707" y="629"/>
                  </a:lnTo>
                  <a:lnTo>
                    <a:pt x="1701" y="629"/>
                  </a:lnTo>
                  <a:lnTo>
                    <a:pt x="1695" y="629"/>
                  </a:lnTo>
                  <a:lnTo>
                    <a:pt x="1690" y="629"/>
                  </a:lnTo>
                  <a:lnTo>
                    <a:pt x="1686" y="630"/>
                  </a:lnTo>
                  <a:lnTo>
                    <a:pt x="1682" y="617"/>
                  </a:lnTo>
                  <a:lnTo>
                    <a:pt x="1681" y="603"/>
                  </a:lnTo>
                  <a:lnTo>
                    <a:pt x="1677" y="591"/>
                  </a:lnTo>
                  <a:lnTo>
                    <a:pt x="1675" y="579"/>
                  </a:lnTo>
                  <a:lnTo>
                    <a:pt x="1671" y="566"/>
                  </a:lnTo>
                  <a:lnTo>
                    <a:pt x="1669" y="554"/>
                  </a:lnTo>
                  <a:lnTo>
                    <a:pt x="1666" y="542"/>
                  </a:lnTo>
                  <a:lnTo>
                    <a:pt x="1663" y="531"/>
                  </a:lnTo>
                  <a:lnTo>
                    <a:pt x="1659" y="519"/>
                  </a:lnTo>
                  <a:lnTo>
                    <a:pt x="1655" y="507"/>
                  </a:lnTo>
                  <a:lnTo>
                    <a:pt x="1651" y="496"/>
                  </a:lnTo>
                  <a:lnTo>
                    <a:pt x="1647" y="486"/>
                  </a:lnTo>
                  <a:lnTo>
                    <a:pt x="1643" y="475"/>
                  </a:lnTo>
                  <a:lnTo>
                    <a:pt x="1639" y="464"/>
                  </a:lnTo>
                  <a:lnTo>
                    <a:pt x="1635" y="454"/>
                  </a:lnTo>
                  <a:lnTo>
                    <a:pt x="1631" y="444"/>
                  </a:lnTo>
                  <a:lnTo>
                    <a:pt x="1626" y="432"/>
                  </a:lnTo>
                  <a:lnTo>
                    <a:pt x="1622" y="423"/>
                  </a:lnTo>
                  <a:lnTo>
                    <a:pt x="1617" y="412"/>
                  </a:lnTo>
                  <a:lnTo>
                    <a:pt x="1611" y="403"/>
                  </a:lnTo>
                  <a:lnTo>
                    <a:pt x="1606" y="392"/>
                  </a:lnTo>
                  <a:lnTo>
                    <a:pt x="1601" y="383"/>
                  </a:lnTo>
                  <a:lnTo>
                    <a:pt x="1595" y="374"/>
                  </a:lnTo>
                  <a:lnTo>
                    <a:pt x="1590" y="364"/>
                  </a:lnTo>
                  <a:lnTo>
                    <a:pt x="1585" y="356"/>
                  </a:lnTo>
                  <a:lnTo>
                    <a:pt x="1578" y="347"/>
                  </a:lnTo>
                  <a:lnTo>
                    <a:pt x="1573" y="338"/>
                  </a:lnTo>
                  <a:lnTo>
                    <a:pt x="1566" y="330"/>
                  </a:lnTo>
                  <a:lnTo>
                    <a:pt x="1559" y="320"/>
                  </a:lnTo>
                  <a:lnTo>
                    <a:pt x="1553" y="312"/>
                  </a:lnTo>
                  <a:lnTo>
                    <a:pt x="1546" y="304"/>
                  </a:lnTo>
                  <a:lnTo>
                    <a:pt x="1539" y="296"/>
                  </a:lnTo>
                  <a:lnTo>
                    <a:pt x="1533" y="287"/>
                  </a:lnTo>
                  <a:lnTo>
                    <a:pt x="1525" y="280"/>
                  </a:lnTo>
                  <a:lnTo>
                    <a:pt x="1518" y="272"/>
                  </a:lnTo>
                  <a:lnTo>
                    <a:pt x="1510" y="264"/>
                  </a:lnTo>
                  <a:lnTo>
                    <a:pt x="1502" y="256"/>
                  </a:lnTo>
                  <a:lnTo>
                    <a:pt x="1494" y="250"/>
                  </a:lnTo>
                  <a:lnTo>
                    <a:pt x="1486" y="242"/>
                  </a:lnTo>
                  <a:lnTo>
                    <a:pt x="1478" y="235"/>
                  </a:lnTo>
                  <a:lnTo>
                    <a:pt x="1470" y="227"/>
                  </a:lnTo>
                  <a:lnTo>
                    <a:pt x="1461" y="220"/>
                  </a:lnTo>
                  <a:lnTo>
                    <a:pt x="1453" y="214"/>
                  </a:lnTo>
                  <a:lnTo>
                    <a:pt x="1445" y="207"/>
                  </a:lnTo>
                  <a:lnTo>
                    <a:pt x="1435" y="200"/>
                  </a:lnTo>
                  <a:lnTo>
                    <a:pt x="1427" y="195"/>
                  </a:lnTo>
                  <a:lnTo>
                    <a:pt x="1418" y="188"/>
                  </a:lnTo>
                  <a:lnTo>
                    <a:pt x="1409" y="183"/>
                  </a:lnTo>
                  <a:lnTo>
                    <a:pt x="1398" y="176"/>
                  </a:lnTo>
                  <a:lnTo>
                    <a:pt x="1389" y="170"/>
                  </a:lnTo>
                  <a:lnTo>
                    <a:pt x="1379" y="164"/>
                  </a:lnTo>
                  <a:lnTo>
                    <a:pt x="1370" y="159"/>
                  </a:lnTo>
                  <a:lnTo>
                    <a:pt x="1359" y="152"/>
                  </a:lnTo>
                  <a:lnTo>
                    <a:pt x="1348" y="147"/>
                  </a:lnTo>
                  <a:lnTo>
                    <a:pt x="1338" y="142"/>
                  </a:lnTo>
                  <a:lnTo>
                    <a:pt x="1328" y="136"/>
                  </a:lnTo>
                  <a:lnTo>
                    <a:pt x="1318" y="131"/>
                  </a:lnTo>
                  <a:lnTo>
                    <a:pt x="1307" y="126"/>
                  </a:lnTo>
                  <a:lnTo>
                    <a:pt x="1295" y="122"/>
                  </a:lnTo>
                  <a:lnTo>
                    <a:pt x="1284" y="116"/>
                  </a:lnTo>
                  <a:lnTo>
                    <a:pt x="1272" y="112"/>
                  </a:lnTo>
                  <a:lnTo>
                    <a:pt x="1262" y="107"/>
                  </a:lnTo>
                  <a:lnTo>
                    <a:pt x="1251" y="103"/>
                  </a:lnTo>
                  <a:lnTo>
                    <a:pt x="1239" y="99"/>
                  </a:lnTo>
                  <a:lnTo>
                    <a:pt x="1230" y="96"/>
                  </a:lnTo>
                  <a:lnTo>
                    <a:pt x="1222" y="94"/>
                  </a:lnTo>
                  <a:lnTo>
                    <a:pt x="1212" y="92"/>
                  </a:lnTo>
                  <a:lnTo>
                    <a:pt x="1203" y="91"/>
                  </a:lnTo>
                  <a:lnTo>
                    <a:pt x="1194" y="90"/>
                  </a:lnTo>
                  <a:lnTo>
                    <a:pt x="1186" y="88"/>
                  </a:lnTo>
                  <a:lnTo>
                    <a:pt x="1178" y="87"/>
                  </a:lnTo>
                  <a:lnTo>
                    <a:pt x="1170" y="86"/>
                  </a:lnTo>
                  <a:lnTo>
                    <a:pt x="1162" y="84"/>
                  </a:lnTo>
                  <a:lnTo>
                    <a:pt x="1154" y="83"/>
                  </a:lnTo>
                  <a:lnTo>
                    <a:pt x="1146" y="82"/>
                  </a:lnTo>
                  <a:lnTo>
                    <a:pt x="1138" y="82"/>
                  </a:lnTo>
                  <a:lnTo>
                    <a:pt x="1130" y="80"/>
                  </a:lnTo>
                  <a:lnTo>
                    <a:pt x="1123" y="80"/>
                  </a:lnTo>
                  <a:lnTo>
                    <a:pt x="1115" y="79"/>
                  </a:lnTo>
                  <a:lnTo>
                    <a:pt x="1108" y="79"/>
                  </a:lnTo>
                  <a:lnTo>
                    <a:pt x="1100" y="78"/>
                  </a:lnTo>
                  <a:lnTo>
                    <a:pt x="1092" y="78"/>
                  </a:lnTo>
                  <a:lnTo>
                    <a:pt x="1084" y="76"/>
                  </a:lnTo>
                  <a:lnTo>
                    <a:pt x="1078" y="76"/>
                  </a:lnTo>
                  <a:lnTo>
                    <a:pt x="1070" y="76"/>
                  </a:lnTo>
                  <a:lnTo>
                    <a:pt x="1063" y="76"/>
                  </a:lnTo>
                  <a:lnTo>
                    <a:pt x="1055" y="76"/>
                  </a:lnTo>
                  <a:lnTo>
                    <a:pt x="1048" y="76"/>
                  </a:lnTo>
                  <a:lnTo>
                    <a:pt x="1040" y="76"/>
                  </a:lnTo>
                  <a:lnTo>
                    <a:pt x="1033" y="76"/>
                  </a:lnTo>
                  <a:lnTo>
                    <a:pt x="1027" y="78"/>
                  </a:lnTo>
                  <a:lnTo>
                    <a:pt x="1020" y="78"/>
                  </a:lnTo>
                  <a:lnTo>
                    <a:pt x="1012" y="78"/>
                  </a:lnTo>
                  <a:lnTo>
                    <a:pt x="1004" y="80"/>
                  </a:lnTo>
                  <a:lnTo>
                    <a:pt x="997" y="80"/>
                  </a:lnTo>
                  <a:lnTo>
                    <a:pt x="991" y="82"/>
                  </a:lnTo>
                  <a:lnTo>
                    <a:pt x="984" y="82"/>
                  </a:lnTo>
                  <a:lnTo>
                    <a:pt x="976" y="83"/>
                  </a:lnTo>
                  <a:lnTo>
                    <a:pt x="968" y="84"/>
                  </a:lnTo>
                  <a:lnTo>
                    <a:pt x="961" y="86"/>
                  </a:lnTo>
                  <a:lnTo>
                    <a:pt x="955" y="87"/>
                  </a:lnTo>
                  <a:lnTo>
                    <a:pt x="947" y="88"/>
                  </a:lnTo>
                  <a:lnTo>
                    <a:pt x="939" y="90"/>
                  </a:lnTo>
                  <a:lnTo>
                    <a:pt x="932" y="92"/>
                  </a:lnTo>
                  <a:lnTo>
                    <a:pt x="924" y="94"/>
                  </a:lnTo>
                  <a:lnTo>
                    <a:pt x="917" y="95"/>
                  </a:lnTo>
                  <a:lnTo>
                    <a:pt x="909" y="98"/>
                  </a:lnTo>
                  <a:lnTo>
                    <a:pt x="903" y="99"/>
                  </a:lnTo>
                  <a:lnTo>
                    <a:pt x="895" y="102"/>
                  </a:lnTo>
                  <a:lnTo>
                    <a:pt x="888" y="104"/>
                  </a:lnTo>
                  <a:lnTo>
                    <a:pt x="879" y="106"/>
                  </a:lnTo>
                  <a:lnTo>
                    <a:pt x="872" y="110"/>
                  </a:lnTo>
                  <a:lnTo>
                    <a:pt x="864" y="111"/>
                  </a:lnTo>
                  <a:lnTo>
                    <a:pt x="856" y="114"/>
                  </a:lnTo>
                  <a:lnTo>
                    <a:pt x="848" y="116"/>
                  </a:lnTo>
                  <a:lnTo>
                    <a:pt x="840" y="120"/>
                  </a:lnTo>
                  <a:lnTo>
                    <a:pt x="832" y="123"/>
                  </a:lnTo>
                  <a:lnTo>
                    <a:pt x="824" y="126"/>
                  </a:lnTo>
                  <a:lnTo>
                    <a:pt x="816" y="130"/>
                  </a:lnTo>
                  <a:lnTo>
                    <a:pt x="808" y="134"/>
                  </a:lnTo>
                  <a:lnTo>
                    <a:pt x="799" y="136"/>
                  </a:lnTo>
                  <a:lnTo>
                    <a:pt x="791" y="140"/>
                  </a:lnTo>
                  <a:lnTo>
                    <a:pt x="783" y="144"/>
                  </a:lnTo>
                  <a:lnTo>
                    <a:pt x="775" y="148"/>
                  </a:lnTo>
                  <a:lnTo>
                    <a:pt x="765" y="152"/>
                  </a:lnTo>
                  <a:lnTo>
                    <a:pt x="756" y="158"/>
                  </a:lnTo>
                  <a:lnTo>
                    <a:pt x="748" y="162"/>
                  </a:lnTo>
                  <a:lnTo>
                    <a:pt x="738" y="166"/>
                  </a:lnTo>
                  <a:lnTo>
                    <a:pt x="733" y="167"/>
                  </a:lnTo>
                  <a:lnTo>
                    <a:pt x="729" y="170"/>
                  </a:lnTo>
                  <a:lnTo>
                    <a:pt x="725" y="172"/>
                  </a:lnTo>
                  <a:lnTo>
                    <a:pt x="720" y="175"/>
                  </a:lnTo>
                  <a:lnTo>
                    <a:pt x="716" y="176"/>
                  </a:lnTo>
                  <a:lnTo>
                    <a:pt x="712" y="179"/>
                  </a:lnTo>
                  <a:lnTo>
                    <a:pt x="708" y="182"/>
                  </a:lnTo>
                  <a:lnTo>
                    <a:pt x="704" y="183"/>
                  </a:lnTo>
                  <a:lnTo>
                    <a:pt x="700" y="186"/>
                  </a:lnTo>
                  <a:lnTo>
                    <a:pt x="694" y="188"/>
                  </a:lnTo>
                  <a:lnTo>
                    <a:pt x="690" y="190"/>
                  </a:lnTo>
                  <a:lnTo>
                    <a:pt x="688" y="192"/>
                  </a:lnTo>
                  <a:lnTo>
                    <a:pt x="678" y="196"/>
                  </a:lnTo>
                  <a:lnTo>
                    <a:pt x="672" y="202"/>
                  </a:lnTo>
                  <a:lnTo>
                    <a:pt x="665" y="207"/>
                  </a:lnTo>
                  <a:lnTo>
                    <a:pt x="657" y="212"/>
                  </a:lnTo>
                  <a:lnTo>
                    <a:pt x="650" y="218"/>
                  </a:lnTo>
                  <a:lnTo>
                    <a:pt x="644" y="223"/>
                  </a:lnTo>
                  <a:lnTo>
                    <a:pt x="637" y="227"/>
                  </a:lnTo>
                  <a:lnTo>
                    <a:pt x="630" y="234"/>
                  </a:lnTo>
                  <a:lnTo>
                    <a:pt x="624" y="239"/>
                  </a:lnTo>
                  <a:lnTo>
                    <a:pt x="618" y="246"/>
                  </a:lnTo>
                  <a:lnTo>
                    <a:pt x="612" y="251"/>
                  </a:lnTo>
                  <a:lnTo>
                    <a:pt x="605" y="256"/>
                  </a:lnTo>
                  <a:lnTo>
                    <a:pt x="598" y="264"/>
                  </a:lnTo>
                  <a:lnTo>
                    <a:pt x="593" y="271"/>
                  </a:lnTo>
                  <a:lnTo>
                    <a:pt x="586" y="278"/>
                  </a:lnTo>
                  <a:lnTo>
                    <a:pt x="581" y="284"/>
                  </a:lnTo>
                  <a:lnTo>
                    <a:pt x="574" y="291"/>
                  </a:lnTo>
                  <a:lnTo>
                    <a:pt x="569" y="299"/>
                  </a:lnTo>
                  <a:lnTo>
                    <a:pt x="562" y="306"/>
                  </a:lnTo>
                  <a:lnTo>
                    <a:pt x="557" y="314"/>
                  </a:lnTo>
                  <a:lnTo>
                    <a:pt x="554" y="318"/>
                  </a:lnTo>
                  <a:lnTo>
                    <a:pt x="552" y="322"/>
                  </a:lnTo>
                  <a:lnTo>
                    <a:pt x="549" y="326"/>
                  </a:lnTo>
                  <a:lnTo>
                    <a:pt x="546" y="331"/>
                  </a:lnTo>
                  <a:lnTo>
                    <a:pt x="544" y="334"/>
                  </a:lnTo>
                  <a:lnTo>
                    <a:pt x="540" y="339"/>
                  </a:lnTo>
                  <a:lnTo>
                    <a:pt x="537" y="343"/>
                  </a:lnTo>
                  <a:lnTo>
                    <a:pt x="536" y="347"/>
                  </a:lnTo>
                  <a:lnTo>
                    <a:pt x="532" y="352"/>
                  </a:lnTo>
                  <a:lnTo>
                    <a:pt x="529" y="356"/>
                  </a:lnTo>
                  <a:lnTo>
                    <a:pt x="526" y="362"/>
                  </a:lnTo>
                  <a:lnTo>
                    <a:pt x="524" y="367"/>
                  </a:lnTo>
                  <a:lnTo>
                    <a:pt x="520" y="371"/>
                  </a:lnTo>
                  <a:lnTo>
                    <a:pt x="516" y="378"/>
                  </a:lnTo>
                  <a:lnTo>
                    <a:pt x="513" y="383"/>
                  </a:lnTo>
                  <a:lnTo>
                    <a:pt x="509" y="390"/>
                  </a:lnTo>
                  <a:lnTo>
                    <a:pt x="506" y="395"/>
                  </a:lnTo>
                  <a:lnTo>
                    <a:pt x="502" y="402"/>
                  </a:lnTo>
                  <a:lnTo>
                    <a:pt x="500" y="407"/>
                  </a:lnTo>
                  <a:lnTo>
                    <a:pt x="497" y="414"/>
                  </a:lnTo>
                  <a:lnTo>
                    <a:pt x="494" y="419"/>
                  </a:lnTo>
                  <a:lnTo>
                    <a:pt x="490" y="424"/>
                  </a:lnTo>
                  <a:lnTo>
                    <a:pt x="488" y="431"/>
                  </a:lnTo>
                  <a:lnTo>
                    <a:pt x="485" y="436"/>
                  </a:lnTo>
                  <a:lnTo>
                    <a:pt x="482" y="442"/>
                  </a:lnTo>
                  <a:lnTo>
                    <a:pt x="481" y="448"/>
                  </a:lnTo>
                  <a:lnTo>
                    <a:pt x="478" y="454"/>
                  </a:lnTo>
                  <a:lnTo>
                    <a:pt x="476" y="460"/>
                  </a:lnTo>
                  <a:lnTo>
                    <a:pt x="473" y="466"/>
                  </a:lnTo>
                  <a:lnTo>
                    <a:pt x="470" y="471"/>
                  </a:lnTo>
                  <a:lnTo>
                    <a:pt x="469" y="476"/>
                  </a:lnTo>
                  <a:lnTo>
                    <a:pt x="466" y="482"/>
                  </a:lnTo>
                  <a:lnTo>
                    <a:pt x="464" y="487"/>
                  </a:lnTo>
                  <a:lnTo>
                    <a:pt x="462" y="494"/>
                  </a:lnTo>
                  <a:lnTo>
                    <a:pt x="460" y="499"/>
                  </a:lnTo>
                  <a:lnTo>
                    <a:pt x="458" y="504"/>
                  </a:lnTo>
                  <a:lnTo>
                    <a:pt x="457" y="508"/>
                  </a:lnTo>
                  <a:lnTo>
                    <a:pt x="454" y="515"/>
                  </a:lnTo>
                  <a:lnTo>
                    <a:pt x="453" y="519"/>
                  </a:lnTo>
                  <a:lnTo>
                    <a:pt x="452" y="526"/>
                  </a:lnTo>
                  <a:lnTo>
                    <a:pt x="449" y="530"/>
                  </a:lnTo>
                  <a:lnTo>
                    <a:pt x="448" y="535"/>
                  </a:lnTo>
                  <a:lnTo>
                    <a:pt x="446" y="541"/>
                  </a:lnTo>
                  <a:lnTo>
                    <a:pt x="446" y="546"/>
                  </a:lnTo>
                  <a:lnTo>
                    <a:pt x="444" y="550"/>
                  </a:lnTo>
                  <a:lnTo>
                    <a:pt x="442" y="554"/>
                  </a:lnTo>
                  <a:lnTo>
                    <a:pt x="441" y="559"/>
                  </a:lnTo>
                  <a:lnTo>
                    <a:pt x="440" y="563"/>
                  </a:lnTo>
                  <a:lnTo>
                    <a:pt x="438" y="567"/>
                  </a:lnTo>
                  <a:lnTo>
                    <a:pt x="437" y="571"/>
                  </a:lnTo>
                  <a:lnTo>
                    <a:pt x="436" y="575"/>
                  </a:lnTo>
                  <a:lnTo>
                    <a:pt x="436" y="579"/>
                  </a:lnTo>
                  <a:lnTo>
                    <a:pt x="434" y="586"/>
                  </a:lnTo>
                  <a:lnTo>
                    <a:pt x="432" y="594"/>
                  </a:lnTo>
                  <a:lnTo>
                    <a:pt x="430" y="599"/>
                  </a:lnTo>
                  <a:lnTo>
                    <a:pt x="429" y="607"/>
                  </a:lnTo>
                  <a:lnTo>
                    <a:pt x="428" y="611"/>
                  </a:lnTo>
                  <a:lnTo>
                    <a:pt x="426" y="617"/>
                  </a:lnTo>
                  <a:lnTo>
                    <a:pt x="425" y="621"/>
                  </a:lnTo>
                  <a:lnTo>
                    <a:pt x="425" y="623"/>
                  </a:lnTo>
                  <a:lnTo>
                    <a:pt x="424" y="627"/>
                  </a:lnTo>
                  <a:lnTo>
                    <a:pt x="424" y="630"/>
                  </a:lnTo>
                  <a:lnTo>
                    <a:pt x="417" y="630"/>
                  </a:lnTo>
                  <a:lnTo>
                    <a:pt x="411" y="630"/>
                  </a:lnTo>
                  <a:lnTo>
                    <a:pt x="406" y="630"/>
                  </a:lnTo>
                  <a:lnTo>
                    <a:pt x="401" y="630"/>
                  </a:lnTo>
                  <a:lnTo>
                    <a:pt x="394" y="630"/>
                  </a:lnTo>
                  <a:lnTo>
                    <a:pt x="389" y="630"/>
                  </a:lnTo>
                  <a:lnTo>
                    <a:pt x="382" y="630"/>
                  </a:lnTo>
                  <a:lnTo>
                    <a:pt x="378" y="631"/>
                  </a:lnTo>
                  <a:lnTo>
                    <a:pt x="371" y="631"/>
                  </a:lnTo>
                  <a:lnTo>
                    <a:pt x="366" y="631"/>
                  </a:lnTo>
                  <a:lnTo>
                    <a:pt x="361" y="631"/>
                  </a:lnTo>
                  <a:lnTo>
                    <a:pt x="355" y="631"/>
                  </a:lnTo>
                  <a:lnTo>
                    <a:pt x="349" y="631"/>
                  </a:lnTo>
                  <a:lnTo>
                    <a:pt x="343" y="631"/>
                  </a:lnTo>
                  <a:lnTo>
                    <a:pt x="338" y="631"/>
                  </a:lnTo>
                  <a:lnTo>
                    <a:pt x="333" y="633"/>
                  </a:lnTo>
                  <a:lnTo>
                    <a:pt x="326" y="633"/>
                  </a:lnTo>
                  <a:lnTo>
                    <a:pt x="321" y="633"/>
                  </a:lnTo>
                  <a:lnTo>
                    <a:pt x="314" y="633"/>
                  </a:lnTo>
                  <a:lnTo>
                    <a:pt x="309" y="633"/>
                  </a:lnTo>
                  <a:lnTo>
                    <a:pt x="302" y="633"/>
                  </a:lnTo>
                  <a:lnTo>
                    <a:pt x="297" y="633"/>
                  </a:lnTo>
                  <a:lnTo>
                    <a:pt x="291" y="633"/>
                  </a:lnTo>
                  <a:lnTo>
                    <a:pt x="286" y="633"/>
                  </a:lnTo>
                  <a:lnTo>
                    <a:pt x="279" y="633"/>
                  </a:lnTo>
                  <a:lnTo>
                    <a:pt x="275" y="633"/>
                  </a:lnTo>
                  <a:lnTo>
                    <a:pt x="269" y="633"/>
                  </a:lnTo>
                  <a:lnTo>
                    <a:pt x="263" y="634"/>
                  </a:lnTo>
                  <a:lnTo>
                    <a:pt x="258" y="634"/>
                  </a:lnTo>
                  <a:lnTo>
                    <a:pt x="253" y="634"/>
                  </a:lnTo>
                  <a:lnTo>
                    <a:pt x="246" y="634"/>
                  </a:lnTo>
                  <a:lnTo>
                    <a:pt x="241" y="634"/>
                  </a:lnTo>
                  <a:lnTo>
                    <a:pt x="234" y="634"/>
                  </a:lnTo>
                  <a:lnTo>
                    <a:pt x="229" y="634"/>
                  </a:lnTo>
                  <a:lnTo>
                    <a:pt x="223" y="634"/>
                  </a:lnTo>
                  <a:lnTo>
                    <a:pt x="218" y="634"/>
                  </a:lnTo>
                  <a:lnTo>
                    <a:pt x="211" y="634"/>
                  </a:lnTo>
                  <a:lnTo>
                    <a:pt x="206" y="634"/>
                  </a:lnTo>
                  <a:lnTo>
                    <a:pt x="201" y="634"/>
                  </a:lnTo>
                  <a:lnTo>
                    <a:pt x="195" y="634"/>
                  </a:lnTo>
                  <a:lnTo>
                    <a:pt x="189" y="634"/>
                  </a:lnTo>
                  <a:lnTo>
                    <a:pt x="183" y="634"/>
                  </a:lnTo>
                  <a:lnTo>
                    <a:pt x="178" y="634"/>
                  </a:lnTo>
                  <a:lnTo>
                    <a:pt x="173" y="634"/>
                  </a:lnTo>
                  <a:lnTo>
                    <a:pt x="166" y="634"/>
                  </a:lnTo>
                  <a:lnTo>
                    <a:pt x="161" y="634"/>
                  </a:lnTo>
                  <a:lnTo>
                    <a:pt x="155" y="634"/>
                  </a:lnTo>
                  <a:lnTo>
                    <a:pt x="150" y="634"/>
                  </a:lnTo>
                  <a:lnTo>
                    <a:pt x="143" y="633"/>
                  </a:lnTo>
                  <a:lnTo>
                    <a:pt x="138" y="633"/>
                  </a:lnTo>
                  <a:lnTo>
                    <a:pt x="131" y="633"/>
                  </a:lnTo>
                  <a:lnTo>
                    <a:pt x="126" y="633"/>
                  </a:lnTo>
                  <a:lnTo>
                    <a:pt x="121" y="633"/>
                  </a:lnTo>
                  <a:lnTo>
                    <a:pt x="115" y="633"/>
                  </a:lnTo>
                  <a:lnTo>
                    <a:pt x="109" y="633"/>
                  </a:lnTo>
                  <a:lnTo>
                    <a:pt x="103" y="633"/>
                  </a:lnTo>
                  <a:lnTo>
                    <a:pt x="98" y="633"/>
                  </a:lnTo>
                  <a:lnTo>
                    <a:pt x="92" y="633"/>
                  </a:lnTo>
                  <a:lnTo>
                    <a:pt x="87" y="633"/>
                  </a:lnTo>
                  <a:lnTo>
                    <a:pt x="82" y="633"/>
                  </a:lnTo>
                  <a:lnTo>
                    <a:pt x="75" y="633"/>
                  </a:lnTo>
                  <a:lnTo>
                    <a:pt x="70" y="633"/>
                  </a:lnTo>
                  <a:lnTo>
                    <a:pt x="64" y="633"/>
                  </a:lnTo>
                  <a:lnTo>
                    <a:pt x="59" y="633"/>
                  </a:lnTo>
                  <a:lnTo>
                    <a:pt x="55" y="773"/>
                  </a:lnTo>
                  <a:lnTo>
                    <a:pt x="54" y="1149"/>
                  </a:lnTo>
                  <a:lnTo>
                    <a:pt x="35" y="1161"/>
                  </a:lnTo>
                  <a:lnTo>
                    <a:pt x="30" y="723"/>
                  </a:lnTo>
                  <a:lnTo>
                    <a:pt x="4" y="699"/>
                  </a:lnTo>
                  <a:lnTo>
                    <a:pt x="0" y="693"/>
                  </a:lnTo>
                  <a:lnTo>
                    <a:pt x="0" y="687"/>
                  </a:lnTo>
                  <a:lnTo>
                    <a:pt x="3" y="682"/>
                  </a:lnTo>
                  <a:lnTo>
                    <a:pt x="8" y="679"/>
                  </a:lnTo>
                  <a:lnTo>
                    <a:pt x="28" y="687"/>
                  </a:lnTo>
                  <a:lnTo>
                    <a:pt x="28" y="685"/>
                  </a:lnTo>
                  <a:lnTo>
                    <a:pt x="28" y="681"/>
                  </a:lnTo>
                  <a:lnTo>
                    <a:pt x="28" y="677"/>
                  </a:lnTo>
                  <a:lnTo>
                    <a:pt x="28" y="673"/>
                  </a:lnTo>
                  <a:lnTo>
                    <a:pt x="28" y="666"/>
                  </a:lnTo>
                  <a:lnTo>
                    <a:pt x="28" y="661"/>
                  </a:lnTo>
                  <a:lnTo>
                    <a:pt x="28" y="654"/>
                  </a:lnTo>
                  <a:lnTo>
                    <a:pt x="28" y="649"/>
                  </a:lnTo>
                  <a:lnTo>
                    <a:pt x="28" y="641"/>
                  </a:lnTo>
                  <a:lnTo>
                    <a:pt x="28" y="635"/>
                  </a:lnTo>
                  <a:lnTo>
                    <a:pt x="28" y="629"/>
                  </a:lnTo>
                  <a:lnTo>
                    <a:pt x="30" y="625"/>
                  </a:lnTo>
                  <a:lnTo>
                    <a:pt x="30" y="619"/>
                  </a:lnTo>
                  <a:lnTo>
                    <a:pt x="30" y="615"/>
                  </a:lnTo>
                  <a:lnTo>
                    <a:pt x="31" y="614"/>
                  </a:lnTo>
                  <a:lnTo>
                    <a:pt x="32" y="611"/>
                  </a:lnTo>
                  <a:lnTo>
                    <a:pt x="263" y="611"/>
                  </a:lnTo>
                  <a:lnTo>
                    <a:pt x="242" y="575"/>
                  </a:lnTo>
                  <a:lnTo>
                    <a:pt x="246" y="573"/>
                  </a:lnTo>
                  <a:lnTo>
                    <a:pt x="251" y="569"/>
                  </a:lnTo>
                  <a:lnTo>
                    <a:pt x="255" y="567"/>
                  </a:lnTo>
                  <a:lnTo>
                    <a:pt x="261" y="567"/>
                  </a:lnTo>
                  <a:lnTo>
                    <a:pt x="263" y="573"/>
                  </a:lnTo>
                  <a:lnTo>
                    <a:pt x="266" y="577"/>
                  </a:lnTo>
                  <a:lnTo>
                    <a:pt x="269" y="581"/>
                  </a:lnTo>
                  <a:lnTo>
                    <a:pt x="273" y="585"/>
                  </a:lnTo>
                  <a:lnTo>
                    <a:pt x="279" y="591"/>
                  </a:lnTo>
                  <a:lnTo>
                    <a:pt x="287" y="597"/>
                  </a:lnTo>
                  <a:lnTo>
                    <a:pt x="291" y="598"/>
                  </a:lnTo>
                  <a:lnTo>
                    <a:pt x="295" y="601"/>
                  </a:lnTo>
                  <a:lnTo>
                    <a:pt x="301" y="602"/>
                  </a:lnTo>
                  <a:lnTo>
                    <a:pt x="305" y="605"/>
                  </a:lnTo>
                  <a:lnTo>
                    <a:pt x="309" y="605"/>
                  </a:lnTo>
                  <a:lnTo>
                    <a:pt x="314" y="607"/>
                  </a:lnTo>
                  <a:lnTo>
                    <a:pt x="318" y="607"/>
                  </a:lnTo>
                  <a:lnTo>
                    <a:pt x="323" y="609"/>
                  </a:lnTo>
                  <a:lnTo>
                    <a:pt x="327" y="609"/>
                  </a:lnTo>
                  <a:lnTo>
                    <a:pt x="333" y="609"/>
                  </a:lnTo>
                  <a:lnTo>
                    <a:pt x="338" y="609"/>
                  </a:lnTo>
                  <a:lnTo>
                    <a:pt x="343" y="610"/>
                  </a:lnTo>
                  <a:lnTo>
                    <a:pt x="347" y="610"/>
                  </a:lnTo>
                  <a:lnTo>
                    <a:pt x="353" y="610"/>
                  </a:lnTo>
                  <a:lnTo>
                    <a:pt x="358" y="610"/>
                  </a:lnTo>
                  <a:lnTo>
                    <a:pt x="363" y="610"/>
                  </a:lnTo>
                  <a:lnTo>
                    <a:pt x="367" y="610"/>
                  </a:lnTo>
                  <a:lnTo>
                    <a:pt x="373" y="610"/>
                  </a:lnTo>
                  <a:lnTo>
                    <a:pt x="378" y="610"/>
                  </a:lnTo>
                  <a:lnTo>
                    <a:pt x="383" y="610"/>
                  </a:lnTo>
                  <a:lnTo>
                    <a:pt x="387" y="610"/>
                  </a:lnTo>
                  <a:lnTo>
                    <a:pt x="393" y="610"/>
                  </a:lnTo>
                  <a:lnTo>
                    <a:pt x="398" y="610"/>
                  </a:lnTo>
                  <a:lnTo>
                    <a:pt x="403" y="611"/>
                  </a:lnTo>
                  <a:lnTo>
                    <a:pt x="405" y="605"/>
                  </a:lnTo>
                  <a:lnTo>
                    <a:pt x="406" y="599"/>
                  </a:lnTo>
                  <a:lnTo>
                    <a:pt x="406" y="594"/>
                  </a:lnTo>
                  <a:lnTo>
                    <a:pt x="409" y="590"/>
                  </a:lnTo>
                  <a:lnTo>
                    <a:pt x="409" y="585"/>
                  </a:lnTo>
                  <a:lnTo>
                    <a:pt x="410" y="579"/>
                  </a:lnTo>
                  <a:lnTo>
                    <a:pt x="411" y="574"/>
                  </a:lnTo>
                  <a:lnTo>
                    <a:pt x="414" y="569"/>
                  </a:lnTo>
                  <a:lnTo>
                    <a:pt x="414" y="563"/>
                  </a:lnTo>
                  <a:lnTo>
                    <a:pt x="415" y="559"/>
                  </a:lnTo>
                  <a:lnTo>
                    <a:pt x="417" y="554"/>
                  </a:lnTo>
                  <a:lnTo>
                    <a:pt x="418" y="549"/>
                  </a:lnTo>
                  <a:lnTo>
                    <a:pt x="420" y="545"/>
                  </a:lnTo>
                  <a:lnTo>
                    <a:pt x="422" y="539"/>
                  </a:lnTo>
                  <a:lnTo>
                    <a:pt x="422" y="535"/>
                  </a:lnTo>
                  <a:lnTo>
                    <a:pt x="425" y="531"/>
                  </a:lnTo>
                  <a:lnTo>
                    <a:pt x="425" y="526"/>
                  </a:lnTo>
                  <a:lnTo>
                    <a:pt x="428" y="521"/>
                  </a:lnTo>
                  <a:lnTo>
                    <a:pt x="429" y="515"/>
                  </a:lnTo>
                  <a:lnTo>
                    <a:pt x="430" y="511"/>
                  </a:lnTo>
                  <a:lnTo>
                    <a:pt x="432" y="507"/>
                  </a:lnTo>
                  <a:lnTo>
                    <a:pt x="433" y="502"/>
                  </a:lnTo>
                  <a:lnTo>
                    <a:pt x="434" y="498"/>
                  </a:lnTo>
                  <a:lnTo>
                    <a:pt x="437" y="494"/>
                  </a:lnTo>
                  <a:lnTo>
                    <a:pt x="438" y="490"/>
                  </a:lnTo>
                  <a:lnTo>
                    <a:pt x="440" y="484"/>
                  </a:lnTo>
                  <a:lnTo>
                    <a:pt x="441" y="480"/>
                  </a:lnTo>
                  <a:lnTo>
                    <a:pt x="444" y="476"/>
                  </a:lnTo>
                  <a:lnTo>
                    <a:pt x="445" y="471"/>
                  </a:lnTo>
                  <a:lnTo>
                    <a:pt x="446" y="468"/>
                  </a:lnTo>
                  <a:lnTo>
                    <a:pt x="449" y="463"/>
                  </a:lnTo>
                  <a:lnTo>
                    <a:pt x="452" y="459"/>
                  </a:lnTo>
                  <a:lnTo>
                    <a:pt x="453" y="455"/>
                  </a:lnTo>
                  <a:lnTo>
                    <a:pt x="454" y="451"/>
                  </a:lnTo>
                  <a:lnTo>
                    <a:pt x="456" y="446"/>
                  </a:lnTo>
                  <a:lnTo>
                    <a:pt x="458" y="442"/>
                  </a:lnTo>
                  <a:lnTo>
                    <a:pt x="460" y="436"/>
                  </a:lnTo>
                  <a:lnTo>
                    <a:pt x="461" y="434"/>
                  </a:lnTo>
                  <a:lnTo>
                    <a:pt x="464" y="428"/>
                  </a:lnTo>
                  <a:lnTo>
                    <a:pt x="466" y="424"/>
                  </a:lnTo>
                  <a:lnTo>
                    <a:pt x="468" y="420"/>
                  </a:lnTo>
                  <a:lnTo>
                    <a:pt x="470" y="416"/>
                  </a:lnTo>
                  <a:lnTo>
                    <a:pt x="472" y="412"/>
                  </a:lnTo>
                  <a:lnTo>
                    <a:pt x="474" y="408"/>
                  </a:lnTo>
                  <a:lnTo>
                    <a:pt x="477" y="404"/>
                  </a:lnTo>
                  <a:lnTo>
                    <a:pt x="478" y="399"/>
                  </a:lnTo>
                  <a:lnTo>
                    <a:pt x="481" y="395"/>
                  </a:lnTo>
                  <a:lnTo>
                    <a:pt x="484" y="392"/>
                  </a:lnTo>
                  <a:lnTo>
                    <a:pt x="485" y="387"/>
                  </a:lnTo>
                  <a:lnTo>
                    <a:pt x="488" y="383"/>
                  </a:lnTo>
                  <a:lnTo>
                    <a:pt x="490" y="379"/>
                  </a:lnTo>
                  <a:lnTo>
                    <a:pt x="493" y="375"/>
                  </a:lnTo>
                  <a:lnTo>
                    <a:pt x="494" y="370"/>
                  </a:lnTo>
                  <a:lnTo>
                    <a:pt x="497" y="366"/>
                  </a:lnTo>
                  <a:lnTo>
                    <a:pt x="500" y="362"/>
                  </a:lnTo>
                  <a:lnTo>
                    <a:pt x="502" y="358"/>
                  </a:lnTo>
                  <a:lnTo>
                    <a:pt x="504" y="352"/>
                  </a:lnTo>
                  <a:lnTo>
                    <a:pt x="506" y="348"/>
                  </a:lnTo>
                  <a:lnTo>
                    <a:pt x="509" y="344"/>
                  </a:lnTo>
                  <a:lnTo>
                    <a:pt x="512" y="340"/>
                  </a:lnTo>
                  <a:lnTo>
                    <a:pt x="514" y="335"/>
                  </a:lnTo>
                  <a:lnTo>
                    <a:pt x="517" y="331"/>
                  </a:lnTo>
                  <a:lnTo>
                    <a:pt x="520" y="327"/>
                  </a:lnTo>
                  <a:lnTo>
                    <a:pt x="524" y="323"/>
                  </a:lnTo>
                  <a:lnTo>
                    <a:pt x="497" y="294"/>
                  </a:lnTo>
                  <a:lnTo>
                    <a:pt x="497" y="290"/>
                  </a:lnTo>
                  <a:lnTo>
                    <a:pt x="498" y="286"/>
                  </a:lnTo>
                  <a:lnTo>
                    <a:pt x="501" y="284"/>
                  </a:lnTo>
                  <a:lnTo>
                    <a:pt x="504" y="283"/>
                  </a:lnTo>
                  <a:lnTo>
                    <a:pt x="510" y="283"/>
                  </a:lnTo>
                  <a:lnTo>
                    <a:pt x="518" y="284"/>
                  </a:lnTo>
                  <a:lnTo>
                    <a:pt x="521" y="290"/>
                  </a:lnTo>
                  <a:lnTo>
                    <a:pt x="526" y="295"/>
                  </a:lnTo>
                  <a:lnTo>
                    <a:pt x="533" y="299"/>
                  </a:lnTo>
                  <a:lnTo>
                    <a:pt x="540" y="300"/>
                  </a:lnTo>
                  <a:lnTo>
                    <a:pt x="544" y="294"/>
                  </a:lnTo>
                  <a:lnTo>
                    <a:pt x="549" y="287"/>
                  </a:lnTo>
                  <a:lnTo>
                    <a:pt x="553" y="282"/>
                  </a:lnTo>
                  <a:lnTo>
                    <a:pt x="557" y="278"/>
                  </a:lnTo>
                  <a:lnTo>
                    <a:pt x="562" y="271"/>
                  </a:lnTo>
                  <a:lnTo>
                    <a:pt x="566" y="266"/>
                  </a:lnTo>
                  <a:lnTo>
                    <a:pt x="572" y="260"/>
                  </a:lnTo>
                  <a:lnTo>
                    <a:pt x="576" y="256"/>
                  </a:lnTo>
                  <a:lnTo>
                    <a:pt x="580" y="251"/>
                  </a:lnTo>
                  <a:lnTo>
                    <a:pt x="585" y="246"/>
                  </a:lnTo>
                  <a:lnTo>
                    <a:pt x="589" y="240"/>
                  </a:lnTo>
                  <a:lnTo>
                    <a:pt x="594" y="236"/>
                  </a:lnTo>
                  <a:lnTo>
                    <a:pt x="598" y="231"/>
                  </a:lnTo>
                  <a:lnTo>
                    <a:pt x="604" y="226"/>
                  </a:lnTo>
                  <a:lnTo>
                    <a:pt x="609" y="222"/>
                  </a:lnTo>
                  <a:lnTo>
                    <a:pt x="616" y="218"/>
                  </a:lnTo>
                  <a:lnTo>
                    <a:pt x="620" y="212"/>
                  </a:lnTo>
                  <a:lnTo>
                    <a:pt x="626" y="207"/>
                  </a:lnTo>
                  <a:lnTo>
                    <a:pt x="632" y="202"/>
                  </a:lnTo>
                  <a:lnTo>
                    <a:pt x="638" y="196"/>
                  </a:lnTo>
                  <a:lnTo>
                    <a:pt x="645" y="191"/>
                  </a:lnTo>
                  <a:lnTo>
                    <a:pt x="652" y="187"/>
                  </a:lnTo>
                  <a:lnTo>
                    <a:pt x="660" y="182"/>
                  </a:lnTo>
                  <a:lnTo>
                    <a:pt x="668" y="176"/>
                  </a:lnTo>
                  <a:lnTo>
                    <a:pt x="676" y="171"/>
                  </a:lnTo>
                  <a:lnTo>
                    <a:pt x="684" y="166"/>
                  </a:lnTo>
                  <a:lnTo>
                    <a:pt x="688" y="163"/>
                  </a:lnTo>
                  <a:lnTo>
                    <a:pt x="693" y="159"/>
                  </a:lnTo>
                  <a:lnTo>
                    <a:pt x="697" y="156"/>
                  </a:lnTo>
                  <a:lnTo>
                    <a:pt x="702" y="154"/>
                  </a:lnTo>
                  <a:lnTo>
                    <a:pt x="706" y="151"/>
                  </a:lnTo>
                  <a:lnTo>
                    <a:pt x="712" y="148"/>
                  </a:lnTo>
                  <a:lnTo>
                    <a:pt x="717" y="144"/>
                  </a:lnTo>
                  <a:lnTo>
                    <a:pt x="722" y="142"/>
                  </a:lnTo>
                  <a:lnTo>
                    <a:pt x="728" y="139"/>
                  </a:lnTo>
                  <a:lnTo>
                    <a:pt x="733" y="136"/>
                  </a:lnTo>
                  <a:lnTo>
                    <a:pt x="738" y="132"/>
                  </a:lnTo>
                  <a:lnTo>
                    <a:pt x="745" y="130"/>
                  </a:lnTo>
                  <a:lnTo>
                    <a:pt x="721" y="90"/>
                  </a:lnTo>
                  <a:lnTo>
                    <a:pt x="725" y="84"/>
                  </a:lnTo>
                  <a:lnTo>
                    <a:pt x="730" y="78"/>
                  </a:lnTo>
                  <a:lnTo>
                    <a:pt x="737" y="73"/>
                  </a:lnTo>
                  <a:lnTo>
                    <a:pt x="744" y="73"/>
                  </a:lnTo>
                  <a:lnTo>
                    <a:pt x="745" y="78"/>
                  </a:lnTo>
                  <a:lnTo>
                    <a:pt x="749" y="83"/>
                  </a:lnTo>
                  <a:lnTo>
                    <a:pt x="755" y="90"/>
                  </a:lnTo>
                  <a:lnTo>
                    <a:pt x="760" y="98"/>
                  </a:lnTo>
                  <a:lnTo>
                    <a:pt x="764" y="103"/>
                  </a:lnTo>
                  <a:lnTo>
                    <a:pt x="769" y="110"/>
                  </a:lnTo>
                  <a:lnTo>
                    <a:pt x="773" y="114"/>
                  </a:lnTo>
                  <a:lnTo>
                    <a:pt x="779" y="116"/>
                  </a:lnTo>
                  <a:lnTo>
                    <a:pt x="781" y="114"/>
                  </a:lnTo>
                  <a:lnTo>
                    <a:pt x="787" y="111"/>
                  </a:lnTo>
                  <a:lnTo>
                    <a:pt x="791" y="107"/>
                  </a:lnTo>
                  <a:lnTo>
                    <a:pt x="797" y="106"/>
                  </a:lnTo>
                  <a:lnTo>
                    <a:pt x="803" y="102"/>
                  </a:lnTo>
                  <a:lnTo>
                    <a:pt x="808" y="100"/>
                  </a:lnTo>
                  <a:lnTo>
                    <a:pt x="812" y="99"/>
                  </a:lnTo>
                  <a:lnTo>
                    <a:pt x="817" y="99"/>
                  </a:lnTo>
                  <a:lnTo>
                    <a:pt x="824" y="95"/>
                  </a:lnTo>
                  <a:lnTo>
                    <a:pt x="833" y="92"/>
                  </a:lnTo>
                  <a:lnTo>
                    <a:pt x="836" y="90"/>
                  </a:lnTo>
                  <a:lnTo>
                    <a:pt x="841" y="88"/>
                  </a:lnTo>
                  <a:lnTo>
                    <a:pt x="845" y="87"/>
                  </a:lnTo>
                  <a:lnTo>
                    <a:pt x="851" y="86"/>
                  </a:lnTo>
                  <a:lnTo>
                    <a:pt x="855" y="83"/>
                  </a:lnTo>
                  <a:lnTo>
                    <a:pt x="859" y="83"/>
                  </a:lnTo>
                  <a:lnTo>
                    <a:pt x="864" y="82"/>
                  </a:lnTo>
                  <a:lnTo>
                    <a:pt x="868" y="80"/>
                  </a:lnTo>
                  <a:lnTo>
                    <a:pt x="872" y="79"/>
                  </a:lnTo>
                  <a:lnTo>
                    <a:pt x="877" y="78"/>
                  </a:lnTo>
                  <a:lnTo>
                    <a:pt x="883" y="76"/>
                  </a:lnTo>
                  <a:lnTo>
                    <a:pt x="888" y="76"/>
                  </a:lnTo>
                  <a:lnTo>
                    <a:pt x="892" y="73"/>
                  </a:lnTo>
                  <a:lnTo>
                    <a:pt x="896" y="73"/>
                  </a:lnTo>
                  <a:lnTo>
                    <a:pt x="901" y="71"/>
                  </a:lnTo>
                  <a:lnTo>
                    <a:pt x="905" y="71"/>
                  </a:lnTo>
                  <a:lnTo>
                    <a:pt x="909" y="69"/>
                  </a:lnTo>
                  <a:lnTo>
                    <a:pt x="915" y="68"/>
                  </a:lnTo>
                  <a:lnTo>
                    <a:pt x="920" y="67"/>
                  </a:lnTo>
                  <a:lnTo>
                    <a:pt x="925" y="67"/>
                  </a:lnTo>
                  <a:lnTo>
                    <a:pt x="931" y="65"/>
                  </a:lnTo>
                  <a:lnTo>
                    <a:pt x="935" y="64"/>
                  </a:lnTo>
                  <a:lnTo>
                    <a:pt x="940" y="63"/>
                  </a:lnTo>
                  <a:lnTo>
                    <a:pt x="945" y="63"/>
                  </a:lnTo>
                  <a:lnTo>
                    <a:pt x="949" y="61"/>
                  </a:lnTo>
                  <a:lnTo>
                    <a:pt x="955" y="61"/>
                  </a:lnTo>
                  <a:lnTo>
                    <a:pt x="960" y="60"/>
                  </a:lnTo>
                  <a:lnTo>
                    <a:pt x="965" y="60"/>
                  </a:lnTo>
                  <a:lnTo>
                    <a:pt x="969" y="59"/>
                  </a:lnTo>
                  <a:lnTo>
                    <a:pt x="973" y="57"/>
                  </a:lnTo>
                  <a:lnTo>
                    <a:pt x="979" y="57"/>
                  </a:lnTo>
                  <a:lnTo>
                    <a:pt x="983" y="57"/>
                  </a:lnTo>
                  <a:lnTo>
                    <a:pt x="987" y="56"/>
                  </a:lnTo>
                  <a:lnTo>
                    <a:pt x="992" y="56"/>
                  </a:lnTo>
                  <a:lnTo>
                    <a:pt x="996" y="55"/>
                  </a:lnTo>
                  <a:lnTo>
                    <a:pt x="1001" y="55"/>
                  </a:lnTo>
                  <a:lnTo>
                    <a:pt x="1005" y="53"/>
                  </a:lnTo>
                  <a:lnTo>
                    <a:pt x="1009" y="53"/>
                  </a:lnTo>
                  <a:lnTo>
                    <a:pt x="1015" y="52"/>
                  </a:lnTo>
                  <a:lnTo>
                    <a:pt x="1019" y="52"/>
                  </a:lnTo>
                  <a:lnTo>
                    <a:pt x="1023" y="52"/>
                  </a:lnTo>
                  <a:lnTo>
                    <a:pt x="1027" y="52"/>
                  </a:lnTo>
                  <a:lnTo>
                    <a:pt x="1032" y="52"/>
                  </a:lnTo>
                  <a:lnTo>
                    <a:pt x="1036" y="52"/>
                  </a:lnTo>
                  <a:lnTo>
                    <a:pt x="1044" y="51"/>
                  </a:lnTo>
                  <a:lnTo>
                    <a:pt x="1051" y="51"/>
                  </a:lnTo>
                  <a:lnTo>
                    <a:pt x="1059" y="51"/>
                  </a:lnTo>
                  <a:lnTo>
                    <a:pt x="1066" y="51"/>
                  </a:lnTo>
                  <a:lnTo>
                    <a:pt x="1072" y="51"/>
                  </a:lnTo>
                  <a:lnTo>
                    <a:pt x="1079" y="51"/>
                  </a:lnTo>
                  <a:lnTo>
                    <a:pt x="1086" y="51"/>
                  </a:lnTo>
                  <a:lnTo>
                    <a:pt x="1091" y="52"/>
                  </a:lnTo>
                  <a:lnTo>
                    <a:pt x="1086" y="4"/>
                  </a:lnTo>
                  <a:lnTo>
                    <a:pt x="1088" y="3"/>
                  </a:lnTo>
                  <a:lnTo>
                    <a:pt x="1094" y="1"/>
                  </a:lnTo>
                  <a:lnTo>
                    <a:pt x="1099" y="0"/>
                  </a:lnTo>
                  <a:lnTo>
                    <a:pt x="1102" y="3"/>
                  </a:lnTo>
                  <a:lnTo>
                    <a:pt x="1124" y="56"/>
                  </a:lnTo>
                  <a:lnTo>
                    <a:pt x="1130" y="56"/>
                  </a:lnTo>
                  <a:lnTo>
                    <a:pt x="1135" y="57"/>
                  </a:lnTo>
                  <a:lnTo>
                    <a:pt x="1142" y="57"/>
                  </a:lnTo>
                  <a:lnTo>
                    <a:pt x="1147" y="59"/>
                  </a:lnTo>
                  <a:lnTo>
                    <a:pt x="1152" y="59"/>
                  </a:lnTo>
                  <a:lnTo>
                    <a:pt x="1159" y="61"/>
                  </a:lnTo>
                  <a:lnTo>
                    <a:pt x="1164" y="61"/>
                  </a:lnTo>
                  <a:lnTo>
                    <a:pt x="1172" y="63"/>
                  </a:lnTo>
                  <a:lnTo>
                    <a:pt x="1178" y="64"/>
                  </a:lnTo>
                  <a:lnTo>
                    <a:pt x="1184" y="65"/>
                  </a:lnTo>
                  <a:lnTo>
                    <a:pt x="1190" y="65"/>
                  </a:lnTo>
                  <a:lnTo>
                    <a:pt x="1196" y="68"/>
                  </a:lnTo>
                  <a:lnTo>
                    <a:pt x="1203" y="69"/>
                  </a:lnTo>
                  <a:lnTo>
                    <a:pt x="1210" y="71"/>
                  </a:lnTo>
                  <a:lnTo>
                    <a:pt x="1216" y="72"/>
                  </a:lnTo>
                  <a:lnTo>
                    <a:pt x="1223" y="75"/>
                  </a:lnTo>
                  <a:lnTo>
                    <a:pt x="1230" y="76"/>
                  </a:lnTo>
                  <a:lnTo>
                    <a:pt x="1236" y="78"/>
                  </a:lnTo>
                  <a:lnTo>
                    <a:pt x="1243" y="79"/>
                  </a:lnTo>
                  <a:lnTo>
                    <a:pt x="1251" y="82"/>
                  </a:lnTo>
                  <a:lnTo>
                    <a:pt x="1258" y="83"/>
                  </a:lnTo>
                  <a:lnTo>
                    <a:pt x="1264" y="86"/>
                  </a:lnTo>
                  <a:lnTo>
                    <a:pt x="1272" y="87"/>
                  </a:lnTo>
                  <a:lnTo>
                    <a:pt x="1280" y="90"/>
                  </a:lnTo>
                  <a:lnTo>
                    <a:pt x="1287" y="92"/>
                  </a:lnTo>
                  <a:lnTo>
                    <a:pt x="1295" y="94"/>
                  </a:lnTo>
                  <a:lnTo>
                    <a:pt x="1303" y="96"/>
                  </a:lnTo>
                  <a:lnTo>
                    <a:pt x="1311" y="99"/>
                  </a:lnTo>
                  <a:lnTo>
                    <a:pt x="1319" y="102"/>
                  </a:lnTo>
                  <a:lnTo>
                    <a:pt x="1327" y="106"/>
                  </a:lnTo>
                  <a:lnTo>
                    <a:pt x="1331" y="107"/>
                  </a:lnTo>
                  <a:lnTo>
                    <a:pt x="1335" y="108"/>
                  </a:lnTo>
                  <a:lnTo>
                    <a:pt x="1339" y="110"/>
                  </a:lnTo>
                  <a:lnTo>
                    <a:pt x="1344" y="112"/>
                  </a:lnTo>
                  <a:lnTo>
                    <a:pt x="1351" y="111"/>
                  </a:lnTo>
                  <a:lnTo>
                    <a:pt x="1360" y="110"/>
                  </a:lnTo>
                  <a:lnTo>
                    <a:pt x="1363" y="107"/>
                  </a:lnTo>
                  <a:lnTo>
                    <a:pt x="1367" y="107"/>
                  </a:lnTo>
                  <a:lnTo>
                    <a:pt x="1372" y="106"/>
                  </a:lnTo>
                  <a:lnTo>
                    <a:pt x="1376" y="106"/>
                  </a:lnTo>
                  <a:lnTo>
                    <a:pt x="1384" y="104"/>
                  </a:lnTo>
                  <a:lnTo>
                    <a:pt x="1393" y="104"/>
                  </a:lnTo>
                  <a:lnTo>
                    <a:pt x="1397" y="104"/>
                  </a:lnTo>
                  <a:lnTo>
                    <a:pt x="1401" y="104"/>
                  </a:lnTo>
                  <a:lnTo>
                    <a:pt x="1405" y="106"/>
                  </a:lnTo>
                  <a:lnTo>
                    <a:pt x="1410" y="107"/>
                  </a:lnTo>
                  <a:lnTo>
                    <a:pt x="1410" y="110"/>
                  </a:lnTo>
                  <a:lnTo>
                    <a:pt x="1411" y="114"/>
                  </a:lnTo>
                  <a:lnTo>
                    <a:pt x="1413" y="118"/>
                  </a:lnTo>
                  <a:lnTo>
                    <a:pt x="1413" y="122"/>
                  </a:lnTo>
                  <a:lnTo>
                    <a:pt x="1410" y="126"/>
                  </a:lnTo>
                  <a:lnTo>
                    <a:pt x="1406" y="128"/>
                  </a:lnTo>
                  <a:lnTo>
                    <a:pt x="1401" y="128"/>
                  </a:lnTo>
                  <a:lnTo>
                    <a:pt x="1395" y="130"/>
                  </a:lnTo>
                  <a:lnTo>
                    <a:pt x="1389" y="130"/>
                  </a:lnTo>
                  <a:lnTo>
                    <a:pt x="1384" y="131"/>
                  </a:lnTo>
                  <a:lnTo>
                    <a:pt x="1382" y="132"/>
                  </a:lnTo>
                  <a:lnTo>
                    <a:pt x="1380" y="136"/>
                  </a:lnTo>
                  <a:lnTo>
                    <a:pt x="1386" y="139"/>
                  </a:lnTo>
                  <a:lnTo>
                    <a:pt x="1390" y="142"/>
                  </a:lnTo>
                  <a:lnTo>
                    <a:pt x="1394" y="146"/>
                  </a:lnTo>
                  <a:lnTo>
                    <a:pt x="1399" y="148"/>
                  </a:lnTo>
                  <a:lnTo>
                    <a:pt x="1403" y="151"/>
                  </a:lnTo>
                  <a:lnTo>
                    <a:pt x="1409" y="155"/>
                  </a:lnTo>
                  <a:lnTo>
                    <a:pt x="1413" y="158"/>
                  </a:lnTo>
                  <a:lnTo>
                    <a:pt x="1418" y="162"/>
                  </a:lnTo>
                  <a:lnTo>
                    <a:pt x="1422" y="164"/>
                  </a:lnTo>
                  <a:lnTo>
                    <a:pt x="1427" y="167"/>
                  </a:lnTo>
                  <a:lnTo>
                    <a:pt x="1431" y="171"/>
                  </a:lnTo>
                  <a:lnTo>
                    <a:pt x="1437" y="175"/>
                  </a:lnTo>
                  <a:lnTo>
                    <a:pt x="1441" y="178"/>
                  </a:lnTo>
                  <a:lnTo>
                    <a:pt x="1446" y="182"/>
                  </a:lnTo>
                  <a:lnTo>
                    <a:pt x="1451" y="184"/>
                  </a:lnTo>
                  <a:lnTo>
                    <a:pt x="1457" y="188"/>
                  </a:lnTo>
                  <a:lnTo>
                    <a:pt x="1461" y="191"/>
                  </a:lnTo>
                  <a:lnTo>
                    <a:pt x="1465" y="195"/>
                  </a:lnTo>
                  <a:lnTo>
                    <a:pt x="1470" y="199"/>
                  </a:lnTo>
                  <a:lnTo>
                    <a:pt x="1474" y="203"/>
                  </a:lnTo>
                  <a:lnTo>
                    <a:pt x="1478" y="207"/>
                  </a:lnTo>
                  <a:lnTo>
                    <a:pt x="1483" y="211"/>
                  </a:lnTo>
                  <a:lnTo>
                    <a:pt x="1487" y="214"/>
                  </a:lnTo>
                  <a:lnTo>
                    <a:pt x="1493" y="219"/>
                  </a:lnTo>
                  <a:lnTo>
                    <a:pt x="1497" y="223"/>
                  </a:lnTo>
                  <a:lnTo>
                    <a:pt x="1502" y="226"/>
                  </a:lnTo>
                  <a:lnTo>
                    <a:pt x="1506" y="230"/>
                  </a:lnTo>
                  <a:lnTo>
                    <a:pt x="1511" y="235"/>
                  </a:lnTo>
                  <a:lnTo>
                    <a:pt x="1515" y="238"/>
                  </a:lnTo>
                  <a:lnTo>
                    <a:pt x="1519" y="243"/>
                  </a:lnTo>
                  <a:lnTo>
                    <a:pt x="1525" y="247"/>
                  </a:lnTo>
                  <a:lnTo>
                    <a:pt x="1530" y="252"/>
                  </a:lnTo>
                  <a:lnTo>
                    <a:pt x="1533" y="255"/>
                  </a:lnTo>
                  <a:lnTo>
                    <a:pt x="1538" y="260"/>
                  </a:lnTo>
                  <a:lnTo>
                    <a:pt x="1542" y="264"/>
                  </a:lnTo>
                  <a:lnTo>
                    <a:pt x="1546" y="268"/>
                  </a:lnTo>
                  <a:lnTo>
                    <a:pt x="1550" y="272"/>
                  </a:lnTo>
                  <a:lnTo>
                    <a:pt x="1554" y="278"/>
                  </a:lnTo>
                  <a:lnTo>
                    <a:pt x="1558" y="282"/>
                  </a:lnTo>
                  <a:lnTo>
                    <a:pt x="1562" y="287"/>
                  </a:lnTo>
                  <a:lnTo>
                    <a:pt x="1566" y="291"/>
                  </a:lnTo>
                  <a:lnTo>
                    <a:pt x="1570" y="296"/>
                  </a:lnTo>
                  <a:lnTo>
                    <a:pt x="1574" y="300"/>
                  </a:lnTo>
                  <a:lnTo>
                    <a:pt x="1578" y="306"/>
                  </a:lnTo>
                  <a:lnTo>
                    <a:pt x="1582" y="310"/>
                  </a:lnTo>
                  <a:lnTo>
                    <a:pt x="1586" y="315"/>
                  </a:lnTo>
                  <a:lnTo>
                    <a:pt x="1590" y="320"/>
                  </a:lnTo>
                  <a:lnTo>
                    <a:pt x="1594" y="327"/>
                  </a:lnTo>
                  <a:lnTo>
                    <a:pt x="1597" y="331"/>
                  </a:lnTo>
                  <a:lnTo>
                    <a:pt x="1601" y="336"/>
                  </a:lnTo>
                  <a:lnTo>
                    <a:pt x="1603" y="342"/>
                  </a:lnTo>
                  <a:lnTo>
                    <a:pt x="1607" y="347"/>
                  </a:lnTo>
                  <a:lnTo>
                    <a:pt x="1610" y="352"/>
                  </a:lnTo>
                  <a:lnTo>
                    <a:pt x="1614" y="359"/>
                  </a:lnTo>
                  <a:lnTo>
                    <a:pt x="1617" y="364"/>
                  </a:lnTo>
                  <a:lnTo>
                    <a:pt x="1621" y="370"/>
                  </a:lnTo>
                  <a:lnTo>
                    <a:pt x="1623" y="375"/>
                  </a:lnTo>
                  <a:lnTo>
                    <a:pt x="1627" y="382"/>
                  </a:lnTo>
                  <a:lnTo>
                    <a:pt x="1630" y="387"/>
                  </a:lnTo>
                  <a:lnTo>
                    <a:pt x="1633" y="394"/>
                  </a:lnTo>
                  <a:lnTo>
                    <a:pt x="1635" y="399"/>
                  </a:lnTo>
                  <a:lnTo>
                    <a:pt x="1639" y="406"/>
                  </a:lnTo>
                  <a:lnTo>
                    <a:pt x="1642" y="412"/>
                  </a:lnTo>
                  <a:lnTo>
                    <a:pt x="1645" y="419"/>
                  </a:lnTo>
                  <a:lnTo>
                    <a:pt x="1646" y="416"/>
                  </a:lnTo>
                  <a:lnTo>
                    <a:pt x="1647" y="411"/>
                  </a:lnTo>
                  <a:lnTo>
                    <a:pt x="1647" y="404"/>
                  </a:lnTo>
                  <a:lnTo>
                    <a:pt x="1647" y="399"/>
                  </a:lnTo>
                  <a:lnTo>
                    <a:pt x="1647" y="391"/>
                  </a:lnTo>
                  <a:lnTo>
                    <a:pt x="1649" y="386"/>
                  </a:lnTo>
                  <a:lnTo>
                    <a:pt x="1649" y="380"/>
                  </a:lnTo>
                  <a:lnTo>
                    <a:pt x="1651" y="378"/>
                  </a:lnTo>
                  <a:lnTo>
                    <a:pt x="1654" y="374"/>
                  </a:lnTo>
                  <a:lnTo>
                    <a:pt x="1659" y="375"/>
                  </a:lnTo>
                  <a:lnTo>
                    <a:pt x="1666" y="376"/>
                  </a:lnTo>
                  <a:lnTo>
                    <a:pt x="1671" y="380"/>
                  </a:lnTo>
                  <a:lnTo>
                    <a:pt x="1671" y="387"/>
                  </a:lnTo>
                  <a:lnTo>
                    <a:pt x="1671" y="395"/>
                  </a:lnTo>
                  <a:lnTo>
                    <a:pt x="1670" y="403"/>
                  </a:lnTo>
                  <a:lnTo>
                    <a:pt x="1670" y="410"/>
                  </a:lnTo>
                  <a:lnTo>
                    <a:pt x="1669" y="416"/>
                  </a:lnTo>
                  <a:lnTo>
                    <a:pt x="1667" y="424"/>
                  </a:lnTo>
                  <a:lnTo>
                    <a:pt x="1666" y="431"/>
                  </a:lnTo>
                  <a:lnTo>
                    <a:pt x="1666" y="439"/>
                  </a:lnTo>
                  <a:lnTo>
                    <a:pt x="1665" y="446"/>
                  </a:lnTo>
                  <a:lnTo>
                    <a:pt x="1663" y="454"/>
                  </a:lnTo>
                  <a:lnTo>
                    <a:pt x="1663" y="460"/>
                  </a:lnTo>
                  <a:lnTo>
                    <a:pt x="1663" y="468"/>
                  </a:lnTo>
                  <a:lnTo>
                    <a:pt x="1665" y="475"/>
                  </a:lnTo>
                  <a:lnTo>
                    <a:pt x="1666" y="482"/>
                  </a:lnTo>
                  <a:lnTo>
                    <a:pt x="1669" y="490"/>
                  </a:lnTo>
                  <a:lnTo>
                    <a:pt x="1673" y="496"/>
                  </a:lnTo>
                  <a:lnTo>
                    <a:pt x="1703" y="605"/>
                  </a:lnTo>
                  <a:lnTo>
                    <a:pt x="1886" y="605"/>
                  </a:lnTo>
                  <a:lnTo>
                    <a:pt x="1921" y="559"/>
                  </a:lnTo>
                  <a:lnTo>
                    <a:pt x="1929" y="557"/>
                  </a:lnTo>
                  <a:lnTo>
                    <a:pt x="1936" y="561"/>
                  </a:lnTo>
                  <a:lnTo>
                    <a:pt x="1941" y="565"/>
                  </a:lnTo>
                  <a:lnTo>
                    <a:pt x="1944" y="567"/>
                  </a:lnTo>
                  <a:lnTo>
                    <a:pt x="1941" y="569"/>
                  </a:lnTo>
                  <a:lnTo>
                    <a:pt x="1938" y="574"/>
                  </a:lnTo>
                  <a:lnTo>
                    <a:pt x="1934" y="578"/>
                  </a:lnTo>
                  <a:lnTo>
                    <a:pt x="1932" y="583"/>
                  </a:lnTo>
                  <a:lnTo>
                    <a:pt x="1929" y="587"/>
                  </a:lnTo>
                  <a:lnTo>
                    <a:pt x="1926" y="593"/>
                  </a:lnTo>
                  <a:lnTo>
                    <a:pt x="1924" y="597"/>
                  </a:lnTo>
                  <a:lnTo>
                    <a:pt x="1925" y="602"/>
                  </a:lnTo>
                  <a:lnTo>
                    <a:pt x="2061" y="605"/>
                  </a:lnTo>
                  <a:lnTo>
                    <a:pt x="2061" y="606"/>
                  </a:lnTo>
                  <a:lnTo>
                    <a:pt x="2063" y="609"/>
                  </a:lnTo>
                  <a:lnTo>
                    <a:pt x="2063" y="611"/>
                  </a:lnTo>
                  <a:lnTo>
                    <a:pt x="2064" y="617"/>
                  </a:lnTo>
                  <a:lnTo>
                    <a:pt x="2064" y="621"/>
                  </a:lnTo>
                  <a:lnTo>
                    <a:pt x="2064" y="626"/>
                  </a:lnTo>
                  <a:lnTo>
                    <a:pt x="2065" y="630"/>
                  </a:lnTo>
                  <a:lnTo>
                    <a:pt x="2065" y="637"/>
                  </a:lnTo>
                  <a:lnTo>
                    <a:pt x="2065" y="642"/>
                  </a:lnTo>
                  <a:lnTo>
                    <a:pt x="2065" y="649"/>
                  </a:lnTo>
                  <a:lnTo>
                    <a:pt x="2065" y="655"/>
                  </a:lnTo>
                  <a:lnTo>
                    <a:pt x="2067" y="662"/>
                  </a:lnTo>
                  <a:lnTo>
                    <a:pt x="2067" y="669"/>
                  </a:lnTo>
                  <a:lnTo>
                    <a:pt x="2067" y="675"/>
                  </a:lnTo>
                  <a:lnTo>
                    <a:pt x="2067" y="683"/>
                  </a:lnTo>
                  <a:lnTo>
                    <a:pt x="2067" y="691"/>
                  </a:lnTo>
                  <a:lnTo>
                    <a:pt x="2067" y="698"/>
                  </a:lnTo>
                  <a:lnTo>
                    <a:pt x="2067" y="705"/>
                  </a:lnTo>
                  <a:lnTo>
                    <a:pt x="2067" y="711"/>
                  </a:lnTo>
                  <a:lnTo>
                    <a:pt x="2067" y="718"/>
                  </a:lnTo>
                  <a:lnTo>
                    <a:pt x="2067" y="723"/>
                  </a:lnTo>
                  <a:lnTo>
                    <a:pt x="2067" y="730"/>
                  </a:lnTo>
                  <a:lnTo>
                    <a:pt x="2067" y="735"/>
                  </a:lnTo>
                  <a:lnTo>
                    <a:pt x="2067" y="742"/>
                  </a:lnTo>
                  <a:lnTo>
                    <a:pt x="2065" y="746"/>
                  </a:lnTo>
                  <a:lnTo>
                    <a:pt x="2065" y="751"/>
                  </a:lnTo>
                  <a:lnTo>
                    <a:pt x="2065" y="754"/>
                  </a:lnTo>
                  <a:lnTo>
                    <a:pt x="2065" y="758"/>
                  </a:lnTo>
                  <a:lnTo>
                    <a:pt x="2065" y="763"/>
                  </a:lnTo>
                  <a:lnTo>
                    <a:pt x="2065" y="765"/>
                  </a:lnTo>
                  <a:lnTo>
                    <a:pt x="2065" y="770"/>
                  </a:lnTo>
                  <a:lnTo>
                    <a:pt x="2067" y="775"/>
                  </a:lnTo>
                  <a:lnTo>
                    <a:pt x="2067" y="779"/>
                  </a:lnTo>
                  <a:lnTo>
                    <a:pt x="2068" y="786"/>
                  </a:lnTo>
                  <a:lnTo>
                    <a:pt x="2068" y="791"/>
                  </a:lnTo>
                  <a:lnTo>
                    <a:pt x="2068" y="797"/>
                  </a:lnTo>
                  <a:lnTo>
                    <a:pt x="2068" y="802"/>
                  </a:lnTo>
                  <a:lnTo>
                    <a:pt x="2069" y="809"/>
                  </a:lnTo>
                  <a:lnTo>
                    <a:pt x="2068" y="814"/>
                  </a:lnTo>
                  <a:lnTo>
                    <a:pt x="2068" y="821"/>
                  </a:lnTo>
                  <a:lnTo>
                    <a:pt x="2068" y="826"/>
                  </a:lnTo>
                  <a:lnTo>
                    <a:pt x="2068" y="831"/>
                  </a:lnTo>
                  <a:lnTo>
                    <a:pt x="2068" y="837"/>
                  </a:lnTo>
                  <a:lnTo>
                    <a:pt x="2068" y="843"/>
                  </a:lnTo>
                  <a:lnTo>
                    <a:pt x="2068" y="849"/>
                  </a:lnTo>
                  <a:lnTo>
                    <a:pt x="2068" y="855"/>
                  </a:lnTo>
                  <a:lnTo>
                    <a:pt x="2067" y="861"/>
                  </a:lnTo>
                  <a:lnTo>
                    <a:pt x="2067" y="867"/>
                  </a:lnTo>
                  <a:lnTo>
                    <a:pt x="2067" y="873"/>
                  </a:lnTo>
                  <a:lnTo>
                    <a:pt x="2067" y="879"/>
                  </a:lnTo>
                  <a:lnTo>
                    <a:pt x="2065" y="885"/>
                  </a:lnTo>
                  <a:lnTo>
                    <a:pt x="2065" y="891"/>
                  </a:lnTo>
                  <a:lnTo>
                    <a:pt x="2065" y="897"/>
                  </a:lnTo>
                  <a:lnTo>
                    <a:pt x="2065" y="903"/>
                  </a:lnTo>
                  <a:lnTo>
                    <a:pt x="2064" y="909"/>
                  </a:lnTo>
                  <a:lnTo>
                    <a:pt x="2064" y="914"/>
                  </a:lnTo>
                  <a:lnTo>
                    <a:pt x="2064" y="921"/>
                  </a:lnTo>
                  <a:lnTo>
                    <a:pt x="2064" y="926"/>
                  </a:lnTo>
                  <a:lnTo>
                    <a:pt x="2064" y="931"/>
                  </a:lnTo>
                  <a:lnTo>
                    <a:pt x="2064" y="938"/>
                  </a:lnTo>
                  <a:lnTo>
                    <a:pt x="2064" y="943"/>
                  </a:lnTo>
                  <a:lnTo>
                    <a:pt x="2064" y="950"/>
                  </a:lnTo>
                  <a:lnTo>
                    <a:pt x="2063" y="956"/>
                  </a:lnTo>
                  <a:lnTo>
                    <a:pt x="2063" y="962"/>
                  </a:lnTo>
                  <a:lnTo>
                    <a:pt x="2063" y="968"/>
                  </a:lnTo>
                  <a:lnTo>
                    <a:pt x="2063" y="973"/>
                  </a:lnTo>
                  <a:lnTo>
                    <a:pt x="2063" y="978"/>
                  </a:lnTo>
                  <a:lnTo>
                    <a:pt x="2063" y="985"/>
                  </a:lnTo>
                  <a:lnTo>
                    <a:pt x="2063" y="990"/>
                  </a:lnTo>
                  <a:lnTo>
                    <a:pt x="2064" y="997"/>
                  </a:lnTo>
                  <a:lnTo>
                    <a:pt x="2064" y="1001"/>
                  </a:lnTo>
                  <a:lnTo>
                    <a:pt x="2064" y="1006"/>
                  </a:lnTo>
                  <a:lnTo>
                    <a:pt x="2065" y="1012"/>
                  </a:lnTo>
                  <a:lnTo>
                    <a:pt x="2065" y="1018"/>
                  </a:lnTo>
                  <a:lnTo>
                    <a:pt x="2065" y="1024"/>
                  </a:lnTo>
                  <a:lnTo>
                    <a:pt x="2067" y="1029"/>
                  </a:lnTo>
                  <a:lnTo>
                    <a:pt x="2068" y="1034"/>
                  </a:lnTo>
                  <a:lnTo>
                    <a:pt x="2071" y="1040"/>
                  </a:lnTo>
                  <a:lnTo>
                    <a:pt x="2071" y="1045"/>
                  </a:lnTo>
                  <a:lnTo>
                    <a:pt x="2072" y="1049"/>
                  </a:lnTo>
                  <a:lnTo>
                    <a:pt x="2073" y="1054"/>
                  </a:lnTo>
                  <a:lnTo>
                    <a:pt x="2076" y="1060"/>
                  </a:lnTo>
                  <a:lnTo>
                    <a:pt x="2077" y="1065"/>
                  </a:lnTo>
                  <a:lnTo>
                    <a:pt x="2079" y="1070"/>
                  </a:lnTo>
                  <a:lnTo>
                    <a:pt x="2081" y="1076"/>
                  </a:lnTo>
                  <a:lnTo>
                    <a:pt x="2084" y="1081"/>
                  </a:lnTo>
                  <a:lnTo>
                    <a:pt x="2087" y="1085"/>
                  </a:lnTo>
                  <a:lnTo>
                    <a:pt x="2089" y="1089"/>
                  </a:lnTo>
                  <a:lnTo>
                    <a:pt x="2092" y="1094"/>
                  </a:lnTo>
                  <a:lnTo>
                    <a:pt x="2096" y="1100"/>
                  </a:lnTo>
                  <a:lnTo>
                    <a:pt x="2099" y="1104"/>
                  </a:lnTo>
                  <a:lnTo>
                    <a:pt x="2101" y="1108"/>
                  </a:lnTo>
                  <a:lnTo>
                    <a:pt x="2105" y="1113"/>
                  </a:lnTo>
                  <a:lnTo>
                    <a:pt x="2109" y="1118"/>
                  </a:lnTo>
                  <a:lnTo>
                    <a:pt x="2105" y="1121"/>
                  </a:lnTo>
                  <a:lnTo>
                    <a:pt x="2100" y="1126"/>
                  </a:lnTo>
                  <a:lnTo>
                    <a:pt x="2093" y="1130"/>
                  </a:lnTo>
                  <a:lnTo>
                    <a:pt x="2092" y="1132"/>
                  </a:lnTo>
                  <a:lnTo>
                    <a:pt x="2071" y="1108"/>
                  </a:lnTo>
                  <a:lnTo>
                    <a:pt x="2069" y="1177"/>
                  </a:lnTo>
                  <a:lnTo>
                    <a:pt x="2065" y="1178"/>
                  </a:lnTo>
                  <a:lnTo>
                    <a:pt x="2060" y="1178"/>
                  </a:lnTo>
                  <a:lnTo>
                    <a:pt x="2053" y="1178"/>
                  </a:lnTo>
                  <a:lnTo>
                    <a:pt x="2051" y="1178"/>
                  </a:lnTo>
                  <a:lnTo>
                    <a:pt x="2044" y="631"/>
                  </a:lnTo>
                  <a:lnTo>
                    <a:pt x="2044" y="6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63"/>
            <p:cNvSpPr>
              <a:spLocks/>
            </p:cNvSpPr>
            <p:nvPr/>
          </p:nvSpPr>
          <p:spPr bwMode="auto">
            <a:xfrm>
              <a:off x="1733" y="2181"/>
              <a:ext cx="2224" cy="1242"/>
            </a:xfrm>
            <a:custGeom>
              <a:avLst/>
              <a:gdLst>
                <a:gd name="T0" fmla="*/ 2160 w 2224"/>
                <a:gd name="T1" fmla="*/ 934 h 1242"/>
                <a:gd name="T2" fmla="*/ 2180 w 2224"/>
                <a:gd name="T3" fmla="*/ 862 h 1242"/>
                <a:gd name="T4" fmla="*/ 2184 w 2224"/>
                <a:gd name="T5" fmla="*/ 788 h 1242"/>
                <a:gd name="T6" fmla="*/ 2178 w 2224"/>
                <a:gd name="T7" fmla="*/ 712 h 1242"/>
                <a:gd name="T8" fmla="*/ 2177 w 2224"/>
                <a:gd name="T9" fmla="*/ 638 h 1242"/>
                <a:gd name="T10" fmla="*/ 2146 w 2224"/>
                <a:gd name="T11" fmla="*/ 603 h 1242"/>
                <a:gd name="T12" fmla="*/ 2105 w 2224"/>
                <a:gd name="T13" fmla="*/ 611 h 1242"/>
                <a:gd name="T14" fmla="*/ 2042 w 2224"/>
                <a:gd name="T15" fmla="*/ 599 h 1242"/>
                <a:gd name="T16" fmla="*/ 1969 w 2224"/>
                <a:gd name="T17" fmla="*/ 596 h 1242"/>
                <a:gd name="T18" fmla="*/ 1895 w 2224"/>
                <a:gd name="T19" fmla="*/ 600 h 1242"/>
                <a:gd name="T20" fmla="*/ 1850 w 2224"/>
                <a:gd name="T21" fmla="*/ 636 h 1242"/>
                <a:gd name="T22" fmla="*/ 1793 w 2224"/>
                <a:gd name="T23" fmla="*/ 559 h 1242"/>
                <a:gd name="T24" fmla="*/ 1772 w 2224"/>
                <a:gd name="T25" fmla="*/ 493 h 1242"/>
                <a:gd name="T26" fmla="*/ 1742 w 2224"/>
                <a:gd name="T27" fmla="*/ 428 h 1242"/>
                <a:gd name="T28" fmla="*/ 1704 w 2224"/>
                <a:gd name="T29" fmla="*/ 364 h 1242"/>
                <a:gd name="T30" fmla="*/ 1660 w 2224"/>
                <a:gd name="T31" fmla="*/ 303 h 1242"/>
                <a:gd name="T32" fmla="*/ 1596 w 2224"/>
                <a:gd name="T33" fmla="*/ 224 h 1242"/>
                <a:gd name="T34" fmla="*/ 1535 w 2224"/>
                <a:gd name="T35" fmla="*/ 176 h 1242"/>
                <a:gd name="T36" fmla="*/ 1452 w 2224"/>
                <a:gd name="T37" fmla="*/ 126 h 1242"/>
                <a:gd name="T38" fmla="*/ 1340 w 2224"/>
                <a:gd name="T39" fmla="*/ 76 h 1242"/>
                <a:gd name="T40" fmla="*/ 1228 w 2224"/>
                <a:gd name="T41" fmla="*/ 49 h 1242"/>
                <a:gd name="T42" fmla="*/ 1113 w 2224"/>
                <a:gd name="T43" fmla="*/ 40 h 1242"/>
                <a:gd name="T44" fmla="*/ 994 w 2224"/>
                <a:gd name="T45" fmla="*/ 50 h 1242"/>
                <a:gd name="T46" fmla="*/ 964 w 2224"/>
                <a:gd name="T47" fmla="*/ 102 h 1242"/>
                <a:gd name="T48" fmla="*/ 882 w 2224"/>
                <a:gd name="T49" fmla="*/ 81 h 1242"/>
                <a:gd name="T50" fmla="*/ 808 w 2224"/>
                <a:gd name="T51" fmla="*/ 104 h 1242"/>
                <a:gd name="T52" fmla="*/ 729 w 2224"/>
                <a:gd name="T53" fmla="*/ 157 h 1242"/>
                <a:gd name="T54" fmla="*/ 662 w 2224"/>
                <a:gd name="T55" fmla="*/ 260 h 1242"/>
                <a:gd name="T56" fmla="*/ 619 w 2224"/>
                <a:gd name="T57" fmla="*/ 247 h 1242"/>
                <a:gd name="T58" fmla="*/ 542 w 2224"/>
                <a:gd name="T59" fmla="*/ 333 h 1242"/>
                <a:gd name="T60" fmla="*/ 480 w 2224"/>
                <a:gd name="T61" fmla="*/ 433 h 1242"/>
                <a:gd name="T62" fmla="*/ 431 w 2224"/>
                <a:gd name="T63" fmla="*/ 568 h 1242"/>
                <a:gd name="T64" fmla="*/ 386 w 2224"/>
                <a:gd name="T65" fmla="*/ 608 h 1242"/>
                <a:gd name="T66" fmla="*/ 330 w 2224"/>
                <a:gd name="T67" fmla="*/ 607 h 1242"/>
                <a:gd name="T68" fmla="*/ 271 w 2224"/>
                <a:gd name="T69" fmla="*/ 604 h 1242"/>
                <a:gd name="T70" fmla="*/ 210 w 2224"/>
                <a:gd name="T71" fmla="*/ 614 h 1242"/>
                <a:gd name="T72" fmla="*/ 145 w 2224"/>
                <a:gd name="T73" fmla="*/ 640 h 1242"/>
                <a:gd name="T74" fmla="*/ 77 w 2224"/>
                <a:gd name="T75" fmla="*/ 1133 h 1242"/>
                <a:gd name="T76" fmla="*/ 32 w 2224"/>
                <a:gd name="T77" fmla="*/ 556 h 1242"/>
                <a:gd name="T78" fmla="*/ 124 w 2224"/>
                <a:gd name="T79" fmla="*/ 552 h 1242"/>
                <a:gd name="T80" fmla="*/ 238 w 2224"/>
                <a:gd name="T81" fmla="*/ 553 h 1242"/>
                <a:gd name="T82" fmla="*/ 336 w 2224"/>
                <a:gd name="T83" fmla="*/ 555 h 1242"/>
                <a:gd name="T84" fmla="*/ 395 w 2224"/>
                <a:gd name="T85" fmla="*/ 547 h 1242"/>
                <a:gd name="T86" fmla="*/ 418 w 2224"/>
                <a:gd name="T87" fmla="*/ 483 h 1242"/>
                <a:gd name="T88" fmla="*/ 447 w 2224"/>
                <a:gd name="T89" fmla="*/ 413 h 1242"/>
                <a:gd name="T90" fmla="*/ 495 w 2224"/>
                <a:gd name="T91" fmla="*/ 332 h 1242"/>
                <a:gd name="T92" fmla="*/ 566 w 2224"/>
                <a:gd name="T93" fmla="*/ 241 h 1242"/>
                <a:gd name="T94" fmla="*/ 673 w 2224"/>
                <a:gd name="T95" fmla="*/ 141 h 1242"/>
                <a:gd name="T96" fmla="*/ 765 w 2224"/>
                <a:gd name="T97" fmla="*/ 84 h 1242"/>
                <a:gd name="T98" fmla="*/ 864 w 2224"/>
                <a:gd name="T99" fmla="*/ 38 h 1242"/>
                <a:gd name="T100" fmla="*/ 997 w 2224"/>
                <a:gd name="T101" fmla="*/ 8 h 1242"/>
                <a:gd name="T102" fmla="*/ 1217 w 2224"/>
                <a:gd name="T103" fmla="*/ 9 h 1242"/>
                <a:gd name="T104" fmla="*/ 1423 w 2224"/>
                <a:gd name="T105" fmla="*/ 72 h 1242"/>
                <a:gd name="T106" fmla="*/ 1600 w 2224"/>
                <a:gd name="T107" fmla="*/ 189 h 1242"/>
                <a:gd name="T108" fmla="*/ 1744 w 2224"/>
                <a:gd name="T109" fmla="*/ 357 h 1242"/>
                <a:gd name="T110" fmla="*/ 2213 w 2224"/>
                <a:gd name="T111" fmla="*/ 598 h 1242"/>
                <a:gd name="T112" fmla="*/ 2218 w 2224"/>
                <a:gd name="T113" fmla="*/ 735 h 1242"/>
                <a:gd name="T114" fmla="*/ 2220 w 2224"/>
                <a:gd name="T115" fmla="*/ 874 h 1242"/>
                <a:gd name="T116" fmla="*/ 2221 w 2224"/>
                <a:gd name="T117" fmla="*/ 1014 h 1242"/>
                <a:gd name="T118" fmla="*/ 2221 w 2224"/>
                <a:gd name="T119" fmla="*/ 1153 h 1242"/>
                <a:gd name="T120" fmla="*/ 2201 w 2224"/>
                <a:gd name="T121" fmla="*/ 124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4" h="1242">
                  <a:moveTo>
                    <a:pt x="2186" y="1239"/>
                  </a:moveTo>
                  <a:lnTo>
                    <a:pt x="2181" y="950"/>
                  </a:lnTo>
                  <a:lnTo>
                    <a:pt x="2157" y="990"/>
                  </a:lnTo>
                  <a:lnTo>
                    <a:pt x="2150" y="986"/>
                  </a:lnTo>
                  <a:lnTo>
                    <a:pt x="2146" y="980"/>
                  </a:lnTo>
                  <a:lnTo>
                    <a:pt x="2142" y="972"/>
                  </a:lnTo>
                  <a:lnTo>
                    <a:pt x="2144" y="967"/>
                  </a:lnTo>
                  <a:lnTo>
                    <a:pt x="2146" y="960"/>
                  </a:lnTo>
                  <a:lnTo>
                    <a:pt x="2149" y="955"/>
                  </a:lnTo>
                  <a:lnTo>
                    <a:pt x="2153" y="950"/>
                  </a:lnTo>
                  <a:lnTo>
                    <a:pt x="2156" y="944"/>
                  </a:lnTo>
                  <a:lnTo>
                    <a:pt x="2158" y="939"/>
                  </a:lnTo>
                  <a:lnTo>
                    <a:pt x="2160" y="934"/>
                  </a:lnTo>
                  <a:lnTo>
                    <a:pt x="2162" y="928"/>
                  </a:lnTo>
                  <a:lnTo>
                    <a:pt x="2165" y="924"/>
                  </a:lnTo>
                  <a:lnTo>
                    <a:pt x="2166" y="918"/>
                  </a:lnTo>
                  <a:lnTo>
                    <a:pt x="2169" y="912"/>
                  </a:lnTo>
                  <a:lnTo>
                    <a:pt x="2170" y="907"/>
                  </a:lnTo>
                  <a:lnTo>
                    <a:pt x="2173" y="902"/>
                  </a:lnTo>
                  <a:lnTo>
                    <a:pt x="2173" y="895"/>
                  </a:lnTo>
                  <a:lnTo>
                    <a:pt x="2174" y="890"/>
                  </a:lnTo>
                  <a:lnTo>
                    <a:pt x="2177" y="884"/>
                  </a:lnTo>
                  <a:lnTo>
                    <a:pt x="2178" y="879"/>
                  </a:lnTo>
                  <a:lnTo>
                    <a:pt x="2178" y="874"/>
                  </a:lnTo>
                  <a:lnTo>
                    <a:pt x="2180" y="867"/>
                  </a:lnTo>
                  <a:lnTo>
                    <a:pt x="2180" y="862"/>
                  </a:lnTo>
                  <a:lnTo>
                    <a:pt x="2181" y="856"/>
                  </a:lnTo>
                  <a:lnTo>
                    <a:pt x="2181" y="850"/>
                  </a:lnTo>
                  <a:lnTo>
                    <a:pt x="2182" y="844"/>
                  </a:lnTo>
                  <a:lnTo>
                    <a:pt x="2182" y="839"/>
                  </a:lnTo>
                  <a:lnTo>
                    <a:pt x="2184" y="834"/>
                  </a:lnTo>
                  <a:lnTo>
                    <a:pt x="2184" y="828"/>
                  </a:lnTo>
                  <a:lnTo>
                    <a:pt x="2184" y="823"/>
                  </a:lnTo>
                  <a:lnTo>
                    <a:pt x="2184" y="816"/>
                  </a:lnTo>
                  <a:lnTo>
                    <a:pt x="2184" y="811"/>
                  </a:lnTo>
                  <a:lnTo>
                    <a:pt x="2184" y="806"/>
                  </a:lnTo>
                  <a:lnTo>
                    <a:pt x="2184" y="800"/>
                  </a:lnTo>
                  <a:lnTo>
                    <a:pt x="2184" y="794"/>
                  </a:lnTo>
                  <a:lnTo>
                    <a:pt x="2184" y="788"/>
                  </a:lnTo>
                  <a:lnTo>
                    <a:pt x="2184" y="782"/>
                  </a:lnTo>
                  <a:lnTo>
                    <a:pt x="2182" y="776"/>
                  </a:lnTo>
                  <a:lnTo>
                    <a:pt x="2182" y="770"/>
                  </a:lnTo>
                  <a:lnTo>
                    <a:pt x="2182" y="764"/>
                  </a:lnTo>
                  <a:lnTo>
                    <a:pt x="2182" y="759"/>
                  </a:lnTo>
                  <a:lnTo>
                    <a:pt x="2181" y="754"/>
                  </a:lnTo>
                  <a:lnTo>
                    <a:pt x="2181" y="747"/>
                  </a:lnTo>
                  <a:lnTo>
                    <a:pt x="2181" y="742"/>
                  </a:lnTo>
                  <a:lnTo>
                    <a:pt x="2180" y="735"/>
                  </a:lnTo>
                  <a:lnTo>
                    <a:pt x="2180" y="730"/>
                  </a:lnTo>
                  <a:lnTo>
                    <a:pt x="2178" y="723"/>
                  </a:lnTo>
                  <a:lnTo>
                    <a:pt x="2178" y="718"/>
                  </a:lnTo>
                  <a:lnTo>
                    <a:pt x="2178" y="712"/>
                  </a:lnTo>
                  <a:lnTo>
                    <a:pt x="2178" y="707"/>
                  </a:lnTo>
                  <a:lnTo>
                    <a:pt x="2178" y="702"/>
                  </a:lnTo>
                  <a:lnTo>
                    <a:pt x="2178" y="696"/>
                  </a:lnTo>
                  <a:lnTo>
                    <a:pt x="2177" y="690"/>
                  </a:lnTo>
                  <a:lnTo>
                    <a:pt x="2177" y="684"/>
                  </a:lnTo>
                  <a:lnTo>
                    <a:pt x="2177" y="678"/>
                  </a:lnTo>
                  <a:lnTo>
                    <a:pt x="2177" y="672"/>
                  </a:lnTo>
                  <a:lnTo>
                    <a:pt x="2177" y="666"/>
                  </a:lnTo>
                  <a:lnTo>
                    <a:pt x="2177" y="660"/>
                  </a:lnTo>
                  <a:lnTo>
                    <a:pt x="2177" y="655"/>
                  </a:lnTo>
                  <a:lnTo>
                    <a:pt x="2177" y="650"/>
                  </a:lnTo>
                  <a:lnTo>
                    <a:pt x="2177" y="643"/>
                  </a:lnTo>
                  <a:lnTo>
                    <a:pt x="2177" y="638"/>
                  </a:lnTo>
                  <a:lnTo>
                    <a:pt x="2177" y="632"/>
                  </a:lnTo>
                  <a:lnTo>
                    <a:pt x="2178" y="627"/>
                  </a:lnTo>
                  <a:lnTo>
                    <a:pt x="2178" y="620"/>
                  </a:lnTo>
                  <a:lnTo>
                    <a:pt x="2178" y="615"/>
                  </a:lnTo>
                  <a:lnTo>
                    <a:pt x="2180" y="610"/>
                  </a:lnTo>
                  <a:lnTo>
                    <a:pt x="2181" y="604"/>
                  </a:lnTo>
                  <a:lnTo>
                    <a:pt x="2177" y="603"/>
                  </a:lnTo>
                  <a:lnTo>
                    <a:pt x="2173" y="602"/>
                  </a:lnTo>
                  <a:lnTo>
                    <a:pt x="2166" y="602"/>
                  </a:lnTo>
                  <a:lnTo>
                    <a:pt x="2161" y="602"/>
                  </a:lnTo>
                  <a:lnTo>
                    <a:pt x="2156" y="602"/>
                  </a:lnTo>
                  <a:lnTo>
                    <a:pt x="2150" y="603"/>
                  </a:lnTo>
                  <a:lnTo>
                    <a:pt x="2146" y="603"/>
                  </a:lnTo>
                  <a:lnTo>
                    <a:pt x="2144" y="606"/>
                  </a:lnTo>
                  <a:lnTo>
                    <a:pt x="2157" y="632"/>
                  </a:lnTo>
                  <a:lnTo>
                    <a:pt x="2154" y="632"/>
                  </a:lnTo>
                  <a:lnTo>
                    <a:pt x="2152" y="636"/>
                  </a:lnTo>
                  <a:lnTo>
                    <a:pt x="2148" y="639"/>
                  </a:lnTo>
                  <a:lnTo>
                    <a:pt x="2145" y="640"/>
                  </a:lnTo>
                  <a:lnTo>
                    <a:pt x="2140" y="634"/>
                  </a:lnTo>
                  <a:lnTo>
                    <a:pt x="2136" y="628"/>
                  </a:lnTo>
                  <a:lnTo>
                    <a:pt x="2130" y="624"/>
                  </a:lnTo>
                  <a:lnTo>
                    <a:pt x="2124" y="620"/>
                  </a:lnTo>
                  <a:lnTo>
                    <a:pt x="2117" y="616"/>
                  </a:lnTo>
                  <a:lnTo>
                    <a:pt x="2109" y="614"/>
                  </a:lnTo>
                  <a:lnTo>
                    <a:pt x="2105" y="611"/>
                  </a:lnTo>
                  <a:lnTo>
                    <a:pt x="2101" y="610"/>
                  </a:lnTo>
                  <a:lnTo>
                    <a:pt x="2095" y="608"/>
                  </a:lnTo>
                  <a:lnTo>
                    <a:pt x="2093" y="608"/>
                  </a:lnTo>
                  <a:lnTo>
                    <a:pt x="2087" y="606"/>
                  </a:lnTo>
                  <a:lnTo>
                    <a:pt x="2082" y="604"/>
                  </a:lnTo>
                  <a:lnTo>
                    <a:pt x="2078" y="603"/>
                  </a:lnTo>
                  <a:lnTo>
                    <a:pt x="2074" y="603"/>
                  </a:lnTo>
                  <a:lnTo>
                    <a:pt x="2069" y="602"/>
                  </a:lnTo>
                  <a:lnTo>
                    <a:pt x="2063" y="602"/>
                  </a:lnTo>
                  <a:lnTo>
                    <a:pt x="2058" y="600"/>
                  </a:lnTo>
                  <a:lnTo>
                    <a:pt x="2053" y="600"/>
                  </a:lnTo>
                  <a:lnTo>
                    <a:pt x="2047" y="600"/>
                  </a:lnTo>
                  <a:lnTo>
                    <a:pt x="2042" y="599"/>
                  </a:lnTo>
                  <a:lnTo>
                    <a:pt x="2037" y="598"/>
                  </a:lnTo>
                  <a:lnTo>
                    <a:pt x="2031" y="598"/>
                  </a:lnTo>
                  <a:lnTo>
                    <a:pt x="2026" y="598"/>
                  </a:lnTo>
                  <a:lnTo>
                    <a:pt x="2021" y="598"/>
                  </a:lnTo>
                  <a:lnTo>
                    <a:pt x="2015" y="598"/>
                  </a:lnTo>
                  <a:lnTo>
                    <a:pt x="2010" y="598"/>
                  </a:lnTo>
                  <a:lnTo>
                    <a:pt x="2003" y="598"/>
                  </a:lnTo>
                  <a:lnTo>
                    <a:pt x="1998" y="598"/>
                  </a:lnTo>
                  <a:lnTo>
                    <a:pt x="1991" y="596"/>
                  </a:lnTo>
                  <a:lnTo>
                    <a:pt x="1986" y="596"/>
                  </a:lnTo>
                  <a:lnTo>
                    <a:pt x="1979" y="596"/>
                  </a:lnTo>
                  <a:lnTo>
                    <a:pt x="1974" y="596"/>
                  </a:lnTo>
                  <a:lnTo>
                    <a:pt x="1969" y="596"/>
                  </a:lnTo>
                  <a:lnTo>
                    <a:pt x="1963" y="598"/>
                  </a:lnTo>
                  <a:lnTo>
                    <a:pt x="1957" y="598"/>
                  </a:lnTo>
                  <a:lnTo>
                    <a:pt x="1951" y="598"/>
                  </a:lnTo>
                  <a:lnTo>
                    <a:pt x="1946" y="598"/>
                  </a:lnTo>
                  <a:lnTo>
                    <a:pt x="1941" y="598"/>
                  </a:lnTo>
                  <a:lnTo>
                    <a:pt x="1934" y="598"/>
                  </a:lnTo>
                  <a:lnTo>
                    <a:pt x="1929" y="598"/>
                  </a:lnTo>
                  <a:lnTo>
                    <a:pt x="1923" y="598"/>
                  </a:lnTo>
                  <a:lnTo>
                    <a:pt x="1918" y="599"/>
                  </a:lnTo>
                  <a:lnTo>
                    <a:pt x="1911" y="599"/>
                  </a:lnTo>
                  <a:lnTo>
                    <a:pt x="1906" y="599"/>
                  </a:lnTo>
                  <a:lnTo>
                    <a:pt x="1901" y="599"/>
                  </a:lnTo>
                  <a:lnTo>
                    <a:pt x="1895" y="600"/>
                  </a:lnTo>
                  <a:lnTo>
                    <a:pt x="1890" y="600"/>
                  </a:lnTo>
                  <a:lnTo>
                    <a:pt x="1885" y="600"/>
                  </a:lnTo>
                  <a:lnTo>
                    <a:pt x="1879" y="600"/>
                  </a:lnTo>
                  <a:lnTo>
                    <a:pt x="1875" y="600"/>
                  </a:lnTo>
                  <a:lnTo>
                    <a:pt x="1870" y="600"/>
                  </a:lnTo>
                  <a:lnTo>
                    <a:pt x="1865" y="600"/>
                  </a:lnTo>
                  <a:lnTo>
                    <a:pt x="1861" y="600"/>
                  </a:lnTo>
                  <a:lnTo>
                    <a:pt x="1857" y="602"/>
                  </a:lnTo>
                  <a:lnTo>
                    <a:pt x="1851" y="602"/>
                  </a:lnTo>
                  <a:lnTo>
                    <a:pt x="1847" y="602"/>
                  </a:lnTo>
                  <a:lnTo>
                    <a:pt x="1843" y="602"/>
                  </a:lnTo>
                  <a:lnTo>
                    <a:pt x="1839" y="602"/>
                  </a:lnTo>
                  <a:lnTo>
                    <a:pt x="1850" y="636"/>
                  </a:lnTo>
                  <a:lnTo>
                    <a:pt x="1843" y="638"/>
                  </a:lnTo>
                  <a:lnTo>
                    <a:pt x="1837" y="639"/>
                  </a:lnTo>
                  <a:lnTo>
                    <a:pt x="1830" y="639"/>
                  </a:lnTo>
                  <a:lnTo>
                    <a:pt x="1825" y="640"/>
                  </a:lnTo>
                  <a:lnTo>
                    <a:pt x="1810" y="600"/>
                  </a:lnTo>
                  <a:lnTo>
                    <a:pt x="1802" y="598"/>
                  </a:lnTo>
                  <a:lnTo>
                    <a:pt x="1801" y="592"/>
                  </a:lnTo>
                  <a:lnTo>
                    <a:pt x="1799" y="587"/>
                  </a:lnTo>
                  <a:lnTo>
                    <a:pt x="1798" y="580"/>
                  </a:lnTo>
                  <a:lnTo>
                    <a:pt x="1797" y="576"/>
                  </a:lnTo>
                  <a:lnTo>
                    <a:pt x="1795" y="570"/>
                  </a:lnTo>
                  <a:lnTo>
                    <a:pt x="1795" y="566"/>
                  </a:lnTo>
                  <a:lnTo>
                    <a:pt x="1793" y="559"/>
                  </a:lnTo>
                  <a:lnTo>
                    <a:pt x="1793" y="555"/>
                  </a:lnTo>
                  <a:lnTo>
                    <a:pt x="1791" y="548"/>
                  </a:lnTo>
                  <a:lnTo>
                    <a:pt x="1790" y="544"/>
                  </a:lnTo>
                  <a:lnTo>
                    <a:pt x="1789" y="537"/>
                  </a:lnTo>
                  <a:lnTo>
                    <a:pt x="1786" y="533"/>
                  </a:lnTo>
                  <a:lnTo>
                    <a:pt x="1785" y="528"/>
                  </a:lnTo>
                  <a:lnTo>
                    <a:pt x="1783" y="523"/>
                  </a:lnTo>
                  <a:lnTo>
                    <a:pt x="1782" y="517"/>
                  </a:lnTo>
                  <a:lnTo>
                    <a:pt x="1781" y="513"/>
                  </a:lnTo>
                  <a:lnTo>
                    <a:pt x="1778" y="508"/>
                  </a:lnTo>
                  <a:lnTo>
                    <a:pt x="1777" y="503"/>
                  </a:lnTo>
                  <a:lnTo>
                    <a:pt x="1774" y="497"/>
                  </a:lnTo>
                  <a:lnTo>
                    <a:pt x="1772" y="493"/>
                  </a:lnTo>
                  <a:lnTo>
                    <a:pt x="1770" y="488"/>
                  </a:lnTo>
                  <a:lnTo>
                    <a:pt x="1767" y="483"/>
                  </a:lnTo>
                  <a:lnTo>
                    <a:pt x="1766" y="477"/>
                  </a:lnTo>
                  <a:lnTo>
                    <a:pt x="1764" y="472"/>
                  </a:lnTo>
                  <a:lnTo>
                    <a:pt x="1760" y="468"/>
                  </a:lnTo>
                  <a:lnTo>
                    <a:pt x="1759" y="463"/>
                  </a:lnTo>
                  <a:lnTo>
                    <a:pt x="1756" y="457"/>
                  </a:lnTo>
                  <a:lnTo>
                    <a:pt x="1754" y="453"/>
                  </a:lnTo>
                  <a:lnTo>
                    <a:pt x="1752" y="448"/>
                  </a:lnTo>
                  <a:lnTo>
                    <a:pt x="1750" y="443"/>
                  </a:lnTo>
                  <a:lnTo>
                    <a:pt x="1747" y="439"/>
                  </a:lnTo>
                  <a:lnTo>
                    <a:pt x="1746" y="433"/>
                  </a:lnTo>
                  <a:lnTo>
                    <a:pt x="1742" y="428"/>
                  </a:lnTo>
                  <a:lnTo>
                    <a:pt x="1739" y="423"/>
                  </a:lnTo>
                  <a:lnTo>
                    <a:pt x="1736" y="417"/>
                  </a:lnTo>
                  <a:lnTo>
                    <a:pt x="1734" y="413"/>
                  </a:lnTo>
                  <a:lnTo>
                    <a:pt x="1731" y="408"/>
                  </a:lnTo>
                  <a:lnTo>
                    <a:pt x="1728" y="404"/>
                  </a:lnTo>
                  <a:lnTo>
                    <a:pt x="1724" y="399"/>
                  </a:lnTo>
                  <a:lnTo>
                    <a:pt x="1723" y="393"/>
                  </a:lnTo>
                  <a:lnTo>
                    <a:pt x="1719" y="388"/>
                  </a:lnTo>
                  <a:lnTo>
                    <a:pt x="1716" y="384"/>
                  </a:lnTo>
                  <a:lnTo>
                    <a:pt x="1712" y="379"/>
                  </a:lnTo>
                  <a:lnTo>
                    <a:pt x="1710" y="375"/>
                  </a:lnTo>
                  <a:lnTo>
                    <a:pt x="1706" y="369"/>
                  </a:lnTo>
                  <a:lnTo>
                    <a:pt x="1704" y="364"/>
                  </a:lnTo>
                  <a:lnTo>
                    <a:pt x="1700" y="360"/>
                  </a:lnTo>
                  <a:lnTo>
                    <a:pt x="1698" y="356"/>
                  </a:lnTo>
                  <a:lnTo>
                    <a:pt x="1694" y="351"/>
                  </a:lnTo>
                  <a:lnTo>
                    <a:pt x="1691" y="345"/>
                  </a:lnTo>
                  <a:lnTo>
                    <a:pt x="1687" y="340"/>
                  </a:lnTo>
                  <a:lnTo>
                    <a:pt x="1684" y="336"/>
                  </a:lnTo>
                  <a:lnTo>
                    <a:pt x="1680" y="332"/>
                  </a:lnTo>
                  <a:lnTo>
                    <a:pt x="1678" y="327"/>
                  </a:lnTo>
                  <a:lnTo>
                    <a:pt x="1675" y="323"/>
                  </a:lnTo>
                  <a:lnTo>
                    <a:pt x="1672" y="319"/>
                  </a:lnTo>
                  <a:lnTo>
                    <a:pt x="1668" y="313"/>
                  </a:lnTo>
                  <a:lnTo>
                    <a:pt x="1664" y="308"/>
                  </a:lnTo>
                  <a:lnTo>
                    <a:pt x="1660" y="303"/>
                  </a:lnTo>
                  <a:lnTo>
                    <a:pt x="1658" y="299"/>
                  </a:lnTo>
                  <a:lnTo>
                    <a:pt x="1654" y="295"/>
                  </a:lnTo>
                  <a:lnTo>
                    <a:pt x="1651" y="289"/>
                  </a:lnTo>
                  <a:lnTo>
                    <a:pt x="1647" y="285"/>
                  </a:lnTo>
                  <a:lnTo>
                    <a:pt x="1644" y="280"/>
                  </a:lnTo>
                  <a:lnTo>
                    <a:pt x="1598" y="285"/>
                  </a:lnTo>
                  <a:lnTo>
                    <a:pt x="1594" y="280"/>
                  </a:lnTo>
                  <a:lnTo>
                    <a:pt x="1591" y="275"/>
                  </a:lnTo>
                  <a:lnTo>
                    <a:pt x="1619" y="255"/>
                  </a:lnTo>
                  <a:lnTo>
                    <a:pt x="1615" y="247"/>
                  </a:lnTo>
                  <a:lnTo>
                    <a:pt x="1610" y="240"/>
                  </a:lnTo>
                  <a:lnTo>
                    <a:pt x="1603" y="232"/>
                  </a:lnTo>
                  <a:lnTo>
                    <a:pt x="1596" y="224"/>
                  </a:lnTo>
                  <a:lnTo>
                    <a:pt x="1592" y="220"/>
                  </a:lnTo>
                  <a:lnTo>
                    <a:pt x="1588" y="216"/>
                  </a:lnTo>
                  <a:lnTo>
                    <a:pt x="1583" y="212"/>
                  </a:lnTo>
                  <a:lnTo>
                    <a:pt x="1579" y="208"/>
                  </a:lnTo>
                  <a:lnTo>
                    <a:pt x="1574" y="205"/>
                  </a:lnTo>
                  <a:lnTo>
                    <a:pt x="1570" y="201"/>
                  </a:lnTo>
                  <a:lnTo>
                    <a:pt x="1564" y="197"/>
                  </a:lnTo>
                  <a:lnTo>
                    <a:pt x="1560" y="195"/>
                  </a:lnTo>
                  <a:lnTo>
                    <a:pt x="1555" y="189"/>
                  </a:lnTo>
                  <a:lnTo>
                    <a:pt x="1550" y="187"/>
                  </a:lnTo>
                  <a:lnTo>
                    <a:pt x="1544" y="183"/>
                  </a:lnTo>
                  <a:lnTo>
                    <a:pt x="1540" y="179"/>
                  </a:lnTo>
                  <a:lnTo>
                    <a:pt x="1535" y="176"/>
                  </a:lnTo>
                  <a:lnTo>
                    <a:pt x="1530" y="172"/>
                  </a:lnTo>
                  <a:lnTo>
                    <a:pt x="1524" y="169"/>
                  </a:lnTo>
                  <a:lnTo>
                    <a:pt x="1520" y="167"/>
                  </a:lnTo>
                  <a:lnTo>
                    <a:pt x="1515" y="163"/>
                  </a:lnTo>
                  <a:lnTo>
                    <a:pt x="1511" y="160"/>
                  </a:lnTo>
                  <a:lnTo>
                    <a:pt x="1506" y="157"/>
                  </a:lnTo>
                  <a:lnTo>
                    <a:pt x="1503" y="155"/>
                  </a:lnTo>
                  <a:lnTo>
                    <a:pt x="1494" y="151"/>
                  </a:lnTo>
                  <a:lnTo>
                    <a:pt x="1488" y="147"/>
                  </a:lnTo>
                  <a:lnTo>
                    <a:pt x="1479" y="140"/>
                  </a:lnTo>
                  <a:lnTo>
                    <a:pt x="1470" y="135"/>
                  </a:lnTo>
                  <a:lnTo>
                    <a:pt x="1462" y="131"/>
                  </a:lnTo>
                  <a:lnTo>
                    <a:pt x="1452" y="126"/>
                  </a:lnTo>
                  <a:lnTo>
                    <a:pt x="1443" y="121"/>
                  </a:lnTo>
                  <a:lnTo>
                    <a:pt x="1435" y="117"/>
                  </a:lnTo>
                  <a:lnTo>
                    <a:pt x="1425" y="112"/>
                  </a:lnTo>
                  <a:lnTo>
                    <a:pt x="1417" y="109"/>
                  </a:lnTo>
                  <a:lnTo>
                    <a:pt x="1408" y="104"/>
                  </a:lnTo>
                  <a:lnTo>
                    <a:pt x="1400" y="100"/>
                  </a:lnTo>
                  <a:lnTo>
                    <a:pt x="1391" y="96"/>
                  </a:lnTo>
                  <a:lnTo>
                    <a:pt x="1383" y="93"/>
                  </a:lnTo>
                  <a:lnTo>
                    <a:pt x="1373" y="89"/>
                  </a:lnTo>
                  <a:lnTo>
                    <a:pt x="1365" y="86"/>
                  </a:lnTo>
                  <a:lnTo>
                    <a:pt x="1357" y="82"/>
                  </a:lnTo>
                  <a:lnTo>
                    <a:pt x="1349" y="80"/>
                  </a:lnTo>
                  <a:lnTo>
                    <a:pt x="1340" y="76"/>
                  </a:lnTo>
                  <a:lnTo>
                    <a:pt x="1331" y="73"/>
                  </a:lnTo>
                  <a:lnTo>
                    <a:pt x="1323" y="70"/>
                  </a:lnTo>
                  <a:lnTo>
                    <a:pt x="1315" y="68"/>
                  </a:lnTo>
                  <a:lnTo>
                    <a:pt x="1305" y="66"/>
                  </a:lnTo>
                  <a:lnTo>
                    <a:pt x="1296" y="64"/>
                  </a:lnTo>
                  <a:lnTo>
                    <a:pt x="1288" y="61"/>
                  </a:lnTo>
                  <a:lnTo>
                    <a:pt x="1280" y="60"/>
                  </a:lnTo>
                  <a:lnTo>
                    <a:pt x="1271" y="57"/>
                  </a:lnTo>
                  <a:lnTo>
                    <a:pt x="1263" y="54"/>
                  </a:lnTo>
                  <a:lnTo>
                    <a:pt x="1255" y="53"/>
                  </a:lnTo>
                  <a:lnTo>
                    <a:pt x="1245" y="52"/>
                  </a:lnTo>
                  <a:lnTo>
                    <a:pt x="1237" y="50"/>
                  </a:lnTo>
                  <a:lnTo>
                    <a:pt x="1228" y="49"/>
                  </a:lnTo>
                  <a:lnTo>
                    <a:pt x="1220" y="48"/>
                  </a:lnTo>
                  <a:lnTo>
                    <a:pt x="1211" y="48"/>
                  </a:lnTo>
                  <a:lnTo>
                    <a:pt x="1203" y="45"/>
                  </a:lnTo>
                  <a:lnTo>
                    <a:pt x="1193" y="45"/>
                  </a:lnTo>
                  <a:lnTo>
                    <a:pt x="1184" y="44"/>
                  </a:lnTo>
                  <a:lnTo>
                    <a:pt x="1176" y="42"/>
                  </a:lnTo>
                  <a:lnTo>
                    <a:pt x="1167" y="42"/>
                  </a:lnTo>
                  <a:lnTo>
                    <a:pt x="1159" y="41"/>
                  </a:lnTo>
                  <a:lnTo>
                    <a:pt x="1149" y="41"/>
                  </a:lnTo>
                  <a:lnTo>
                    <a:pt x="1141" y="41"/>
                  </a:lnTo>
                  <a:lnTo>
                    <a:pt x="1132" y="40"/>
                  </a:lnTo>
                  <a:lnTo>
                    <a:pt x="1122" y="40"/>
                  </a:lnTo>
                  <a:lnTo>
                    <a:pt x="1113" y="40"/>
                  </a:lnTo>
                  <a:lnTo>
                    <a:pt x="1105" y="40"/>
                  </a:lnTo>
                  <a:lnTo>
                    <a:pt x="1096" y="40"/>
                  </a:lnTo>
                  <a:lnTo>
                    <a:pt x="1086" y="41"/>
                  </a:lnTo>
                  <a:lnTo>
                    <a:pt x="1077" y="42"/>
                  </a:lnTo>
                  <a:lnTo>
                    <a:pt x="1069" y="42"/>
                  </a:lnTo>
                  <a:lnTo>
                    <a:pt x="1058" y="42"/>
                  </a:lnTo>
                  <a:lnTo>
                    <a:pt x="1050" y="44"/>
                  </a:lnTo>
                  <a:lnTo>
                    <a:pt x="1040" y="44"/>
                  </a:lnTo>
                  <a:lnTo>
                    <a:pt x="1032" y="45"/>
                  </a:lnTo>
                  <a:lnTo>
                    <a:pt x="1021" y="45"/>
                  </a:lnTo>
                  <a:lnTo>
                    <a:pt x="1013" y="48"/>
                  </a:lnTo>
                  <a:lnTo>
                    <a:pt x="1004" y="48"/>
                  </a:lnTo>
                  <a:lnTo>
                    <a:pt x="994" y="50"/>
                  </a:lnTo>
                  <a:lnTo>
                    <a:pt x="985" y="50"/>
                  </a:lnTo>
                  <a:lnTo>
                    <a:pt x="974" y="52"/>
                  </a:lnTo>
                  <a:lnTo>
                    <a:pt x="965" y="54"/>
                  </a:lnTo>
                  <a:lnTo>
                    <a:pt x="956" y="56"/>
                  </a:lnTo>
                  <a:lnTo>
                    <a:pt x="946" y="57"/>
                  </a:lnTo>
                  <a:lnTo>
                    <a:pt x="937" y="60"/>
                  </a:lnTo>
                  <a:lnTo>
                    <a:pt x="928" y="62"/>
                  </a:lnTo>
                  <a:lnTo>
                    <a:pt x="918" y="64"/>
                  </a:lnTo>
                  <a:lnTo>
                    <a:pt x="968" y="84"/>
                  </a:lnTo>
                  <a:lnTo>
                    <a:pt x="968" y="88"/>
                  </a:lnTo>
                  <a:lnTo>
                    <a:pt x="966" y="93"/>
                  </a:lnTo>
                  <a:lnTo>
                    <a:pt x="965" y="97"/>
                  </a:lnTo>
                  <a:lnTo>
                    <a:pt x="964" y="102"/>
                  </a:lnTo>
                  <a:lnTo>
                    <a:pt x="956" y="98"/>
                  </a:lnTo>
                  <a:lnTo>
                    <a:pt x="950" y="96"/>
                  </a:lnTo>
                  <a:lnTo>
                    <a:pt x="944" y="92"/>
                  </a:lnTo>
                  <a:lnTo>
                    <a:pt x="938" y="90"/>
                  </a:lnTo>
                  <a:lnTo>
                    <a:pt x="932" y="88"/>
                  </a:lnTo>
                  <a:lnTo>
                    <a:pt x="925" y="85"/>
                  </a:lnTo>
                  <a:lnTo>
                    <a:pt x="920" y="84"/>
                  </a:lnTo>
                  <a:lnTo>
                    <a:pt x="914" y="84"/>
                  </a:lnTo>
                  <a:lnTo>
                    <a:pt x="908" y="81"/>
                  </a:lnTo>
                  <a:lnTo>
                    <a:pt x="901" y="81"/>
                  </a:lnTo>
                  <a:lnTo>
                    <a:pt x="896" y="81"/>
                  </a:lnTo>
                  <a:lnTo>
                    <a:pt x="889" y="81"/>
                  </a:lnTo>
                  <a:lnTo>
                    <a:pt x="882" y="81"/>
                  </a:lnTo>
                  <a:lnTo>
                    <a:pt x="877" y="81"/>
                  </a:lnTo>
                  <a:lnTo>
                    <a:pt x="870" y="81"/>
                  </a:lnTo>
                  <a:lnTo>
                    <a:pt x="865" y="84"/>
                  </a:lnTo>
                  <a:lnTo>
                    <a:pt x="858" y="84"/>
                  </a:lnTo>
                  <a:lnTo>
                    <a:pt x="853" y="85"/>
                  </a:lnTo>
                  <a:lnTo>
                    <a:pt x="846" y="86"/>
                  </a:lnTo>
                  <a:lnTo>
                    <a:pt x="841" y="89"/>
                  </a:lnTo>
                  <a:lnTo>
                    <a:pt x="836" y="90"/>
                  </a:lnTo>
                  <a:lnTo>
                    <a:pt x="829" y="93"/>
                  </a:lnTo>
                  <a:lnTo>
                    <a:pt x="824" y="96"/>
                  </a:lnTo>
                  <a:lnTo>
                    <a:pt x="818" y="98"/>
                  </a:lnTo>
                  <a:lnTo>
                    <a:pt x="813" y="101"/>
                  </a:lnTo>
                  <a:lnTo>
                    <a:pt x="808" y="104"/>
                  </a:lnTo>
                  <a:lnTo>
                    <a:pt x="801" y="106"/>
                  </a:lnTo>
                  <a:lnTo>
                    <a:pt x="795" y="112"/>
                  </a:lnTo>
                  <a:lnTo>
                    <a:pt x="790" y="114"/>
                  </a:lnTo>
                  <a:lnTo>
                    <a:pt x="785" y="118"/>
                  </a:lnTo>
                  <a:lnTo>
                    <a:pt x="779" y="122"/>
                  </a:lnTo>
                  <a:lnTo>
                    <a:pt x="774" y="126"/>
                  </a:lnTo>
                  <a:lnTo>
                    <a:pt x="767" y="131"/>
                  </a:lnTo>
                  <a:lnTo>
                    <a:pt x="761" y="135"/>
                  </a:lnTo>
                  <a:lnTo>
                    <a:pt x="754" y="140"/>
                  </a:lnTo>
                  <a:lnTo>
                    <a:pt x="747" y="144"/>
                  </a:lnTo>
                  <a:lnTo>
                    <a:pt x="741" y="148"/>
                  </a:lnTo>
                  <a:lnTo>
                    <a:pt x="734" y="153"/>
                  </a:lnTo>
                  <a:lnTo>
                    <a:pt x="729" y="157"/>
                  </a:lnTo>
                  <a:lnTo>
                    <a:pt x="722" y="163"/>
                  </a:lnTo>
                  <a:lnTo>
                    <a:pt x="715" y="167"/>
                  </a:lnTo>
                  <a:lnTo>
                    <a:pt x="710" y="171"/>
                  </a:lnTo>
                  <a:lnTo>
                    <a:pt x="703" y="176"/>
                  </a:lnTo>
                  <a:lnTo>
                    <a:pt x="698" y="181"/>
                  </a:lnTo>
                  <a:lnTo>
                    <a:pt x="691" y="185"/>
                  </a:lnTo>
                  <a:lnTo>
                    <a:pt x="686" y="191"/>
                  </a:lnTo>
                  <a:lnTo>
                    <a:pt x="679" y="196"/>
                  </a:lnTo>
                  <a:lnTo>
                    <a:pt x="673" y="201"/>
                  </a:lnTo>
                  <a:lnTo>
                    <a:pt x="683" y="252"/>
                  </a:lnTo>
                  <a:lnTo>
                    <a:pt x="675" y="253"/>
                  </a:lnTo>
                  <a:lnTo>
                    <a:pt x="669" y="257"/>
                  </a:lnTo>
                  <a:lnTo>
                    <a:pt x="662" y="260"/>
                  </a:lnTo>
                  <a:lnTo>
                    <a:pt x="655" y="260"/>
                  </a:lnTo>
                  <a:lnTo>
                    <a:pt x="653" y="255"/>
                  </a:lnTo>
                  <a:lnTo>
                    <a:pt x="651" y="249"/>
                  </a:lnTo>
                  <a:lnTo>
                    <a:pt x="651" y="244"/>
                  </a:lnTo>
                  <a:lnTo>
                    <a:pt x="651" y="240"/>
                  </a:lnTo>
                  <a:lnTo>
                    <a:pt x="651" y="235"/>
                  </a:lnTo>
                  <a:lnTo>
                    <a:pt x="651" y="229"/>
                  </a:lnTo>
                  <a:lnTo>
                    <a:pt x="650" y="225"/>
                  </a:lnTo>
                  <a:lnTo>
                    <a:pt x="647" y="223"/>
                  </a:lnTo>
                  <a:lnTo>
                    <a:pt x="639" y="228"/>
                  </a:lnTo>
                  <a:lnTo>
                    <a:pt x="633" y="233"/>
                  </a:lnTo>
                  <a:lnTo>
                    <a:pt x="626" y="240"/>
                  </a:lnTo>
                  <a:lnTo>
                    <a:pt x="619" y="247"/>
                  </a:lnTo>
                  <a:lnTo>
                    <a:pt x="613" y="252"/>
                  </a:lnTo>
                  <a:lnTo>
                    <a:pt x="607" y="259"/>
                  </a:lnTo>
                  <a:lnTo>
                    <a:pt x="601" y="265"/>
                  </a:lnTo>
                  <a:lnTo>
                    <a:pt x="595" y="272"/>
                  </a:lnTo>
                  <a:lnTo>
                    <a:pt x="589" y="279"/>
                  </a:lnTo>
                  <a:lnTo>
                    <a:pt x="582" y="285"/>
                  </a:lnTo>
                  <a:lnTo>
                    <a:pt x="577" y="292"/>
                  </a:lnTo>
                  <a:lnTo>
                    <a:pt x="570" y="299"/>
                  </a:lnTo>
                  <a:lnTo>
                    <a:pt x="565" y="305"/>
                  </a:lnTo>
                  <a:lnTo>
                    <a:pt x="559" y="312"/>
                  </a:lnTo>
                  <a:lnTo>
                    <a:pt x="553" y="320"/>
                  </a:lnTo>
                  <a:lnTo>
                    <a:pt x="547" y="327"/>
                  </a:lnTo>
                  <a:lnTo>
                    <a:pt x="542" y="333"/>
                  </a:lnTo>
                  <a:lnTo>
                    <a:pt x="537" y="340"/>
                  </a:lnTo>
                  <a:lnTo>
                    <a:pt x="530" y="348"/>
                  </a:lnTo>
                  <a:lnTo>
                    <a:pt x="526" y="356"/>
                  </a:lnTo>
                  <a:lnTo>
                    <a:pt x="521" y="363"/>
                  </a:lnTo>
                  <a:lnTo>
                    <a:pt x="517" y="369"/>
                  </a:lnTo>
                  <a:lnTo>
                    <a:pt x="511" y="377"/>
                  </a:lnTo>
                  <a:lnTo>
                    <a:pt x="507" y="385"/>
                  </a:lnTo>
                  <a:lnTo>
                    <a:pt x="502" y="393"/>
                  </a:lnTo>
                  <a:lnTo>
                    <a:pt x="498" y="401"/>
                  </a:lnTo>
                  <a:lnTo>
                    <a:pt x="493" y="409"/>
                  </a:lnTo>
                  <a:lnTo>
                    <a:pt x="489" y="417"/>
                  </a:lnTo>
                  <a:lnTo>
                    <a:pt x="485" y="424"/>
                  </a:lnTo>
                  <a:lnTo>
                    <a:pt x="480" y="433"/>
                  </a:lnTo>
                  <a:lnTo>
                    <a:pt x="478" y="436"/>
                  </a:lnTo>
                  <a:lnTo>
                    <a:pt x="476" y="441"/>
                  </a:lnTo>
                  <a:lnTo>
                    <a:pt x="475" y="445"/>
                  </a:lnTo>
                  <a:lnTo>
                    <a:pt x="474" y="451"/>
                  </a:lnTo>
                  <a:lnTo>
                    <a:pt x="451" y="509"/>
                  </a:lnTo>
                  <a:lnTo>
                    <a:pt x="490" y="491"/>
                  </a:lnTo>
                  <a:lnTo>
                    <a:pt x="493" y="493"/>
                  </a:lnTo>
                  <a:lnTo>
                    <a:pt x="498" y="499"/>
                  </a:lnTo>
                  <a:lnTo>
                    <a:pt x="501" y="503"/>
                  </a:lnTo>
                  <a:lnTo>
                    <a:pt x="499" y="505"/>
                  </a:lnTo>
                  <a:lnTo>
                    <a:pt x="435" y="555"/>
                  </a:lnTo>
                  <a:lnTo>
                    <a:pt x="432" y="561"/>
                  </a:lnTo>
                  <a:lnTo>
                    <a:pt x="431" y="568"/>
                  </a:lnTo>
                  <a:lnTo>
                    <a:pt x="431" y="576"/>
                  </a:lnTo>
                  <a:lnTo>
                    <a:pt x="430" y="583"/>
                  </a:lnTo>
                  <a:lnTo>
                    <a:pt x="427" y="590"/>
                  </a:lnTo>
                  <a:lnTo>
                    <a:pt x="426" y="596"/>
                  </a:lnTo>
                  <a:lnTo>
                    <a:pt x="422" y="602"/>
                  </a:lnTo>
                  <a:lnTo>
                    <a:pt x="416" y="608"/>
                  </a:lnTo>
                  <a:lnTo>
                    <a:pt x="411" y="608"/>
                  </a:lnTo>
                  <a:lnTo>
                    <a:pt x="407" y="608"/>
                  </a:lnTo>
                  <a:lnTo>
                    <a:pt x="403" y="608"/>
                  </a:lnTo>
                  <a:lnTo>
                    <a:pt x="399" y="608"/>
                  </a:lnTo>
                  <a:lnTo>
                    <a:pt x="395" y="608"/>
                  </a:lnTo>
                  <a:lnTo>
                    <a:pt x="391" y="608"/>
                  </a:lnTo>
                  <a:lnTo>
                    <a:pt x="386" y="608"/>
                  </a:lnTo>
                  <a:lnTo>
                    <a:pt x="383" y="610"/>
                  </a:lnTo>
                  <a:lnTo>
                    <a:pt x="378" y="608"/>
                  </a:lnTo>
                  <a:lnTo>
                    <a:pt x="374" y="608"/>
                  </a:lnTo>
                  <a:lnTo>
                    <a:pt x="368" y="608"/>
                  </a:lnTo>
                  <a:lnTo>
                    <a:pt x="364" y="608"/>
                  </a:lnTo>
                  <a:lnTo>
                    <a:pt x="360" y="608"/>
                  </a:lnTo>
                  <a:lnTo>
                    <a:pt x="355" y="608"/>
                  </a:lnTo>
                  <a:lnTo>
                    <a:pt x="351" y="608"/>
                  </a:lnTo>
                  <a:lnTo>
                    <a:pt x="347" y="608"/>
                  </a:lnTo>
                  <a:lnTo>
                    <a:pt x="343" y="608"/>
                  </a:lnTo>
                  <a:lnTo>
                    <a:pt x="338" y="607"/>
                  </a:lnTo>
                  <a:lnTo>
                    <a:pt x="334" y="607"/>
                  </a:lnTo>
                  <a:lnTo>
                    <a:pt x="330" y="607"/>
                  </a:lnTo>
                  <a:lnTo>
                    <a:pt x="324" y="607"/>
                  </a:lnTo>
                  <a:lnTo>
                    <a:pt x="320" y="606"/>
                  </a:lnTo>
                  <a:lnTo>
                    <a:pt x="316" y="606"/>
                  </a:lnTo>
                  <a:lnTo>
                    <a:pt x="311" y="606"/>
                  </a:lnTo>
                  <a:lnTo>
                    <a:pt x="307" y="604"/>
                  </a:lnTo>
                  <a:lnTo>
                    <a:pt x="302" y="604"/>
                  </a:lnTo>
                  <a:lnTo>
                    <a:pt x="298" y="604"/>
                  </a:lnTo>
                  <a:lnTo>
                    <a:pt x="294" y="604"/>
                  </a:lnTo>
                  <a:lnTo>
                    <a:pt x="288" y="604"/>
                  </a:lnTo>
                  <a:lnTo>
                    <a:pt x="284" y="604"/>
                  </a:lnTo>
                  <a:lnTo>
                    <a:pt x="280" y="604"/>
                  </a:lnTo>
                  <a:lnTo>
                    <a:pt x="276" y="604"/>
                  </a:lnTo>
                  <a:lnTo>
                    <a:pt x="271" y="604"/>
                  </a:lnTo>
                  <a:lnTo>
                    <a:pt x="267" y="604"/>
                  </a:lnTo>
                  <a:lnTo>
                    <a:pt x="263" y="604"/>
                  </a:lnTo>
                  <a:lnTo>
                    <a:pt x="258" y="604"/>
                  </a:lnTo>
                  <a:lnTo>
                    <a:pt x="254" y="604"/>
                  </a:lnTo>
                  <a:lnTo>
                    <a:pt x="250" y="604"/>
                  </a:lnTo>
                  <a:lnTo>
                    <a:pt x="246" y="606"/>
                  </a:lnTo>
                  <a:lnTo>
                    <a:pt x="242" y="607"/>
                  </a:lnTo>
                  <a:lnTo>
                    <a:pt x="238" y="607"/>
                  </a:lnTo>
                  <a:lnTo>
                    <a:pt x="232" y="607"/>
                  </a:lnTo>
                  <a:lnTo>
                    <a:pt x="228" y="608"/>
                  </a:lnTo>
                  <a:lnTo>
                    <a:pt x="226" y="608"/>
                  </a:lnTo>
                  <a:lnTo>
                    <a:pt x="216" y="611"/>
                  </a:lnTo>
                  <a:lnTo>
                    <a:pt x="210" y="614"/>
                  </a:lnTo>
                  <a:lnTo>
                    <a:pt x="202" y="616"/>
                  </a:lnTo>
                  <a:lnTo>
                    <a:pt x="194" y="619"/>
                  </a:lnTo>
                  <a:lnTo>
                    <a:pt x="187" y="623"/>
                  </a:lnTo>
                  <a:lnTo>
                    <a:pt x="180" y="628"/>
                  </a:lnTo>
                  <a:lnTo>
                    <a:pt x="174" y="632"/>
                  </a:lnTo>
                  <a:lnTo>
                    <a:pt x="167" y="639"/>
                  </a:lnTo>
                  <a:lnTo>
                    <a:pt x="162" y="644"/>
                  </a:lnTo>
                  <a:lnTo>
                    <a:pt x="156" y="652"/>
                  </a:lnTo>
                  <a:lnTo>
                    <a:pt x="152" y="652"/>
                  </a:lnTo>
                  <a:lnTo>
                    <a:pt x="148" y="651"/>
                  </a:lnTo>
                  <a:lnTo>
                    <a:pt x="144" y="650"/>
                  </a:lnTo>
                  <a:lnTo>
                    <a:pt x="143" y="647"/>
                  </a:lnTo>
                  <a:lnTo>
                    <a:pt x="145" y="640"/>
                  </a:lnTo>
                  <a:lnTo>
                    <a:pt x="148" y="636"/>
                  </a:lnTo>
                  <a:lnTo>
                    <a:pt x="149" y="631"/>
                  </a:lnTo>
                  <a:lnTo>
                    <a:pt x="153" y="627"/>
                  </a:lnTo>
                  <a:lnTo>
                    <a:pt x="156" y="622"/>
                  </a:lnTo>
                  <a:lnTo>
                    <a:pt x="160" y="616"/>
                  </a:lnTo>
                  <a:lnTo>
                    <a:pt x="163" y="612"/>
                  </a:lnTo>
                  <a:lnTo>
                    <a:pt x="167" y="608"/>
                  </a:lnTo>
                  <a:lnTo>
                    <a:pt x="43" y="610"/>
                  </a:lnTo>
                  <a:lnTo>
                    <a:pt x="51" y="1090"/>
                  </a:lnTo>
                  <a:lnTo>
                    <a:pt x="87" y="1121"/>
                  </a:lnTo>
                  <a:lnTo>
                    <a:pt x="85" y="1125"/>
                  </a:lnTo>
                  <a:lnTo>
                    <a:pt x="81" y="1130"/>
                  </a:lnTo>
                  <a:lnTo>
                    <a:pt x="77" y="1133"/>
                  </a:lnTo>
                  <a:lnTo>
                    <a:pt x="75" y="1137"/>
                  </a:lnTo>
                  <a:lnTo>
                    <a:pt x="49" y="1121"/>
                  </a:lnTo>
                  <a:lnTo>
                    <a:pt x="47" y="1202"/>
                  </a:lnTo>
                  <a:lnTo>
                    <a:pt x="4" y="1202"/>
                  </a:lnTo>
                  <a:lnTo>
                    <a:pt x="0" y="568"/>
                  </a:lnTo>
                  <a:lnTo>
                    <a:pt x="0" y="566"/>
                  </a:lnTo>
                  <a:lnTo>
                    <a:pt x="1" y="563"/>
                  </a:lnTo>
                  <a:lnTo>
                    <a:pt x="7" y="560"/>
                  </a:lnTo>
                  <a:lnTo>
                    <a:pt x="13" y="559"/>
                  </a:lnTo>
                  <a:lnTo>
                    <a:pt x="17" y="557"/>
                  </a:lnTo>
                  <a:lnTo>
                    <a:pt x="21" y="557"/>
                  </a:lnTo>
                  <a:lnTo>
                    <a:pt x="27" y="556"/>
                  </a:lnTo>
                  <a:lnTo>
                    <a:pt x="32" y="556"/>
                  </a:lnTo>
                  <a:lnTo>
                    <a:pt x="37" y="555"/>
                  </a:lnTo>
                  <a:lnTo>
                    <a:pt x="44" y="555"/>
                  </a:lnTo>
                  <a:lnTo>
                    <a:pt x="51" y="555"/>
                  </a:lnTo>
                  <a:lnTo>
                    <a:pt x="57" y="555"/>
                  </a:lnTo>
                  <a:lnTo>
                    <a:pt x="63" y="553"/>
                  </a:lnTo>
                  <a:lnTo>
                    <a:pt x="69" y="553"/>
                  </a:lnTo>
                  <a:lnTo>
                    <a:pt x="77" y="553"/>
                  </a:lnTo>
                  <a:lnTo>
                    <a:pt x="85" y="553"/>
                  </a:lnTo>
                  <a:lnTo>
                    <a:pt x="92" y="552"/>
                  </a:lnTo>
                  <a:lnTo>
                    <a:pt x="100" y="552"/>
                  </a:lnTo>
                  <a:lnTo>
                    <a:pt x="107" y="552"/>
                  </a:lnTo>
                  <a:lnTo>
                    <a:pt x="116" y="552"/>
                  </a:lnTo>
                  <a:lnTo>
                    <a:pt x="124" y="552"/>
                  </a:lnTo>
                  <a:lnTo>
                    <a:pt x="132" y="552"/>
                  </a:lnTo>
                  <a:lnTo>
                    <a:pt x="140" y="552"/>
                  </a:lnTo>
                  <a:lnTo>
                    <a:pt x="149" y="552"/>
                  </a:lnTo>
                  <a:lnTo>
                    <a:pt x="159" y="552"/>
                  </a:lnTo>
                  <a:lnTo>
                    <a:pt x="167" y="552"/>
                  </a:lnTo>
                  <a:lnTo>
                    <a:pt x="176" y="552"/>
                  </a:lnTo>
                  <a:lnTo>
                    <a:pt x="186" y="553"/>
                  </a:lnTo>
                  <a:lnTo>
                    <a:pt x="194" y="553"/>
                  </a:lnTo>
                  <a:lnTo>
                    <a:pt x="203" y="553"/>
                  </a:lnTo>
                  <a:lnTo>
                    <a:pt x="211" y="553"/>
                  </a:lnTo>
                  <a:lnTo>
                    <a:pt x="220" y="553"/>
                  </a:lnTo>
                  <a:lnTo>
                    <a:pt x="228" y="553"/>
                  </a:lnTo>
                  <a:lnTo>
                    <a:pt x="238" y="553"/>
                  </a:lnTo>
                  <a:lnTo>
                    <a:pt x="246" y="553"/>
                  </a:lnTo>
                  <a:lnTo>
                    <a:pt x="254" y="553"/>
                  </a:lnTo>
                  <a:lnTo>
                    <a:pt x="262" y="553"/>
                  </a:lnTo>
                  <a:lnTo>
                    <a:pt x="270" y="553"/>
                  </a:lnTo>
                  <a:lnTo>
                    <a:pt x="278" y="553"/>
                  </a:lnTo>
                  <a:lnTo>
                    <a:pt x="287" y="553"/>
                  </a:lnTo>
                  <a:lnTo>
                    <a:pt x="294" y="553"/>
                  </a:lnTo>
                  <a:lnTo>
                    <a:pt x="302" y="555"/>
                  </a:lnTo>
                  <a:lnTo>
                    <a:pt x="310" y="555"/>
                  </a:lnTo>
                  <a:lnTo>
                    <a:pt x="318" y="555"/>
                  </a:lnTo>
                  <a:lnTo>
                    <a:pt x="323" y="555"/>
                  </a:lnTo>
                  <a:lnTo>
                    <a:pt x="330" y="555"/>
                  </a:lnTo>
                  <a:lnTo>
                    <a:pt x="336" y="555"/>
                  </a:lnTo>
                  <a:lnTo>
                    <a:pt x="343" y="555"/>
                  </a:lnTo>
                  <a:lnTo>
                    <a:pt x="348" y="555"/>
                  </a:lnTo>
                  <a:lnTo>
                    <a:pt x="354" y="555"/>
                  </a:lnTo>
                  <a:lnTo>
                    <a:pt x="359" y="555"/>
                  </a:lnTo>
                  <a:lnTo>
                    <a:pt x="364" y="556"/>
                  </a:lnTo>
                  <a:lnTo>
                    <a:pt x="368" y="556"/>
                  </a:lnTo>
                  <a:lnTo>
                    <a:pt x="372" y="556"/>
                  </a:lnTo>
                  <a:lnTo>
                    <a:pt x="376" y="556"/>
                  </a:lnTo>
                  <a:lnTo>
                    <a:pt x="380" y="556"/>
                  </a:lnTo>
                  <a:lnTo>
                    <a:pt x="386" y="556"/>
                  </a:lnTo>
                  <a:lnTo>
                    <a:pt x="391" y="556"/>
                  </a:lnTo>
                  <a:lnTo>
                    <a:pt x="392" y="551"/>
                  </a:lnTo>
                  <a:lnTo>
                    <a:pt x="395" y="547"/>
                  </a:lnTo>
                  <a:lnTo>
                    <a:pt x="396" y="541"/>
                  </a:lnTo>
                  <a:lnTo>
                    <a:pt x="398" y="536"/>
                  </a:lnTo>
                  <a:lnTo>
                    <a:pt x="400" y="531"/>
                  </a:lnTo>
                  <a:lnTo>
                    <a:pt x="402" y="527"/>
                  </a:lnTo>
                  <a:lnTo>
                    <a:pt x="403" y="523"/>
                  </a:lnTo>
                  <a:lnTo>
                    <a:pt x="406" y="517"/>
                  </a:lnTo>
                  <a:lnTo>
                    <a:pt x="407" y="512"/>
                  </a:lnTo>
                  <a:lnTo>
                    <a:pt x="408" y="508"/>
                  </a:lnTo>
                  <a:lnTo>
                    <a:pt x="410" y="503"/>
                  </a:lnTo>
                  <a:lnTo>
                    <a:pt x="412" y="499"/>
                  </a:lnTo>
                  <a:lnTo>
                    <a:pt x="414" y="493"/>
                  </a:lnTo>
                  <a:lnTo>
                    <a:pt x="415" y="488"/>
                  </a:lnTo>
                  <a:lnTo>
                    <a:pt x="418" y="483"/>
                  </a:lnTo>
                  <a:lnTo>
                    <a:pt x="420" y="479"/>
                  </a:lnTo>
                  <a:lnTo>
                    <a:pt x="422" y="472"/>
                  </a:lnTo>
                  <a:lnTo>
                    <a:pt x="423" y="468"/>
                  </a:lnTo>
                  <a:lnTo>
                    <a:pt x="424" y="463"/>
                  </a:lnTo>
                  <a:lnTo>
                    <a:pt x="427" y="457"/>
                  </a:lnTo>
                  <a:lnTo>
                    <a:pt x="428" y="452"/>
                  </a:lnTo>
                  <a:lnTo>
                    <a:pt x="431" y="447"/>
                  </a:lnTo>
                  <a:lnTo>
                    <a:pt x="434" y="441"/>
                  </a:lnTo>
                  <a:lnTo>
                    <a:pt x="436" y="436"/>
                  </a:lnTo>
                  <a:lnTo>
                    <a:pt x="439" y="429"/>
                  </a:lnTo>
                  <a:lnTo>
                    <a:pt x="440" y="424"/>
                  </a:lnTo>
                  <a:lnTo>
                    <a:pt x="444" y="419"/>
                  </a:lnTo>
                  <a:lnTo>
                    <a:pt x="447" y="413"/>
                  </a:lnTo>
                  <a:lnTo>
                    <a:pt x="450" y="408"/>
                  </a:lnTo>
                  <a:lnTo>
                    <a:pt x="452" y="401"/>
                  </a:lnTo>
                  <a:lnTo>
                    <a:pt x="456" y="396"/>
                  </a:lnTo>
                  <a:lnTo>
                    <a:pt x="460" y="391"/>
                  </a:lnTo>
                  <a:lnTo>
                    <a:pt x="463" y="385"/>
                  </a:lnTo>
                  <a:lnTo>
                    <a:pt x="464" y="381"/>
                  </a:lnTo>
                  <a:lnTo>
                    <a:pt x="467" y="376"/>
                  </a:lnTo>
                  <a:lnTo>
                    <a:pt x="470" y="372"/>
                  </a:lnTo>
                  <a:lnTo>
                    <a:pt x="475" y="364"/>
                  </a:lnTo>
                  <a:lnTo>
                    <a:pt x="480" y="356"/>
                  </a:lnTo>
                  <a:lnTo>
                    <a:pt x="486" y="348"/>
                  </a:lnTo>
                  <a:lnTo>
                    <a:pt x="490" y="340"/>
                  </a:lnTo>
                  <a:lnTo>
                    <a:pt x="495" y="332"/>
                  </a:lnTo>
                  <a:lnTo>
                    <a:pt x="501" y="325"/>
                  </a:lnTo>
                  <a:lnTo>
                    <a:pt x="506" y="317"/>
                  </a:lnTo>
                  <a:lnTo>
                    <a:pt x="511" y="309"/>
                  </a:lnTo>
                  <a:lnTo>
                    <a:pt x="517" y="303"/>
                  </a:lnTo>
                  <a:lnTo>
                    <a:pt x="522" y="296"/>
                  </a:lnTo>
                  <a:lnTo>
                    <a:pt x="527" y="289"/>
                  </a:lnTo>
                  <a:lnTo>
                    <a:pt x="534" y="283"/>
                  </a:lnTo>
                  <a:lnTo>
                    <a:pt x="538" y="276"/>
                  </a:lnTo>
                  <a:lnTo>
                    <a:pt x="545" y="268"/>
                  </a:lnTo>
                  <a:lnTo>
                    <a:pt x="549" y="261"/>
                  </a:lnTo>
                  <a:lnTo>
                    <a:pt x="555" y="255"/>
                  </a:lnTo>
                  <a:lnTo>
                    <a:pt x="561" y="248"/>
                  </a:lnTo>
                  <a:lnTo>
                    <a:pt x="566" y="241"/>
                  </a:lnTo>
                  <a:lnTo>
                    <a:pt x="573" y="235"/>
                  </a:lnTo>
                  <a:lnTo>
                    <a:pt x="578" y="228"/>
                  </a:lnTo>
                  <a:lnTo>
                    <a:pt x="585" y="220"/>
                  </a:lnTo>
                  <a:lnTo>
                    <a:pt x="591" y="215"/>
                  </a:lnTo>
                  <a:lnTo>
                    <a:pt x="597" y="208"/>
                  </a:lnTo>
                  <a:lnTo>
                    <a:pt x="603" y="201"/>
                  </a:lnTo>
                  <a:lnTo>
                    <a:pt x="610" y="195"/>
                  </a:lnTo>
                  <a:lnTo>
                    <a:pt x="617" y="188"/>
                  </a:lnTo>
                  <a:lnTo>
                    <a:pt x="623" y="181"/>
                  </a:lnTo>
                  <a:lnTo>
                    <a:pt x="630" y="175"/>
                  </a:lnTo>
                  <a:lnTo>
                    <a:pt x="638" y="167"/>
                  </a:lnTo>
                  <a:lnTo>
                    <a:pt x="645" y="161"/>
                  </a:lnTo>
                  <a:lnTo>
                    <a:pt x="673" y="141"/>
                  </a:lnTo>
                  <a:lnTo>
                    <a:pt x="679" y="136"/>
                  </a:lnTo>
                  <a:lnTo>
                    <a:pt x="686" y="132"/>
                  </a:lnTo>
                  <a:lnTo>
                    <a:pt x="693" y="128"/>
                  </a:lnTo>
                  <a:lnTo>
                    <a:pt x="701" y="122"/>
                  </a:lnTo>
                  <a:lnTo>
                    <a:pt x="707" y="118"/>
                  </a:lnTo>
                  <a:lnTo>
                    <a:pt x="715" y="114"/>
                  </a:lnTo>
                  <a:lnTo>
                    <a:pt x="722" y="109"/>
                  </a:lnTo>
                  <a:lnTo>
                    <a:pt x="730" y="105"/>
                  </a:lnTo>
                  <a:lnTo>
                    <a:pt x="737" y="101"/>
                  </a:lnTo>
                  <a:lnTo>
                    <a:pt x="743" y="97"/>
                  </a:lnTo>
                  <a:lnTo>
                    <a:pt x="750" y="92"/>
                  </a:lnTo>
                  <a:lnTo>
                    <a:pt x="758" y="88"/>
                  </a:lnTo>
                  <a:lnTo>
                    <a:pt x="765" y="84"/>
                  </a:lnTo>
                  <a:lnTo>
                    <a:pt x="773" y="80"/>
                  </a:lnTo>
                  <a:lnTo>
                    <a:pt x="779" y="76"/>
                  </a:lnTo>
                  <a:lnTo>
                    <a:pt x="787" y="73"/>
                  </a:lnTo>
                  <a:lnTo>
                    <a:pt x="794" y="68"/>
                  </a:lnTo>
                  <a:lnTo>
                    <a:pt x="802" y="64"/>
                  </a:lnTo>
                  <a:lnTo>
                    <a:pt x="809" y="61"/>
                  </a:lnTo>
                  <a:lnTo>
                    <a:pt x="817" y="57"/>
                  </a:lnTo>
                  <a:lnTo>
                    <a:pt x="825" y="54"/>
                  </a:lnTo>
                  <a:lnTo>
                    <a:pt x="832" y="50"/>
                  </a:lnTo>
                  <a:lnTo>
                    <a:pt x="840" y="48"/>
                  </a:lnTo>
                  <a:lnTo>
                    <a:pt x="848" y="45"/>
                  </a:lnTo>
                  <a:lnTo>
                    <a:pt x="856" y="41"/>
                  </a:lnTo>
                  <a:lnTo>
                    <a:pt x="864" y="38"/>
                  </a:lnTo>
                  <a:lnTo>
                    <a:pt x="870" y="36"/>
                  </a:lnTo>
                  <a:lnTo>
                    <a:pt x="880" y="33"/>
                  </a:lnTo>
                  <a:lnTo>
                    <a:pt x="886" y="30"/>
                  </a:lnTo>
                  <a:lnTo>
                    <a:pt x="894" y="28"/>
                  </a:lnTo>
                  <a:lnTo>
                    <a:pt x="898" y="26"/>
                  </a:lnTo>
                  <a:lnTo>
                    <a:pt x="904" y="26"/>
                  </a:lnTo>
                  <a:lnTo>
                    <a:pt x="908" y="25"/>
                  </a:lnTo>
                  <a:lnTo>
                    <a:pt x="912" y="25"/>
                  </a:lnTo>
                  <a:lnTo>
                    <a:pt x="929" y="21"/>
                  </a:lnTo>
                  <a:lnTo>
                    <a:pt x="946" y="16"/>
                  </a:lnTo>
                  <a:lnTo>
                    <a:pt x="964" y="13"/>
                  </a:lnTo>
                  <a:lnTo>
                    <a:pt x="981" y="10"/>
                  </a:lnTo>
                  <a:lnTo>
                    <a:pt x="997" y="8"/>
                  </a:lnTo>
                  <a:lnTo>
                    <a:pt x="1016" y="5"/>
                  </a:lnTo>
                  <a:lnTo>
                    <a:pt x="1032" y="2"/>
                  </a:lnTo>
                  <a:lnTo>
                    <a:pt x="1050" y="2"/>
                  </a:lnTo>
                  <a:lnTo>
                    <a:pt x="1066" y="1"/>
                  </a:lnTo>
                  <a:lnTo>
                    <a:pt x="1084" y="0"/>
                  </a:lnTo>
                  <a:lnTo>
                    <a:pt x="1101" y="0"/>
                  </a:lnTo>
                  <a:lnTo>
                    <a:pt x="1118" y="0"/>
                  </a:lnTo>
                  <a:lnTo>
                    <a:pt x="1135" y="0"/>
                  </a:lnTo>
                  <a:lnTo>
                    <a:pt x="1152" y="1"/>
                  </a:lnTo>
                  <a:lnTo>
                    <a:pt x="1168" y="2"/>
                  </a:lnTo>
                  <a:lnTo>
                    <a:pt x="1185" y="5"/>
                  </a:lnTo>
                  <a:lnTo>
                    <a:pt x="1201" y="6"/>
                  </a:lnTo>
                  <a:lnTo>
                    <a:pt x="1217" y="9"/>
                  </a:lnTo>
                  <a:lnTo>
                    <a:pt x="1235" y="12"/>
                  </a:lnTo>
                  <a:lnTo>
                    <a:pt x="1251" y="14"/>
                  </a:lnTo>
                  <a:lnTo>
                    <a:pt x="1267" y="17"/>
                  </a:lnTo>
                  <a:lnTo>
                    <a:pt x="1283" y="21"/>
                  </a:lnTo>
                  <a:lnTo>
                    <a:pt x="1299" y="25"/>
                  </a:lnTo>
                  <a:lnTo>
                    <a:pt x="1316" y="30"/>
                  </a:lnTo>
                  <a:lnTo>
                    <a:pt x="1331" y="36"/>
                  </a:lnTo>
                  <a:lnTo>
                    <a:pt x="1347" y="40"/>
                  </a:lnTo>
                  <a:lnTo>
                    <a:pt x="1361" y="45"/>
                  </a:lnTo>
                  <a:lnTo>
                    <a:pt x="1377" y="52"/>
                  </a:lnTo>
                  <a:lnTo>
                    <a:pt x="1392" y="57"/>
                  </a:lnTo>
                  <a:lnTo>
                    <a:pt x="1408" y="64"/>
                  </a:lnTo>
                  <a:lnTo>
                    <a:pt x="1423" y="72"/>
                  </a:lnTo>
                  <a:lnTo>
                    <a:pt x="1437" y="80"/>
                  </a:lnTo>
                  <a:lnTo>
                    <a:pt x="1452" y="86"/>
                  </a:lnTo>
                  <a:lnTo>
                    <a:pt x="1466" y="94"/>
                  </a:lnTo>
                  <a:lnTo>
                    <a:pt x="1480" y="102"/>
                  </a:lnTo>
                  <a:lnTo>
                    <a:pt x="1495" y="110"/>
                  </a:lnTo>
                  <a:lnTo>
                    <a:pt x="1508" y="118"/>
                  </a:lnTo>
                  <a:lnTo>
                    <a:pt x="1522" y="128"/>
                  </a:lnTo>
                  <a:lnTo>
                    <a:pt x="1535" y="137"/>
                  </a:lnTo>
                  <a:lnTo>
                    <a:pt x="1550" y="148"/>
                  </a:lnTo>
                  <a:lnTo>
                    <a:pt x="1562" y="157"/>
                  </a:lnTo>
                  <a:lnTo>
                    <a:pt x="1575" y="168"/>
                  </a:lnTo>
                  <a:lnTo>
                    <a:pt x="1588" y="179"/>
                  </a:lnTo>
                  <a:lnTo>
                    <a:pt x="1600" y="189"/>
                  </a:lnTo>
                  <a:lnTo>
                    <a:pt x="1612" y="201"/>
                  </a:lnTo>
                  <a:lnTo>
                    <a:pt x="1626" y="212"/>
                  </a:lnTo>
                  <a:lnTo>
                    <a:pt x="1638" y="224"/>
                  </a:lnTo>
                  <a:lnTo>
                    <a:pt x="1650" y="237"/>
                  </a:lnTo>
                  <a:lnTo>
                    <a:pt x="1660" y="248"/>
                  </a:lnTo>
                  <a:lnTo>
                    <a:pt x="1672" y="261"/>
                  </a:lnTo>
                  <a:lnTo>
                    <a:pt x="1683" y="275"/>
                  </a:lnTo>
                  <a:lnTo>
                    <a:pt x="1694" y="288"/>
                  </a:lnTo>
                  <a:lnTo>
                    <a:pt x="1704" y="301"/>
                  </a:lnTo>
                  <a:lnTo>
                    <a:pt x="1714" y="315"/>
                  </a:lnTo>
                  <a:lnTo>
                    <a:pt x="1724" y="328"/>
                  </a:lnTo>
                  <a:lnTo>
                    <a:pt x="1735" y="344"/>
                  </a:lnTo>
                  <a:lnTo>
                    <a:pt x="1744" y="357"/>
                  </a:lnTo>
                  <a:lnTo>
                    <a:pt x="1754" y="373"/>
                  </a:lnTo>
                  <a:lnTo>
                    <a:pt x="1763" y="388"/>
                  </a:lnTo>
                  <a:lnTo>
                    <a:pt x="1772" y="404"/>
                  </a:lnTo>
                  <a:lnTo>
                    <a:pt x="1781" y="420"/>
                  </a:lnTo>
                  <a:lnTo>
                    <a:pt x="1790" y="435"/>
                  </a:lnTo>
                  <a:lnTo>
                    <a:pt x="1798" y="451"/>
                  </a:lnTo>
                  <a:lnTo>
                    <a:pt x="1806" y="468"/>
                  </a:lnTo>
                  <a:lnTo>
                    <a:pt x="1838" y="560"/>
                  </a:lnTo>
                  <a:lnTo>
                    <a:pt x="2212" y="556"/>
                  </a:lnTo>
                  <a:lnTo>
                    <a:pt x="2212" y="566"/>
                  </a:lnTo>
                  <a:lnTo>
                    <a:pt x="2213" y="576"/>
                  </a:lnTo>
                  <a:lnTo>
                    <a:pt x="2213" y="587"/>
                  </a:lnTo>
                  <a:lnTo>
                    <a:pt x="2213" y="598"/>
                  </a:lnTo>
                  <a:lnTo>
                    <a:pt x="2213" y="607"/>
                  </a:lnTo>
                  <a:lnTo>
                    <a:pt x="2214" y="619"/>
                  </a:lnTo>
                  <a:lnTo>
                    <a:pt x="2214" y="628"/>
                  </a:lnTo>
                  <a:lnTo>
                    <a:pt x="2216" y="639"/>
                  </a:lnTo>
                  <a:lnTo>
                    <a:pt x="2216" y="650"/>
                  </a:lnTo>
                  <a:lnTo>
                    <a:pt x="2216" y="660"/>
                  </a:lnTo>
                  <a:lnTo>
                    <a:pt x="2216" y="671"/>
                  </a:lnTo>
                  <a:lnTo>
                    <a:pt x="2217" y="682"/>
                  </a:lnTo>
                  <a:lnTo>
                    <a:pt x="2217" y="692"/>
                  </a:lnTo>
                  <a:lnTo>
                    <a:pt x="2217" y="703"/>
                  </a:lnTo>
                  <a:lnTo>
                    <a:pt x="2218" y="714"/>
                  </a:lnTo>
                  <a:lnTo>
                    <a:pt x="2218" y="726"/>
                  </a:lnTo>
                  <a:lnTo>
                    <a:pt x="2218" y="735"/>
                  </a:lnTo>
                  <a:lnTo>
                    <a:pt x="2218" y="746"/>
                  </a:lnTo>
                  <a:lnTo>
                    <a:pt x="2218" y="756"/>
                  </a:lnTo>
                  <a:lnTo>
                    <a:pt x="2220" y="768"/>
                  </a:lnTo>
                  <a:lnTo>
                    <a:pt x="2220" y="778"/>
                  </a:lnTo>
                  <a:lnTo>
                    <a:pt x="2220" y="788"/>
                  </a:lnTo>
                  <a:lnTo>
                    <a:pt x="2220" y="799"/>
                  </a:lnTo>
                  <a:lnTo>
                    <a:pt x="2220" y="811"/>
                  </a:lnTo>
                  <a:lnTo>
                    <a:pt x="2220" y="820"/>
                  </a:lnTo>
                  <a:lnTo>
                    <a:pt x="2220" y="831"/>
                  </a:lnTo>
                  <a:lnTo>
                    <a:pt x="2220" y="842"/>
                  </a:lnTo>
                  <a:lnTo>
                    <a:pt x="2220" y="854"/>
                  </a:lnTo>
                  <a:lnTo>
                    <a:pt x="2220" y="864"/>
                  </a:lnTo>
                  <a:lnTo>
                    <a:pt x="2220" y="874"/>
                  </a:lnTo>
                  <a:lnTo>
                    <a:pt x="2220" y="884"/>
                  </a:lnTo>
                  <a:lnTo>
                    <a:pt x="2221" y="896"/>
                  </a:lnTo>
                  <a:lnTo>
                    <a:pt x="2221" y="907"/>
                  </a:lnTo>
                  <a:lnTo>
                    <a:pt x="2221" y="918"/>
                  </a:lnTo>
                  <a:lnTo>
                    <a:pt x="2221" y="927"/>
                  </a:lnTo>
                  <a:lnTo>
                    <a:pt x="2221" y="939"/>
                  </a:lnTo>
                  <a:lnTo>
                    <a:pt x="2221" y="950"/>
                  </a:lnTo>
                  <a:lnTo>
                    <a:pt x="2221" y="960"/>
                  </a:lnTo>
                  <a:lnTo>
                    <a:pt x="2221" y="970"/>
                  </a:lnTo>
                  <a:lnTo>
                    <a:pt x="2221" y="982"/>
                  </a:lnTo>
                  <a:lnTo>
                    <a:pt x="2221" y="992"/>
                  </a:lnTo>
                  <a:lnTo>
                    <a:pt x="2221" y="1003"/>
                  </a:lnTo>
                  <a:lnTo>
                    <a:pt x="2221" y="1014"/>
                  </a:lnTo>
                  <a:lnTo>
                    <a:pt x="2221" y="1025"/>
                  </a:lnTo>
                  <a:lnTo>
                    <a:pt x="2221" y="1035"/>
                  </a:lnTo>
                  <a:lnTo>
                    <a:pt x="2221" y="1046"/>
                  </a:lnTo>
                  <a:lnTo>
                    <a:pt x="2221" y="1057"/>
                  </a:lnTo>
                  <a:lnTo>
                    <a:pt x="2221" y="1067"/>
                  </a:lnTo>
                  <a:lnTo>
                    <a:pt x="2221" y="1078"/>
                  </a:lnTo>
                  <a:lnTo>
                    <a:pt x="2221" y="1089"/>
                  </a:lnTo>
                  <a:lnTo>
                    <a:pt x="2221" y="1099"/>
                  </a:lnTo>
                  <a:lnTo>
                    <a:pt x="2221" y="1110"/>
                  </a:lnTo>
                  <a:lnTo>
                    <a:pt x="2221" y="1119"/>
                  </a:lnTo>
                  <a:lnTo>
                    <a:pt x="2221" y="1130"/>
                  </a:lnTo>
                  <a:lnTo>
                    <a:pt x="2221" y="1141"/>
                  </a:lnTo>
                  <a:lnTo>
                    <a:pt x="2221" y="1153"/>
                  </a:lnTo>
                  <a:lnTo>
                    <a:pt x="2221" y="1162"/>
                  </a:lnTo>
                  <a:lnTo>
                    <a:pt x="2221" y="1173"/>
                  </a:lnTo>
                  <a:lnTo>
                    <a:pt x="2221" y="1183"/>
                  </a:lnTo>
                  <a:lnTo>
                    <a:pt x="2222" y="1195"/>
                  </a:lnTo>
                  <a:lnTo>
                    <a:pt x="2222" y="1206"/>
                  </a:lnTo>
                  <a:lnTo>
                    <a:pt x="2222" y="1215"/>
                  </a:lnTo>
                  <a:lnTo>
                    <a:pt x="2222" y="1226"/>
                  </a:lnTo>
                  <a:lnTo>
                    <a:pt x="2224" y="1238"/>
                  </a:lnTo>
                  <a:lnTo>
                    <a:pt x="2216" y="1239"/>
                  </a:lnTo>
                  <a:lnTo>
                    <a:pt x="2212" y="1241"/>
                  </a:lnTo>
                  <a:lnTo>
                    <a:pt x="2208" y="1241"/>
                  </a:lnTo>
                  <a:lnTo>
                    <a:pt x="2205" y="1242"/>
                  </a:lnTo>
                  <a:lnTo>
                    <a:pt x="2201" y="1241"/>
                  </a:lnTo>
                  <a:lnTo>
                    <a:pt x="2197" y="1241"/>
                  </a:lnTo>
                  <a:lnTo>
                    <a:pt x="2192" y="1239"/>
                  </a:lnTo>
                  <a:lnTo>
                    <a:pt x="2186" y="1239"/>
                  </a:lnTo>
                  <a:lnTo>
                    <a:pt x="2186" y="1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64"/>
            <p:cNvSpPr>
              <a:spLocks/>
            </p:cNvSpPr>
            <p:nvPr/>
          </p:nvSpPr>
          <p:spPr bwMode="auto">
            <a:xfrm>
              <a:off x="1792" y="3063"/>
              <a:ext cx="28" cy="64"/>
            </a:xfrm>
            <a:custGeom>
              <a:avLst/>
              <a:gdLst>
                <a:gd name="T0" fmla="*/ 0 w 28"/>
                <a:gd name="T1" fmla="*/ 64 h 64"/>
                <a:gd name="T2" fmla="*/ 5 w 28"/>
                <a:gd name="T3" fmla="*/ 6 h 64"/>
                <a:gd name="T4" fmla="*/ 10 w 28"/>
                <a:gd name="T5" fmla="*/ 1 h 64"/>
                <a:gd name="T6" fmla="*/ 17 w 28"/>
                <a:gd name="T7" fmla="*/ 0 h 64"/>
                <a:gd name="T8" fmla="*/ 21 w 28"/>
                <a:gd name="T9" fmla="*/ 0 h 64"/>
                <a:gd name="T10" fmla="*/ 28 w 28"/>
                <a:gd name="T11" fmla="*/ 2 h 64"/>
                <a:gd name="T12" fmla="*/ 14 w 28"/>
                <a:gd name="T13" fmla="*/ 60 h 64"/>
                <a:gd name="T14" fmla="*/ 5 w 28"/>
                <a:gd name="T15" fmla="*/ 62 h 64"/>
                <a:gd name="T16" fmla="*/ 0 w 28"/>
                <a:gd name="T17" fmla="*/ 64 h 64"/>
                <a:gd name="T18" fmla="*/ 0 w 28"/>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4">
                  <a:moveTo>
                    <a:pt x="0" y="64"/>
                  </a:moveTo>
                  <a:lnTo>
                    <a:pt x="5" y="6"/>
                  </a:lnTo>
                  <a:lnTo>
                    <a:pt x="10" y="1"/>
                  </a:lnTo>
                  <a:lnTo>
                    <a:pt x="17" y="0"/>
                  </a:lnTo>
                  <a:lnTo>
                    <a:pt x="21" y="0"/>
                  </a:lnTo>
                  <a:lnTo>
                    <a:pt x="28" y="2"/>
                  </a:lnTo>
                  <a:lnTo>
                    <a:pt x="14" y="60"/>
                  </a:lnTo>
                  <a:lnTo>
                    <a:pt x="5" y="62"/>
                  </a:lnTo>
                  <a:lnTo>
                    <a:pt x="0" y="64"/>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65"/>
            <p:cNvSpPr>
              <a:spLocks/>
            </p:cNvSpPr>
            <p:nvPr/>
          </p:nvSpPr>
          <p:spPr bwMode="auto">
            <a:xfrm>
              <a:off x="3870" y="2895"/>
              <a:ext cx="35" cy="74"/>
            </a:xfrm>
            <a:custGeom>
              <a:avLst/>
              <a:gdLst>
                <a:gd name="T0" fmla="*/ 19 w 35"/>
                <a:gd name="T1" fmla="*/ 74 h 74"/>
                <a:gd name="T2" fmla="*/ 0 w 35"/>
                <a:gd name="T3" fmla="*/ 16 h 74"/>
                <a:gd name="T4" fmla="*/ 3 w 35"/>
                <a:gd name="T5" fmla="*/ 8 h 74"/>
                <a:gd name="T6" fmla="*/ 5 w 35"/>
                <a:gd name="T7" fmla="*/ 4 h 74"/>
                <a:gd name="T8" fmla="*/ 11 w 35"/>
                <a:gd name="T9" fmla="*/ 1 h 74"/>
                <a:gd name="T10" fmla="*/ 17 w 35"/>
                <a:gd name="T11" fmla="*/ 0 h 74"/>
                <a:gd name="T12" fmla="*/ 35 w 35"/>
                <a:gd name="T13" fmla="*/ 52 h 74"/>
                <a:gd name="T14" fmla="*/ 33 w 35"/>
                <a:gd name="T15" fmla="*/ 56 h 74"/>
                <a:gd name="T16" fmla="*/ 33 w 35"/>
                <a:gd name="T17" fmla="*/ 61 h 74"/>
                <a:gd name="T18" fmla="*/ 32 w 35"/>
                <a:gd name="T19" fmla="*/ 64 h 74"/>
                <a:gd name="T20" fmla="*/ 32 w 35"/>
                <a:gd name="T21" fmla="*/ 69 h 74"/>
                <a:gd name="T22" fmla="*/ 29 w 35"/>
                <a:gd name="T23" fmla="*/ 72 h 74"/>
                <a:gd name="T24" fmla="*/ 28 w 35"/>
                <a:gd name="T25" fmla="*/ 74 h 74"/>
                <a:gd name="T26" fmla="*/ 24 w 35"/>
                <a:gd name="T27" fmla="*/ 74 h 74"/>
                <a:gd name="T28" fmla="*/ 19 w 35"/>
                <a:gd name="T29" fmla="*/ 74 h 74"/>
                <a:gd name="T30" fmla="*/ 19 w 35"/>
                <a:gd name="T3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4">
                  <a:moveTo>
                    <a:pt x="19" y="74"/>
                  </a:moveTo>
                  <a:lnTo>
                    <a:pt x="0" y="16"/>
                  </a:lnTo>
                  <a:lnTo>
                    <a:pt x="3" y="8"/>
                  </a:lnTo>
                  <a:lnTo>
                    <a:pt x="5" y="4"/>
                  </a:lnTo>
                  <a:lnTo>
                    <a:pt x="11" y="1"/>
                  </a:lnTo>
                  <a:lnTo>
                    <a:pt x="17" y="0"/>
                  </a:lnTo>
                  <a:lnTo>
                    <a:pt x="35" y="52"/>
                  </a:lnTo>
                  <a:lnTo>
                    <a:pt x="33" y="56"/>
                  </a:lnTo>
                  <a:lnTo>
                    <a:pt x="33" y="61"/>
                  </a:lnTo>
                  <a:lnTo>
                    <a:pt x="32" y="64"/>
                  </a:lnTo>
                  <a:lnTo>
                    <a:pt x="32" y="69"/>
                  </a:lnTo>
                  <a:lnTo>
                    <a:pt x="29" y="72"/>
                  </a:lnTo>
                  <a:lnTo>
                    <a:pt x="28" y="74"/>
                  </a:lnTo>
                  <a:lnTo>
                    <a:pt x="24" y="74"/>
                  </a:lnTo>
                  <a:lnTo>
                    <a:pt x="19" y="74"/>
                  </a:lnTo>
                  <a:lnTo>
                    <a:pt x="1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66"/>
            <p:cNvSpPr>
              <a:spLocks/>
            </p:cNvSpPr>
            <p:nvPr/>
          </p:nvSpPr>
          <p:spPr bwMode="auto">
            <a:xfrm>
              <a:off x="2152" y="2776"/>
              <a:ext cx="45" cy="52"/>
            </a:xfrm>
            <a:custGeom>
              <a:avLst/>
              <a:gdLst>
                <a:gd name="T0" fmla="*/ 12 w 45"/>
                <a:gd name="T1" fmla="*/ 52 h 52"/>
                <a:gd name="T2" fmla="*/ 8 w 45"/>
                <a:gd name="T3" fmla="*/ 49 h 52"/>
                <a:gd name="T4" fmla="*/ 4 w 45"/>
                <a:gd name="T5" fmla="*/ 45 h 52"/>
                <a:gd name="T6" fmla="*/ 1 w 45"/>
                <a:gd name="T7" fmla="*/ 43 h 52"/>
                <a:gd name="T8" fmla="*/ 0 w 45"/>
                <a:gd name="T9" fmla="*/ 39 h 52"/>
                <a:gd name="T10" fmla="*/ 4 w 45"/>
                <a:gd name="T11" fmla="*/ 33 h 52"/>
                <a:gd name="T12" fmla="*/ 8 w 45"/>
                <a:gd name="T13" fmla="*/ 27 h 52"/>
                <a:gd name="T14" fmla="*/ 13 w 45"/>
                <a:gd name="T15" fmla="*/ 21 h 52"/>
                <a:gd name="T16" fmla="*/ 17 w 45"/>
                <a:gd name="T17" fmla="*/ 15 h 52"/>
                <a:gd name="T18" fmla="*/ 21 w 45"/>
                <a:gd name="T19" fmla="*/ 9 h 52"/>
                <a:gd name="T20" fmla="*/ 27 w 45"/>
                <a:gd name="T21" fmla="*/ 5 h 52"/>
                <a:gd name="T22" fmla="*/ 28 w 45"/>
                <a:gd name="T23" fmla="*/ 3 h 52"/>
                <a:gd name="T24" fmla="*/ 32 w 45"/>
                <a:gd name="T25" fmla="*/ 1 h 52"/>
                <a:gd name="T26" fmla="*/ 36 w 45"/>
                <a:gd name="T27" fmla="*/ 0 h 52"/>
                <a:gd name="T28" fmla="*/ 40 w 45"/>
                <a:gd name="T29" fmla="*/ 0 h 52"/>
                <a:gd name="T30" fmla="*/ 43 w 45"/>
                <a:gd name="T31" fmla="*/ 4 h 52"/>
                <a:gd name="T32" fmla="*/ 45 w 45"/>
                <a:gd name="T33" fmla="*/ 11 h 52"/>
                <a:gd name="T34" fmla="*/ 45 w 45"/>
                <a:gd name="T35" fmla="*/ 17 h 52"/>
                <a:gd name="T36" fmla="*/ 41 w 45"/>
                <a:gd name="T37" fmla="*/ 23 h 52"/>
                <a:gd name="T38" fmla="*/ 12 w 45"/>
                <a:gd name="T39" fmla="*/ 52 h 52"/>
                <a:gd name="T40" fmla="*/ 12 w 45"/>
                <a:gd name="T4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52">
                  <a:moveTo>
                    <a:pt x="12" y="52"/>
                  </a:moveTo>
                  <a:lnTo>
                    <a:pt x="8" y="49"/>
                  </a:lnTo>
                  <a:lnTo>
                    <a:pt x="4" y="45"/>
                  </a:lnTo>
                  <a:lnTo>
                    <a:pt x="1" y="43"/>
                  </a:lnTo>
                  <a:lnTo>
                    <a:pt x="0" y="39"/>
                  </a:lnTo>
                  <a:lnTo>
                    <a:pt x="4" y="33"/>
                  </a:lnTo>
                  <a:lnTo>
                    <a:pt x="8" y="27"/>
                  </a:lnTo>
                  <a:lnTo>
                    <a:pt x="13" y="21"/>
                  </a:lnTo>
                  <a:lnTo>
                    <a:pt x="17" y="15"/>
                  </a:lnTo>
                  <a:lnTo>
                    <a:pt x="21" y="9"/>
                  </a:lnTo>
                  <a:lnTo>
                    <a:pt x="27" y="5"/>
                  </a:lnTo>
                  <a:lnTo>
                    <a:pt x="28" y="3"/>
                  </a:lnTo>
                  <a:lnTo>
                    <a:pt x="32" y="1"/>
                  </a:lnTo>
                  <a:lnTo>
                    <a:pt x="36" y="0"/>
                  </a:lnTo>
                  <a:lnTo>
                    <a:pt x="40" y="0"/>
                  </a:lnTo>
                  <a:lnTo>
                    <a:pt x="43" y="4"/>
                  </a:lnTo>
                  <a:lnTo>
                    <a:pt x="45" y="11"/>
                  </a:lnTo>
                  <a:lnTo>
                    <a:pt x="45" y="17"/>
                  </a:lnTo>
                  <a:lnTo>
                    <a:pt x="41" y="23"/>
                  </a:lnTo>
                  <a:lnTo>
                    <a:pt x="12" y="52"/>
                  </a:lnTo>
                  <a:lnTo>
                    <a:pt x="12" y="5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67"/>
            <p:cNvSpPr>
              <a:spLocks/>
            </p:cNvSpPr>
            <p:nvPr/>
          </p:nvSpPr>
          <p:spPr bwMode="auto">
            <a:xfrm>
              <a:off x="2988" y="2257"/>
              <a:ext cx="80" cy="44"/>
            </a:xfrm>
            <a:custGeom>
              <a:avLst/>
              <a:gdLst>
                <a:gd name="T0" fmla="*/ 70 w 80"/>
                <a:gd name="T1" fmla="*/ 44 h 44"/>
                <a:gd name="T2" fmla="*/ 1 w 80"/>
                <a:gd name="T3" fmla="*/ 20 h 44"/>
                <a:gd name="T4" fmla="*/ 0 w 80"/>
                <a:gd name="T5" fmla="*/ 14 h 44"/>
                <a:gd name="T6" fmla="*/ 0 w 80"/>
                <a:gd name="T7" fmla="*/ 10 h 44"/>
                <a:gd name="T8" fmla="*/ 0 w 80"/>
                <a:gd name="T9" fmla="*/ 5 h 44"/>
                <a:gd name="T10" fmla="*/ 1 w 80"/>
                <a:gd name="T11" fmla="*/ 0 h 44"/>
                <a:gd name="T12" fmla="*/ 5 w 80"/>
                <a:gd name="T13" fmla="*/ 0 h 44"/>
                <a:gd name="T14" fmla="*/ 9 w 80"/>
                <a:gd name="T15" fmla="*/ 0 h 44"/>
                <a:gd name="T16" fmla="*/ 14 w 80"/>
                <a:gd name="T17" fmla="*/ 0 h 44"/>
                <a:gd name="T18" fmla="*/ 20 w 80"/>
                <a:gd name="T19" fmla="*/ 2 h 44"/>
                <a:gd name="T20" fmla="*/ 25 w 80"/>
                <a:gd name="T21" fmla="*/ 2 h 44"/>
                <a:gd name="T22" fmla="*/ 30 w 80"/>
                <a:gd name="T23" fmla="*/ 4 h 44"/>
                <a:gd name="T24" fmla="*/ 34 w 80"/>
                <a:gd name="T25" fmla="*/ 5 h 44"/>
                <a:gd name="T26" fmla="*/ 41 w 80"/>
                <a:gd name="T27" fmla="*/ 8 h 44"/>
                <a:gd name="T28" fmla="*/ 45 w 80"/>
                <a:gd name="T29" fmla="*/ 9 h 44"/>
                <a:gd name="T30" fmla="*/ 50 w 80"/>
                <a:gd name="T31" fmla="*/ 10 h 44"/>
                <a:gd name="T32" fmla="*/ 56 w 80"/>
                <a:gd name="T33" fmla="*/ 12 h 44"/>
                <a:gd name="T34" fmla="*/ 61 w 80"/>
                <a:gd name="T35" fmla="*/ 16 h 44"/>
                <a:gd name="T36" fmla="*/ 66 w 80"/>
                <a:gd name="T37" fmla="*/ 17 h 44"/>
                <a:gd name="T38" fmla="*/ 70 w 80"/>
                <a:gd name="T39" fmla="*/ 20 h 44"/>
                <a:gd name="T40" fmla="*/ 74 w 80"/>
                <a:gd name="T41" fmla="*/ 22 h 44"/>
                <a:gd name="T42" fmla="*/ 80 w 80"/>
                <a:gd name="T43" fmla="*/ 26 h 44"/>
                <a:gd name="T44" fmla="*/ 78 w 80"/>
                <a:gd name="T45" fmla="*/ 30 h 44"/>
                <a:gd name="T46" fmla="*/ 77 w 80"/>
                <a:gd name="T47" fmla="*/ 36 h 44"/>
                <a:gd name="T48" fmla="*/ 74 w 80"/>
                <a:gd name="T49" fmla="*/ 40 h 44"/>
                <a:gd name="T50" fmla="*/ 70 w 80"/>
                <a:gd name="T51" fmla="*/ 44 h 44"/>
                <a:gd name="T52" fmla="*/ 70 w 80"/>
                <a:gd name="T5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44">
                  <a:moveTo>
                    <a:pt x="70" y="44"/>
                  </a:moveTo>
                  <a:lnTo>
                    <a:pt x="1" y="20"/>
                  </a:lnTo>
                  <a:lnTo>
                    <a:pt x="0" y="14"/>
                  </a:lnTo>
                  <a:lnTo>
                    <a:pt x="0" y="10"/>
                  </a:lnTo>
                  <a:lnTo>
                    <a:pt x="0" y="5"/>
                  </a:lnTo>
                  <a:lnTo>
                    <a:pt x="1" y="0"/>
                  </a:lnTo>
                  <a:lnTo>
                    <a:pt x="5" y="0"/>
                  </a:lnTo>
                  <a:lnTo>
                    <a:pt x="9" y="0"/>
                  </a:lnTo>
                  <a:lnTo>
                    <a:pt x="14" y="0"/>
                  </a:lnTo>
                  <a:lnTo>
                    <a:pt x="20" y="2"/>
                  </a:lnTo>
                  <a:lnTo>
                    <a:pt x="25" y="2"/>
                  </a:lnTo>
                  <a:lnTo>
                    <a:pt x="30" y="4"/>
                  </a:lnTo>
                  <a:lnTo>
                    <a:pt x="34" y="5"/>
                  </a:lnTo>
                  <a:lnTo>
                    <a:pt x="41" y="8"/>
                  </a:lnTo>
                  <a:lnTo>
                    <a:pt x="45" y="9"/>
                  </a:lnTo>
                  <a:lnTo>
                    <a:pt x="50" y="10"/>
                  </a:lnTo>
                  <a:lnTo>
                    <a:pt x="56" y="12"/>
                  </a:lnTo>
                  <a:lnTo>
                    <a:pt x="61" y="16"/>
                  </a:lnTo>
                  <a:lnTo>
                    <a:pt x="66" y="17"/>
                  </a:lnTo>
                  <a:lnTo>
                    <a:pt x="70" y="20"/>
                  </a:lnTo>
                  <a:lnTo>
                    <a:pt x="74" y="22"/>
                  </a:lnTo>
                  <a:lnTo>
                    <a:pt x="80" y="26"/>
                  </a:lnTo>
                  <a:lnTo>
                    <a:pt x="78" y="30"/>
                  </a:lnTo>
                  <a:lnTo>
                    <a:pt x="77" y="36"/>
                  </a:lnTo>
                  <a:lnTo>
                    <a:pt x="74" y="40"/>
                  </a:lnTo>
                  <a:lnTo>
                    <a:pt x="70" y="44"/>
                  </a:lnTo>
                  <a:lnTo>
                    <a:pt x="7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68"/>
            <p:cNvSpPr>
              <a:spLocks/>
            </p:cNvSpPr>
            <p:nvPr/>
          </p:nvSpPr>
          <p:spPr bwMode="auto">
            <a:xfrm>
              <a:off x="2766" y="2229"/>
              <a:ext cx="47" cy="49"/>
            </a:xfrm>
            <a:custGeom>
              <a:avLst/>
              <a:gdLst>
                <a:gd name="T0" fmla="*/ 16 w 47"/>
                <a:gd name="T1" fmla="*/ 49 h 49"/>
                <a:gd name="T2" fmla="*/ 11 w 47"/>
                <a:gd name="T3" fmla="*/ 48 h 49"/>
                <a:gd name="T4" fmla="*/ 7 w 47"/>
                <a:gd name="T5" fmla="*/ 45 h 49"/>
                <a:gd name="T6" fmla="*/ 4 w 47"/>
                <a:gd name="T7" fmla="*/ 42 h 49"/>
                <a:gd name="T8" fmla="*/ 0 w 47"/>
                <a:gd name="T9" fmla="*/ 38 h 49"/>
                <a:gd name="T10" fmla="*/ 35 w 47"/>
                <a:gd name="T11" fmla="*/ 0 h 49"/>
                <a:gd name="T12" fmla="*/ 37 w 47"/>
                <a:gd name="T13" fmla="*/ 0 h 49"/>
                <a:gd name="T14" fmla="*/ 41 w 47"/>
                <a:gd name="T15" fmla="*/ 1 h 49"/>
                <a:gd name="T16" fmla="*/ 43 w 47"/>
                <a:gd name="T17" fmla="*/ 2 h 49"/>
                <a:gd name="T18" fmla="*/ 45 w 47"/>
                <a:gd name="T19" fmla="*/ 6 h 49"/>
                <a:gd name="T20" fmla="*/ 47 w 47"/>
                <a:gd name="T21" fmla="*/ 12 h 49"/>
                <a:gd name="T22" fmla="*/ 47 w 47"/>
                <a:gd name="T23" fmla="*/ 20 h 49"/>
                <a:gd name="T24" fmla="*/ 16 w 47"/>
                <a:gd name="T25" fmla="*/ 49 h 49"/>
                <a:gd name="T26" fmla="*/ 16 w 47"/>
                <a:gd name="T2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9">
                  <a:moveTo>
                    <a:pt x="16" y="49"/>
                  </a:moveTo>
                  <a:lnTo>
                    <a:pt x="11" y="48"/>
                  </a:lnTo>
                  <a:lnTo>
                    <a:pt x="7" y="45"/>
                  </a:lnTo>
                  <a:lnTo>
                    <a:pt x="4" y="42"/>
                  </a:lnTo>
                  <a:lnTo>
                    <a:pt x="0" y="38"/>
                  </a:lnTo>
                  <a:lnTo>
                    <a:pt x="35" y="0"/>
                  </a:lnTo>
                  <a:lnTo>
                    <a:pt x="37" y="0"/>
                  </a:lnTo>
                  <a:lnTo>
                    <a:pt x="41" y="1"/>
                  </a:lnTo>
                  <a:lnTo>
                    <a:pt x="43" y="2"/>
                  </a:lnTo>
                  <a:lnTo>
                    <a:pt x="45" y="6"/>
                  </a:lnTo>
                  <a:lnTo>
                    <a:pt x="47" y="12"/>
                  </a:lnTo>
                  <a:lnTo>
                    <a:pt x="47" y="20"/>
                  </a:lnTo>
                  <a:lnTo>
                    <a:pt x="16" y="49"/>
                  </a:lnTo>
                  <a:lnTo>
                    <a:pt x="1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69"/>
            <p:cNvSpPr>
              <a:spLocks/>
            </p:cNvSpPr>
            <p:nvPr/>
          </p:nvSpPr>
          <p:spPr bwMode="auto">
            <a:xfrm>
              <a:off x="1955" y="3519"/>
              <a:ext cx="379" cy="25"/>
            </a:xfrm>
            <a:custGeom>
              <a:avLst/>
              <a:gdLst>
                <a:gd name="T0" fmla="*/ 0 w 379"/>
                <a:gd name="T1" fmla="*/ 25 h 25"/>
                <a:gd name="T2" fmla="*/ 379 w 379"/>
                <a:gd name="T3" fmla="*/ 25 h 25"/>
                <a:gd name="T4" fmla="*/ 379 w 379"/>
                <a:gd name="T5" fmla="*/ 0 h 25"/>
                <a:gd name="T6" fmla="*/ 0 w 379"/>
                <a:gd name="T7" fmla="*/ 0 h 25"/>
                <a:gd name="T8" fmla="*/ 0 w 379"/>
                <a:gd name="T9" fmla="*/ 25 h 25"/>
                <a:gd name="T10" fmla="*/ 0 w 379"/>
                <a:gd name="T11" fmla="*/ 25 h 25"/>
              </a:gdLst>
              <a:ahLst/>
              <a:cxnLst>
                <a:cxn ang="0">
                  <a:pos x="T0" y="T1"/>
                </a:cxn>
                <a:cxn ang="0">
                  <a:pos x="T2" y="T3"/>
                </a:cxn>
                <a:cxn ang="0">
                  <a:pos x="T4" y="T5"/>
                </a:cxn>
                <a:cxn ang="0">
                  <a:pos x="T6" y="T7"/>
                </a:cxn>
                <a:cxn ang="0">
                  <a:pos x="T8" y="T9"/>
                </a:cxn>
                <a:cxn ang="0">
                  <a:pos x="T10" y="T11"/>
                </a:cxn>
              </a:cxnLst>
              <a:rect l="0" t="0" r="r" b="b"/>
              <a:pathLst>
                <a:path w="379" h="25">
                  <a:moveTo>
                    <a:pt x="0" y="25"/>
                  </a:moveTo>
                  <a:lnTo>
                    <a:pt x="379" y="25"/>
                  </a:lnTo>
                  <a:lnTo>
                    <a:pt x="379" y="0"/>
                  </a:lnTo>
                  <a:lnTo>
                    <a:pt x="0" y="0"/>
                  </a:lnTo>
                  <a:lnTo>
                    <a:pt x="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70"/>
            <p:cNvSpPr>
              <a:spLocks/>
            </p:cNvSpPr>
            <p:nvPr/>
          </p:nvSpPr>
          <p:spPr bwMode="auto">
            <a:xfrm>
              <a:off x="3360" y="3522"/>
              <a:ext cx="327" cy="28"/>
            </a:xfrm>
            <a:custGeom>
              <a:avLst/>
              <a:gdLst>
                <a:gd name="T0" fmla="*/ 0 w 327"/>
                <a:gd name="T1" fmla="*/ 28 h 28"/>
                <a:gd name="T2" fmla="*/ 327 w 327"/>
                <a:gd name="T3" fmla="*/ 28 h 28"/>
                <a:gd name="T4" fmla="*/ 327 w 327"/>
                <a:gd name="T5" fmla="*/ 0 h 28"/>
                <a:gd name="T6" fmla="*/ 0 w 327"/>
                <a:gd name="T7" fmla="*/ 0 h 28"/>
                <a:gd name="T8" fmla="*/ 0 w 327"/>
                <a:gd name="T9" fmla="*/ 28 h 28"/>
                <a:gd name="T10" fmla="*/ 0 w 327"/>
                <a:gd name="T11" fmla="*/ 28 h 28"/>
              </a:gdLst>
              <a:ahLst/>
              <a:cxnLst>
                <a:cxn ang="0">
                  <a:pos x="T0" y="T1"/>
                </a:cxn>
                <a:cxn ang="0">
                  <a:pos x="T2" y="T3"/>
                </a:cxn>
                <a:cxn ang="0">
                  <a:pos x="T4" y="T5"/>
                </a:cxn>
                <a:cxn ang="0">
                  <a:pos x="T6" y="T7"/>
                </a:cxn>
                <a:cxn ang="0">
                  <a:pos x="T8" y="T9"/>
                </a:cxn>
                <a:cxn ang="0">
                  <a:pos x="T10" y="T11"/>
                </a:cxn>
              </a:cxnLst>
              <a:rect l="0" t="0" r="r" b="b"/>
              <a:pathLst>
                <a:path w="327" h="28">
                  <a:moveTo>
                    <a:pt x="0" y="28"/>
                  </a:moveTo>
                  <a:lnTo>
                    <a:pt x="327" y="28"/>
                  </a:lnTo>
                  <a:lnTo>
                    <a:pt x="327" y="0"/>
                  </a:lnTo>
                  <a:lnTo>
                    <a:pt x="0" y="0"/>
                  </a:lnTo>
                  <a:lnTo>
                    <a:pt x="0"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71"/>
            <p:cNvSpPr>
              <a:spLocks/>
            </p:cNvSpPr>
            <p:nvPr/>
          </p:nvSpPr>
          <p:spPr bwMode="auto">
            <a:xfrm>
              <a:off x="2378" y="3641"/>
              <a:ext cx="44" cy="44"/>
            </a:xfrm>
            <a:custGeom>
              <a:avLst/>
              <a:gdLst>
                <a:gd name="T0" fmla="*/ 30 w 44"/>
                <a:gd name="T1" fmla="*/ 0 h 44"/>
                <a:gd name="T2" fmla="*/ 10 w 44"/>
                <a:gd name="T3" fmla="*/ 18 h 44"/>
                <a:gd name="T4" fmla="*/ 0 w 44"/>
                <a:gd name="T5" fmla="*/ 42 h 44"/>
                <a:gd name="T6" fmla="*/ 16 w 44"/>
                <a:gd name="T7" fmla="*/ 44 h 44"/>
                <a:gd name="T8" fmla="*/ 30 w 44"/>
                <a:gd name="T9" fmla="*/ 29 h 44"/>
                <a:gd name="T10" fmla="*/ 44 w 44"/>
                <a:gd name="T11" fmla="*/ 10 h 44"/>
                <a:gd name="T12" fmla="*/ 30 w 44"/>
                <a:gd name="T13" fmla="*/ 0 h 44"/>
                <a:gd name="T14" fmla="*/ 30 w 44"/>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4">
                  <a:moveTo>
                    <a:pt x="30" y="0"/>
                  </a:moveTo>
                  <a:lnTo>
                    <a:pt x="10" y="18"/>
                  </a:lnTo>
                  <a:lnTo>
                    <a:pt x="0" y="42"/>
                  </a:lnTo>
                  <a:lnTo>
                    <a:pt x="16" y="44"/>
                  </a:lnTo>
                  <a:lnTo>
                    <a:pt x="30" y="29"/>
                  </a:lnTo>
                  <a:lnTo>
                    <a:pt x="44" y="10"/>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72"/>
            <p:cNvSpPr>
              <a:spLocks/>
            </p:cNvSpPr>
            <p:nvPr/>
          </p:nvSpPr>
          <p:spPr bwMode="auto">
            <a:xfrm>
              <a:off x="2239" y="3234"/>
              <a:ext cx="169" cy="97"/>
            </a:xfrm>
            <a:custGeom>
              <a:avLst/>
              <a:gdLst>
                <a:gd name="T0" fmla="*/ 8 w 169"/>
                <a:gd name="T1" fmla="*/ 0 h 97"/>
                <a:gd name="T2" fmla="*/ 96 w 169"/>
                <a:gd name="T3" fmla="*/ 24 h 97"/>
                <a:gd name="T4" fmla="*/ 169 w 169"/>
                <a:gd name="T5" fmla="*/ 30 h 97"/>
                <a:gd name="T6" fmla="*/ 156 w 169"/>
                <a:gd name="T7" fmla="*/ 65 h 97"/>
                <a:gd name="T8" fmla="*/ 145 w 169"/>
                <a:gd name="T9" fmla="*/ 97 h 97"/>
                <a:gd name="T10" fmla="*/ 80 w 169"/>
                <a:gd name="T11" fmla="*/ 80 h 97"/>
                <a:gd name="T12" fmla="*/ 19 w 169"/>
                <a:gd name="T13" fmla="*/ 53 h 97"/>
                <a:gd name="T14" fmla="*/ 0 w 169"/>
                <a:gd name="T15" fmla="*/ 21 h 97"/>
                <a:gd name="T16" fmla="*/ 0 w 169"/>
                <a:gd name="T17" fmla="*/ 6 h 97"/>
                <a:gd name="T18" fmla="*/ 8 w 169"/>
                <a:gd name="T19" fmla="*/ 0 h 97"/>
                <a:gd name="T20" fmla="*/ 8 w 169"/>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97">
                  <a:moveTo>
                    <a:pt x="8" y="0"/>
                  </a:moveTo>
                  <a:lnTo>
                    <a:pt x="96" y="24"/>
                  </a:lnTo>
                  <a:lnTo>
                    <a:pt x="169" y="30"/>
                  </a:lnTo>
                  <a:lnTo>
                    <a:pt x="156" y="65"/>
                  </a:lnTo>
                  <a:lnTo>
                    <a:pt x="145" y="97"/>
                  </a:lnTo>
                  <a:lnTo>
                    <a:pt x="80" y="80"/>
                  </a:lnTo>
                  <a:lnTo>
                    <a:pt x="19" y="53"/>
                  </a:lnTo>
                  <a:lnTo>
                    <a:pt x="0" y="21"/>
                  </a:lnTo>
                  <a:lnTo>
                    <a:pt x="0" y="6"/>
                  </a:lnTo>
                  <a:lnTo>
                    <a:pt x="8" y="0"/>
                  </a:lnTo>
                  <a:lnTo>
                    <a:pt x="8"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73"/>
            <p:cNvSpPr>
              <a:spLocks/>
            </p:cNvSpPr>
            <p:nvPr/>
          </p:nvSpPr>
          <p:spPr bwMode="auto">
            <a:xfrm>
              <a:off x="2376" y="3260"/>
              <a:ext cx="403" cy="88"/>
            </a:xfrm>
            <a:custGeom>
              <a:avLst/>
              <a:gdLst>
                <a:gd name="T0" fmla="*/ 0 w 403"/>
                <a:gd name="T1" fmla="*/ 0 h 88"/>
                <a:gd name="T2" fmla="*/ 159 w 403"/>
                <a:gd name="T3" fmla="*/ 10 h 88"/>
                <a:gd name="T4" fmla="*/ 370 w 403"/>
                <a:gd name="T5" fmla="*/ 10 h 88"/>
                <a:gd name="T6" fmla="*/ 361 w 403"/>
                <a:gd name="T7" fmla="*/ 32 h 88"/>
                <a:gd name="T8" fmla="*/ 390 w 403"/>
                <a:gd name="T9" fmla="*/ 54 h 88"/>
                <a:gd name="T10" fmla="*/ 403 w 403"/>
                <a:gd name="T11" fmla="*/ 83 h 88"/>
                <a:gd name="T12" fmla="*/ 361 w 403"/>
                <a:gd name="T13" fmla="*/ 86 h 88"/>
                <a:gd name="T14" fmla="*/ 274 w 403"/>
                <a:gd name="T15" fmla="*/ 88 h 88"/>
                <a:gd name="T16" fmla="*/ 158 w 403"/>
                <a:gd name="T17" fmla="*/ 79 h 88"/>
                <a:gd name="T18" fmla="*/ 58 w 403"/>
                <a:gd name="T19" fmla="*/ 74 h 88"/>
                <a:gd name="T20" fmla="*/ 64 w 403"/>
                <a:gd name="T21" fmla="*/ 35 h 88"/>
                <a:gd name="T22" fmla="*/ 18 w 403"/>
                <a:gd name="T23" fmla="*/ 24 h 88"/>
                <a:gd name="T24" fmla="*/ 0 w 403"/>
                <a:gd name="T25" fmla="*/ 0 h 88"/>
                <a:gd name="T26" fmla="*/ 0 w 403"/>
                <a:gd name="T2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88">
                  <a:moveTo>
                    <a:pt x="0" y="0"/>
                  </a:moveTo>
                  <a:lnTo>
                    <a:pt x="159" y="10"/>
                  </a:lnTo>
                  <a:lnTo>
                    <a:pt x="370" y="10"/>
                  </a:lnTo>
                  <a:lnTo>
                    <a:pt x="361" y="32"/>
                  </a:lnTo>
                  <a:lnTo>
                    <a:pt x="390" y="54"/>
                  </a:lnTo>
                  <a:lnTo>
                    <a:pt x="403" y="83"/>
                  </a:lnTo>
                  <a:lnTo>
                    <a:pt x="361" y="86"/>
                  </a:lnTo>
                  <a:lnTo>
                    <a:pt x="274" y="88"/>
                  </a:lnTo>
                  <a:lnTo>
                    <a:pt x="158" y="79"/>
                  </a:lnTo>
                  <a:lnTo>
                    <a:pt x="58" y="74"/>
                  </a:lnTo>
                  <a:lnTo>
                    <a:pt x="64" y="35"/>
                  </a:lnTo>
                  <a:lnTo>
                    <a:pt x="18" y="24"/>
                  </a:lnTo>
                  <a:lnTo>
                    <a:pt x="0" y="0"/>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74"/>
            <p:cNvSpPr>
              <a:spLocks/>
            </p:cNvSpPr>
            <p:nvPr/>
          </p:nvSpPr>
          <p:spPr bwMode="auto">
            <a:xfrm>
              <a:off x="2754" y="3252"/>
              <a:ext cx="430" cy="91"/>
            </a:xfrm>
            <a:custGeom>
              <a:avLst/>
              <a:gdLst>
                <a:gd name="T0" fmla="*/ 81 w 430"/>
                <a:gd name="T1" fmla="*/ 15 h 91"/>
                <a:gd name="T2" fmla="*/ 0 w 430"/>
                <a:gd name="T3" fmla="*/ 63 h 91"/>
                <a:gd name="T4" fmla="*/ 12 w 430"/>
                <a:gd name="T5" fmla="*/ 91 h 91"/>
                <a:gd name="T6" fmla="*/ 146 w 430"/>
                <a:gd name="T7" fmla="*/ 91 h 91"/>
                <a:gd name="T8" fmla="*/ 243 w 430"/>
                <a:gd name="T9" fmla="*/ 90 h 91"/>
                <a:gd name="T10" fmla="*/ 430 w 430"/>
                <a:gd name="T11" fmla="*/ 83 h 91"/>
                <a:gd name="T12" fmla="*/ 386 w 430"/>
                <a:gd name="T13" fmla="*/ 24 h 91"/>
                <a:gd name="T14" fmla="*/ 407 w 430"/>
                <a:gd name="T15" fmla="*/ 7 h 91"/>
                <a:gd name="T16" fmla="*/ 380 w 430"/>
                <a:gd name="T17" fmla="*/ 0 h 91"/>
                <a:gd name="T18" fmla="*/ 326 w 430"/>
                <a:gd name="T19" fmla="*/ 43 h 91"/>
                <a:gd name="T20" fmla="*/ 323 w 430"/>
                <a:gd name="T21" fmla="*/ 23 h 91"/>
                <a:gd name="T22" fmla="*/ 280 w 430"/>
                <a:gd name="T23" fmla="*/ 39 h 91"/>
                <a:gd name="T24" fmla="*/ 283 w 430"/>
                <a:gd name="T25" fmla="*/ 16 h 91"/>
                <a:gd name="T26" fmla="*/ 236 w 430"/>
                <a:gd name="T27" fmla="*/ 24 h 91"/>
                <a:gd name="T28" fmla="*/ 239 w 430"/>
                <a:gd name="T29" fmla="*/ 4 h 91"/>
                <a:gd name="T30" fmla="*/ 152 w 430"/>
                <a:gd name="T31" fmla="*/ 8 h 91"/>
                <a:gd name="T32" fmla="*/ 81 w 430"/>
                <a:gd name="T33" fmla="*/ 15 h 91"/>
                <a:gd name="T34" fmla="*/ 81 w 430"/>
                <a:gd name="T35"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0" h="91">
                  <a:moveTo>
                    <a:pt x="81" y="15"/>
                  </a:moveTo>
                  <a:lnTo>
                    <a:pt x="0" y="63"/>
                  </a:lnTo>
                  <a:lnTo>
                    <a:pt x="12" y="91"/>
                  </a:lnTo>
                  <a:lnTo>
                    <a:pt x="146" y="91"/>
                  </a:lnTo>
                  <a:lnTo>
                    <a:pt x="243" y="90"/>
                  </a:lnTo>
                  <a:lnTo>
                    <a:pt x="430" y="83"/>
                  </a:lnTo>
                  <a:lnTo>
                    <a:pt x="386" y="24"/>
                  </a:lnTo>
                  <a:lnTo>
                    <a:pt x="407" y="7"/>
                  </a:lnTo>
                  <a:lnTo>
                    <a:pt x="380" y="0"/>
                  </a:lnTo>
                  <a:lnTo>
                    <a:pt x="326" y="43"/>
                  </a:lnTo>
                  <a:lnTo>
                    <a:pt x="323" y="23"/>
                  </a:lnTo>
                  <a:lnTo>
                    <a:pt x="280" y="39"/>
                  </a:lnTo>
                  <a:lnTo>
                    <a:pt x="283" y="16"/>
                  </a:lnTo>
                  <a:lnTo>
                    <a:pt x="236" y="24"/>
                  </a:lnTo>
                  <a:lnTo>
                    <a:pt x="239" y="4"/>
                  </a:lnTo>
                  <a:lnTo>
                    <a:pt x="152" y="8"/>
                  </a:lnTo>
                  <a:lnTo>
                    <a:pt x="81" y="15"/>
                  </a:lnTo>
                  <a:lnTo>
                    <a:pt x="81" y="15"/>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75"/>
            <p:cNvSpPr>
              <a:spLocks/>
            </p:cNvSpPr>
            <p:nvPr/>
          </p:nvSpPr>
          <p:spPr bwMode="auto">
            <a:xfrm>
              <a:off x="3138" y="3235"/>
              <a:ext cx="311" cy="87"/>
            </a:xfrm>
            <a:custGeom>
              <a:avLst/>
              <a:gdLst>
                <a:gd name="T0" fmla="*/ 307 w 311"/>
                <a:gd name="T1" fmla="*/ 0 h 87"/>
                <a:gd name="T2" fmla="*/ 233 w 311"/>
                <a:gd name="T3" fmla="*/ 16 h 87"/>
                <a:gd name="T4" fmla="*/ 90 w 311"/>
                <a:gd name="T5" fmla="*/ 24 h 87"/>
                <a:gd name="T6" fmla="*/ 0 w 311"/>
                <a:gd name="T7" fmla="*/ 20 h 87"/>
                <a:gd name="T8" fmla="*/ 14 w 311"/>
                <a:gd name="T9" fmla="*/ 29 h 87"/>
                <a:gd name="T10" fmla="*/ 51 w 311"/>
                <a:gd name="T11" fmla="*/ 35 h 87"/>
                <a:gd name="T12" fmla="*/ 101 w 311"/>
                <a:gd name="T13" fmla="*/ 81 h 87"/>
                <a:gd name="T14" fmla="*/ 135 w 311"/>
                <a:gd name="T15" fmla="*/ 87 h 87"/>
                <a:gd name="T16" fmla="*/ 199 w 311"/>
                <a:gd name="T17" fmla="*/ 84 h 87"/>
                <a:gd name="T18" fmla="*/ 262 w 311"/>
                <a:gd name="T19" fmla="*/ 68 h 87"/>
                <a:gd name="T20" fmla="*/ 297 w 311"/>
                <a:gd name="T21" fmla="*/ 45 h 87"/>
                <a:gd name="T22" fmla="*/ 311 w 311"/>
                <a:gd name="T23" fmla="*/ 27 h 87"/>
                <a:gd name="T24" fmla="*/ 307 w 311"/>
                <a:gd name="T25" fmla="*/ 0 h 87"/>
                <a:gd name="T26" fmla="*/ 307 w 311"/>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87">
                  <a:moveTo>
                    <a:pt x="307" y="0"/>
                  </a:moveTo>
                  <a:lnTo>
                    <a:pt x="233" y="16"/>
                  </a:lnTo>
                  <a:lnTo>
                    <a:pt x="90" y="24"/>
                  </a:lnTo>
                  <a:lnTo>
                    <a:pt x="0" y="20"/>
                  </a:lnTo>
                  <a:lnTo>
                    <a:pt x="14" y="29"/>
                  </a:lnTo>
                  <a:lnTo>
                    <a:pt x="51" y="35"/>
                  </a:lnTo>
                  <a:lnTo>
                    <a:pt x="101" y="81"/>
                  </a:lnTo>
                  <a:lnTo>
                    <a:pt x="135" y="87"/>
                  </a:lnTo>
                  <a:lnTo>
                    <a:pt x="199" y="84"/>
                  </a:lnTo>
                  <a:lnTo>
                    <a:pt x="262" y="68"/>
                  </a:lnTo>
                  <a:lnTo>
                    <a:pt x="297" y="45"/>
                  </a:lnTo>
                  <a:lnTo>
                    <a:pt x="311" y="27"/>
                  </a:lnTo>
                  <a:lnTo>
                    <a:pt x="307" y="0"/>
                  </a:lnTo>
                  <a:lnTo>
                    <a:pt x="307"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76"/>
            <p:cNvSpPr>
              <a:spLocks/>
            </p:cNvSpPr>
            <p:nvPr/>
          </p:nvSpPr>
          <p:spPr bwMode="auto">
            <a:xfrm>
              <a:off x="2342" y="3364"/>
              <a:ext cx="182" cy="289"/>
            </a:xfrm>
            <a:custGeom>
              <a:avLst/>
              <a:gdLst>
                <a:gd name="T0" fmla="*/ 0 w 182"/>
                <a:gd name="T1" fmla="*/ 0 h 289"/>
                <a:gd name="T2" fmla="*/ 10 w 182"/>
                <a:gd name="T3" fmla="*/ 63 h 289"/>
                <a:gd name="T4" fmla="*/ 22 w 182"/>
                <a:gd name="T5" fmla="*/ 158 h 289"/>
                <a:gd name="T6" fmla="*/ 36 w 182"/>
                <a:gd name="T7" fmla="*/ 206 h 289"/>
                <a:gd name="T8" fmla="*/ 61 w 182"/>
                <a:gd name="T9" fmla="*/ 240 h 289"/>
                <a:gd name="T10" fmla="*/ 108 w 182"/>
                <a:gd name="T11" fmla="*/ 263 h 289"/>
                <a:gd name="T12" fmla="*/ 182 w 182"/>
                <a:gd name="T13" fmla="*/ 289 h 289"/>
                <a:gd name="T14" fmla="*/ 177 w 182"/>
                <a:gd name="T15" fmla="*/ 175 h 289"/>
                <a:gd name="T16" fmla="*/ 133 w 182"/>
                <a:gd name="T17" fmla="*/ 198 h 289"/>
                <a:gd name="T18" fmla="*/ 116 w 182"/>
                <a:gd name="T19" fmla="*/ 155 h 289"/>
                <a:gd name="T20" fmla="*/ 182 w 182"/>
                <a:gd name="T21" fmla="*/ 96 h 289"/>
                <a:gd name="T22" fmla="*/ 165 w 182"/>
                <a:gd name="T23" fmla="*/ 28 h 289"/>
                <a:gd name="T24" fmla="*/ 56 w 182"/>
                <a:gd name="T25" fmla="*/ 16 h 289"/>
                <a:gd name="T26" fmla="*/ 0 w 182"/>
                <a:gd name="T27" fmla="*/ 0 h 289"/>
                <a:gd name="T28" fmla="*/ 0 w 182"/>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289">
                  <a:moveTo>
                    <a:pt x="0" y="0"/>
                  </a:moveTo>
                  <a:lnTo>
                    <a:pt x="10" y="63"/>
                  </a:lnTo>
                  <a:lnTo>
                    <a:pt x="22" y="158"/>
                  </a:lnTo>
                  <a:lnTo>
                    <a:pt x="36" y="206"/>
                  </a:lnTo>
                  <a:lnTo>
                    <a:pt x="61" y="240"/>
                  </a:lnTo>
                  <a:lnTo>
                    <a:pt x="108" y="263"/>
                  </a:lnTo>
                  <a:lnTo>
                    <a:pt x="182" y="289"/>
                  </a:lnTo>
                  <a:lnTo>
                    <a:pt x="177" y="175"/>
                  </a:lnTo>
                  <a:lnTo>
                    <a:pt x="133" y="198"/>
                  </a:lnTo>
                  <a:lnTo>
                    <a:pt x="116" y="155"/>
                  </a:lnTo>
                  <a:lnTo>
                    <a:pt x="182" y="96"/>
                  </a:lnTo>
                  <a:lnTo>
                    <a:pt x="165" y="28"/>
                  </a:lnTo>
                  <a:lnTo>
                    <a:pt x="56" y="16"/>
                  </a:lnTo>
                  <a:lnTo>
                    <a:pt x="0" y="0"/>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77"/>
            <p:cNvSpPr>
              <a:spLocks/>
            </p:cNvSpPr>
            <p:nvPr/>
          </p:nvSpPr>
          <p:spPr bwMode="auto">
            <a:xfrm>
              <a:off x="2577" y="3388"/>
              <a:ext cx="315" cy="281"/>
            </a:xfrm>
            <a:custGeom>
              <a:avLst/>
              <a:gdLst>
                <a:gd name="T0" fmla="*/ 137 w 315"/>
                <a:gd name="T1" fmla="*/ 0 h 281"/>
                <a:gd name="T2" fmla="*/ 292 w 315"/>
                <a:gd name="T3" fmla="*/ 0 h 281"/>
                <a:gd name="T4" fmla="*/ 315 w 315"/>
                <a:gd name="T5" fmla="*/ 47 h 281"/>
                <a:gd name="T6" fmla="*/ 285 w 315"/>
                <a:gd name="T7" fmla="*/ 96 h 281"/>
                <a:gd name="T8" fmla="*/ 280 w 315"/>
                <a:gd name="T9" fmla="*/ 178 h 281"/>
                <a:gd name="T10" fmla="*/ 311 w 315"/>
                <a:gd name="T11" fmla="*/ 178 h 281"/>
                <a:gd name="T12" fmla="*/ 308 w 315"/>
                <a:gd name="T13" fmla="*/ 279 h 281"/>
                <a:gd name="T14" fmla="*/ 142 w 315"/>
                <a:gd name="T15" fmla="*/ 281 h 281"/>
                <a:gd name="T16" fmla="*/ 125 w 315"/>
                <a:gd name="T17" fmla="*/ 239 h 281"/>
                <a:gd name="T18" fmla="*/ 169 w 315"/>
                <a:gd name="T19" fmla="*/ 245 h 281"/>
                <a:gd name="T20" fmla="*/ 181 w 315"/>
                <a:gd name="T21" fmla="*/ 204 h 281"/>
                <a:gd name="T22" fmla="*/ 98 w 315"/>
                <a:gd name="T23" fmla="*/ 134 h 281"/>
                <a:gd name="T24" fmla="*/ 76 w 315"/>
                <a:gd name="T25" fmla="*/ 158 h 281"/>
                <a:gd name="T26" fmla="*/ 0 w 315"/>
                <a:gd name="T27" fmla="*/ 59 h 281"/>
                <a:gd name="T28" fmla="*/ 66 w 315"/>
                <a:gd name="T29" fmla="*/ 10 h 281"/>
                <a:gd name="T30" fmla="*/ 108 w 315"/>
                <a:gd name="T31" fmla="*/ 67 h 281"/>
                <a:gd name="T32" fmla="*/ 148 w 315"/>
                <a:gd name="T33" fmla="*/ 55 h 281"/>
                <a:gd name="T34" fmla="*/ 137 w 315"/>
                <a:gd name="T35" fmla="*/ 0 h 281"/>
                <a:gd name="T36" fmla="*/ 137 w 315"/>
                <a:gd name="T3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5" h="281">
                  <a:moveTo>
                    <a:pt x="137" y="0"/>
                  </a:moveTo>
                  <a:lnTo>
                    <a:pt x="292" y="0"/>
                  </a:lnTo>
                  <a:lnTo>
                    <a:pt x="315" y="47"/>
                  </a:lnTo>
                  <a:lnTo>
                    <a:pt x="285" y="96"/>
                  </a:lnTo>
                  <a:lnTo>
                    <a:pt x="280" y="178"/>
                  </a:lnTo>
                  <a:lnTo>
                    <a:pt x="311" y="178"/>
                  </a:lnTo>
                  <a:lnTo>
                    <a:pt x="308" y="279"/>
                  </a:lnTo>
                  <a:lnTo>
                    <a:pt x="142" y="281"/>
                  </a:lnTo>
                  <a:lnTo>
                    <a:pt x="125" y="239"/>
                  </a:lnTo>
                  <a:lnTo>
                    <a:pt x="169" y="245"/>
                  </a:lnTo>
                  <a:lnTo>
                    <a:pt x="181" y="204"/>
                  </a:lnTo>
                  <a:lnTo>
                    <a:pt x="98" y="134"/>
                  </a:lnTo>
                  <a:lnTo>
                    <a:pt x="76" y="158"/>
                  </a:lnTo>
                  <a:lnTo>
                    <a:pt x="0" y="59"/>
                  </a:lnTo>
                  <a:lnTo>
                    <a:pt x="66" y="10"/>
                  </a:lnTo>
                  <a:lnTo>
                    <a:pt x="108" y="67"/>
                  </a:lnTo>
                  <a:lnTo>
                    <a:pt x="148" y="55"/>
                  </a:lnTo>
                  <a:lnTo>
                    <a:pt x="137" y="0"/>
                  </a:lnTo>
                  <a:lnTo>
                    <a:pt x="137"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78"/>
            <p:cNvSpPr>
              <a:spLocks/>
            </p:cNvSpPr>
            <p:nvPr/>
          </p:nvSpPr>
          <p:spPr bwMode="auto">
            <a:xfrm>
              <a:off x="2502" y="3392"/>
              <a:ext cx="223" cy="278"/>
            </a:xfrm>
            <a:custGeom>
              <a:avLst/>
              <a:gdLst>
                <a:gd name="T0" fmla="*/ 0 w 223"/>
                <a:gd name="T1" fmla="*/ 0 h 278"/>
                <a:gd name="T2" fmla="*/ 141 w 223"/>
                <a:gd name="T3" fmla="*/ 4 h 278"/>
                <a:gd name="T4" fmla="*/ 149 w 223"/>
                <a:gd name="T5" fmla="*/ 158 h 278"/>
                <a:gd name="T6" fmla="*/ 149 w 223"/>
                <a:gd name="T7" fmla="*/ 182 h 278"/>
                <a:gd name="T8" fmla="*/ 205 w 223"/>
                <a:gd name="T9" fmla="*/ 239 h 278"/>
                <a:gd name="T10" fmla="*/ 223 w 223"/>
                <a:gd name="T11" fmla="*/ 277 h 278"/>
                <a:gd name="T12" fmla="*/ 167 w 223"/>
                <a:gd name="T13" fmla="*/ 278 h 278"/>
                <a:gd name="T14" fmla="*/ 87 w 223"/>
                <a:gd name="T15" fmla="*/ 270 h 278"/>
                <a:gd name="T16" fmla="*/ 17 w 223"/>
                <a:gd name="T17" fmla="*/ 261 h 278"/>
                <a:gd name="T18" fmla="*/ 12 w 223"/>
                <a:gd name="T19" fmla="*/ 152 h 278"/>
                <a:gd name="T20" fmla="*/ 57 w 223"/>
                <a:gd name="T21" fmla="*/ 100 h 278"/>
                <a:gd name="T22" fmla="*/ 48 w 223"/>
                <a:gd name="T23" fmla="*/ 67 h 278"/>
                <a:gd name="T24" fmla="*/ 14 w 223"/>
                <a:gd name="T25" fmla="*/ 68 h 278"/>
                <a:gd name="T26" fmla="*/ 0 w 223"/>
                <a:gd name="T27" fmla="*/ 0 h 278"/>
                <a:gd name="T28" fmla="*/ 0 w 223"/>
                <a:gd name="T2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 h="278">
                  <a:moveTo>
                    <a:pt x="0" y="0"/>
                  </a:moveTo>
                  <a:lnTo>
                    <a:pt x="141" y="4"/>
                  </a:lnTo>
                  <a:lnTo>
                    <a:pt x="149" y="158"/>
                  </a:lnTo>
                  <a:lnTo>
                    <a:pt x="149" y="182"/>
                  </a:lnTo>
                  <a:lnTo>
                    <a:pt x="205" y="239"/>
                  </a:lnTo>
                  <a:lnTo>
                    <a:pt x="223" y="277"/>
                  </a:lnTo>
                  <a:lnTo>
                    <a:pt x="167" y="278"/>
                  </a:lnTo>
                  <a:lnTo>
                    <a:pt x="87" y="270"/>
                  </a:lnTo>
                  <a:lnTo>
                    <a:pt x="17" y="261"/>
                  </a:lnTo>
                  <a:lnTo>
                    <a:pt x="12" y="152"/>
                  </a:lnTo>
                  <a:lnTo>
                    <a:pt x="57" y="100"/>
                  </a:lnTo>
                  <a:lnTo>
                    <a:pt x="48" y="67"/>
                  </a:lnTo>
                  <a:lnTo>
                    <a:pt x="14" y="68"/>
                  </a:lnTo>
                  <a:lnTo>
                    <a:pt x="0" y="0"/>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79"/>
            <p:cNvSpPr>
              <a:spLocks/>
            </p:cNvSpPr>
            <p:nvPr/>
          </p:nvSpPr>
          <p:spPr bwMode="auto">
            <a:xfrm>
              <a:off x="2858" y="3380"/>
              <a:ext cx="466" cy="289"/>
            </a:xfrm>
            <a:custGeom>
              <a:avLst/>
              <a:gdLst>
                <a:gd name="T0" fmla="*/ 30 w 466"/>
                <a:gd name="T1" fmla="*/ 63 h 289"/>
                <a:gd name="T2" fmla="*/ 67 w 466"/>
                <a:gd name="T3" fmla="*/ 74 h 289"/>
                <a:gd name="T4" fmla="*/ 66 w 466"/>
                <a:gd name="T5" fmla="*/ 171 h 289"/>
                <a:gd name="T6" fmla="*/ 63 w 466"/>
                <a:gd name="T7" fmla="*/ 190 h 289"/>
                <a:gd name="T8" fmla="*/ 15 w 466"/>
                <a:gd name="T9" fmla="*/ 187 h 289"/>
                <a:gd name="T10" fmla="*/ 23 w 466"/>
                <a:gd name="T11" fmla="*/ 287 h 289"/>
                <a:gd name="T12" fmla="*/ 103 w 466"/>
                <a:gd name="T13" fmla="*/ 283 h 289"/>
                <a:gd name="T14" fmla="*/ 126 w 466"/>
                <a:gd name="T15" fmla="*/ 243 h 289"/>
                <a:gd name="T16" fmla="*/ 155 w 466"/>
                <a:gd name="T17" fmla="*/ 243 h 289"/>
                <a:gd name="T18" fmla="*/ 154 w 466"/>
                <a:gd name="T19" fmla="*/ 289 h 289"/>
                <a:gd name="T20" fmla="*/ 280 w 466"/>
                <a:gd name="T21" fmla="*/ 273 h 289"/>
                <a:gd name="T22" fmla="*/ 320 w 466"/>
                <a:gd name="T23" fmla="*/ 202 h 289"/>
                <a:gd name="T24" fmla="*/ 343 w 466"/>
                <a:gd name="T25" fmla="*/ 195 h 289"/>
                <a:gd name="T26" fmla="*/ 353 w 466"/>
                <a:gd name="T27" fmla="*/ 199 h 289"/>
                <a:gd name="T28" fmla="*/ 341 w 466"/>
                <a:gd name="T29" fmla="*/ 259 h 289"/>
                <a:gd name="T30" fmla="*/ 407 w 466"/>
                <a:gd name="T31" fmla="*/ 232 h 289"/>
                <a:gd name="T32" fmla="*/ 466 w 466"/>
                <a:gd name="T33" fmla="*/ 180 h 289"/>
                <a:gd name="T34" fmla="*/ 370 w 466"/>
                <a:gd name="T35" fmla="*/ 106 h 289"/>
                <a:gd name="T36" fmla="*/ 248 w 466"/>
                <a:gd name="T37" fmla="*/ 86 h 289"/>
                <a:gd name="T38" fmla="*/ 246 w 466"/>
                <a:gd name="T39" fmla="*/ 135 h 289"/>
                <a:gd name="T40" fmla="*/ 199 w 466"/>
                <a:gd name="T41" fmla="*/ 119 h 289"/>
                <a:gd name="T42" fmla="*/ 202 w 466"/>
                <a:gd name="T43" fmla="*/ 0 h 289"/>
                <a:gd name="T44" fmla="*/ 102 w 466"/>
                <a:gd name="T45" fmla="*/ 6 h 289"/>
                <a:gd name="T46" fmla="*/ 0 w 466"/>
                <a:gd name="T47" fmla="*/ 8 h 289"/>
                <a:gd name="T48" fmla="*/ 30 w 466"/>
                <a:gd name="T49" fmla="*/ 63 h 289"/>
                <a:gd name="T50" fmla="*/ 30 w 466"/>
                <a:gd name="T51" fmla="*/ 6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6" h="289">
                  <a:moveTo>
                    <a:pt x="30" y="63"/>
                  </a:moveTo>
                  <a:lnTo>
                    <a:pt x="67" y="74"/>
                  </a:lnTo>
                  <a:lnTo>
                    <a:pt x="66" y="171"/>
                  </a:lnTo>
                  <a:lnTo>
                    <a:pt x="63" y="190"/>
                  </a:lnTo>
                  <a:lnTo>
                    <a:pt x="15" y="187"/>
                  </a:lnTo>
                  <a:lnTo>
                    <a:pt x="23" y="287"/>
                  </a:lnTo>
                  <a:lnTo>
                    <a:pt x="103" y="283"/>
                  </a:lnTo>
                  <a:lnTo>
                    <a:pt x="126" y="243"/>
                  </a:lnTo>
                  <a:lnTo>
                    <a:pt x="155" y="243"/>
                  </a:lnTo>
                  <a:lnTo>
                    <a:pt x="154" y="289"/>
                  </a:lnTo>
                  <a:lnTo>
                    <a:pt x="280" y="273"/>
                  </a:lnTo>
                  <a:lnTo>
                    <a:pt x="320" y="202"/>
                  </a:lnTo>
                  <a:lnTo>
                    <a:pt x="343" y="195"/>
                  </a:lnTo>
                  <a:lnTo>
                    <a:pt x="353" y="199"/>
                  </a:lnTo>
                  <a:lnTo>
                    <a:pt x="341" y="259"/>
                  </a:lnTo>
                  <a:lnTo>
                    <a:pt x="407" y="232"/>
                  </a:lnTo>
                  <a:lnTo>
                    <a:pt x="466" y="180"/>
                  </a:lnTo>
                  <a:lnTo>
                    <a:pt x="370" y="106"/>
                  </a:lnTo>
                  <a:lnTo>
                    <a:pt x="248" y="86"/>
                  </a:lnTo>
                  <a:lnTo>
                    <a:pt x="246" y="135"/>
                  </a:lnTo>
                  <a:lnTo>
                    <a:pt x="199" y="119"/>
                  </a:lnTo>
                  <a:lnTo>
                    <a:pt x="202" y="0"/>
                  </a:lnTo>
                  <a:lnTo>
                    <a:pt x="102" y="6"/>
                  </a:lnTo>
                  <a:lnTo>
                    <a:pt x="0" y="8"/>
                  </a:lnTo>
                  <a:lnTo>
                    <a:pt x="30" y="63"/>
                  </a:lnTo>
                  <a:lnTo>
                    <a:pt x="30" y="63"/>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80"/>
            <p:cNvSpPr>
              <a:spLocks/>
            </p:cNvSpPr>
            <p:nvPr/>
          </p:nvSpPr>
          <p:spPr bwMode="auto">
            <a:xfrm>
              <a:off x="3004" y="3311"/>
              <a:ext cx="356" cy="249"/>
            </a:xfrm>
            <a:custGeom>
              <a:avLst/>
              <a:gdLst>
                <a:gd name="T0" fmla="*/ 0 w 356"/>
                <a:gd name="T1" fmla="*/ 73 h 249"/>
                <a:gd name="T2" fmla="*/ 101 w 356"/>
                <a:gd name="T3" fmla="*/ 57 h 249"/>
                <a:gd name="T4" fmla="*/ 216 w 356"/>
                <a:gd name="T5" fmla="*/ 41 h 249"/>
                <a:gd name="T6" fmla="*/ 252 w 356"/>
                <a:gd name="T7" fmla="*/ 37 h 249"/>
                <a:gd name="T8" fmla="*/ 239 w 356"/>
                <a:gd name="T9" fmla="*/ 3 h 249"/>
                <a:gd name="T10" fmla="*/ 319 w 356"/>
                <a:gd name="T11" fmla="*/ 0 h 249"/>
                <a:gd name="T12" fmla="*/ 285 w 356"/>
                <a:gd name="T13" fmla="*/ 35 h 249"/>
                <a:gd name="T14" fmla="*/ 300 w 356"/>
                <a:gd name="T15" fmla="*/ 53 h 249"/>
                <a:gd name="T16" fmla="*/ 356 w 356"/>
                <a:gd name="T17" fmla="*/ 47 h 249"/>
                <a:gd name="T18" fmla="*/ 356 w 356"/>
                <a:gd name="T19" fmla="*/ 109 h 249"/>
                <a:gd name="T20" fmla="*/ 355 w 356"/>
                <a:gd name="T21" fmla="*/ 167 h 249"/>
                <a:gd name="T22" fmla="*/ 343 w 356"/>
                <a:gd name="T23" fmla="*/ 205 h 249"/>
                <a:gd name="T24" fmla="*/ 319 w 356"/>
                <a:gd name="T25" fmla="*/ 249 h 249"/>
                <a:gd name="T26" fmla="*/ 285 w 356"/>
                <a:gd name="T27" fmla="*/ 244 h 249"/>
                <a:gd name="T28" fmla="*/ 325 w 356"/>
                <a:gd name="T29" fmla="*/ 215 h 249"/>
                <a:gd name="T30" fmla="*/ 327 w 356"/>
                <a:gd name="T31" fmla="*/ 180 h 249"/>
                <a:gd name="T32" fmla="*/ 233 w 356"/>
                <a:gd name="T33" fmla="*/ 133 h 249"/>
                <a:gd name="T34" fmla="*/ 219 w 356"/>
                <a:gd name="T35" fmla="*/ 180 h 249"/>
                <a:gd name="T36" fmla="*/ 104 w 356"/>
                <a:gd name="T37" fmla="*/ 157 h 249"/>
                <a:gd name="T38" fmla="*/ 116 w 356"/>
                <a:gd name="T39" fmla="*/ 105 h 249"/>
                <a:gd name="T40" fmla="*/ 74 w 356"/>
                <a:gd name="T41" fmla="*/ 101 h 249"/>
                <a:gd name="T42" fmla="*/ 50 w 356"/>
                <a:gd name="T43" fmla="*/ 131 h 249"/>
                <a:gd name="T44" fmla="*/ 0 w 356"/>
                <a:gd name="T45" fmla="*/ 73 h 249"/>
                <a:gd name="T46" fmla="*/ 0 w 356"/>
                <a:gd name="T47" fmla="*/ 7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6" h="249">
                  <a:moveTo>
                    <a:pt x="0" y="73"/>
                  </a:moveTo>
                  <a:lnTo>
                    <a:pt x="101" y="57"/>
                  </a:lnTo>
                  <a:lnTo>
                    <a:pt x="216" y="41"/>
                  </a:lnTo>
                  <a:lnTo>
                    <a:pt x="252" y="37"/>
                  </a:lnTo>
                  <a:lnTo>
                    <a:pt x="239" y="3"/>
                  </a:lnTo>
                  <a:lnTo>
                    <a:pt x="319" y="0"/>
                  </a:lnTo>
                  <a:lnTo>
                    <a:pt x="285" y="35"/>
                  </a:lnTo>
                  <a:lnTo>
                    <a:pt x="300" y="53"/>
                  </a:lnTo>
                  <a:lnTo>
                    <a:pt x="356" y="47"/>
                  </a:lnTo>
                  <a:lnTo>
                    <a:pt x="356" y="109"/>
                  </a:lnTo>
                  <a:lnTo>
                    <a:pt x="355" y="167"/>
                  </a:lnTo>
                  <a:lnTo>
                    <a:pt x="343" y="205"/>
                  </a:lnTo>
                  <a:lnTo>
                    <a:pt x="319" y="249"/>
                  </a:lnTo>
                  <a:lnTo>
                    <a:pt x="285" y="244"/>
                  </a:lnTo>
                  <a:lnTo>
                    <a:pt x="325" y="215"/>
                  </a:lnTo>
                  <a:lnTo>
                    <a:pt x="327" y="180"/>
                  </a:lnTo>
                  <a:lnTo>
                    <a:pt x="233" y="133"/>
                  </a:lnTo>
                  <a:lnTo>
                    <a:pt x="219" y="180"/>
                  </a:lnTo>
                  <a:lnTo>
                    <a:pt x="104" y="157"/>
                  </a:lnTo>
                  <a:lnTo>
                    <a:pt x="116" y="105"/>
                  </a:lnTo>
                  <a:lnTo>
                    <a:pt x="74" y="101"/>
                  </a:lnTo>
                  <a:lnTo>
                    <a:pt x="50" y="131"/>
                  </a:lnTo>
                  <a:lnTo>
                    <a:pt x="0" y="73"/>
                  </a:lnTo>
                  <a:lnTo>
                    <a:pt x="0" y="73"/>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81"/>
            <p:cNvSpPr>
              <a:spLocks/>
            </p:cNvSpPr>
            <p:nvPr/>
          </p:nvSpPr>
          <p:spPr bwMode="auto">
            <a:xfrm>
              <a:off x="2355" y="3386"/>
              <a:ext cx="454" cy="269"/>
            </a:xfrm>
            <a:custGeom>
              <a:avLst/>
              <a:gdLst>
                <a:gd name="T0" fmla="*/ 0 w 454"/>
                <a:gd name="T1" fmla="*/ 0 h 269"/>
                <a:gd name="T2" fmla="*/ 9 w 454"/>
                <a:gd name="T3" fmla="*/ 45 h 269"/>
                <a:gd name="T4" fmla="*/ 24 w 454"/>
                <a:gd name="T5" fmla="*/ 137 h 269"/>
                <a:gd name="T6" fmla="*/ 51 w 454"/>
                <a:gd name="T7" fmla="*/ 194 h 269"/>
                <a:gd name="T8" fmla="*/ 108 w 454"/>
                <a:gd name="T9" fmla="*/ 232 h 269"/>
                <a:gd name="T10" fmla="*/ 179 w 454"/>
                <a:gd name="T11" fmla="*/ 251 h 269"/>
                <a:gd name="T12" fmla="*/ 252 w 454"/>
                <a:gd name="T13" fmla="*/ 261 h 269"/>
                <a:gd name="T14" fmla="*/ 320 w 454"/>
                <a:gd name="T15" fmla="*/ 267 h 269"/>
                <a:gd name="T16" fmla="*/ 454 w 454"/>
                <a:gd name="T17" fmla="*/ 269 h 269"/>
                <a:gd name="T18" fmla="*/ 292 w 454"/>
                <a:gd name="T19" fmla="*/ 251 h 269"/>
                <a:gd name="T20" fmla="*/ 172 w 454"/>
                <a:gd name="T21" fmla="*/ 218 h 269"/>
                <a:gd name="T22" fmla="*/ 92 w 454"/>
                <a:gd name="T23" fmla="*/ 169 h 269"/>
                <a:gd name="T24" fmla="*/ 53 w 454"/>
                <a:gd name="T25" fmla="*/ 93 h 269"/>
                <a:gd name="T26" fmla="*/ 37 w 454"/>
                <a:gd name="T27" fmla="*/ 20 h 269"/>
                <a:gd name="T28" fmla="*/ 0 w 454"/>
                <a:gd name="T29" fmla="*/ 0 h 269"/>
                <a:gd name="T30" fmla="*/ 0 w 454"/>
                <a:gd name="T3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4" h="269">
                  <a:moveTo>
                    <a:pt x="0" y="0"/>
                  </a:moveTo>
                  <a:lnTo>
                    <a:pt x="9" y="45"/>
                  </a:lnTo>
                  <a:lnTo>
                    <a:pt x="24" y="137"/>
                  </a:lnTo>
                  <a:lnTo>
                    <a:pt x="51" y="194"/>
                  </a:lnTo>
                  <a:lnTo>
                    <a:pt x="108" y="232"/>
                  </a:lnTo>
                  <a:lnTo>
                    <a:pt x="179" y="251"/>
                  </a:lnTo>
                  <a:lnTo>
                    <a:pt x="252" y="261"/>
                  </a:lnTo>
                  <a:lnTo>
                    <a:pt x="320" y="267"/>
                  </a:lnTo>
                  <a:lnTo>
                    <a:pt x="454" y="269"/>
                  </a:lnTo>
                  <a:lnTo>
                    <a:pt x="292" y="251"/>
                  </a:lnTo>
                  <a:lnTo>
                    <a:pt x="172" y="218"/>
                  </a:lnTo>
                  <a:lnTo>
                    <a:pt x="92" y="169"/>
                  </a:lnTo>
                  <a:lnTo>
                    <a:pt x="53" y="93"/>
                  </a:lnTo>
                  <a:lnTo>
                    <a:pt x="37" y="2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82"/>
            <p:cNvSpPr>
              <a:spLocks/>
            </p:cNvSpPr>
            <p:nvPr/>
          </p:nvSpPr>
          <p:spPr bwMode="auto">
            <a:xfrm>
              <a:off x="2263" y="3247"/>
              <a:ext cx="121" cy="47"/>
            </a:xfrm>
            <a:custGeom>
              <a:avLst/>
              <a:gdLst>
                <a:gd name="T0" fmla="*/ 0 w 121"/>
                <a:gd name="T1" fmla="*/ 0 h 47"/>
                <a:gd name="T2" fmla="*/ 48 w 121"/>
                <a:gd name="T3" fmla="*/ 16 h 47"/>
                <a:gd name="T4" fmla="*/ 121 w 121"/>
                <a:gd name="T5" fmla="*/ 25 h 47"/>
                <a:gd name="T6" fmla="*/ 116 w 121"/>
                <a:gd name="T7" fmla="*/ 47 h 47"/>
                <a:gd name="T8" fmla="*/ 67 w 121"/>
                <a:gd name="T9" fmla="*/ 40 h 47"/>
                <a:gd name="T10" fmla="*/ 19 w 121"/>
                <a:gd name="T11" fmla="*/ 17 h 47"/>
                <a:gd name="T12" fmla="*/ 0 w 121"/>
                <a:gd name="T13" fmla="*/ 0 h 47"/>
                <a:gd name="T14" fmla="*/ 0 w 121"/>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47">
                  <a:moveTo>
                    <a:pt x="0" y="0"/>
                  </a:moveTo>
                  <a:lnTo>
                    <a:pt x="48" y="16"/>
                  </a:lnTo>
                  <a:lnTo>
                    <a:pt x="121" y="25"/>
                  </a:lnTo>
                  <a:lnTo>
                    <a:pt x="116" y="47"/>
                  </a:lnTo>
                  <a:lnTo>
                    <a:pt x="67" y="40"/>
                  </a:lnTo>
                  <a:lnTo>
                    <a:pt x="19" y="1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83"/>
            <p:cNvSpPr>
              <a:spLocks/>
            </p:cNvSpPr>
            <p:nvPr/>
          </p:nvSpPr>
          <p:spPr bwMode="auto">
            <a:xfrm>
              <a:off x="2452" y="3279"/>
              <a:ext cx="275" cy="23"/>
            </a:xfrm>
            <a:custGeom>
              <a:avLst/>
              <a:gdLst>
                <a:gd name="T0" fmla="*/ 3 w 275"/>
                <a:gd name="T1" fmla="*/ 0 h 23"/>
                <a:gd name="T2" fmla="*/ 0 w 275"/>
                <a:gd name="T3" fmla="*/ 15 h 23"/>
                <a:gd name="T4" fmla="*/ 48 w 275"/>
                <a:gd name="T5" fmla="*/ 19 h 23"/>
                <a:gd name="T6" fmla="*/ 153 w 275"/>
                <a:gd name="T7" fmla="*/ 21 h 23"/>
                <a:gd name="T8" fmla="*/ 225 w 275"/>
                <a:gd name="T9" fmla="*/ 23 h 23"/>
                <a:gd name="T10" fmla="*/ 273 w 275"/>
                <a:gd name="T11" fmla="*/ 23 h 23"/>
                <a:gd name="T12" fmla="*/ 275 w 275"/>
                <a:gd name="T13" fmla="*/ 0 h 23"/>
                <a:gd name="T14" fmla="*/ 181 w 275"/>
                <a:gd name="T15" fmla="*/ 1 h 23"/>
                <a:gd name="T16" fmla="*/ 62 w 275"/>
                <a:gd name="T17" fmla="*/ 3 h 23"/>
                <a:gd name="T18" fmla="*/ 3 w 275"/>
                <a:gd name="T19" fmla="*/ 0 h 23"/>
                <a:gd name="T20" fmla="*/ 3 w 27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23">
                  <a:moveTo>
                    <a:pt x="3" y="0"/>
                  </a:moveTo>
                  <a:lnTo>
                    <a:pt x="0" y="15"/>
                  </a:lnTo>
                  <a:lnTo>
                    <a:pt x="48" y="19"/>
                  </a:lnTo>
                  <a:lnTo>
                    <a:pt x="153" y="21"/>
                  </a:lnTo>
                  <a:lnTo>
                    <a:pt x="225" y="23"/>
                  </a:lnTo>
                  <a:lnTo>
                    <a:pt x="273" y="23"/>
                  </a:lnTo>
                  <a:lnTo>
                    <a:pt x="275" y="0"/>
                  </a:lnTo>
                  <a:lnTo>
                    <a:pt x="181" y="1"/>
                  </a:lnTo>
                  <a:lnTo>
                    <a:pt x="62" y="3"/>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84"/>
            <p:cNvSpPr>
              <a:spLocks/>
            </p:cNvSpPr>
            <p:nvPr/>
          </p:nvSpPr>
          <p:spPr bwMode="auto">
            <a:xfrm>
              <a:off x="2822" y="3274"/>
              <a:ext cx="154" cy="17"/>
            </a:xfrm>
            <a:custGeom>
              <a:avLst/>
              <a:gdLst>
                <a:gd name="T0" fmla="*/ 134 w 154"/>
                <a:gd name="T1" fmla="*/ 0 h 17"/>
                <a:gd name="T2" fmla="*/ 19 w 154"/>
                <a:gd name="T3" fmla="*/ 1 h 17"/>
                <a:gd name="T4" fmla="*/ 0 w 154"/>
                <a:gd name="T5" fmla="*/ 17 h 17"/>
                <a:gd name="T6" fmla="*/ 108 w 154"/>
                <a:gd name="T7" fmla="*/ 17 h 17"/>
                <a:gd name="T8" fmla="*/ 154 w 154"/>
                <a:gd name="T9" fmla="*/ 5 h 17"/>
                <a:gd name="T10" fmla="*/ 134 w 154"/>
                <a:gd name="T11" fmla="*/ 0 h 17"/>
                <a:gd name="T12" fmla="*/ 134 w 15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54" h="17">
                  <a:moveTo>
                    <a:pt x="134" y="0"/>
                  </a:moveTo>
                  <a:lnTo>
                    <a:pt x="19" y="1"/>
                  </a:lnTo>
                  <a:lnTo>
                    <a:pt x="0" y="17"/>
                  </a:lnTo>
                  <a:lnTo>
                    <a:pt x="108" y="17"/>
                  </a:lnTo>
                  <a:lnTo>
                    <a:pt x="154" y="5"/>
                  </a:lnTo>
                  <a:lnTo>
                    <a:pt x="134" y="0"/>
                  </a:lnTo>
                  <a:lnTo>
                    <a:pt x="1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85"/>
            <p:cNvSpPr>
              <a:spLocks/>
            </p:cNvSpPr>
            <p:nvPr/>
          </p:nvSpPr>
          <p:spPr bwMode="auto">
            <a:xfrm>
              <a:off x="3225" y="3244"/>
              <a:ext cx="207" cy="47"/>
            </a:xfrm>
            <a:custGeom>
              <a:avLst/>
              <a:gdLst>
                <a:gd name="T0" fmla="*/ 0 w 207"/>
                <a:gd name="T1" fmla="*/ 26 h 47"/>
                <a:gd name="T2" fmla="*/ 86 w 207"/>
                <a:gd name="T3" fmla="*/ 23 h 47"/>
                <a:gd name="T4" fmla="*/ 146 w 207"/>
                <a:gd name="T5" fmla="*/ 16 h 47"/>
                <a:gd name="T6" fmla="*/ 207 w 207"/>
                <a:gd name="T7" fmla="*/ 0 h 47"/>
                <a:gd name="T8" fmla="*/ 184 w 207"/>
                <a:gd name="T9" fmla="*/ 20 h 47"/>
                <a:gd name="T10" fmla="*/ 92 w 207"/>
                <a:gd name="T11" fmla="*/ 40 h 47"/>
                <a:gd name="T12" fmla="*/ 18 w 207"/>
                <a:gd name="T13" fmla="*/ 47 h 47"/>
                <a:gd name="T14" fmla="*/ 0 w 207"/>
                <a:gd name="T15" fmla="*/ 26 h 47"/>
                <a:gd name="T16" fmla="*/ 0 w 207"/>
                <a:gd name="T17"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47">
                  <a:moveTo>
                    <a:pt x="0" y="26"/>
                  </a:moveTo>
                  <a:lnTo>
                    <a:pt x="86" y="23"/>
                  </a:lnTo>
                  <a:lnTo>
                    <a:pt x="146" y="16"/>
                  </a:lnTo>
                  <a:lnTo>
                    <a:pt x="207" y="0"/>
                  </a:lnTo>
                  <a:lnTo>
                    <a:pt x="184" y="20"/>
                  </a:lnTo>
                  <a:lnTo>
                    <a:pt x="92" y="40"/>
                  </a:lnTo>
                  <a:lnTo>
                    <a:pt x="18" y="47"/>
                  </a:lnTo>
                  <a:lnTo>
                    <a:pt x="0" y="26"/>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86"/>
            <p:cNvSpPr>
              <a:spLocks/>
            </p:cNvSpPr>
            <p:nvPr/>
          </p:nvSpPr>
          <p:spPr bwMode="auto">
            <a:xfrm>
              <a:off x="2900" y="3362"/>
              <a:ext cx="437" cy="44"/>
            </a:xfrm>
            <a:custGeom>
              <a:avLst/>
              <a:gdLst>
                <a:gd name="T0" fmla="*/ 365 w 437"/>
                <a:gd name="T1" fmla="*/ 0 h 44"/>
                <a:gd name="T2" fmla="*/ 272 w 437"/>
                <a:gd name="T3" fmla="*/ 14 h 44"/>
                <a:gd name="T4" fmla="*/ 133 w 437"/>
                <a:gd name="T5" fmla="*/ 33 h 44"/>
                <a:gd name="T6" fmla="*/ 0 w 437"/>
                <a:gd name="T7" fmla="*/ 44 h 44"/>
                <a:gd name="T8" fmla="*/ 178 w 437"/>
                <a:gd name="T9" fmla="*/ 37 h 44"/>
                <a:gd name="T10" fmla="*/ 309 w 437"/>
                <a:gd name="T11" fmla="*/ 34 h 44"/>
                <a:gd name="T12" fmla="*/ 416 w 437"/>
                <a:gd name="T13" fmla="*/ 30 h 44"/>
                <a:gd name="T14" fmla="*/ 437 w 437"/>
                <a:gd name="T15" fmla="*/ 14 h 44"/>
                <a:gd name="T16" fmla="*/ 365 w 437"/>
                <a:gd name="T17" fmla="*/ 0 h 44"/>
                <a:gd name="T18" fmla="*/ 365 w 437"/>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44">
                  <a:moveTo>
                    <a:pt x="365" y="0"/>
                  </a:moveTo>
                  <a:lnTo>
                    <a:pt x="272" y="14"/>
                  </a:lnTo>
                  <a:lnTo>
                    <a:pt x="133" y="33"/>
                  </a:lnTo>
                  <a:lnTo>
                    <a:pt x="0" y="44"/>
                  </a:lnTo>
                  <a:lnTo>
                    <a:pt x="178" y="37"/>
                  </a:lnTo>
                  <a:lnTo>
                    <a:pt x="309" y="34"/>
                  </a:lnTo>
                  <a:lnTo>
                    <a:pt x="416" y="30"/>
                  </a:lnTo>
                  <a:lnTo>
                    <a:pt x="437" y="14"/>
                  </a:lnTo>
                  <a:lnTo>
                    <a:pt x="365" y="0"/>
                  </a:ln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87"/>
            <p:cNvSpPr>
              <a:spLocks/>
            </p:cNvSpPr>
            <p:nvPr/>
          </p:nvSpPr>
          <p:spPr bwMode="auto">
            <a:xfrm>
              <a:off x="2821" y="2489"/>
              <a:ext cx="293" cy="326"/>
            </a:xfrm>
            <a:custGeom>
              <a:avLst/>
              <a:gdLst>
                <a:gd name="T0" fmla="*/ 0 w 293"/>
                <a:gd name="T1" fmla="*/ 83 h 326"/>
                <a:gd name="T2" fmla="*/ 21 w 293"/>
                <a:gd name="T3" fmla="*/ 133 h 326"/>
                <a:gd name="T4" fmla="*/ 36 w 293"/>
                <a:gd name="T5" fmla="*/ 180 h 326"/>
                <a:gd name="T6" fmla="*/ 56 w 293"/>
                <a:gd name="T7" fmla="*/ 180 h 326"/>
                <a:gd name="T8" fmla="*/ 72 w 293"/>
                <a:gd name="T9" fmla="*/ 211 h 326"/>
                <a:gd name="T10" fmla="*/ 112 w 293"/>
                <a:gd name="T11" fmla="*/ 197 h 326"/>
                <a:gd name="T12" fmla="*/ 113 w 293"/>
                <a:gd name="T13" fmla="*/ 223 h 326"/>
                <a:gd name="T14" fmla="*/ 116 w 293"/>
                <a:gd name="T15" fmla="*/ 251 h 326"/>
                <a:gd name="T16" fmla="*/ 131 w 293"/>
                <a:gd name="T17" fmla="*/ 266 h 326"/>
                <a:gd name="T18" fmla="*/ 135 w 293"/>
                <a:gd name="T19" fmla="*/ 288 h 326"/>
                <a:gd name="T20" fmla="*/ 155 w 293"/>
                <a:gd name="T21" fmla="*/ 304 h 326"/>
                <a:gd name="T22" fmla="*/ 181 w 293"/>
                <a:gd name="T23" fmla="*/ 310 h 326"/>
                <a:gd name="T24" fmla="*/ 201 w 293"/>
                <a:gd name="T25" fmla="*/ 326 h 326"/>
                <a:gd name="T26" fmla="*/ 269 w 293"/>
                <a:gd name="T27" fmla="*/ 310 h 326"/>
                <a:gd name="T28" fmla="*/ 293 w 293"/>
                <a:gd name="T29" fmla="*/ 284 h 326"/>
                <a:gd name="T30" fmla="*/ 248 w 293"/>
                <a:gd name="T31" fmla="*/ 196 h 326"/>
                <a:gd name="T32" fmla="*/ 223 w 293"/>
                <a:gd name="T33" fmla="*/ 109 h 326"/>
                <a:gd name="T34" fmla="*/ 207 w 293"/>
                <a:gd name="T35" fmla="*/ 0 h 326"/>
                <a:gd name="T36" fmla="*/ 167 w 293"/>
                <a:gd name="T37" fmla="*/ 3 h 326"/>
                <a:gd name="T38" fmla="*/ 125 w 293"/>
                <a:gd name="T39" fmla="*/ 24 h 326"/>
                <a:gd name="T40" fmla="*/ 121 w 293"/>
                <a:gd name="T41" fmla="*/ 43 h 326"/>
                <a:gd name="T42" fmla="*/ 121 w 293"/>
                <a:gd name="T43" fmla="*/ 65 h 326"/>
                <a:gd name="T44" fmla="*/ 115 w 293"/>
                <a:gd name="T45" fmla="*/ 73 h 326"/>
                <a:gd name="T46" fmla="*/ 117 w 293"/>
                <a:gd name="T47" fmla="*/ 101 h 326"/>
                <a:gd name="T48" fmla="*/ 92 w 293"/>
                <a:gd name="T49" fmla="*/ 97 h 326"/>
                <a:gd name="T50" fmla="*/ 91 w 293"/>
                <a:gd name="T51" fmla="*/ 115 h 326"/>
                <a:gd name="T52" fmla="*/ 68 w 293"/>
                <a:gd name="T53" fmla="*/ 103 h 326"/>
                <a:gd name="T54" fmla="*/ 61 w 293"/>
                <a:gd name="T55" fmla="*/ 117 h 326"/>
                <a:gd name="T56" fmla="*/ 44 w 293"/>
                <a:gd name="T57" fmla="*/ 115 h 326"/>
                <a:gd name="T58" fmla="*/ 44 w 293"/>
                <a:gd name="T59" fmla="*/ 92 h 326"/>
                <a:gd name="T60" fmla="*/ 24 w 293"/>
                <a:gd name="T61" fmla="*/ 88 h 326"/>
                <a:gd name="T62" fmla="*/ 12 w 293"/>
                <a:gd name="T63" fmla="*/ 81 h 326"/>
                <a:gd name="T64" fmla="*/ 0 w 293"/>
                <a:gd name="T65" fmla="*/ 83 h 326"/>
                <a:gd name="T66" fmla="*/ 0 w 293"/>
                <a:gd name="T67" fmla="*/ 8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3" h="326">
                  <a:moveTo>
                    <a:pt x="0" y="83"/>
                  </a:moveTo>
                  <a:lnTo>
                    <a:pt x="21" y="133"/>
                  </a:lnTo>
                  <a:lnTo>
                    <a:pt x="36" y="180"/>
                  </a:lnTo>
                  <a:lnTo>
                    <a:pt x="56" y="180"/>
                  </a:lnTo>
                  <a:lnTo>
                    <a:pt x="72" y="211"/>
                  </a:lnTo>
                  <a:lnTo>
                    <a:pt x="112" y="197"/>
                  </a:lnTo>
                  <a:lnTo>
                    <a:pt x="113" y="223"/>
                  </a:lnTo>
                  <a:lnTo>
                    <a:pt x="116" y="251"/>
                  </a:lnTo>
                  <a:lnTo>
                    <a:pt x="131" y="266"/>
                  </a:lnTo>
                  <a:lnTo>
                    <a:pt x="135" y="288"/>
                  </a:lnTo>
                  <a:lnTo>
                    <a:pt x="155" y="304"/>
                  </a:lnTo>
                  <a:lnTo>
                    <a:pt x="181" y="310"/>
                  </a:lnTo>
                  <a:lnTo>
                    <a:pt x="201" y="326"/>
                  </a:lnTo>
                  <a:lnTo>
                    <a:pt x="269" y="310"/>
                  </a:lnTo>
                  <a:lnTo>
                    <a:pt x="293" y="284"/>
                  </a:lnTo>
                  <a:lnTo>
                    <a:pt x="248" y="196"/>
                  </a:lnTo>
                  <a:lnTo>
                    <a:pt x="223" y="109"/>
                  </a:lnTo>
                  <a:lnTo>
                    <a:pt x="207" y="0"/>
                  </a:lnTo>
                  <a:lnTo>
                    <a:pt x="167" y="3"/>
                  </a:lnTo>
                  <a:lnTo>
                    <a:pt x="125" y="24"/>
                  </a:lnTo>
                  <a:lnTo>
                    <a:pt x="121" y="43"/>
                  </a:lnTo>
                  <a:lnTo>
                    <a:pt x="121" y="65"/>
                  </a:lnTo>
                  <a:lnTo>
                    <a:pt x="115" y="73"/>
                  </a:lnTo>
                  <a:lnTo>
                    <a:pt x="117" y="101"/>
                  </a:lnTo>
                  <a:lnTo>
                    <a:pt x="92" y="97"/>
                  </a:lnTo>
                  <a:lnTo>
                    <a:pt x="91" y="115"/>
                  </a:lnTo>
                  <a:lnTo>
                    <a:pt x="68" y="103"/>
                  </a:lnTo>
                  <a:lnTo>
                    <a:pt x="61" y="117"/>
                  </a:lnTo>
                  <a:lnTo>
                    <a:pt x="44" y="115"/>
                  </a:lnTo>
                  <a:lnTo>
                    <a:pt x="44" y="92"/>
                  </a:lnTo>
                  <a:lnTo>
                    <a:pt x="24" y="88"/>
                  </a:lnTo>
                  <a:lnTo>
                    <a:pt x="12" y="81"/>
                  </a:lnTo>
                  <a:lnTo>
                    <a:pt x="0" y="83"/>
                  </a:lnTo>
                  <a:lnTo>
                    <a:pt x="0" y="83"/>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188"/>
            <p:cNvSpPr>
              <a:spLocks/>
            </p:cNvSpPr>
            <p:nvPr/>
          </p:nvSpPr>
          <p:spPr bwMode="auto">
            <a:xfrm>
              <a:off x="2790" y="2490"/>
              <a:ext cx="176" cy="84"/>
            </a:xfrm>
            <a:custGeom>
              <a:avLst/>
              <a:gdLst>
                <a:gd name="T0" fmla="*/ 35 w 176"/>
                <a:gd name="T1" fmla="*/ 8 h 84"/>
                <a:gd name="T2" fmla="*/ 5 w 176"/>
                <a:gd name="T3" fmla="*/ 28 h 84"/>
                <a:gd name="T4" fmla="*/ 0 w 176"/>
                <a:gd name="T5" fmla="*/ 38 h 84"/>
                <a:gd name="T6" fmla="*/ 32 w 176"/>
                <a:gd name="T7" fmla="*/ 84 h 84"/>
                <a:gd name="T8" fmla="*/ 43 w 176"/>
                <a:gd name="T9" fmla="*/ 84 h 84"/>
                <a:gd name="T10" fmla="*/ 55 w 176"/>
                <a:gd name="T11" fmla="*/ 70 h 84"/>
                <a:gd name="T12" fmla="*/ 74 w 176"/>
                <a:gd name="T13" fmla="*/ 52 h 84"/>
                <a:gd name="T14" fmla="*/ 104 w 176"/>
                <a:gd name="T15" fmla="*/ 42 h 84"/>
                <a:gd name="T16" fmla="*/ 127 w 176"/>
                <a:gd name="T17" fmla="*/ 38 h 84"/>
                <a:gd name="T18" fmla="*/ 158 w 176"/>
                <a:gd name="T19" fmla="*/ 30 h 84"/>
                <a:gd name="T20" fmla="*/ 176 w 176"/>
                <a:gd name="T21" fmla="*/ 18 h 84"/>
                <a:gd name="T22" fmla="*/ 138 w 176"/>
                <a:gd name="T23" fmla="*/ 18 h 84"/>
                <a:gd name="T24" fmla="*/ 144 w 176"/>
                <a:gd name="T25" fmla="*/ 4 h 84"/>
                <a:gd name="T26" fmla="*/ 90 w 176"/>
                <a:gd name="T27" fmla="*/ 24 h 84"/>
                <a:gd name="T28" fmla="*/ 87 w 176"/>
                <a:gd name="T29" fmla="*/ 0 h 84"/>
                <a:gd name="T30" fmla="*/ 45 w 176"/>
                <a:gd name="T31" fmla="*/ 24 h 84"/>
                <a:gd name="T32" fmla="*/ 35 w 176"/>
                <a:gd name="T33" fmla="*/ 8 h 84"/>
                <a:gd name="T34" fmla="*/ 35 w 176"/>
                <a:gd name="T35"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4">
                  <a:moveTo>
                    <a:pt x="35" y="8"/>
                  </a:moveTo>
                  <a:lnTo>
                    <a:pt x="5" y="28"/>
                  </a:lnTo>
                  <a:lnTo>
                    <a:pt x="0" y="38"/>
                  </a:lnTo>
                  <a:lnTo>
                    <a:pt x="32" y="84"/>
                  </a:lnTo>
                  <a:lnTo>
                    <a:pt x="43" y="84"/>
                  </a:lnTo>
                  <a:lnTo>
                    <a:pt x="55" y="70"/>
                  </a:lnTo>
                  <a:lnTo>
                    <a:pt x="74" y="52"/>
                  </a:lnTo>
                  <a:lnTo>
                    <a:pt x="104" y="42"/>
                  </a:lnTo>
                  <a:lnTo>
                    <a:pt x="127" y="38"/>
                  </a:lnTo>
                  <a:lnTo>
                    <a:pt x="158" y="30"/>
                  </a:lnTo>
                  <a:lnTo>
                    <a:pt x="176" y="18"/>
                  </a:lnTo>
                  <a:lnTo>
                    <a:pt x="138" y="18"/>
                  </a:lnTo>
                  <a:lnTo>
                    <a:pt x="144" y="4"/>
                  </a:lnTo>
                  <a:lnTo>
                    <a:pt x="90" y="24"/>
                  </a:lnTo>
                  <a:lnTo>
                    <a:pt x="87" y="0"/>
                  </a:lnTo>
                  <a:lnTo>
                    <a:pt x="45" y="24"/>
                  </a:lnTo>
                  <a:lnTo>
                    <a:pt x="35" y="8"/>
                  </a:lnTo>
                  <a:lnTo>
                    <a:pt x="35" y="8"/>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89"/>
            <p:cNvSpPr>
              <a:spLocks/>
            </p:cNvSpPr>
            <p:nvPr/>
          </p:nvSpPr>
          <p:spPr bwMode="auto">
            <a:xfrm>
              <a:off x="2833" y="2923"/>
              <a:ext cx="227" cy="90"/>
            </a:xfrm>
            <a:custGeom>
              <a:avLst/>
              <a:gdLst>
                <a:gd name="T0" fmla="*/ 9 w 227"/>
                <a:gd name="T1" fmla="*/ 5 h 90"/>
                <a:gd name="T2" fmla="*/ 0 w 227"/>
                <a:gd name="T3" fmla="*/ 42 h 90"/>
                <a:gd name="T4" fmla="*/ 2 w 227"/>
                <a:gd name="T5" fmla="*/ 70 h 90"/>
                <a:gd name="T6" fmla="*/ 8 w 227"/>
                <a:gd name="T7" fmla="*/ 89 h 90"/>
                <a:gd name="T8" fmla="*/ 48 w 227"/>
                <a:gd name="T9" fmla="*/ 90 h 90"/>
                <a:gd name="T10" fmla="*/ 113 w 227"/>
                <a:gd name="T11" fmla="*/ 89 h 90"/>
                <a:gd name="T12" fmla="*/ 168 w 227"/>
                <a:gd name="T13" fmla="*/ 70 h 90"/>
                <a:gd name="T14" fmla="*/ 227 w 227"/>
                <a:gd name="T15" fmla="*/ 53 h 90"/>
                <a:gd name="T16" fmla="*/ 204 w 227"/>
                <a:gd name="T17" fmla="*/ 46 h 90"/>
                <a:gd name="T18" fmla="*/ 225 w 227"/>
                <a:gd name="T19" fmla="*/ 28 h 90"/>
                <a:gd name="T20" fmla="*/ 199 w 227"/>
                <a:gd name="T21" fmla="*/ 22 h 90"/>
                <a:gd name="T22" fmla="*/ 205 w 227"/>
                <a:gd name="T23" fmla="*/ 9 h 90"/>
                <a:gd name="T24" fmla="*/ 137 w 227"/>
                <a:gd name="T25" fmla="*/ 16 h 90"/>
                <a:gd name="T26" fmla="*/ 80 w 227"/>
                <a:gd name="T27" fmla="*/ 16 h 90"/>
                <a:gd name="T28" fmla="*/ 43 w 227"/>
                <a:gd name="T29" fmla="*/ 12 h 90"/>
                <a:gd name="T30" fmla="*/ 21 w 227"/>
                <a:gd name="T31" fmla="*/ 0 h 90"/>
                <a:gd name="T32" fmla="*/ 9 w 227"/>
                <a:gd name="T33" fmla="*/ 5 h 90"/>
                <a:gd name="T34" fmla="*/ 9 w 227"/>
                <a:gd name="T3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90">
                  <a:moveTo>
                    <a:pt x="9" y="5"/>
                  </a:moveTo>
                  <a:lnTo>
                    <a:pt x="0" y="42"/>
                  </a:lnTo>
                  <a:lnTo>
                    <a:pt x="2" y="70"/>
                  </a:lnTo>
                  <a:lnTo>
                    <a:pt x="8" y="89"/>
                  </a:lnTo>
                  <a:lnTo>
                    <a:pt x="48" y="90"/>
                  </a:lnTo>
                  <a:lnTo>
                    <a:pt x="113" y="89"/>
                  </a:lnTo>
                  <a:lnTo>
                    <a:pt x="168" y="70"/>
                  </a:lnTo>
                  <a:lnTo>
                    <a:pt x="227" y="53"/>
                  </a:lnTo>
                  <a:lnTo>
                    <a:pt x="204" y="46"/>
                  </a:lnTo>
                  <a:lnTo>
                    <a:pt x="225" y="28"/>
                  </a:lnTo>
                  <a:lnTo>
                    <a:pt x="199" y="22"/>
                  </a:lnTo>
                  <a:lnTo>
                    <a:pt x="205" y="9"/>
                  </a:lnTo>
                  <a:lnTo>
                    <a:pt x="137" y="16"/>
                  </a:lnTo>
                  <a:lnTo>
                    <a:pt x="80" y="16"/>
                  </a:lnTo>
                  <a:lnTo>
                    <a:pt x="43" y="12"/>
                  </a:lnTo>
                  <a:lnTo>
                    <a:pt x="21" y="0"/>
                  </a:lnTo>
                  <a:lnTo>
                    <a:pt x="9" y="5"/>
                  </a:lnTo>
                  <a:lnTo>
                    <a:pt x="9" y="5"/>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90"/>
            <p:cNvSpPr>
              <a:spLocks/>
            </p:cNvSpPr>
            <p:nvPr/>
          </p:nvSpPr>
          <p:spPr bwMode="auto">
            <a:xfrm>
              <a:off x="2839" y="2813"/>
              <a:ext cx="98" cy="119"/>
            </a:xfrm>
            <a:custGeom>
              <a:avLst/>
              <a:gdLst>
                <a:gd name="T0" fmla="*/ 85 w 98"/>
                <a:gd name="T1" fmla="*/ 0 h 119"/>
                <a:gd name="T2" fmla="*/ 43 w 98"/>
                <a:gd name="T3" fmla="*/ 27 h 119"/>
                <a:gd name="T4" fmla="*/ 18 w 98"/>
                <a:gd name="T5" fmla="*/ 63 h 119"/>
                <a:gd name="T6" fmla="*/ 7 w 98"/>
                <a:gd name="T7" fmla="*/ 86 h 119"/>
                <a:gd name="T8" fmla="*/ 0 w 98"/>
                <a:gd name="T9" fmla="*/ 119 h 119"/>
                <a:gd name="T10" fmla="*/ 15 w 98"/>
                <a:gd name="T11" fmla="*/ 119 h 119"/>
                <a:gd name="T12" fmla="*/ 15 w 98"/>
                <a:gd name="T13" fmla="*/ 90 h 119"/>
                <a:gd name="T14" fmla="*/ 26 w 98"/>
                <a:gd name="T15" fmla="*/ 74 h 119"/>
                <a:gd name="T16" fmla="*/ 59 w 98"/>
                <a:gd name="T17" fmla="*/ 82 h 119"/>
                <a:gd name="T18" fmla="*/ 81 w 98"/>
                <a:gd name="T19" fmla="*/ 38 h 119"/>
                <a:gd name="T20" fmla="*/ 98 w 98"/>
                <a:gd name="T21" fmla="*/ 26 h 119"/>
                <a:gd name="T22" fmla="*/ 85 w 98"/>
                <a:gd name="T23" fmla="*/ 0 h 119"/>
                <a:gd name="T24" fmla="*/ 85 w 98"/>
                <a:gd name="T2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9">
                  <a:moveTo>
                    <a:pt x="85" y="0"/>
                  </a:moveTo>
                  <a:lnTo>
                    <a:pt x="43" y="27"/>
                  </a:lnTo>
                  <a:lnTo>
                    <a:pt x="18" y="63"/>
                  </a:lnTo>
                  <a:lnTo>
                    <a:pt x="7" y="86"/>
                  </a:lnTo>
                  <a:lnTo>
                    <a:pt x="0" y="119"/>
                  </a:lnTo>
                  <a:lnTo>
                    <a:pt x="15" y="119"/>
                  </a:lnTo>
                  <a:lnTo>
                    <a:pt x="15" y="90"/>
                  </a:lnTo>
                  <a:lnTo>
                    <a:pt x="26" y="74"/>
                  </a:lnTo>
                  <a:lnTo>
                    <a:pt x="59" y="82"/>
                  </a:lnTo>
                  <a:lnTo>
                    <a:pt x="81" y="38"/>
                  </a:lnTo>
                  <a:lnTo>
                    <a:pt x="98" y="26"/>
                  </a:lnTo>
                  <a:lnTo>
                    <a:pt x="85" y="0"/>
                  </a:lnTo>
                  <a:lnTo>
                    <a:pt x="85" y="0"/>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91"/>
            <p:cNvSpPr>
              <a:spLocks/>
            </p:cNvSpPr>
            <p:nvPr/>
          </p:nvSpPr>
          <p:spPr bwMode="auto">
            <a:xfrm>
              <a:off x="3025" y="2759"/>
              <a:ext cx="268" cy="465"/>
            </a:xfrm>
            <a:custGeom>
              <a:avLst/>
              <a:gdLst>
                <a:gd name="T0" fmla="*/ 139 w 268"/>
                <a:gd name="T1" fmla="*/ 0 h 465"/>
                <a:gd name="T2" fmla="*/ 188 w 268"/>
                <a:gd name="T3" fmla="*/ 24 h 465"/>
                <a:gd name="T4" fmla="*/ 235 w 268"/>
                <a:gd name="T5" fmla="*/ 70 h 465"/>
                <a:gd name="T6" fmla="*/ 256 w 268"/>
                <a:gd name="T7" fmla="*/ 108 h 465"/>
                <a:gd name="T8" fmla="*/ 267 w 268"/>
                <a:gd name="T9" fmla="*/ 144 h 465"/>
                <a:gd name="T10" fmla="*/ 268 w 268"/>
                <a:gd name="T11" fmla="*/ 190 h 465"/>
                <a:gd name="T12" fmla="*/ 244 w 268"/>
                <a:gd name="T13" fmla="*/ 269 h 465"/>
                <a:gd name="T14" fmla="*/ 186 w 268"/>
                <a:gd name="T15" fmla="*/ 364 h 465"/>
                <a:gd name="T16" fmla="*/ 119 w 268"/>
                <a:gd name="T17" fmla="*/ 439 h 465"/>
                <a:gd name="T18" fmla="*/ 93 w 268"/>
                <a:gd name="T19" fmla="*/ 465 h 465"/>
                <a:gd name="T20" fmla="*/ 99 w 268"/>
                <a:gd name="T21" fmla="*/ 448 h 465"/>
                <a:gd name="T22" fmla="*/ 69 w 268"/>
                <a:gd name="T23" fmla="*/ 463 h 465"/>
                <a:gd name="T24" fmla="*/ 76 w 268"/>
                <a:gd name="T25" fmla="*/ 449 h 465"/>
                <a:gd name="T26" fmla="*/ 39 w 268"/>
                <a:gd name="T27" fmla="*/ 463 h 465"/>
                <a:gd name="T28" fmla="*/ 87 w 268"/>
                <a:gd name="T29" fmla="*/ 408 h 465"/>
                <a:gd name="T30" fmla="*/ 112 w 268"/>
                <a:gd name="T31" fmla="*/ 370 h 465"/>
                <a:gd name="T32" fmla="*/ 133 w 268"/>
                <a:gd name="T33" fmla="*/ 325 h 465"/>
                <a:gd name="T34" fmla="*/ 133 w 268"/>
                <a:gd name="T35" fmla="*/ 309 h 465"/>
                <a:gd name="T36" fmla="*/ 207 w 268"/>
                <a:gd name="T37" fmla="*/ 281 h 465"/>
                <a:gd name="T38" fmla="*/ 157 w 268"/>
                <a:gd name="T39" fmla="*/ 77 h 465"/>
                <a:gd name="T40" fmla="*/ 100 w 268"/>
                <a:gd name="T41" fmla="*/ 49 h 465"/>
                <a:gd name="T42" fmla="*/ 0 w 268"/>
                <a:gd name="T43" fmla="*/ 78 h 465"/>
                <a:gd name="T44" fmla="*/ 1 w 268"/>
                <a:gd name="T45" fmla="*/ 54 h 465"/>
                <a:gd name="T46" fmla="*/ 88 w 268"/>
                <a:gd name="T47" fmla="*/ 12 h 465"/>
                <a:gd name="T48" fmla="*/ 120 w 268"/>
                <a:gd name="T49" fmla="*/ 18 h 465"/>
                <a:gd name="T50" fmla="*/ 133 w 268"/>
                <a:gd name="T51" fmla="*/ 17 h 465"/>
                <a:gd name="T52" fmla="*/ 139 w 268"/>
                <a:gd name="T53" fmla="*/ 0 h 465"/>
                <a:gd name="T54" fmla="*/ 139 w 268"/>
                <a:gd name="T55"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8" h="465">
                  <a:moveTo>
                    <a:pt x="139" y="0"/>
                  </a:moveTo>
                  <a:lnTo>
                    <a:pt x="188" y="24"/>
                  </a:lnTo>
                  <a:lnTo>
                    <a:pt x="235" y="70"/>
                  </a:lnTo>
                  <a:lnTo>
                    <a:pt x="256" y="108"/>
                  </a:lnTo>
                  <a:lnTo>
                    <a:pt x="267" y="144"/>
                  </a:lnTo>
                  <a:lnTo>
                    <a:pt x="268" y="190"/>
                  </a:lnTo>
                  <a:lnTo>
                    <a:pt x="244" y="269"/>
                  </a:lnTo>
                  <a:lnTo>
                    <a:pt x="186" y="364"/>
                  </a:lnTo>
                  <a:lnTo>
                    <a:pt x="119" y="439"/>
                  </a:lnTo>
                  <a:lnTo>
                    <a:pt x="93" y="465"/>
                  </a:lnTo>
                  <a:lnTo>
                    <a:pt x="99" y="448"/>
                  </a:lnTo>
                  <a:lnTo>
                    <a:pt x="69" y="463"/>
                  </a:lnTo>
                  <a:lnTo>
                    <a:pt x="76" y="449"/>
                  </a:lnTo>
                  <a:lnTo>
                    <a:pt x="39" y="463"/>
                  </a:lnTo>
                  <a:lnTo>
                    <a:pt x="87" y="408"/>
                  </a:lnTo>
                  <a:lnTo>
                    <a:pt x="112" y="370"/>
                  </a:lnTo>
                  <a:lnTo>
                    <a:pt x="133" y="325"/>
                  </a:lnTo>
                  <a:lnTo>
                    <a:pt x="133" y="309"/>
                  </a:lnTo>
                  <a:lnTo>
                    <a:pt x="207" y="281"/>
                  </a:lnTo>
                  <a:lnTo>
                    <a:pt x="157" y="77"/>
                  </a:lnTo>
                  <a:lnTo>
                    <a:pt x="100" y="49"/>
                  </a:lnTo>
                  <a:lnTo>
                    <a:pt x="0" y="78"/>
                  </a:lnTo>
                  <a:lnTo>
                    <a:pt x="1" y="54"/>
                  </a:lnTo>
                  <a:lnTo>
                    <a:pt x="88" y="12"/>
                  </a:lnTo>
                  <a:lnTo>
                    <a:pt x="120" y="18"/>
                  </a:lnTo>
                  <a:lnTo>
                    <a:pt x="133" y="17"/>
                  </a:lnTo>
                  <a:lnTo>
                    <a:pt x="139" y="0"/>
                  </a:lnTo>
                  <a:lnTo>
                    <a:pt x="139" y="0"/>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92"/>
            <p:cNvSpPr>
              <a:spLocks/>
            </p:cNvSpPr>
            <p:nvPr/>
          </p:nvSpPr>
          <p:spPr bwMode="auto">
            <a:xfrm>
              <a:off x="2948" y="2828"/>
              <a:ext cx="68" cy="68"/>
            </a:xfrm>
            <a:custGeom>
              <a:avLst/>
              <a:gdLst>
                <a:gd name="T0" fmla="*/ 62 w 68"/>
                <a:gd name="T1" fmla="*/ 25 h 68"/>
                <a:gd name="T2" fmla="*/ 68 w 68"/>
                <a:gd name="T3" fmla="*/ 67 h 68"/>
                <a:gd name="T4" fmla="*/ 1 w 68"/>
                <a:gd name="T5" fmla="*/ 68 h 68"/>
                <a:gd name="T6" fmla="*/ 8 w 68"/>
                <a:gd name="T7" fmla="*/ 25 h 68"/>
                <a:gd name="T8" fmla="*/ 0 w 68"/>
                <a:gd name="T9" fmla="*/ 8 h 68"/>
                <a:gd name="T10" fmla="*/ 4 w 68"/>
                <a:gd name="T11" fmla="*/ 0 h 68"/>
                <a:gd name="T12" fmla="*/ 32 w 68"/>
                <a:gd name="T13" fmla="*/ 4 h 68"/>
                <a:gd name="T14" fmla="*/ 37 w 68"/>
                <a:gd name="T15" fmla="*/ 17 h 68"/>
                <a:gd name="T16" fmla="*/ 50 w 68"/>
                <a:gd name="T17" fmla="*/ 20 h 68"/>
                <a:gd name="T18" fmla="*/ 57 w 68"/>
                <a:gd name="T19" fmla="*/ 16 h 68"/>
                <a:gd name="T20" fmla="*/ 62 w 68"/>
                <a:gd name="T21" fmla="*/ 25 h 68"/>
                <a:gd name="T22" fmla="*/ 62 w 68"/>
                <a:gd name="T23"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8">
                  <a:moveTo>
                    <a:pt x="62" y="25"/>
                  </a:moveTo>
                  <a:lnTo>
                    <a:pt x="68" y="67"/>
                  </a:lnTo>
                  <a:lnTo>
                    <a:pt x="1" y="68"/>
                  </a:lnTo>
                  <a:lnTo>
                    <a:pt x="8" y="25"/>
                  </a:lnTo>
                  <a:lnTo>
                    <a:pt x="0" y="8"/>
                  </a:lnTo>
                  <a:lnTo>
                    <a:pt x="4" y="0"/>
                  </a:lnTo>
                  <a:lnTo>
                    <a:pt x="32" y="4"/>
                  </a:lnTo>
                  <a:lnTo>
                    <a:pt x="37" y="17"/>
                  </a:lnTo>
                  <a:lnTo>
                    <a:pt x="50" y="20"/>
                  </a:lnTo>
                  <a:lnTo>
                    <a:pt x="57" y="16"/>
                  </a:lnTo>
                  <a:lnTo>
                    <a:pt x="62" y="25"/>
                  </a:lnTo>
                  <a:lnTo>
                    <a:pt x="62" y="25"/>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193"/>
            <p:cNvSpPr>
              <a:spLocks/>
            </p:cNvSpPr>
            <p:nvPr/>
          </p:nvSpPr>
          <p:spPr bwMode="auto">
            <a:xfrm>
              <a:off x="2914" y="3043"/>
              <a:ext cx="179" cy="180"/>
            </a:xfrm>
            <a:custGeom>
              <a:avLst/>
              <a:gdLst>
                <a:gd name="T0" fmla="*/ 30 w 179"/>
                <a:gd name="T1" fmla="*/ 9 h 180"/>
                <a:gd name="T2" fmla="*/ 30 w 179"/>
                <a:gd name="T3" fmla="*/ 62 h 180"/>
                <a:gd name="T4" fmla="*/ 23 w 179"/>
                <a:gd name="T5" fmla="*/ 118 h 180"/>
                <a:gd name="T6" fmla="*/ 0 w 179"/>
                <a:gd name="T7" fmla="*/ 176 h 180"/>
                <a:gd name="T8" fmla="*/ 23 w 179"/>
                <a:gd name="T9" fmla="*/ 180 h 180"/>
                <a:gd name="T10" fmla="*/ 60 w 179"/>
                <a:gd name="T11" fmla="*/ 177 h 180"/>
                <a:gd name="T12" fmla="*/ 100 w 179"/>
                <a:gd name="T13" fmla="*/ 171 h 180"/>
                <a:gd name="T14" fmla="*/ 119 w 179"/>
                <a:gd name="T15" fmla="*/ 165 h 180"/>
                <a:gd name="T16" fmla="*/ 167 w 179"/>
                <a:gd name="T17" fmla="*/ 96 h 180"/>
                <a:gd name="T18" fmla="*/ 179 w 179"/>
                <a:gd name="T19" fmla="*/ 64 h 180"/>
                <a:gd name="T20" fmla="*/ 124 w 179"/>
                <a:gd name="T21" fmla="*/ 64 h 180"/>
                <a:gd name="T22" fmla="*/ 100 w 179"/>
                <a:gd name="T23" fmla="*/ 96 h 180"/>
                <a:gd name="T24" fmla="*/ 78 w 179"/>
                <a:gd name="T25" fmla="*/ 88 h 180"/>
                <a:gd name="T26" fmla="*/ 94 w 179"/>
                <a:gd name="T27" fmla="*/ 49 h 180"/>
                <a:gd name="T28" fmla="*/ 71 w 179"/>
                <a:gd name="T29" fmla="*/ 32 h 180"/>
                <a:gd name="T30" fmla="*/ 79 w 179"/>
                <a:gd name="T31" fmla="*/ 0 h 180"/>
                <a:gd name="T32" fmla="*/ 30 w 179"/>
                <a:gd name="T33" fmla="*/ 9 h 180"/>
                <a:gd name="T34" fmla="*/ 30 w 179"/>
                <a:gd name="T35" fmla="*/ 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80">
                  <a:moveTo>
                    <a:pt x="30" y="9"/>
                  </a:moveTo>
                  <a:lnTo>
                    <a:pt x="30" y="62"/>
                  </a:lnTo>
                  <a:lnTo>
                    <a:pt x="23" y="118"/>
                  </a:lnTo>
                  <a:lnTo>
                    <a:pt x="0" y="176"/>
                  </a:lnTo>
                  <a:lnTo>
                    <a:pt x="23" y="180"/>
                  </a:lnTo>
                  <a:lnTo>
                    <a:pt x="60" y="177"/>
                  </a:lnTo>
                  <a:lnTo>
                    <a:pt x="100" y="171"/>
                  </a:lnTo>
                  <a:lnTo>
                    <a:pt x="119" y="165"/>
                  </a:lnTo>
                  <a:lnTo>
                    <a:pt x="167" y="96"/>
                  </a:lnTo>
                  <a:lnTo>
                    <a:pt x="179" y="64"/>
                  </a:lnTo>
                  <a:lnTo>
                    <a:pt x="124" y="64"/>
                  </a:lnTo>
                  <a:lnTo>
                    <a:pt x="100" y="96"/>
                  </a:lnTo>
                  <a:lnTo>
                    <a:pt x="78" y="88"/>
                  </a:lnTo>
                  <a:lnTo>
                    <a:pt x="94" y="49"/>
                  </a:lnTo>
                  <a:lnTo>
                    <a:pt x="71" y="32"/>
                  </a:lnTo>
                  <a:lnTo>
                    <a:pt x="79" y="0"/>
                  </a:lnTo>
                  <a:lnTo>
                    <a:pt x="30" y="9"/>
                  </a:lnTo>
                  <a:lnTo>
                    <a:pt x="30" y="9"/>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194"/>
            <p:cNvSpPr>
              <a:spLocks/>
            </p:cNvSpPr>
            <p:nvPr/>
          </p:nvSpPr>
          <p:spPr bwMode="auto">
            <a:xfrm>
              <a:off x="3020" y="3013"/>
              <a:ext cx="80" cy="95"/>
            </a:xfrm>
            <a:custGeom>
              <a:avLst/>
              <a:gdLst>
                <a:gd name="T0" fmla="*/ 1 w 80"/>
                <a:gd name="T1" fmla="*/ 20 h 95"/>
                <a:gd name="T2" fmla="*/ 0 w 80"/>
                <a:gd name="T3" fmla="*/ 67 h 95"/>
                <a:gd name="T4" fmla="*/ 5 w 80"/>
                <a:gd name="T5" fmla="*/ 67 h 95"/>
                <a:gd name="T6" fmla="*/ 21 w 80"/>
                <a:gd name="T7" fmla="*/ 27 h 95"/>
                <a:gd name="T8" fmla="*/ 42 w 80"/>
                <a:gd name="T9" fmla="*/ 32 h 95"/>
                <a:gd name="T10" fmla="*/ 40 w 80"/>
                <a:gd name="T11" fmla="*/ 62 h 95"/>
                <a:gd name="T12" fmla="*/ 33 w 80"/>
                <a:gd name="T13" fmla="*/ 95 h 95"/>
                <a:gd name="T14" fmla="*/ 72 w 80"/>
                <a:gd name="T15" fmla="*/ 95 h 95"/>
                <a:gd name="T16" fmla="*/ 80 w 80"/>
                <a:gd name="T17" fmla="*/ 62 h 95"/>
                <a:gd name="T18" fmla="*/ 45 w 80"/>
                <a:gd name="T19" fmla="*/ 32 h 95"/>
                <a:gd name="T20" fmla="*/ 37 w 80"/>
                <a:gd name="T21" fmla="*/ 0 h 95"/>
                <a:gd name="T22" fmla="*/ 1 w 80"/>
                <a:gd name="T23" fmla="*/ 20 h 95"/>
                <a:gd name="T24" fmla="*/ 1 w 80"/>
                <a:gd name="T25"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5">
                  <a:moveTo>
                    <a:pt x="1" y="20"/>
                  </a:moveTo>
                  <a:lnTo>
                    <a:pt x="0" y="67"/>
                  </a:lnTo>
                  <a:lnTo>
                    <a:pt x="5" y="67"/>
                  </a:lnTo>
                  <a:lnTo>
                    <a:pt x="21" y="27"/>
                  </a:lnTo>
                  <a:lnTo>
                    <a:pt x="42" y="32"/>
                  </a:lnTo>
                  <a:lnTo>
                    <a:pt x="40" y="62"/>
                  </a:lnTo>
                  <a:lnTo>
                    <a:pt x="33" y="95"/>
                  </a:lnTo>
                  <a:lnTo>
                    <a:pt x="72" y="95"/>
                  </a:lnTo>
                  <a:lnTo>
                    <a:pt x="80" y="62"/>
                  </a:lnTo>
                  <a:lnTo>
                    <a:pt x="45" y="32"/>
                  </a:lnTo>
                  <a:lnTo>
                    <a:pt x="37" y="0"/>
                  </a:lnTo>
                  <a:lnTo>
                    <a:pt x="1" y="20"/>
                  </a:lnTo>
                  <a:lnTo>
                    <a:pt x="1" y="20"/>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95"/>
            <p:cNvSpPr>
              <a:spLocks/>
            </p:cNvSpPr>
            <p:nvPr/>
          </p:nvSpPr>
          <p:spPr bwMode="auto">
            <a:xfrm>
              <a:off x="2488" y="2333"/>
              <a:ext cx="1336" cy="840"/>
            </a:xfrm>
            <a:custGeom>
              <a:avLst/>
              <a:gdLst>
                <a:gd name="T0" fmla="*/ 255 w 1336"/>
                <a:gd name="T1" fmla="*/ 172 h 840"/>
                <a:gd name="T2" fmla="*/ 343 w 1336"/>
                <a:gd name="T3" fmla="*/ 111 h 840"/>
                <a:gd name="T4" fmla="*/ 412 w 1336"/>
                <a:gd name="T5" fmla="*/ 89 h 840"/>
                <a:gd name="T6" fmla="*/ 466 w 1336"/>
                <a:gd name="T7" fmla="*/ 96 h 840"/>
                <a:gd name="T8" fmla="*/ 498 w 1336"/>
                <a:gd name="T9" fmla="*/ 104 h 840"/>
                <a:gd name="T10" fmla="*/ 553 w 1336"/>
                <a:gd name="T11" fmla="*/ 104 h 840"/>
                <a:gd name="T12" fmla="*/ 589 w 1336"/>
                <a:gd name="T13" fmla="*/ 136 h 840"/>
                <a:gd name="T14" fmla="*/ 585 w 1336"/>
                <a:gd name="T15" fmla="*/ 172 h 840"/>
                <a:gd name="T16" fmla="*/ 588 w 1336"/>
                <a:gd name="T17" fmla="*/ 209 h 840"/>
                <a:gd name="T18" fmla="*/ 628 w 1336"/>
                <a:gd name="T19" fmla="*/ 212 h 840"/>
                <a:gd name="T20" fmla="*/ 636 w 1336"/>
                <a:gd name="T21" fmla="*/ 244 h 840"/>
                <a:gd name="T22" fmla="*/ 636 w 1336"/>
                <a:gd name="T23" fmla="*/ 276 h 840"/>
                <a:gd name="T24" fmla="*/ 624 w 1336"/>
                <a:gd name="T25" fmla="*/ 291 h 840"/>
                <a:gd name="T26" fmla="*/ 644 w 1336"/>
                <a:gd name="T27" fmla="*/ 360 h 840"/>
                <a:gd name="T28" fmla="*/ 753 w 1336"/>
                <a:gd name="T29" fmla="*/ 403 h 840"/>
                <a:gd name="T30" fmla="*/ 807 w 1336"/>
                <a:gd name="T31" fmla="*/ 456 h 840"/>
                <a:gd name="T32" fmla="*/ 853 w 1336"/>
                <a:gd name="T33" fmla="*/ 532 h 840"/>
                <a:gd name="T34" fmla="*/ 859 w 1336"/>
                <a:gd name="T35" fmla="*/ 584 h 840"/>
                <a:gd name="T36" fmla="*/ 859 w 1336"/>
                <a:gd name="T37" fmla="*/ 647 h 840"/>
                <a:gd name="T38" fmla="*/ 824 w 1336"/>
                <a:gd name="T39" fmla="*/ 720 h 840"/>
                <a:gd name="T40" fmla="*/ 788 w 1336"/>
                <a:gd name="T41" fmla="*/ 784 h 840"/>
                <a:gd name="T42" fmla="*/ 784 w 1336"/>
                <a:gd name="T43" fmla="*/ 810 h 840"/>
                <a:gd name="T44" fmla="*/ 897 w 1336"/>
                <a:gd name="T45" fmla="*/ 814 h 840"/>
                <a:gd name="T46" fmla="*/ 976 w 1336"/>
                <a:gd name="T47" fmla="*/ 840 h 840"/>
                <a:gd name="T48" fmla="*/ 983 w 1336"/>
                <a:gd name="T49" fmla="*/ 782 h 840"/>
                <a:gd name="T50" fmla="*/ 961 w 1336"/>
                <a:gd name="T51" fmla="*/ 767 h 840"/>
                <a:gd name="T52" fmla="*/ 963 w 1336"/>
                <a:gd name="T53" fmla="*/ 688 h 840"/>
                <a:gd name="T54" fmla="*/ 1336 w 1336"/>
                <a:gd name="T55" fmla="*/ 628 h 840"/>
                <a:gd name="T56" fmla="*/ 1336 w 1336"/>
                <a:gd name="T57" fmla="*/ 550 h 840"/>
                <a:gd name="T58" fmla="*/ 980 w 1336"/>
                <a:gd name="T59" fmla="*/ 550 h 840"/>
                <a:gd name="T60" fmla="*/ 939 w 1336"/>
                <a:gd name="T61" fmla="*/ 384 h 840"/>
                <a:gd name="T62" fmla="*/ 831 w 1336"/>
                <a:gd name="T63" fmla="*/ 207 h 840"/>
                <a:gd name="T64" fmla="*/ 729 w 1336"/>
                <a:gd name="T65" fmla="*/ 107 h 840"/>
                <a:gd name="T66" fmla="*/ 592 w 1336"/>
                <a:gd name="T67" fmla="*/ 41 h 840"/>
                <a:gd name="T68" fmla="*/ 493 w 1336"/>
                <a:gd name="T69" fmla="*/ 5 h 840"/>
                <a:gd name="T70" fmla="*/ 302 w 1336"/>
                <a:gd name="T71" fmla="*/ 0 h 840"/>
                <a:gd name="T72" fmla="*/ 165 w 1336"/>
                <a:gd name="T73" fmla="*/ 31 h 840"/>
                <a:gd name="T74" fmla="*/ 55 w 1336"/>
                <a:gd name="T75" fmla="*/ 77 h 840"/>
                <a:gd name="T76" fmla="*/ 0 w 1336"/>
                <a:gd name="T77" fmla="*/ 101 h 840"/>
                <a:gd name="T78" fmla="*/ 42 w 1336"/>
                <a:gd name="T79" fmla="*/ 148 h 840"/>
                <a:gd name="T80" fmla="*/ 121 w 1336"/>
                <a:gd name="T81" fmla="*/ 184 h 840"/>
                <a:gd name="T82" fmla="*/ 145 w 1336"/>
                <a:gd name="T83" fmla="*/ 223 h 840"/>
                <a:gd name="T84" fmla="*/ 185 w 1336"/>
                <a:gd name="T85" fmla="*/ 281 h 840"/>
                <a:gd name="T86" fmla="*/ 291 w 1336"/>
                <a:gd name="T87" fmla="*/ 259 h 840"/>
                <a:gd name="T88" fmla="*/ 254 w 1336"/>
                <a:gd name="T89" fmla="*/ 203 h 840"/>
                <a:gd name="T90" fmla="*/ 255 w 1336"/>
                <a:gd name="T91" fmla="*/ 172 h 840"/>
                <a:gd name="T92" fmla="*/ 255 w 1336"/>
                <a:gd name="T93" fmla="*/ 17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6" h="840">
                  <a:moveTo>
                    <a:pt x="255" y="172"/>
                  </a:moveTo>
                  <a:lnTo>
                    <a:pt x="343" y="111"/>
                  </a:lnTo>
                  <a:lnTo>
                    <a:pt x="412" y="89"/>
                  </a:lnTo>
                  <a:lnTo>
                    <a:pt x="466" y="96"/>
                  </a:lnTo>
                  <a:lnTo>
                    <a:pt x="498" y="104"/>
                  </a:lnTo>
                  <a:lnTo>
                    <a:pt x="553" y="104"/>
                  </a:lnTo>
                  <a:lnTo>
                    <a:pt x="589" y="136"/>
                  </a:lnTo>
                  <a:lnTo>
                    <a:pt x="585" y="172"/>
                  </a:lnTo>
                  <a:lnTo>
                    <a:pt x="588" y="209"/>
                  </a:lnTo>
                  <a:lnTo>
                    <a:pt x="628" y="212"/>
                  </a:lnTo>
                  <a:lnTo>
                    <a:pt x="636" y="244"/>
                  </a:lnTo>
                  <a:lnTo>
                    <a:pt x="636" y="276"/>
                  </a:lnTo>
                  <a:lnTo>
                    <a:pt x="624" y="291"/>
                  </a:lnTo>
                  <a:lnTo>
                    <a:pt x="644" y="360"/>
                  </a:lnTo>
                  <a:lnTo>
                    <a:pt x="753" y="403"/>
                  </a:lnTo>
                  <a:lnTo>
                    <a:pt x="807" y="456"/>
                  </a:lnTo>
                  <a:lnTo>
                    <a:pt x="853" y="532"/>
                  </a:lnTo>
                  <a:lnTo>
                    <a:pt x="859" y="584"/>
                  </a:lnTo>
                  <a:lnTo>
                    <a:pt x="859" y="647"/>
                  </a:lnTo>
                  <a:lnTo>
                    <a:pt x="824" y="720"/>
                  </a:lnTo>
                  <a:lnTo>
                    <a:pt x="788" y="784"/>
                  </a:lnTo>
                  <a:lnTo>
                    <a:pt x="784" y="810"/>
                  </a:lnTo>
                  <a:lnTo>
                    <a:pt x="897" y="814"/>
                  </a:lnTo>
                  <a:lnTo>
                    <a:pt x="976" y="840"/>
                  </a:lnTo>
                  <a:lnTo>
                    <a:pt x="983" y="782"/>
                  </a:lnTo>
                  <a:lnTo>
                    <a:pt x="961" y="767"/>
                  </a:lnTo>
                  <a:lnTo>
                    <a:pt x="963" y="688"/>
                  </a:lnTo>
                  <a:lnTo>
                    <a:pt x="1336" y="628"/>
                  </a:lnTo>
                  <a:lnTo>
                    <a:pt x="1336" y="550"/>
                  </a:lnTo>
                  <a:lnTo>
                    <a:pt x="980" y="550"/>
                  </a:lnTo>
                  <a:lnTo>
                    <a:pt x="939" y="384"/>
                  </a:lnTo>
                  <a:lnTo>
                    <a:pt x="831" y="207"/>
                  </a:lnTo>
                  <a:lnTo>
                    <a:pt x="729" y="107"/>
                  </a:lnTo>
                  <a:lnTo>
                    <a:pt x="592" y="41"/>
                  </a:lnTo>
                  <a:lnTo>
                    <a:pt x="493" y="5"/>
                  </a:lnTo>
                  <a:lnTo>
                    <a:pt x="302" y="0"/>
                  </a:lnTo>
                  <a:lnTo>
                    <a:pt x="165" y="31"/>
                  </a:lnTo>
                  <a:lnTo>
                    <a:pt x="55" y="77"/>
                  </a:lnTo>
                  <a:lnTo>
                    <a:pt x="0" y="101"/>
                  </a:lnTo>
                  <a:lnTo>
                    <a:pt x="42" y="148"/>
                  </a:lnTo>
                  <a:lnTo>
                    <a:pt x="121" y="184"/>
                  </a:lnTo>
                  <a:lnTo>
                    <a:pt x="145" y="223"/>
                  </a:lnTo>
                  <a:lnTo>
                    <a:pt x="185" y="281"/>
                  </a:lnTo>
                  <a:lnTo>
                    <a:pt x="291" y="259"/>
                  </a:lnTo>
                  <a:lnTo>
                    <a:pt x="254" y="203"/>
                  </a:lnTo>
                  <a:lnTo>
                    <a:pt x="255" y="172"/>
                  </a:lnTo>
                  <a:lnTo>
                    <a:pt x="255" y="172"/>
                  </a:lnTo>
                  <a:close/>
                </a:path>
              </a:pathLst>
            </a:custGeom>
            <a:solidFill>
              <a:srgbClr val="80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96"/>
            <p:cNvSpPr>
              <a:spLocks/>
            </p:cNvSpPr>
            <p:nvPr/>
          </p:nvSpPr>
          <p:spPr bwMode="auto">
            <a:xfrm>
              <a:off x="1981" y="3202"/>
              <a:ext cx="321" cy="305"/>
            </a:xfrm>
            <a:custGeom>
              <a:avLst/>
              <a:gdLst>
                <a:gd name="T0" fmla="*/ 195 w 321"/>
                <a:gd name="T1" fmla="*/ 0 h 305"/>
                <a:gd name="T2" fmla="*/ 171 w 321"/>
                <a:gd name="T3" fmla="*/ 90 h 305"/>
                <a:gd name="T4" fmla="*/ 152 w 321"/>
                <a:gd name="T5" fmla="*/ 137 h 305"/>
                <a:gd name="T6" fmla="*/ 82 w 321"/>
                <a:gd name="T7" fmla="*/ 180 h 305"/>
                <a:gd name="T8" fmla="*/ 27 w 321"/>
                <a:gd name="T9" fmla="*/ 210 h 305"/>
                <a:gd name="T10" fmla="*/ 8 w 321"/>
                <a:gd name="T11" fmla="*/ 236 h 305"/>
                <a:gd name="T12" fmla="*/ 0 w 321"/>
                <a:gd name="T13" fmla="*/ 302 h 305"/>
                <a:gd name="T14" fmla="*/ 321 w 321"/>
                <a:gd name="T15" fmla="*/ 305 h 305"/>
                <a:gd name="T16" fmla="*/ 314 w 321"/>
                <a:gd name="T17" fmla="*/ 242 h 305"/>
                <a:gd name="T18" fmla="*/ 297 w 321"/>
                <a:gd name="T19" fmla="*/ 154 h 305"/>
                <a:gd name="T20" fmla="*/ 239 w 321"/>
                <a:gd name="T21" fmla="*/ 132 h 305"/>
                <a:gd name="T22" fmla="*/ 203 w 321"/>
                <a:gd name="T23" fmla="*/ 80 h 305"/>
                <a:gd name="T24" fmla="*/ 203 w 321"/>
                <a:gd name="T25" fmla="*/ 26 h 305"/>
                <a:gd name="T26" fmla="*/ 195 w 321"/>
                <a:gd name="T27" fmla="*/ 0 h 305"/>
                <a:gd name="T28" fmla="*/ 195 w 321"/>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305">
                  <a:moveTo>
                    <a:pt x="195" y="0"/>
                  </a:moveTo>
                  <a:lnTo>
                    <a:pt x="171" y="90"/>
                  </a:lnTo>
                  <a:lnTo>
                    <a:pt x="152" y="137"/>
                  </a:lnTo>
                  <a:lnTo>
                    <a:pt x="82" y="180"/>
                  </a:lnTo>
                  <a:lnTo>
                    <a:pt x="27" y="210"/>
                  </a:lnTo>
                  <a:lnTo>
                    <a:pt x="8" y="236"/>
                  </a:lnTo>
                  <a:lnTo>
                    <a:pt x="0" y="302"/>
                  </a:lnTo>
                  <a:lnTo>
                    <a:pt x="321" y="305"/>
                  </a:lnTo>
                  <a:lnTo>
                    <a:pt x="314" y="242"/>
                  </a:lnTo>
                  <a:lnTo>
                    <a:pt x="297" y="154"/>
                  </a:lnTo>
                  <a:lnTo>
                    <a:pt x="239" y="132"/>
                  </a:lnTo>
                  <a:lnTo>
                    <a:pt x="203" y="80"/>
                  </a:lnTo>
                  <a:lnTo>
                    <a:pt x="203" y="26"/>
                  </a:lnTo>
                  <a:lnTo>
                    <a:pt x="195" y="0"/>
                  </a:lnTo>
                  <a:lnTo>
                    <a:pt x="195" y="0"/>
                  </a:lnTo>
                  <a:close/>
                </a:path>
              </a:pathLst>
            </a:custGeom>
            <a:solidFill>
              <a:srgbClr val="80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97"/>
            <p:cNvSpPr>
              <a:spLocks/>
            </p:cNvSpPr>
            <p:nvPr/>
          </p:nvSpPr>
          <p:spPr bwMode="auto">
            <a:xfrm>
              <a:off x="3405" y="3328"/>
              <a:ext cx="199" cy="183"/>
            </a:xfrm>
            <a:custGeom>
              <a:avLst/>
              <a:gdLst>
                <a:gd name="T0" fmla="*/ 59 w 199"/>
                <a:gd name="T1" fmla="*/ 0 h 183"/>
                <a:gd name="T2" fmla="*/ 32 w 199"/>
                <a:gd name="T3" fmla="*/ 24 h 183"/>
                <a:gd name="T4" fmla="*/ 15 w 199"/>
                <a:gd name="T5" fmla="*/ 70 h 183"/>
                <a:gd name="T6" fmla="*/ 10 w 199"/>
                <a:gd name="T7" fmla="*/ 100 h 183"/>
                <a:gd name="T8" fmla="*/ 8 w 199"/>
                <a:gd name="T9" fmla="*/ 152 h 183"/>
                <a:gd name="T10" fmla="*/ 0 w 199"/>
                <a:gd name="T11" fmla="*/ 183 h 183"/>
                <a:gd name="T12" fmla="*/ 195 w 199"/>
                <a:gd name="T13" fmla="*/ 183 h 183"/>
                <a:gd name="T14" fmla="*/ 199 w 199"/>
                <a:gd name="T15" fmla="*/ 167 h 183"/>
                <a:gd name="T16" fmla="*/ 150 w 199"/>
                <a:gd name="T17" fmla="*/ 171 h 183"/>
                <a:gd name="T18" fmla="*/ 135 w 199"/>
                <a:gd name="T19" fmla="*/ 159 h 183"/>
                <a:gd name="T20" fmla="*/ 131 w 199"/>
                <a:gd name="T21" fmla="*/ 76 h 183"/>
                <a:gd name="T22" fmla="*/ 67 w 199"/>
                <a:gd name="T23" fmla="*/ 76 h 183"/>
                <a:gd name="T24" fmla="*/ 58 w 199"/>
                <a:gd name="T25" fmla="*/ 71 h 183"/>
                <a:gd name="T26" fmla="*/ 59 w 199"/>
                <a:gd name="T27" fmla="*/ 0 h 183"/>
                <a:gd name="T28" fmla="*/ 59 w 19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183">
                  <a:moveTo>
                    <a:pt x="59" y="0"/>
                  </a:moveTo>
                  <a:lnTo>
                    <a:pt x="32" y="24"/>
                  </a:lnTo>
                  <a:lnTo>
                    <a:pt x="15" y="70"/>
                  </a:lnTo>
                  <a:lnTo>
                    <a:pt x="10" y="100"/>
                  </a:lnTo>
                  <a:lnTo>
                    <a:pt x="8" y="152"/>
                  </a:lnTo>
                  <a:lnTo>
                    <a:pt x="0" y="183"/>
                  </a:lnTo>
                  <a:lnTo>
                    <a:pt x="195" y="183"/>
                  </a:lnTo>
                  <a:lnTo>
                    <a:pt x="199" y="167"/>
                  </a:lnTo>
                  <a:lnTo>
                    <a:pt x="150" y="171"/>
                  </a:lnTo>
                  <a:lnTo>
                    <a:pt x="135" y="159"/>
                  </a:lnTo>
                  <a:lnTo>
                    <a:pt x="131" y="76"/>
                  </a:lnTo>
                  <a:lnTo>
                    <a:pt x="67" y="76"/>
                  </a:lnTo>
                  <a:lnTo>
                    <a:pt x="58" y="71"/>
                  </a:lnTo>
                  <a:lnTo>
                    <a:pt x="59" y="0"/>
                  </a:lnTo>
                  <a:lnTo>
                    <a:pt x="59" y="0"/>
                  </a:lnTo>
                  <a:close/>
                </a:path>
              </a:pathLst>
            </a:custGeom>
            <a:solidFill>
              <a:srgbClr val="80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98"/>
            <p:cNvSpPr>
              <a:spLocks/>
            </p:cNvSpPr>
            <p:nvPr/>
          </p:nvSpPr>
          <p:spPr bwMode="auto">
            <a:xfrm>
              <a:off x="1865" y="3279"/>
              <a:ext cx="232" cy="77"/>
            </a:xfrm>
            <a:custGeom>
              <a:avLst/>
              <a:gdLst>
                <a:gd name="T0" fmla="*/ 232 w 232"/>
                <a:gd name="T1" fmla="*/ 0 h 77"/>
                <a:gd name="T2" fmla="*/ 114 w 232"/>
                <a:gd name="T3" fmla="*/ 33 h 77"/>
                <a:gd name="T4" fmla="*/ 24 w 232"/>
                <a:gd name="T5" fmla="*/ 33 h 77"/>
                <a:gd name="T6" fmla="*/ 0 w 232"/>
                <a:gd name="T7" fmla="*/ 31 h 77"/>
                <a:gd name="T8" fmla="*/ 0 w 232"/>
                <a:gd name="T9" fmla="*/ 77 h 77"/>
                <a:gd name="T10" fmla="*/ 76 w 232"/>
                <a:gd name="T11" fmla="*/ 63 h 77"/>
                <a:gd name="T12" fmla="*/ 144 w 232"/>
                <a:gd name="T13" fmla="*/ 44 h 77"/>
                <a:gd name="T14" fmla="*/ 199 w 232"/>
                <a:gd name="T15" fmla="*/ 25 h 77"/>
                <a:gd name="T16" fmla="*/ 232 w 232"/>
                <a:gd name="T17" fmla="*/ 0 h 77"/>
                <a:gd name="T18" fmla="*/ 232 w 232"/>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77">
                  <a:moveTo>
                    <a:pt x="232" y="0"/>
                  </a:moveTo>
                  <a:lnTo>
                    <a:pt x="114" y="33"/>
                  </a:lnTo>
                  <a:lnTo>
                    <a:pt x="24" y="33"/>
                  </a:lnTo>
                  <a:lnTo>
                    <a:pt x="0" y="31"/>
                  </a:lnTo>
                  <a:lnTo>
                    <a:pt x="0" y="77"/>
                  </a:lnTo>
                  <a:lnTo>
                    <a:pt x="76" y="63"/>
                  </a:lnTo>
                  <a:lnTo>
                    <a:pt x="144" y="44"/>
                  </a:lnTo>
                  <a:lnTo>
                    <a:pt x="199" y="25"/>
                  </a:lnTo>
                  <a:lnTo>
                    <a:pt x="232" y="0"/>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199"/>
            <p:cNvSpPr>
              <a:spLocks/>
            </p:cNvSpPr>
            <p:nvPr/>
          </p:nvSpPr>
          <p:spPr bwMode="auto">
            <a:xfrm>
              <a:off x="1862" y="3095"/>
              <a:ext cx="218" cy="105"/>
            </a:xfrm>
            <a:custGeom>
              <a:avLst/>
              <a:gdLst>
                <a:gd name="T0" fmla="*/ 2 w 218"/>
                <a:gd name="T1" fmla="*/ 0 h 105"/>
                <a:gd name="T2" fmla="*/ 0 w 218"/>
                <a:gd name="T3" fmla="*/ 22 h 105"/>
                <a:gd name="T4" fmla="*/ 51 w 218"/>
                <a:gd name="T5" fmla="*/ 25 h 105"/>
                <a:gd name="T6" fmla="*/ 135 w 218"/>
                <a:gd name="T7" fmla="*/ 37 h 105"/>
                <a:gd name="T8" fmla="*/ 177 w 218"/>
                <a:gd name="T9" fmla="*/ 50 h 105"/>
                <a:gd name="T10" fmla="*/ 206 w 218"/>
                <a:gd name="T11" fmla="*/ 84 h 105"/>
                <a:gd name="T12" fmla="*/ 218 w 218"/>
                <a:gd name="T13" fmla="*/ 105 h 105"/>
                <a:gd name="T14" fmla="*/ 197 w 218"/>
                <a:gd name="T15" fmla="*/ 42 h 105"/>
                <a:gd name="T16" fmla="*/ 146 w 218"/>
                <a:gd name="T17" fmla="*/ 20 h 105"/>
                <a:gd name="T18" fmla="*/ 61 w 218"/>
                <a:gd name="T19" fmla="*/ 4 h 105"/>
                <a:gd name="T20" fmla="*/ 2 w 218"/>
                <a:gd name="T21" fmla="*/ 0 h 105"/>
                <a:gd name="T22" fmla="*/ 2 w 218"/>
                <a:gd name="T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05">
                  <a:moveTo>
                    <a:pt x="2" y="0"/>
                  </a:moveTo>
                  <a:lnTo>
                    <a:pt x="0" y="22"/>
                  </a:lnTo>
                  <a:lnTo>
                    <a:pt x="51" y="25"/>
                  </a:lnTo>
                  <a:lnTo>
                    <a:pt x="135" y="37"/>
                  </a:lnTo>
                  <a:lnTo>
                    <a:pt x="177" y="50"/>
                  </a:lnTo>
                  <a:lnTo>
                    <a:pt x="206" y="84"/>
                  </a:lnTo>
                  <a:lnTo>
                    <a:pt x="218" y="105"/>
                  </a:lnTo>
                  <a:lnTo>
                    <a:pt x="197" y="42"/>
                  </a:lnTo>
                  <a:lnTo>
                    <a:pt x="146" y="20"/>
                  </a:lnTo>
                  <a:lnTo>
                    <a:pt x="61" y="4"/>
                  </a:lnTo>
                  <a:lnTo>
                    <a:pt x="2" y="0"/>
                  </a:lnTo>
                  <a:lnTo>
                    <a:pt x="2"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200"/>
            <p:cNvSpPr>
              <a:spLocks/>
            </p:cNvSpPr>
            <p:nvPr/>
          </p:nvSpPr>
          <p:spPr bwMode="auto">
            <a:xfrm>
              <a:off x="1866" y="3424"/>
              <a:ext cx="63" cy="247"/>
            </a:xfrm>
            <a:custGeom>
              <a:avLst/>
              <a:gdLst>
                <a:gd name="T0" fmla="*/ 53 w 63"/>
                <a:gd name="T1" fmla="*/ 0 h 247"/>
                <a:gd name="T2" fmla="*/ 0 w 63"/>
                <a:gd name="T3" fmla="*/ 3 h 247"/>
                <a:gd name="T4" fmla="*/ 3 w 63"/>
                <a:gd name="T5" fmla="*/ 87 h 247"/>
                <a:gd name="T6" fmla="*/ 14 w 63"/>
                <a:gd name="T7" fmla="*/ 194 h 247"/>
                <a:gd name="T8" fmla="*/ 11 w 63"/>
                <a:gd name="T9" fmla="*/ 247 h 247"/>
                <a:gd name="T10" fmla="*/ 63 w 63"/>
                <a:gd name="T11" fmla="*/ 245 h 247"/>
                <a:gd name="T12" fmla="*/ 46 w 63"/>
                <a:gd name="T13" fmla="*/ 130 h 247"/>
                <a:gd name="T14" fmla="*/ 47 w 63"/>
                <a:gd name="T15" fmla="*/ 63 h 247"/>
                <a:gd name="T16" fmla="*/ 53 w 63"/>
                <a:gd name="T17" fmla="*/ 0 h 247"/>
                <a:gd name="T18" fmla="*/ 53 w 6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47">
                  <a:moveTo>
                    <a:pt x="53" y="0"/>
                  </a:moveTo>
                  <a:lnTo>
                    <a:pt x="0" y="3"/>
                  </a:lnTo>
                  <a:lnTo>
                    <a:pt x="3" y="87"/>
                  </a:lnTo>
                  <a:lnTo>
                    <a:pt x="14" y="194"/>
                  </a:lnTo>
                  <a:lnTo>
                    <a:pt x="11" y="247"/>
                  </a:lnTo>
                  <a:lnTo>
                    <a:pt x="63" y="245"/>
                  </a:lnTo>
                  <a:lnTo>
                    <a:pt x="46" y="130"/>
                  </a:lnTo>
                  <a:lnTo>
                    <a:pt x="47" y="63"/>
                  </a:lnTo>
                  <a:lnTo>
                    <a:pt x="53" y="0"/>
                  </a:lnTo>
                  <a:lnTo>
                    <a:pt x="53"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201"/>
            <p:cNvSpPr>
              <a:spLocks/>
            </p:cNvSpPr>
            <p:nvPr/>
          </p:nvSpPr>
          <p:spPr bwMode="auto">
            <a:xfrm>
              <a:off x="1861" y="3159"/>
              <a:ext cx="154" cy="111"/>
            </a:xfrm>
            <a:custGeom>
              <a:avLst/>
              <a:gdLst>
                <a:gd name="T0" fmla="*/ 8 w 154"/>
                <a:gd name="T1" fmla="*/ 0 h 111"/>
                <a:gd name="T2" fmla="*/ 84 w 154"/>
                <a:gd name="T3" fmla="*/ 5 h 111"/>
                <a:gd name="T4" fmla="*/ 138 w 154"/>
                <a:gd name="T5" fmla="*/ 25 h 111"/>
                <a:gd name="T6" fmla="*/ 154 w 154"/>
                <a:gd name="T7" fmla="*/ 44 h 111"/>
                <a:gd name="T8" fmla="*/ 147 w 154"/>
                <a:gd name="T9" fmla="*/ 76 h 111"/>
                <a:gd name="T10" fmla="*/ 119 w 154"/>
                <a:gd name="T11" fmla="*/ 93 h 111"/>
                <a:gd name="T12" fmla="*/ 84 w 154"/>
                <a:gd name="T13" fmla="*/ 104 h 111"/>
                <a:gd name="T14" fmla="*/ 24 w 154"/>
                <a:gd name="T15" fmla="*/ 111 h 111"/>
                <a:gd name="T16" fmla="*/ 67 w 154"/>
                <a:gd name="T17" fmla="*/ 85 h 111"/>
                <a:gd name="T18" fmla="*/ 60 w 154"/>
                <a:gd name="T19" fmla="*/ 41 h 111"/>
                <a:gd name="T20" fmla="*/ 12 w 154"/>
                <a:gd name="T21" fmla="*/ 13 h 111"/>
                <a:gd name="T22" fmla="*/ 0 w 154"/>
                <a:gd name="T23" fmla="*/ 8 h 111"/>
                <a:gd name="T24" fmla="*/ 8 w 154"/>
                <a:gd name="T25" fmla="*/ 0 h 111"/>
                <a:gd name="T26" fmla="*/ 8 w 154"/>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111">
                  <a:moveTo>
                    <a:pt x="8" y="0"/>
                  </a:moveTo>
                  <a:lnTo>
                    <a:pt x="84" y="5"/>
                  </a:lnTo>
                  <a:lnTo>
                    <a:pt x="138" y="25"/>
                  </a:lnTo>
                  <a:lnTo>
                    <a:pt x="154" y="44"/>
                  </a:lnTo>
                  <a:lnTo>
                    <a:pt x="147" y="76"/>
                  </a:lnTo>
                  <a:lnTo>
                    <a:pt x="119" y="93"/>
                  </a:lnTo>
                  <a:lnTo>
                    <a:pt x="84" y="104"/>
                  </a:lnTo>
                  <a:lnTo>
                    <a:pt x="24" y="111"/>
                  </a:lnTo>
                  <a:lnTo>
                    <a:pt x="67" y="85"/>
                  </a:lnTo>
                  <a:lnTo>
                    <a:pt x="60" y="41"/>
                  </a:lnTo>
                  <a:lnTo>
                    <a:pt x="12" y="13"/>
                  </a:lnTo>
                  <a:lnTo>
                    <a:pt x="0" y="8"/>
                  </a:lnTo>
                  <a:lnTo>
                    <a:pt x="8" y="0"/>
                  </a:lnTo>
                  <a:lnTo>
                    <a:pt x="8"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202"/>
            <p:cNvSpPr>
              <a:spLocks/>
            </p:cNvSpPr>
            <p:nvPr/>
          </p:nvSpPr>
          <p:spPr bwMode="auto">
            <a:xfrm>
              <a:off x="2331" y="3637"/>
              <a:ext cx="40" cy="37"/>
            </a:xfrm>
            <a:custGeom>
              <a:avLst/>
              <a:gdLst>
                <a:gd name="T0" fmla="*/ 29 w 40"/>
                <a:gd name="T1" fmla="*/ 0 h 37"/>
                <a:gd name="T2" fmla="*/ 0 w 40"/>
                <a:gd name="T3" fmla="*/ 34 h 37"/>
                <a:gd name="T4" fmla="*/ 17 w 40"/>
                <a:gd name="T5" fmla="*/ 37 h 37"/>
                <a:gd name="T6" fmla="*/ 40 w 40"/>
                <a:gd name="T7" fmla="*/ 20 h 37"/>
                <a:gd name="T8" fmla="*/ 29 w 40"/>
                <a:gd name="T9" fmla="*/ 0 h 37"/>
                <a:gd name="T10" fmla="*/ 29 w 40"/>
                <a:gd name="T11" fmla="*/ 0 h 37"/>
              </a:gdLst>
              <a:ahLst/>
              <a:cxnLst>
                <a:cxn ang="0">
                  <a:pos x="T0" y="T1"/>
                </a:cxn>
                <a:cxn ang="0">
                  <a:pos x="T2" y="T3"/>
                </a:cxn>
                <a:cxn ang="0">
                  <a:pos x="T4" y="T5"/>
                </a:cxn>
                <a:cxn ang="0">
                  <a:pos x="T6" y="T7"/>
                </a:cxn>
                <a:cxn ang="0">
                  <a:pos x="T8" y="T9"/>
                </a:cxn>
                <a:cxn ang="0">
                  <a:pos x="T10" y="T11"/>
                </a:cxn>
              </a:cxnLst>
              <a:rect l="0" t="0" r="r" b="b"/>
              <a:pathLst>
                <a:path w="40" h="37">
                  <a:moveTo>
                    <a:pt x="29" y="0"/>
                  </a:moveTo>
                  <a:lnTo>
                    <a:pt x="0" y="34"/>
                  </a:lnTo>
                  <a:lnTo>
                    <a:pt x="17" y="37"/>
                  </a:lnTo>
                  <a:lnTo>
                    <a:pt x="40" y="20"/>
                  </a:lnTo>
                  <a:lnTo>
                    <a:pt x="29"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203"/>
            <p:cNvSpPr>
              <a:spLocks/>
            </p:cNvSpPr>
            <p:nvPr/>
          </p:nvSpPr>
          <p:spPr bwMode="auto">
            <a:xfrm>
              <a:off x="2299" y="3570"/>
              <a:ext cx="27" cy="63"/>
            </a:xfrm>
            <a:custGeom>
              <a:avLst/>
              <a:gdLst>
                <a:gd name="T0" fmla="*/ 17 w 27"/>
                <a:gd name="T1" fmla="*/ 0 h 63"/>
                <a:gd name="T2" fmla="*/ 1 w 27"/>
                <a:gd name="T3" fmla="*/ 24 h 63"/>
                <a:gd name="T4" fmla="*/ 0 w 27"/>
                <a:gd name="T5" fmla="*/ 63 h 63"/>
                <a:gd name="T6" fmla="*/ 27 w 27"/>
                <a:gd name="T7" fmla="*/ 30 h 63"/>
                <a:gd name="T8" fmla="*/ 17 w 27"/>
                <a:gd name="T9" fmla="*/ 0 h 63"/>
                <a:gd name="T10" fmla="*/ 17 w 27"/>
                <a:gd name="T11" fmla="*/ 0 h 63"/>
              </a:gdLst>
              <a:ahLst/>
              <a:cxnLst>
                <a:cxn ang="0">
                  <a:pos x="T0" y="T1"/>
                </a:cxn>
                <a:cxn ang="0">
                  <a:pos x="T2" y="T3"/>
                </a:cxn>
                <a:cxn ang="0">
                  <a:pos x="T4" y="T5"/>
                </a:cxn>
                <a:cxn ang="0">
                  <a:pos x="T6" y="T7"/>
                </a:cxn>
                <a:cxn ang="0">
                  <a:pos x="T8" y="T9"/>
                </a:cxn>
                <a:cxn ang="0">
                  <a:pos x="T10" y="T11"/>
                </a:cxn>
              </a:cxnLst>
              <a:rect l="0" t="0" r="r" b="b"/>
              <a:pathLst>
                <a:path w="27" h="63">
                  <a:moveTo>
                    <a:pt x="17" y="0"/>
                  </a:moveTo>
                  <a:lnTo>
                    <a:pt x="1" y="24"/>
                  </a:lnTo>
                  <a:lnTo>
                    <a:pt x="0" y="63"/>
                  </a:lnTo>
                  <a:lnTo>
                    <a:pt x="27" y="30"/>
                  </a:lnTo>
                  <a:lnTo>
                    <a:pt x="17"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204"/>
            <p:cNvSpPr>
              <a:spLocks/>
            </p:cNvSpPr>
            <p:nvPr/>
          </p:nvSpPr>
          <p:spPr bwMode="auto">
            <a:xfrm>
              <a:off x="3307" y="3639"/>
              <a:ext cx="32" cy="32"/>
            </a:xfrm>
            <a:custGeom>
              <a:avLst/>
              <a:gdLst>
                <a:gd name="T0" fmla="*/ 20 w 32"/>
                <a:gd name="T1" fmla="*/ 0 h 32"/>
                <a:gd name="T2" fmla="*/ 0 w 32"/>
                <a:gd name="T3" fmla="*/ 14 h 32"/>
                <a:gd name="T4" fmla="*/ 17 w 32"/>
                <a:gd name="T5" fmla="*/ 27 h 32"/>
                <a:gd name="T6" fmla="*/ 32 w 32"/>
                <a:gd name="T7" fmla="*/ 32 h 32"/>
                <a:gd name="T8" fmla="*/ 20 w 32"/>
                <a:gd name="T9" fmla="*/ 0 h 32"/>
                <a:gd name="T10" fmla="*/ 20 w 32"/>
                <a:gd name="T11" fmla="*/ 0 h 32"/>
              </a:gdLst>
              <a:ahLst/>
              <a:cxnLst>
                <a:cxn ang="0">
                  <a:pos x="T0" y="T1"/>
                </a:cxn>
                <a:cxn ang="0">
                  <a:pos x="T2" y="T3"/>
                </a:cxn>
                <a:cxn ang="0">
                  <a:pos x="T4" y="T5"/>
                </a:cxn>
                <a:cxn ang="0">
                  <a:pos x="T6" y="T7"/>
                </a:cxn>
                <a:cxn ang="0">
                  <a:pos x="T8" y="T9"/>
                </a:cxn>
                <a:cxn ang="0">
                  <a:pos x="T10" y="T11"/>
                </a:cxn>
              </a:cxnLst>
              <a:rect l="0" t="0" r="r" b="b"/>
              <a:pathLst>
                <a:path w="32" h="32">
                  <a:moveTo>
                    <a:pt x="20" y="0"/>
                  </a:moveTo>
                  <a:lnTo>
                    <a:pt x="0" y="14"/>
                  </a:lnTo>
                  <a:lnTo>
                    <a:pt x="17" y="27"/>
                  </a:lnTo>
                  <a:lnTo>
                    <a:pt x="32" y="32"/>
                  </a:lnTo>
                  <a:lnTo>
                    <a:pt x="20"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205"/>
            <p:cNvSpPr>
              <a:spLocks/>
            </p:cNvSpPr>
            <p:nvPr/>
          </p:nvSpPr>
          <p:spPr bwMode="auto">
            <a:xfrm>
              <a:off x="3365" y="3594"/>
              <a:ext cx="24" cy="69"/>
            </a:xfrm>
            <a:custGeom>
              <a:avLst/>
              <a:gdLst>
                <a:gd name="T0" fmla="*/ 8 w 24"/>
                <a:gd name="T1" fmla="*/ 0 h 69"/>
                <a:gd name="T2" fmla="*/ 0 w 24"/>
                <a:gd name="T3" fmla="*/ 14 h 69"/>
                <a:gd name="T4" fmla="*/ 24 w 24"/>
                <a:gd name="T5" fmla="*/ 69 h 69"/>
                <a:gd name="T6" fmla="*/ 24 w 24"/>
                <a:gd name="T7" fmla="*/ 21 h 69"/>
                <a:gd name="T8" fmla="*/ 8 w 24"/>
                <a:gd name="T9" fmla="*/ 0 h 69"/>
                <a:gd name="T10" fmla="*/ 8 w 24"/>
                <a:gd name="T11" fmla="*/ 0 h 69"/>
              </a:gdLst>
              <a:ahLst/>
              <a:cxnLst>
                <a:cxn ang="0">
                  <a:pos x="T0" y="T1"/>
                </a:cxn>
                <a:cxn ang="0">
                  <a:pos x="T2" y="T3"/>
                </a:cxn>
                <a:cxn ang="0">
                  <a:pos x="T4" y="T5"/>
                </a:cxn>
                <a:cxn ang="0">
                  <a:pos x="T6" y="T7"/>
                </a:cxn>
                <a:cxn ang="0">
                  <a:pos x="T8" y="T9"/>
                </a:cxn>
                <a:cxn ang="0">
                  <a:pos x="T10" y="T11"/>
                </a:cxn>
              </a:cxnLst>
              <a:rect l="0" t="0" r="r" b="b"/>
              <a:pathLst>
                <a:path w="24" h="69">
                  <a:moveTo>
                    <a:pt x="8" y="0"/>
                  </a:moveTo>
                  <a:lnTo>
                    <a:pt x="0" y="14"/>
                  </a:lnTo>
                  <a:lnTo>
                    <a:pt x="24" y="69"/>
                  </a:lnTo>
                  <a:lnTo>
                    <a:pt x="24" y="21"/>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206"/>
            <p:cNvSpPr>
              <a:spLocks/>
            </p:cNvSpPr>
            <p:nvPr/>
          </p:nvSpPr>
          <p:spPr bwMode="auto">
            <a:xfrm>
              <a:off x="2512" y="3115"/>
              <a:ext cx="246" cy="109"/>
            </a:xfrm>
            <a:custGeom>
              <a:avLst/>
              <a:gdLst>
                <a:gd name="T0" fmla="*/ 246 w 246"/>
                <a:gd name="T1" fmla="*/ 104 h 109"/>
                <a:gd name="T2" fmla="*/ 191 w 246"/>
                <a:gd name="T3" fmla="*/ 56 h 109"/>
                <a:gd name="T4" fmla="*/ 131 w 246"/>
                <a:gd name="T5" fmla="*/ 17 h 109"/>
                <a:gd name="T6" fmla="*/ 81 w 246"/>
                <a:gd name="T7" fmla="*/ 0 h 109"/>
                <a:gd name="T8" fmla="*/ 54 w 246"/>
                <a:gd name="T9" fmla="*/ 2 h 109"/>
                <a:gd name="T10" fmla="*/ 29 w 246"/>
                <a:gd name="T11" fmla="*/ 40 h 109"/>
                <a:gd name="T12" fmla="*/ 2 w 246"/>
                <a:gd name="T13" fmla="*/ 85 h 109"/>
                <a:gd name="T14" fmla="*/ 0 w 246"/>
                <a:gd name="T15" fmla="*/ 105 h 109"/>
                <a:gd name="T16" fmla="*/ 89 w 246"/>
                <a:gd name="T17" fmla="*/ 107 h 109"/>
                <a:gd name="T18" fmla="*/ 74 w 246"/>
                <a:gd name="T19" fmla="*/ 73 h 109"/>
                <a:gd name="T20" fmla="*/ 110 w 246"/>
                <a:gd name="T21" fmla="*/ 62 h 109"/>
                <a:gd name="T22" fmla="*/ 157 w 246"/>
                <a:gd name="T23" fmla="*/ 101 h 109"/>
                <a:gd name="T24" fmla="*/ 187 w 246"/>
                <a:gd name="T25" fmla="*/ 109 h 109"/>
                <a:gd name="T26" fmla="*/ 246 w 246"/>
                <a:gd name="T27" fmla="*/ 104 h 109"/>
                <a:gd name="T28" fmla="*/ 246 w 246"/>
                <a:gd name="T29"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09">
                  <a:moveTo>
                    <a:pt x="246" y="104"/>
                  </a:moveTo>
                  <a:lnTo>
                    <a:pt x="191" y="56"/>
                  </a:lnTo>
                  <a:lnTo>
                    <a:pt x="131" y="17"/>
                  </a:lnTo>
                  <a:lnTo>
                    <a:pt x="81" y="0"/>
                  </a:lnTo>
                  <a:lnTo>
                    <a:pt x="54" y="2"/>
                  </a:lnTo>
                  <a:lnTo>
                    <a:pt x="29" y="40"/>
                  </a:lnTo>
                  <a:lnTo>
                    <a:pt x="2" y="85"/>
                  </a:lnTo>
                  <a:lnTo>
                    <a:pt x="0" y="105"/>
                  </a:lnTo>
                  <a:lnTo>
                    <a:pt x="89" y="107"/>
                  </a:lnTo>
                  <a:lnTo>
                    <a:pt x="74" y="73"/>
                  </a:lnTo>
                  <a:lnTo>
                    <a:pt x="110" y="62"/>
                  </a:lnTo>
                  <a:lnTo>
                    <a:pt x="157" y="101"/>
                  </a:lnTo>
                  <a:lnTo>
                    <a:pt x="187" y="109"/>
                  </a:lnTo>
                  <a:lnTo>
                    <a:pt x="246" y="104"/>
                  </a:lnTo>
                  <a:lnTo>
                    <a:pt x="246" y="104"/>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207"/>
            <p:cNvSpPr>
              <a:spLocks/>
            </p:cNvSpPr>
            <p:nvPr/>
          </p:nvSpPr>
          <p:spPr bwMode="auto">
            <a:xfrm>
              <a:off x="2431" y="3121"/>
              <a:ext cx="71" cy="97"/>
            </a:xfrm>
            <a:custGeom>
              <a:avLst/>
              <a:gdLst>
                <a:gd name="T0" fmla="*/ 67 w 71"/>
                <a:gd name="T1" fmla="*/ 0 h 97"/>
                <a:gd name="T2" fmla="*/ 19 w 71"/>
                <a:gd name="T3" fmla="*/ 51 h 97"/>
                <a:gd name="T4" fmla="*/ 0 w 71"/>
                <a:gd name="T5" fmla="*/ 97 h 97"/>
                <a:gd name="T6" fmla="*/ 24 w 71"/>
                <a:gd name="T7" fmla="*/ 95 h 97"/>
                <a:gd name="T8" fmla="*/ 56 w 71"/>
                <a:gd name="T9" fmla="*/ 39 h 97"/>
                <a:gd name="T10" fmla="*/ 71 w 71"/>
                <a:gd name="T11" fmla="*/ 12 h 97"/>
                <a:gd name="T12" fmla="*/ 67 w 71"/>
                <a:gd name="T13" fmla="*/ 0 h 97"/>
                <a:gd name="T14" fmla="*/ 67 w 71"/>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7">
                  <a:moveTo>
                    <a:pt x="67" y="0"/>
                  </a:moveTo>
                  <a:lnTo>
                    <a:pt x="19" y="51"/>
                  </a:lnTo>
                  <a:lnTo>
                    <a:pt x="0" y="97"/>
                  </a:lnTo>
                  <a:lnTo>
                    <a:pt x="24" y="95"/>
                  </a:lnTo>
                  <a:lnTo>
                    <a:pt x="56" y="39"/>
                  </a:lnTo>
                  <a:lnTo>
                    <a:pt x="71" y="12"/>
                  </a:lnTo>
                  <a:lnTo>
                    <a:pt x="67" y="0"/>
                  </a:lnTo>
                  <a:lnTo>
                    <a:pt x="67" y="0"/>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208"/>
            <p:cNvSpPr>
              <a:spLocks/>
            </p:cNvSpPr>
            <p:nvPr/>
          </p:nvSpPr>
          <p:spPr bwMode="auto">
            <a:xfrm>
              <a:off x="2802" y="2532"/>
              <a:ext cx="72" cy="130"/>
            </a:xfrm>
            <a:custGeom>
              <a:avLst/>
              <a:gdLst>
                <a:gd name="T0" fmla="*/ 0 w 72"/>
                <a:gd name="T1" fmla="*/ 0 h 130"/>
                <a:gd name="T2" fmla="*/ 36 w 72"/>
                <a:gd name="T3" fmla="*/ 69 h 130"/>
                <a:gd name="T4" fmla="*/ 53 w 72"/>
                <a:gd name="T5" fmla="*/ 112 h 130"/>
                <a:gd name="T6" fmla="*/ 60 w 72"/>
                <a:gd name="T7" fmla="*/ 130 h 130"/>
                <a:gd name="T8" fmla="*/ 72 w 72"/>
                <a:gd name="T9" fmla="*/ 129 h 130"/>
                <a:gd name="T10" fmla="*/ 43 w 72"/>
                <a:gd name="T11" fmla="*/ 62 h 130"/>
                <a:gd name="T12" fmla="*/ 13 w 72"/>
                <a:gd name="T13" fmla="*/ 12 h 130"/>
                <a:gd name="T14" fmla="*/ 0 w 72"/>
                <a:gd name="T15" fmla="*/ 0 h 130"/>
                <a:gd name="T16" fmla="*/ 0 w 72"/>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30">
                  <a:moveTo>
                    <a:pt x="0" y="0"/>
                  </a:moveTo>
                  <a:lnTo>
                    <a:pt x="36" y="69"/>
                  </a:lnTo>
                  <a:lnTo>
                    <a:pt x="53" y="112"/>
                  </a:lnTo>
                  <a:lnTo>
                    <a:pt x="60" y="130"/>
                  </a:lnTo>
                  <a:lnTo>
                    <a:pt x="72" y="129"/>
                  </a:lnTo>
                  <a:lnTo>
                    <a:pt x="43" y="62"/>
                  </a:lnTo>
                  <a:lnTo>
                    <a:pt x="13" y="12"/>
                  </a:lnTo>
                  <a:lnTo>
                    <a:pt x="0" y="0"/>
                  </a:lnTo>
                  <a:lnTo>
                    <a:pt x="0" y="0"/>
                  </a:lnTo>
                  <a:close/>
                </a:path>
              </a:pathLst>
            </a:cu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209"/>
            <p:cNvSpPr>
              <a:spLocks/>
            </p:cNvSpPr>
            <p:nvPr/>
          </p:nvSpPr>
          <p:spPr bwMode="auto">
            <a:xfrm>
              <a:off x="2941" y="2704"/>
              <a:ext cx="67" cy="84"/>
            </a:xfrm>
            <a:custGeom>
              <a:avLst/>
              <a:gdLst>
                <a:gd name="T0" fmla="*/ 0 w 67"/>
                <a:gd name="T1" fmla="*/ 0 h 84"/>
                <a:gd name="T2" fmla="*/ 1 w 67"/>
                <a:gd name="T3" fmla="*/ 26 h 84"/>
                <a:gd name="T4" fmla="*/ 19 w 67"/>
                <a:gd name="T5" fmla="*/ 49 h 84"/>
                <a:gd name="T6" fmla="*/ 24 w 67"/>
                <a:gd name="T7" fmla="*/ 65 h 84"/>
                <a:gd name="T8" fmla="*/ 35 w 67"/>
                <a:gd name="T9" fmla="*/ 77 h 84"/>
                <a:gd name="T10" fmla="*/ 47 w 67"/>
                <a:gd name="T11" fmla="*/ 81 h 84"/>
                <a:gd name="T12" fmla="*/ 67 w 67"/>
                <a:gd name="T13" fmla="*/ 84 h 84"/>
                <a:gd name="T14" fmla="*/ 41 w 67"/>
                <a:gd name="T15" fmla="*/ 69 h 84"/>
                <a:gd name="T16" fmla="*/ 29 w 67"/>
                <a:gd name="T17" fmla="*/ 51 h 84"/>
                <a:gd name="T18" fmla="*/ 24 w 67"/>
                <a:gd name="T19" fmla="*/ 34 h 84"/>
                <a:gd name="T20" fmla="*/ 8 w 67"/>
                <a:gd name="T21" fmla="*/ 22 h 84"/>
                <a:gd name="T22" fmla="*/ 0 w 67"/>
                <a:gd name="T23" fmla="*/ 0 h 84"/>
                <a:gd name="T24" fmla="*/ 0 w 67"/>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4">
                  <a:moveTo>
                    <a:pt x="0" y="0"/>
                  </a:moveTo>
                  <a:lnTo>
                    <a:pt x="1" y="26"/>
                  </a:lnTo>
                  <a:lnTo>
                    <a:pt x="19" y="49"/>
                  </a:lnTo>
                  <a:lnTo>
                    <a:pt x="24" y="65"/>
                  </a:lnTo>
                  <a:lnTo>
                    <a:pt x="35" y="77"/>
                  </a:lnTo>
                  <a:lnTo>
                    <a:pt x="47" y="81"/>
                  </a:lnTo>
                  <a:lnTo>
                    <a:pt x="67" y="84"/>
                  </a:lnTo>
                  <a:lnTo>
                    <a:pt x="41" y="69"/>
                  </a:lnTo>
                  <a:lnTo>
                    <a:pt x="29" y="51"/>
                  </a:lnTo>
                  <a:lnTo>
                    <a:pt x="24" y="34"/>
                  </a:lnTo>
                  <a:lnTo>
                    <a:pt x="8" y="22"/>
                  </a:lnTo>
                  <a:lnTo>
                    <a:pt x="0" y="0"/>
                  </a:lnTo>
                  <a:lnTo>
                    <a:pt x="0" y="0"/>
                  </a:lnTo>
                  <a:close/>
                </a:path>
              </a:pathLst>
            </a:cu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210"/>
            <p:cNvSpPr>
              <a:spLocks/>
            </p:cNvSpPr>
            <p:nvPr/>
          </p:nvSpPr>
          <p:spPr bwMode="auto">
            <a:xfrm>
              <a:off x="2926" y="2530"/>
              <a:ext cx="30" cy="74"/>
            </a:xfrm>
            <a:custGeom>
              <a:avLst/>
              <a:gdLst>
                <a:gd name="T0" fmla="*/ 20 w 30"/>
                <a:gd name="T1" fmla="*/ 0 h 74"/>
                <a:gd name="T2" fmla="*/ 18 w 30"/>
                <a:gd name="T3" fmla="*/ 27 h 74"/>
                <a:gd name="T4" fmla="*/ 14 w 30"/>
                <a:gd name="T5" fmla="*/ 56 h 74"/>
                <a:gd name="T6" fmla="*/ 0 w 30"/>
                <a:gd name="T7" fmla="*/ 74 h 74"/>
                <a:gd name="T8" fmla="*/ 22 w 30"/>
                <a:gd name="T9" fmla="*/ 59 h 74"/>
                <a:gd name="T10" fmla="*/ 30 w 30"/>
                <a:gd name="T11" fmla="*/ 38 h 74"/>
                <a:gd name="T12" fmla="*/ 28 w 30"/>
                <a:gd name="T13" fmla="*/ 16 h 74"/>
                <a:gd name="T14" fmla="*/ 20 w 30"/>
                <a:gd name="T15" fmla="*/ 0 h 74"/>
                <a:gd name="T16" fmla="*/ 20 w 30"/>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4">
                  <a:moveTo>
                    <a:pt x="20" y="0"/>
                  </a:moveTo>
                  <a:lnTo>
                    <a:pt x="18" y="27"/>
                  </a:lnTo>
                  <a:lnTo>
                    <a:pt x="14" y="56"/>
                  </a:lnTo>
                  <a:lnTo>
                    <a:pt x="0" y="74"/>
                  </a:lnTo>
                  <a:lnTo>
                    <a:pt x="22" y="59"/>
                  </a:lnTo>
                  <a:lnTo>
                    <a:pt x="30" y="38"/>
                  </a:lnTo>
                  <a:lnTo>
                    <a:pt x="28" y="16"/>
                  </a:lnTo>
                  <a:lnTo>
                    <a:pt x="20" y="0"/>
                  </a:lnTo>
                  <a:lnTo>
                    <a:pt x="20" y="0"/>
                  </a:lnTo>
                  <a:close/>
                </a:path>
              </a:pathLst>
            </a:cu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211"/>
            <p:cNvSpPr>
              <a:spLocks/>
            </p:cNvSpPr>
            <p:nvPr/>
          </p:nvSpPr>
          <p:spPr bwMode="auto">
            <a:xfrm>
              <a:off x="2842" y="2971"/>
              <a:ext cx="175" cy="30"/>
            </a:xfrm>
            <a:custGeom>
              <a:avLst/>
              <a:gdLst>
                <a:gd name="T0" fmla="*/ 3 w 175"/>
                <a:gd name="T1" fmla="*/ 30 h 30"/>
                <a:gd name="T2" fmla="*/ 63 w 175"/>
                <a:gd name="T3" fmla="*/ 30 h 30"/>
                <a:gd name="T4" fmla="*/ 110 w 175"/>
                <a:gd name="T5" fmla="*/ 22 h 30"/>
                <a:gd name="T6" fmla="*/ 144 w 175"/>
                <a:gd name="T7" fmla="*/ 14 h 30"/>
                <a:gd name="T8" fmla="*/ 175 w 175"/>
                <a:gd name="T9" fmla="*/ 0 h 30"/>
                <a:gd name="T10" fmla="*/ 106 w 175"/>
                <a:gd name="T11" fmla="*/ 17 h 30"/>
                <a:gd name="T12" fmla="*/ 50 w 175"/>
                <a:gd name="T13" fmla="*/ 22 h 30"/>
                <a:gd name="T14" fmla="*/ 0 w 175"/>
                <a:gd name="T15" fmla="*/ 18 h 30"/>
                <a:gd name="T16" fmla="*/ 3 w 175"/>
                <a:gd name="T17" fmla="*/ 30 h 30"/>
                <a:gd name="T18" fmla="*/ 3 w 175"/>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30">
                  <a:moveTo>
                    <a:pt x="3" y="30"/>
                  </a:moveTo>
                  <a:lnTo>
                    <a:pt x="63" y="30"/>
                  </a:lnTo>
                  <a:lnTo>
                    <a:pt x="110" y="22"/>
                  </a:lnTo>
                  <a:lnTo>
                    <a:pt x="144" y="14"/>
                  </a:lnTo>
                  <a:lnTo>
                    <a:pt x="175" y="0"/>
                  </a:lnTo>
                  <a:lnTo>
                    <a:pt x="106" y="17"/>
                  </a:lnTo>
                  <a:lnTo>
                    <a:pt x="50" y="22"/>
                  </a:lnTo>
                  <a:lnTo>
                    <a:pt x="0" y="18"/>
                  </a:lnTo>
                  <a:lnTo>
                    <a:pt x="3" y="30"/>
                  </a:lnTo>
                  <a:lnTo>
                    <a:pt x="3" y="30"/>
                  </a:lnTo>
                  <a:close/>
                </a:path>
              </a:pathLst>
            </a:cu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212"/>
            <p:cNvSpPr>
              <a:spLocks/>
            </p:cNvSpPr>
            <p:nvPr/>
          </p:nvSpPr>
          <p:spPr bwMode="auto">
            <a:xfrm>
              <a:off x="3231" y="2816"/>
              <a:ext cx="50" cy="236"/>
            </a:xfrm>
            <a:custGeom>
              <a:avLst/>
              <a:gdLst>
                <a:gd name="T0" fmla="*/ 0 w 50"/>
                <a:gd name="T1" fmla="*/ 0 h 236"/>
                <a:gd name="T2" fmla="*/ 38 w 50"/>
                <a:gd name="T3" fmla="*/ 52 h 236"/>
                <a:gd name="T4" fmla="*/ 49 w 50"/>
                <a:gd name="T5" fmla="*/ 101 h 236"/>
                <a:gd name="T6" fmla="*/ 50 w 50"/>
                <a:gd name="T7" fmla="*/ 139 h 236"/>
                <a:gd name="T8" fmla="*/ 38 w 50"/>
                <a:gd name="T9" fmla="*/ 184 h 236"/>
                <a:gd name="T10" fmla="*/ 14 w 50"/>
                <a:gd name="T11" fmla="*/ 236 h 236"/>
                <a:gd name="T12" fmla="*/ 34 w 50"/>
                <a:gd name="T13" fmla="*/ 163 h 236"/>
                <a:gd name="T14" fmla="*/ 38 w 50"/>
                <a:gd name="T15" fmla="*/ 119 h 236"/>
                <a:gd name="T16" fmla="*/ 32 w 50"/>
                <a:gd name="T17" fmla="*/ 67 h 236"/>
                <a:gd name="T18" fmla="*/ 14 w 50"/>
                <a:gd name="T19" fmla="*/ 29 h 236"/>
                <a:gd name="T20" fmla="*/ 0 w 50"/>
                <a:gd name="T21" fmla="*/ 0 h 236"/>
                <a:gd name="T22" fmla="*/ 0 w 50"/>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36">
                  <a:moveTo>
                    <a:pt x="0" y="0"/>
                  </a:moveTo>
                  <a:lnTo>
                    <a:pt x="38" y="52"/>
                  </a:lnTo>
                  <a:lnTo>
                    <a:pt x="49" y="101"/>
                  </a:lnTo>
                  <a:lnTo>
                    <a:pt x="50" y="139"/>
                  </a:lnTo>
                  <a:lnTo>
                    <a:pt x="38" y="184"/>
                  </a:lnTo>
                  <a:lnTo>
                    <a:pt x="14" y="236"/>
                  </a:lnTo>
                  <a:lnTo>
                    <a:pt x="34" y="163"/>
                  </a:lnTo>
                  <a:lnTo>
                    <a:pt x="38" y="119"/>
                  </a:lnTo>
                  <a:lnTo>
                    <a:pt x="32" y="67"/>
                  </a:lnTo>
                  <a:lnTo>
                    <a:pt x="14" y="29"/>
                  </a:lnTo>
                  <a:lnTo>
                    <a:pt x="0" y="0"/>
                  </a:lnTo>
                  <a:lnTo>
                    <a:pt x="0" y="0"/>
                  </a:lnTo>
                  <a:close/>
                </a:path>
              </a:pathLst>
            </a:cu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213"/>
            <p:cNvSpPr>
              <a:spLocks/>
            </p:cNvSpPr>
            <p:nvPr/>
          </p:nvSpPr>
          <p:spPr bwMode="auto">
            <a:xfrm>
              <a:off x="2932" y="3107"/>
              <a:ext cx="26" cy="104"/>
            </a:xfrm>
            <a:custGeom>
              <a:avLst/>
              <a:gdLst>
                <a:gd name="T0" fmla="*/ 22 w 26"/>
                <a:gd name="T1" fmla="*/ 0 h 104"/>
                <a:gd name="T2" fmla="*/ 14 w 26"/>
                <a:gd name="T3" fmla="*/ 64 h 104"/>
                <a:gd name="T4" fmla="*/ 0 w 26"/>
                <a:gd name="T5" fmla="*/ 104 h 104"/>
                <a:gd name="T6" fmla="*/ 18 w 26"/>
                <a:gd name="T7" fmla="*/ 99 h 104"/>
                <a:gd name="T8" fmla="*/ 26 w 26"/>
                <a:gd name="T9" fmla="*/ 50 h 104"/>
                <a:gd name="T10" fmla="*/ 22 w 26"/>
                <a:gd name="T11" fmla="*/ 0 h 104"/>
                <a:gd name="T12" fmla="*/ 22 w 26"/>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26" h="104">
                  <a:moveTo>
                    <a:pt x="22" y="0"/>
                  </a:moveTo>
                  <a:lnTo>
                    <a:pt x="14" y="64"/>
                  </a:lnTo>
                  <a:lnTo>
                    <a:pt x="0" y="104"/>
                  </a:lnTo>
                  <a:lnTo>
                    <a:pt x="18" y="99"/>
                  </a:lnTo>
                  <a:lnTo>
                    <a:pt x="26" y="50"/>
                  </a:lnTo>
                  <a:lnTo>
                    <a:pt x="22" y="0"/>
                  </a:lnTo>
                  <a:lnTo>
                    <a:pt x="22" y="0"/>
                  </a:lnTo>
                  <a:close/>
                </a:path>
              </a:pathLst>
            </a:cu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214"/>
            <p:cNvSpPr>
              <a:spLocks/>
            </p:cNvSpPr>
            <p:nvPr/>
          </p:nvSpPr>
          <p:spPr bwMode="auto">
            <a:xfrm>
              <a:off x="2595" y="3127"/>
              <a:ext cx="128" cy="75"/>
            </a:xfrm>
            <a:custGeom>
              <a:avLst/>
              <a:gdLst>
                <a:gd name="T0" fmla="*/ 0 w 128"/>
                <a:gd name="T1" fmla="*/ 0 h 75"/>
                <a:gd name="T2" fmla="*/ 66 w 128"/>
                <a:gd name="T3" fmla="*/ 26 h 75"/>
                <a:gd name="T4" fmla="*/ 99 w 128"/>
                <a:gd name="T5" fmla="*/ 46 h 75"/>
                <a:gd name="T6" fmla="*/ 128 w 128"/>
                <a:gd name="T7" fmla="*/ 73 h 75"/>
                <a:gd name="T8" fmla="*/ 116 w 128"/>
                <a:gd name="T9" fmla="*/ 75 h 75"/>
                <a:gd name="T10" fmla="*/ 60 w 128"/>
                <a:gd name="T11" fmla="*/ 37 h 75"/>
                <a:gd name="T12" fmla="*/ 0 w 128"/>
                <a:gd name="T13" fmla="*/ 0 h 75"/>
                <a:gd name="T14" fmla="*/ 0 w 128"/>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0"/>
                  </a:moveTo>
                  <a:lnTo>
                    <a:pt x="66" y="26"/>
                  </a:lnTo>
                  <a:lnTo>
                    <a:pt x="99" y="46"/>
                  </a:lnTo>
                  <a:lnTo>
                    <a:pt x="128" y="73"/>
                  </a:lnTo>
                  <a:lnTo>
                    <a:pt x="116" y="75"/>
                  </a:lnTo>
                  <a:lnTo>
                    <a:pt x="60" y="37"/>
                  </a:lnTo>
                  <a:lnTo>
                    <a:pt x="0" y="0"/>
                  </a:lnTo>
                  <a:lnTo>
                    <a:pt x="0" y="0"/>
                  </a:lnTo>
                  <a:close/>
                </a:path>
              </a:pathLst>
            </a:cu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215"/>
            <p:cNvSpPr>
              <a:spLocks/>
            </p:cNvSpPr>
            <p:nvPr/>
          </p:nvSpPr>
          <p:spPr bwMode="auto">
            <a:xfrm>
              <a:off x="3763" y="3444"/>
              <a:ext cx="16" cy="27"/>
            </a:xfrm>
            <a:custGeom>
              <a:avLst/>
              <a:gdLst>
                <a:gd name="T0" fmla="*/ 0 w 16"/>
                <a:gd name="T1" fmla="*/ 27 h 27"/>
                <a:gd name="T2" fmla="*/ 16 w 16"/>
                <a:gd name="T3" fmla="*/ 27 h 27"/>
                <a:gd name="T4" fmla="*/ 16 w 16"/>
                <a:gd name="T5" fmla="*/ 0 h 27"/>
                <a:gd name="T6" fmla="*/ 0 w 16"/>
                <a:gd name="T7" fmla="*/ 0 h 27"/>
                <a:gd name="T8" fmla="*/ 0 w 16"/>
                <a:gd name="T9" fmla="*/ 27 h 27"/>
                <a:gd name="T10" fmla="*/ 0 w 16"/>
                <a:gd name="T11" fmla="*/ 27 h 27"/>
              </a:gdLst>
              <a:ahLst/>
              <a:cxnLst>
                <a:cxn ang="0">
                  <a:pos x="T0" y="T1"/>
                </a:cxn>
                <a:cxn ang="0">
                  <a:pos x="T2" y="T3"/>
                </a:cxn>
                <a:cxn ang="0">
                  <a:pos x="T4" y="T5"/>
                </a:cxn>
                <a:cxn ang="0">
                  <a:pos x="T6" y="T7"/>
                </a:cxn>
                <a:cxn ang="0">
                  <a:pos x="T8" y="T9"/>
                </a:cxn>
                <a:cxn ang="0">
                  <a:pos x="T10" y="T11"/>
                </a:cxn>
              </a:cxnLst>
              <a:rect l="0" t="0" r="r" b="b"/>
              <a:pathLst>
                <a:path w="16" h="27">
                  <a:moveTo>
                    <a:pt x="0" y="27"/>
                  </a:moveTo>
                  <a:lnTo>
                    <a:pt x="16" y="27"/>
                  </a:lnTo>
                  <a:lnTo>
                    <a:pt x="16" y="0"/>
                  </a:lnTo>
                  <a:lnTo>
                    <a:pt x="0" y="0"/>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216"/>
            <p:cNvSpPr>
              <a:spLocks/>
            </p:cNvSpPr>
            <p:nvPr/>
          </p:nvSpPr>
          <p:spPr bwMode="auto">
            <a:xfrm>
              <a:off x="3796" y="3443"/>
              <a:ext cx="14" cy="32"/>
            </a:xfrm>
            <a:custGeom>
              <a:avLst/>
              <a:gdLst>
                <a:gd name="T0" fmla="*/ 0 w 14"/>
                <a:gd name="T1" fmla="*/ 32 h 32"/>
                <a:gd name="T2" fmla="*/ 14 w 14"/>
                <a:gd name="T3" fmla="*/ 32 h 32"/>
                <a:gd name="T4" fmla="*/ 14 w 14"/>
                <a:gd name="T5" fmla="*/ 0 h 32"/>
                <a:gd name="T6" fmla="*/ 0 w 14"/>
                <a:gd name="T7" fmla="*/ 0 h 32"/>
                <a:gd name="T8" fmla="*/ 0 w 14"/>
                <a:gd name="T9" fmla="*/ 32 h 32"/>
                <a:gd name="T10" fmla="*/ 0 w 14"/>
                <a:gd name="T11" fmla="*/ 32 h 32"/>
              </a:gdLst>
              <a:ahLst/>
              <a:cxnLst>
                <a:cxn ang="0">
                  <a:pos x="T0" y="T1"/>
                </a:cxn>
                <a:cxn ang="0">
                  <a:pos x="T2" y="T3"/>
                </a:cxn>
                <a:cxn ang="0">
                  <a:pos x="T4" y="T5"/>
                </a:cxn>
                <a:cxn ang="0">
                  <a:pos x="T6" y="T7"/>
                </a:cxn>
                <a:cxn ang="0">
                  <a:pos x="T8" y="T9"/>
                </a:cxn>
                <a:cxn ang="0">
                  <a:pos x="T10" y="T11"/>
                </a:cxn>
              </a:cxnLst>
              <a:rect l="0" t="0" r="r" b="b"/>
              <a:pathLst>
                <a:path w="14" h="32">
                  <a:moveTo>
                    <a:pt x="0" y="32"/>
                  </a:moveTo>
                  <a:lnTo>
                    <a:pt x="14" y="32"/>
                  </a:lnTo>
                  <a:lnTo>
                    <a:pt x="14" y="0"/>
                  </a:lnTo>
                  <a:lnTo>
                    <a:pt x="0" y="0"/>
                  </a:lnTo>
                  <a:lnTo>
                    <a:pt x="0" y="32"/>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217"/>
            <p:cNvSpPr>
              <a:spLocks/>
            </p:cNvSpPr>
            <p:nvPr/>
          </p:nvSpPr>
          <p:spPr bwMode="auto">
            <a:xfrm>
              <a:off x="3826" y="3444"/>
              <a:ext cx="8" cy="35"/>
            </a:xfrm>
            <a:custGeom>
              <a:avLst/>
              <a:gdLst>
                <a:gd name="T0" fmla="*/ 0 w 8"/>
                <a:gd name="T1" fmla="*/ 35 h 35"/>
                <a:gd name="T2" fmla="*/ 8 w 8"/>
                <a:gd name="T3" fmla="*/ 35 h 35"/>
                <a:gd name="T4" fmla="*/ 8 w 8"/>
                <a:gd name="T5" fmla="*/ 0 h 35"/>
                <a:gd name="T6" fmla="*/ 0 w 8"/>
                <a:gd name="T7" fmla="*/ 0 h 35"/>
                <a:gd name="T8" fmla="*/ 0 w 8"/>
                <a:gd name="T9" fmla="*/ 35 h 35"/>
                <a:gd name="T10" fmla="*/ 0 w 8"/>
                <a:gd name="T11" fmla="*/ 35 h 35"/>
              </a:gdLst>
              <a:ahLst/>
              <a:cxnLst>
                <a:cxn ang="0">
                  <a:pos x="T0" y="T1"/>
                </a:cxn>
                <a:cxn ang="0">
                  <a:pos x="T2" y="T3"/>
                </a:cxn>
                <a:cxn ang="0">
                  <a:pos x="T4" y="T5"/>
                </a:cxn>
                <a:cxn ang="0">
                  <a:pos x="T6" y="T7"/>
                </a:cxn>
                <a:cxn ang="0">
                  <a:pos x="T8" y="T9"/>
                </a:cxn>
                <a:cxn ang="0">
                  <a:pos x="T10" y="T11"/>
                </a:cxn>
              </a:cxnLst>
              <a:rect l="0" t="0" r="r" b="b"/>
              <a:pathLst>
                <a:path w="8" h="35">
                  <a:moveTo>
                    <a:pt x="0" y="35"/>
                  </a:moveTo>
                  <a:lnTo>
                    <a:pt x="8" y="35"/>
                  </a:lnTo>
                  <a:lnTo>
                    <a:pt x="8" y="0"/>
                  </a:lnTo>
                  <a:lnTo>
                    <a:pt x="0" y="0"/>
                  </a:lnTo>
                  <a:lnTo>
                    <a:pt x="0"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218"/>
            <p:cNvSpPr>
              <a:spLocks/>
            </p:cNvSpPr>
            <p:nvPr/>
          </p:nvSpPr>
          <p:spPr bwMode="auto">
            <a:xfrm>
              <a:off x="3778" y="3543"/>
              <a:ext cx="10" cy="37"/>
            </a:xfrm>
            <a:custGeom>
              <a:avLst/>
              <a:gdLst>
                <a:gd name="T0" fmla="*/ 0 w 10"/>
                <a:gd name="T1" fmla="*/ 37 h 37"/>
                <a:gd name="T2" fmla="*/ 10 w 10"/>
                <a:gd name="T3" fmla="*/ 37 h 37"/>
                <a:gd name="T4" fmla="*/ 10 w 10"/>
                <a:gd name="T5" fmla="*/ 0 h 37"/>
                <a:gd name="T6" fmla="*/ 0 w 10"/>
                <a:gd name="T7" fmla="*/ 0 h 37"/>
                <a:gd name="T8" fmla="*/ 0 w 10"/>
                <a:gd name="T9" fmla="*/ 37 h 37"/>
                <a:gd name="T10" fmla="*/ 0 w 10"/>
                <a:gd name="T11" fmla="*/ 37 h 37"/>
              </a:gdLst>
              <a:ahLst/>
              <a:cxnLst>
                <a:cxn ang="0">
                  <a:pos x="T0" y="T1"/>
                </a:cxn>
                <a:cxn ang="0">
                  <a:pos x="T2" y="T3"/>
                </a:cxn>
                <a:cxn ang="0">
                  <a:pos x="T4" y="T5"/>
                </a:cxn>
                <a:cxn ang="0">
                  <a:pos x="T6" y="T7"/>
                </a:cxn>
                <a:cxn ang="0">
                  <a:pos x="T8" y="T9"/>
                </a:cxn>
                <a:cxn ang="0">
                  <a:pos x="T10" y="T11"/>
                </a:cxn>
              </a:cxnLst>
              <a:rect l="0" t="0" r="r" b="b"/>
              <a:pathLst>
                <a:path w="10" h="37">
                  <a:moveTo>
                    <a:pt x="0" y="37"/>
                  </a:moveTo>
                  <a:lnTo>
                    <a:pt x="10" y="37"/>
                  </a:lnTo>
                  <a:lnTo>
                    <a:pt x="10" y="0"/>
                  </a:lnTo>
                  <a:lnTo>
                    <a:pt x="0" y="0"/>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219"/>
            <p:cNvSpPr>
              <a:spLocks/>
            </p:cNvSpPr>
            <p:nvPr/>
          </p:nvSpPr>
          <p:spPr bwMode="auto">
            <a:xfrm>
              <a:off x="3807" y="3543"/>
              <a:ext cx="8" cy="37"/>
            </a:xfrm>
            <a:custGeom>
              <a:avLst/>
              <a:gdLst>
                <a:gd name="T0" fmla="*/ 0 w 8"/>
                <a:gd name="T1" fmla="*/ 37 h 37"/>
                <a:gd name="T2" fmla="*/ 8 w 8"/>
                <a:gd name="T3" fmla="*/ 37 h 37"/>
                <a:gd name="T4" fmla="*/ 8 w 8"/>
                <a:gd name="T5" fmla="*/ 0 h 37"/>
                <a:gd name="T6" fmla="*/ 0 w 8"/>
                <a:gd name="T7" fmla="*/ 0 h 37"/>
                <a:gd name="T8" fmla="*/ 0 w 8"/>
                <a:gd name="T9" fmla="*/ 37 h 37"/>
                <a:gd name="T10" fmla="*/ 0 w 8"/>
                <a:gd name="T11" fmla="*/ 37 h 37"/>
              </a:gdLst>
              <a:ahLst/>
              <a:cxnLst>
                <a:cxn ang="0">
                  <a:pos x="T0" y="T1"/>
                </a:cxn>
                <a:cxn ang="0">
                  <a:pos x="T2" y="T3"/>
                </a:cxn>
                <a:cxn ang="0">
                  <a:pos x="T4" y="T5"/>
                </a:cxn>
                <a:cxn ang="0">
                  <a:pos x="T6" y="T7"/>
                </a:cxn>
                <a:cxn ang="0">
                  <a:pos x="T8" y="T9"/>
                </a:cxn>
                <a:cxn ang="0">
                  <a:pos x="T10" y="T11"/>
                </a:cxn>
              </a:cxnLst>
              <a:rect l="0" t="0" r="r" b="b"/>
              <a:pathLst>
                <a:path w="8" h="37">
                  <a:moveTo>
                    <a:pt x="0" y="37"/>
                  </a:moveTo>
                  <a:lnTo>
                    <a:pt x="8" y="37"/>
                  </a:lnTo>
                  <a:lnTo>
                    <a:pt x="8" y="0"/>
                  </a:lnTo>
                  <a:lnTo>
                    <a:pt x="0" y="0"/>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220"/>
            <p:cNvSpPr>
              <a:spLocks/>
            </p:cNvSpPr>
            <p:nvPr/>
          </p:nvSpPr>
          <p:spPr bwMode="auto">
            <a:xfrm>
              <a:off x="3827" y="3546"/>
              <a:ext cx="11" cy="34"/>
            </a:xfrm>
            <a:custGeom>
              <a:avLst/>
              <a:gdLst>
                <a:gd name="T0" fmla="*/ 0 w 11"/>
                <a:gd name="T1" fmla="*/ 34 h 34"/>
                <a:gd name="T2" fmla="*/ 11 w 11"/>
                <a:gd name="T3" fmla="*/ 34 h 34"/>
                <a:gd name="T4" fmla="*/ 11 w 11"/>
                <a:gd name="T5" fmla="*/ 0 h 34"/>
                <a:gd name="T6" fmla="*/ 0 w 11"/>
                <a:gd name="T7" fmla="*/ 0 h 34"/>
                <a:gd name="T8" fmla="*/ 0 w 11"/>
                <a:gd name="T9" fmla="*/ 34 h 34"/>
                <a:gd name="T10" fmla="*/ 0 w 11"/>
                <a:gd name="T11" fmla="*/ 34 h 34"/>
              </a:gdLst>
              <a:ahLst/>
              <a:cxnLst>
                <a:cxn ang="0">
                  <a:pos x="T0" y="T1"/>
                </a:cxn>
                <a:cxn ang="0">
                  <a:pos x="T2" y="T3"/>
                </a:cxn>
                <a:cxn ang="0">
                  <a:pos x="T4" y="T5"/>
                </a:cxn>
                <a:cxn ang="0">
                  <a:pos x="T6" y="T7"/>
                </a:cxn>
                <a:cxn ang="0">
                  <a:pos x="T8" y="T9"/>
                </a:cxn>
                <a:cxn ang="0">
                  <a:pos x="T10" y="T11"/>
                </a:cxn>
              </a:cxnLst>
              <a:rect l="0" t="0" r="r" b="b"/>
              <a:pathLst>
                <a:path w="11" h="34">
                  <a:moveTo>
                    <a:pt x="0" y="34"/>
                  </a:moveTo>
                  <a:lnTo>
                    <a:pt x="11" y="34"/>
                  </a:lnTo>
                  <a:lnTo>
                    <a:pt x="11" y="0"/>
                  </a:lnTo>
                  <a:lnTo>
                    <a:pt x="0" y="0"/>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221"/>
            <p:cNvSpPr>
              <a:spLocks/>
            </p:cNvSpPr>
            <p:nvPr/>
          </p:nvSpPr>
          <p:spPr bwMode="auto">
            <a:xfrm>
              <a:off x="3624" y="3117"/>
              <a:ext cx="215" cy="111"/>
            </a:xfrm>
            <a:custGeom>
              <a:avLst/>
              <a:gdLst>
                <a:gd name="T0" fmla="*/ 0 w 215"/>
                <a:gd name="T1" fmla="*/ 48 h 111"/>
                <a:gd name="T2" fmla="*/ 215 w 215"/>
                <a:gd name="T3" fmla="*/ 0 h 111"/>
                <a:gd name="T4" fmla="*/ 215 w 215"/>
                <a:gd name="T5" fmla="*/ 59 h 111"/>
                <a:gd name="T6" fmla="*/ 190 w 215"/>
                <a:gd name="T7" fmla="*/ 30 h 111"/>
                <a:gd name="T8" fmla="*/ 183 w 215"/>
                <a:gd name="T9" fmla="*/ 67 h 111"/>
                <a:gd name="T10" fmla="*/ 155 w 215"/>
                <a:gd name="T11" fmla="*/ 34 h 111"/>
                <a:gd name="T12" fmla="*/ 147 w 215"/>
                <a:gd name="T13" fmla="*/ 81 h 111"/>
                <a:gd name="T14" fmla="*/ 104 w 215"/>
                <a:gd name="T15" fmla="*/ 39 h 111"/>
                <a:gd name="T16" fmla="*/ 100 w 215"/>
                <a:gd name="T17" fmla="*/ 95 h 111"/>
                <a:gd name="T18" fmla="*/ 63 w 215"/>
                <a:gd name="T19" fmla="*/ 56 h 111"/>
                <a:gd name="T20" fmla="*/ 52 w 215"/>
                <a:gd name="T21" fmla="*/ 101 h 111"/>
                <a:gd name="T22" fmla="*/ 31 w 215"/>
                <a:gd name="T23" fmla="*/ 56 h 111"/>
                <a:gd name="T24" fmla="*/ 12 w 215"/>
                <a:gd name="T25" fmla="*/ 111 h 111"/>
                <a:gd name="T26" fmla="*/ 0 w 215"/>
                <a:gd name="T27" fmla="*/ 48 h 111"/>
                <a:gd name="T28" fmla="*/ 0 w 215"/>
                <a:gd name="T29" fmla="*/ 4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 h="111">
                  <a:moveTo>
                    <a:pt x="0" y="48"/>
                  </a:moveTo>
                  <a:lnTo>
                    <a:pt x="215" y="0"/>
                  </a:lnTo>
                  <a:lnTo>
                    <a:pt x="215" y="59"/>
                  </a:lnTo>
                  <a:lnTo>
                    <a:pt x="190" y="30"/>
                  </a:lnTo>
                  <a:lnTo>
                    <a:pt x="183" y="67"/>
                  </a:lnTo>
                  <a:lnTo>
                    <a:pt x="155" y="34"/>
                  </a:lnTo>
                  <a:lnTo>
                    <a:pt x="147" y="81"/>
                  </a:lnTo>
                  <a:lnTo>
                    <a:pt x="104" y="39"/>
                  </a:lnTo>
                  <a:lnTo>
                    <a:pt x="100" y="95"/>
                  </a:lnTo>
                  <a:lnTo>
                    <a:pt x="63" y="56"/>
                  </a:lnTo>
                  <a:lnTo>
                    <a:pt x="52" y="101"/>
                  </a:lnTo>
                  <a:lnTo>
                    <a:pt x="31" y="56"/>
                  </a:lnTo>
                  <a:lnTo>
                    <a:pt x="12" y="111"/>
                  </a:lnTo>
                  <a:lnTo>
                    <a:pt x="0" y="48"/>
                  </a:lnTo>
                  <a:lnTo>
                    <a:pt x="0" y="48"/>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222"/>
            <p:cNvSpPr>
              <a:spLocks/>
            </p:cNvSpPr>
            <p:nvPr/>
          </p:nvSpPr>
          <p:spPr bwMode="auto">
            <a:xfrm>
              <a:off x="3571" y="3009"/>
              <a:ext cx="268" cy="124"/>
            </a:xfrm>
            <a:custGeom>
              <a:avLst/>
              <a:gdLst>
                <a:gd name="T0" fmla="*/ 0 w 268"/>
                <a:gd name="T1" fmla="*/ 43 h 124"/>
                <a:gd name="T2" fmla="*/ 268 w 268"/>
                <a:gd name="T3" fmla="*/ 0 h 124"/>
                <a:gd name="T4" fmla="*/ 76 w 268"/>
                <a:gd name="T5" fmla="*/ 50 h 124"/>
                <a:gd name="T6" fmla="*/ 253 w 268"/>
                <a:gd name="T7" fmla="*/ 24 h 124"/>
                <a:gd name="T8" fmla="*/ 77 w 268"/>
                <a:gd name="T9" fmla="*/ 67 h 124"/>
                <a:gd name="T10" fmla="*/ 249 w 268"/>
                <a:gd name="T11" fmla="*/ 48 h 124"/>
                <a:gd name="T12" fmla="*/ 79 w 268"/>
                <a:gd name="T13" fmla="*/ 90 h 124"/>
                <a:gd name="T14" fmla="*/ 224 w 268"/>
                <a:gd name="T15" fmla="*/ 78 h 124"/>
                <a:gd name="T16" fmla="*/ 12 w 268"/>
                <a:gd name="T17" fmla="*/ 124 h 124"/>
                <a:gd name="T18" fmla="*/ 0 w 268"/>
                <a:gd name="T19" fmla="*/ 43 h 124"/>
                <a:gd name="T20" fmla="*/ 0 w 268"/>
                <a:gd name="T21" fmla="*/ 4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124">
                  <a:moveTo>
                    <a:pt x="0" y="43"/>
                  </a:moveTo>
                  <a:lnTo>
                    <a:pt x="268" y="0"/>
                  </a:lnTo>
                  <a:lnTo>
                    <a:pt x="76" y="50"/>
                  </a:lnTo>
                  <a:lnTo>
                    <a:pt x="253" y="24"/>
                  </a:lnTo>
                  <a:lnTo>
                    <a:pt x="77" y="67"/>
                  </a:lnTo>
                  <a:lnTo>
                    <a:pt x="249" y="48"/>
                  </a:lnTo>
                  <a:lnTo>
                    <a:pt x="79" y="90"/>
                  </a:lnTo>
                  <a:lnTo>
                    <a:pt x="224" y="78"/>
                  </a:lnTo>
                  <a:lnTo>
                    <a:pt x="12" y="124"/>
                  </a:lnTo>
                  <a:lnTo>
                    <a:pt x="0" y="43"/>
                  </a:lnTo>
                  <a:lnTo>
                    <a:pt x="0" y="43"/>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223"/>
            <p:cNvSpPr>
              <a:spLocks/>
            </p:cNvSpPr>
            <p:nvPr/>
          </p:nvSpPr>
          <p:spPr bwMode="auto">
            <a:xfrm>
              <a:off x="2359" y="2605"/>
              <a:ext cx="15" cy="530"/>
            </a:xfrm>
            <a:custGeom>
              <a:avLst/>
              <a:gdLst>
                <a:gd name="T0" fmla="*/ 0 w 15"/>
                <a:gd name="T1" fmla="*/ 530 h 530"/>
                <a:gd name="T2" fmla="*/ 15 w 15"/>
                <a:gd name="T3" fmla="*/ 530 h 530"/>
                <a:gd name="T4" fmla="*/ 15 w 15"/>
                <a:gd name="T5" fmla="*/ 0 h 530"/>
                <a:gd name="T6" fmla="*/ 0 w 15"/>
                <a:gd name="T7" fmla="*/ 0 h 530"/>
                <a:gd name="T8" fmla="*/ 0 w 15"/>
                <a:gd name="T9" fmla="*/ 530 h 530"/>
                <a:gd name="T10" fmla="*/ 0 w 15"/>
                <a:gd name="T11" fmla="*/ 530 h 530"/>
              </a:gdLst>
              <a:ahLst/>
              <a:cxnLst>
                <a:cxn ang="0">
                  <a:pos x="T0" y="T1"/>
                </a:cxn>
                <a:cxn ang="0">
                  <a:pos x="T2" y="T3"/>
                </a:cxn>
                <a:cxn ang="0">
                  <a:pos x="T4" y="T5"/>
                </a:cxn>
                <a:cxn ang="0">
                  <a:pos x="T6" y="T7"/>
                </a:cxn>
                <a:cxn ang="0">
                  <a:pos x="T8" y="T9"/>
                </a:cxn>
                <a:cxn ang="0">
                  <a:pos x="T10" y="T11"/>
                </a:cxn>
              </a:cxnLst>
              <a:rect l="0" t="0" r="r" b="b"/>
              <a:pathLst>
                <a:path w="15" h="530">
                  <a:moveTo>
                    <a:pt x="0" y="530"/>
                  </a:moveTo>
                  <a:lnTo>
                    <a:pt x="15" y="530"/>
                  </a:lnTo>
                  <a:lnTo>
                    <a:pt x="15" y="0"/>
                  </a:lnTo>
                  <a:lnTo>
                    <a:pt x="0" y="0"/>
                  </a:lnTo>
                  <a:lnTo>
                    <a:pt x="0" y="530"/>
                  </a:lnTo>
                  <a:lnTo>
                    <a:pt x="0" y="530"/>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224"/>
            <p:cNvSpPr>
              <a:spLocks/>
            </p:cNvSpPr>
            <p:nvPr/>
          </p:nvSpPr>
          <p:spPr bwMode="auto">
            <a:xfrm>
              <a:off x="2208" y="2900"/>
              <a:ext cx="14" cy="249"/>
            </a:xfrm>
            <a:custGeom>
              <a:avLst/>
              <a:gdLst>
                <a:gd name="T0" fmla="*/ 0 w 14"/>
                <a:gd name="T1" fmla="*/ 249 h 249"/>
                <a:gd name="T2" fmla="*/ 14 w 14"/>
                <a:gd name="T3" fmla="*/ 249 h 249"/>
                <a:gd name="T4" fmla="*/ 14 w 14"/>
                <a:gd name="T5" fmla="*/ 0 h 249"/>
                <a:gd name="T6" fmla="*/ 0 w 14"/>
                <a:gd name="T7" fmla="*/ 0 h 249"/>
                <a:gd name="T8" fmla="*/ 0 w 14"/>
                <a:gd name="T9" fmla="*/ 249 h 249"/>
                <a:gd name="T10" fmla="*/ 0 w 14"/>
                <a:gd name="T11" fmla="*/ 249 h 249"/>
              </a:gdLst>
              <a:ahLst/>
              <a:cxnLst>
                <a:cxn ang="0">
                  <a:pos x="T0" y="T1"/>
                </a:cxn>
                <a:cxn ang="0">
                  <a:pos x="T2" y="T3"/>
                </a:cxn>
                <a:cxn ang="0">
                  <a:pos x="T4" y="T5"/>
                </a:cxn>
                <a:cxn ang="0">
                  <a:pos x="T6" y="T7"/>
                </a:cxn>
                <a:cxn ang="0">
                  <a:pos x="T8" y="T9"/>
                </a:cxn>
                <a:cxn ang="0">
                  <a:pos x="T10" y="T11"/>
                </a:cxn>
              </a:cxnLst>
              <a:rect l="0" t="0" r="r" b="b"/>
              <a:pathLst>
                <a:path w="14" h="249">
                  <a:moveTo>
                    <a:pt x="0" y="249"/>
                  </a:moveTo>
                  <a:lnTo>
                    <a:pt x="14" y="249"/>
                  </a:lnTo>
                  <a:lnTo>
                    <a:pt x="14" y="0"/>
                  </a:lnTo>
                  <a:lnTo>
                    <a:pt x="0" y="0"/>
                  </a:lnTo>
                  <a:lnTo>
                    <a:pt x="0" y="249"/>
                  </a:lnTo>
                  <a:lnTo>
                    <a:pt x="0" y="249"/>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25"/>
            <p:cNvSpPr>
              <a:spLocks/>
            </p:cNvSpPr>
            <p:nvPr/>
          </p:nvSpPr>
          <p:spPr bwMode="auto">
            <a:xfrm>
              <a:off x="2503" y="2674"/>
              <a:ext cx="19" cy="394"/>
            </a:xfrm>
            <a:custGeom>
              <a:avLst/>
              <a:gdLst>
                <a:gd name="T0" fmla="*/ 0 w 19"/>
                <a:gd name="T1" fmla="*/ 394 h 394"/>
                <a:gd name="T2" fmla="*/ 19 w 19"/>
                <a:gd name="T3" fmla="*/ 394 h 394"/>
                <a:gd name="T4" fmla="*/ 19 w 19"/>
                <a:gd name="T5" fmla="*/ 0 h 394"/>
                <a:gd name="T6" fmla="*/ 0 w 19"/>
                <a:gd name="T7" fmla="*/ 0 h 394"/>
                <a:gd name="T8" fmla="*/ 0 w 19"/>
                <a:gd name="T9" fmla="*/ 394 h 394"/>
                <a:gd name="T10" fmla="*/ 0 w 19"/>
                <a:gd name="T11" fmla="*/ 394 h 394"/>
              </a:gdLst>
              <a:ahLst/>
              <a:cxnLst>
                <a:cxn ang="0">
                  <a:pos x="T0" y="T1"/>
                </a:cxn>
                <a:cxn ang="0">
                  <a:pos x="T2" y="T3"/>
                </a:cxn>
                <a:cxn ang="0">
                  <a:pos x="T4" y="T5"/>
                </a:cxn>
                <a:cxn ang="0">
                  <a:pos x="T6" y="T7"/>
                </a:cxn>
                <a:cxn ang="0">
                  <a:pos x="T8" y="T9"/>
                </a:cxn>
                <a:cxn ang="0">
                  <a:pos x="T10" y="T11"/>
                </a:cxn>
              </a:cxnLst>
              <a:rect l="0" t="0" r="r" b="b"/>
              <a:pathLst>
                <a:path w="19" h="394">
                  <a:moveTo>
                    <a:pt x="0" y="394"/>
                  </a:moveTo>
                  <a:lnTo>
                    <a:pt x="19" y="394"/>
                  </a:lnTo>
                  <a:lnTo>
                    <a:pt x="19" y="0"/>
                  </a:lnTo>
                  <a:lnTo>
                    <a:pt x="0" y="0"/>
                  </a:lnTo>
                  <a:lnTo>
                    <a:pt x="0" y="394"/>
                  </a:lnTo>
                  <a:lnTo>
                    <a:pt x="0" y="394"/>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26"/>
            <p:cNvSpPr>
              <a:spLocks/>
            </p:cNvSpPr>
            <p:nvPr/>
          </p:nvSpPr>
          <p:spPr bwMode="auto">
            <a:xfrm>
              <a:off x="2669" y="2382"/>
              <a:ext cx="16" cy="701"/>
            </a:xfrm>
            <a:custGeom>
              <a:avLst/>
              <a:gdLst>
                <a:gd name="T0" fmla="*/ 0 w 16"/>
                <a:gd name="T1" fmla="*/ 701 h 701"/>
                <a:gd name="T2" fmla="*/ 16 w 16"/>
                <a:gd name="T3" fmla="*/ 701 h 701"/>
                <a:gd name="T4" fmla="*/ 16 w 16"/>
                <a:gd name="T5" fmla="*/ 0 h 701"/>
                <a:gd name="T6" fmla="*/ 0 w 16"/>
                <a:gd name="T7" fmla="*/ 0 h 701"/>
                <a:gd name="T8" fmla="*/ 0 w 16"/>
                <a:gd name="T9" fmla="*/ 701 h 701"/>
                <a:gd name="T10" fmla="*/ 0 w 16"/>
                <a:gd name="T11" fmla="*/ 701 h 701"/>
              </a:gdLst>
              <a:ahLst/>
              <a:cxnLst>
                <a:cxn ang="0">
                  <a:pos x="T0" y="T1"/>
                </a:cxn>
                <a:cxn ang="0">
                  <a:pos x="T2" y="T3"/>
                </a:cxn>
                <a:cxn ang="0">
                  <a:pos x="T4" y="T5"/>
                </a:cxn>
                <a:cxn ang="0">
                  <a:pos x="T6" y="T7"/>
                </a:cxn>
                <a:cxn ang="0">
                  <a:pos x="T8" y="T9"/>
                </a:cxn>
                <a:cxn ang="0">
                  <a:pos x="T10" y="T11"/>
                </a:cxn>
              </a:cxnLst>
              <a:rect l="0" t="0" r="r" b="b"/>
              <a:pathLst>
                <a:path w="16" h="701">
                  <a:moveTo>
                    <a:pt x="0" y="701"/>
                  </a:moveTo>
                  <a:lnTo>
                    <a:pt x="16" y="701"/>
                  </a:lnTo>
                  <a:lnTo>
                    <a:pt x="16" y="0"/>
                  </a:lnTo>
                  <a:lnTo>
                    <a:pt x="0" y="0"/>
                  </a:lnTo>
                  <a:lnTo>
                    <a:pt x="0" y="701"/>
                  </a:lnTo>
                  <a:lnTo>
                    <a:pt x="0" y="701"/>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27"/>
            <p:cNvSpPr>
              <a:spLocks/>
            </p:cNvSpPr>
            <p:nvPr/>
          </p:nvSpPr>
          <p:spPr bwMode="auto">
            <a:xfrm>
              <a:off x="2075" y="2931"/>
              <a:ext cx="686" cy="13"/>
            </a:xfrm>
            <a:custGeom>
              <a:avLst/>
              <a:gdLst>
                <a:gd name="T0" fmla="*/ 0 w 686"/>
                <a:gd name="T1" fmla="*/ 13 h 13"/>
                <a:gd name="T2" fmla="*/ 686 w 686"/>
                <a:gd name="T3" fmla="*/ 13 h 13"/>
                <a:gd name="T4" fmla="*/ 686 w 686"/>
                <a:gd name="T5" fmla="*/ 0 h 13"/>
                <a:gd name="T6" fmla="*/ 0 w 686"/>
                <a:gd name="T7" fmla="*/ 0 h 13"/>
                <a:gd name="T8" fmla="*/ 0 w 686"/>
                <a:gd name="T9" fmla="*/ 13 h 13"/>
                <a:gd name="T10" fmla="*/ 0 w 686"/>
                <a:gd name="T11" fmla="*/ 13 h 13"/>
              </a:gdLst>
              <a:ahLst/>
              <a:cxnLst>
                <a:cxn ang="0">
                  <a:pos x="T0" y="T1"/>
                </a:cxn>
                <a:cxn ang="0">
                  <a:pos x="T2" y="T3"/>
                </a:cxn>
                <a:cxn ang="0">
                  <a:pos x="T4" y="T5"/>
                </a:cxn>
                <a:cxn ang="0">
                  <a:pos x="T6" y="T7"/>
                </a:cxn>
                <a:cxn ang="0">
                  <a:pos x="T8" y="T9"/>
                </a:cxn>
                <a:cxn ang="0">
                  <a:pos x="T10" y="T11"/>
                </a:cxn>
              </a:cxnLst>
              <a:rect l="0" t="0" r="r" b="b"/>
              <a:pathLst>
                <a:path w="686" h="13">
                  <a:moveTo>
                    <a:pt x="0" y="13"/>
                  </a:moveTo>
                  <a:lnTo>
                    <a:pt x="686" y="13"/>
                  </a:lnTo>
                  <a:lnTo>
                    <a:pt x="686" y="0"/>
                  </a:lnTo>
                  <a:lnTo>
                    <a:pt x="0" y="0"/>
                  </a:lnTo>
                  <a:lnTo>
                    <a:pt x="0" y="13"/>
                  </a:lnTo>
                  <a:lnTo>
                    <a:pt x="0" y="13"/>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28"/>
            <p:cNvSpPr>
              <a:spLocks/>
            </p:cNvSpPr>
            <p:nvPr/>
          </p:nvSpPr>
          <p:spPr bwMode="auto">
            <a:xfrm>
              <a:off x="2290" y="2753"/>
              <a:ext cx="569" cy="16"/>
            </a:xfrm>
            <a:custGeom>
              <a:avLst/>
              <a:gdLst>
                <a:gd name="T0" fmla="*/ 0 w 569"/>
                <a:gd name="T1" fmla="*/ 16 h 16"/>
                <a:gd name="T2" fmla="*/ 569 w 569"/>
                <a:gd name="T3" fmla="*/ 16 h 16"/>
                <a:gd name="T4" fmla="*/ 569 w 569"/>
                <a:gd name="T5" fmla="*/ 0 h 16"/>
                <a:gd name="T6" fmla="*/ 0 w 569"/>
                <a:gd name="T7" fmla="*/ 0 h 16"/>
                <a:gd name="T8" fmla="*/ 0 w 569"/>
                <a:gd name="T9" fmla="*/ 16 h 16"/>
                <a:gd name="T10" fmla="*/ 0 w 569"/>
                <a:gd name="T11" fmla="*/ 16 h 16"/>
              </a:gdLst>
              <a:ahLst/>
              <a:cxnLst>
                <a:cxn ang="0">
                  <a:pos x="T0" y="T1"/>
                </a:cxn>
                <a:cxn ang="0">
                  <a:pos x="T2" y="T3"/>
                </a:cxn>
                <a:cxn ang="0">
                  <a:pos x="T4" y="T5"/>
                </a:cxn>
                <a:cxn ang="0">
                  <a:pos x="T6" y="T7"/>
                </a:cxn>
                <a:cxn ang="0">
                  <a:pos x="T8" y="T9"/>
                </a:cxn>
                <a:cxn ang="0">
                  <a:pos x="T10" y="T11"/>
                </a:cxn>
              </a:cxnLst>
              <a:rect l="0" t="0" r="r" b="b"/>
              <a:pathLst>
                <a:path w="569" h="16">
                  <a:moveTo>
                    <a:pt x="0" y="16"/>
                  </a:moveTo>
                  <a:lnTo>
                    <a:pt x="569" y="16"/>
                  </a:lnTo>
                  <a:lnTo>
                    <a:pt x="569" y="0"/>
                  </a:lnTo>
                  <a:lnTo>
                    <a:pt x="0" y="0"/>
                  </a:lnTo>
                  <a:lnTo>
                    <a:pt x="0" y="16"/>
                  </a:lnTo>
                  <a:lnTo>
                    <a:pt x="0" y="16"/>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29"/>
            <p:cNvSpPr>
              <a:spLocks/>
            </p:cNvSpPr>
            <p:nvPr/>
          </p:nvSpPr>
          <p:spPr bwMode="auto">
            <a:xfrm>
              <a:off x="2129" y="3075"/>
              <a:ext cx="311" cy="13"/>
            </a:xfrm>
            <a:custGeom>
              <a:avLst/>
              <a:gdLst>
                <a:gd name="T0" fmla="*/ 0 w 311"/>
                <a:gd name="T1" fmla="*/ 13 h 13"/>
                <a:gd name="T2" fmla="*/ 311 w 311"/>
                <a:gd name="T3" fmla="*/ 13 h 13"/>
                <a:gd name="T4" fmla="*/ 311 w 311"/>
                <a:gd name="T5" fmla="*/ 0 h 13"/>
                <a:gd name="T6" fmla="*/ 0 w 311"/>
                <a:gd name="T7" fmla="*/ 0 h 13"/>
                <a:gd name="T8" fmla="*/ 0 w 311"/>
                <a:gd name="T9" fmla="*/ 13 h 13"/>
                <a:gd name="T10" fmla="*/ 0 w 311"/>
                <a:gd name="T11" fmla="*/ 13 h 13"/>
              </a:gdLst>
              <a:ahLst/>
              <a:cxnLst>
                <a:cxn ang="0">
                  <a:pos x="T0" y="T1"/>
                </a:cxn>
                <a:cxn ang="0">
                  <a:pos x="T2" y="T3"/>
                </a:cxn>
                <a:cxn ang="0">
                  <a:pos x="T4" y="T5"/>
                </a:cxn>
                <a:cxn ang="0">
                  <a:pos x="T6" y="T7"/>
                </a:cxn>
                <a:cxn ang="0">
                  <a:pos x="T8" y="T9"/>
                </a:cxn>
                <a:cxn ang="0">
                  <a:pos x="T10" y="T11"/>
                </a:cxn>
              </a:cxnLst>
              <a:rect l="0" t="0" r="r" b="b"/>
              <a:pathLst>
                <a:path w="311" h="13">
                  <a:moveTo>
                    <a:pt x="0" y="13"/>
                  </a:moveTo>
                  <a:lnTo>
                    <a:pt x="311" y="13"/>
                  </a:lnTo>
                  <a:lnTo>
                    <a:pt x="311" y="0"/>
                  </a:lnTo>
                  <a:lnTo>
                    <a:pt x="0" y="0"/>
                  </a:lnTo>
                  <a:lnTo>
                    <a:pt x="0" y="13"/>
                  </a:lnTo>
                  <a:lnTo>
                    <a:pt x="0" y="13"/>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30"/>
            <p:cNvSpPr>
              <a:spLocks/>
            </p:cNvSpPr>
            <p:nvPr/>
          </p:nvSpPr>
          <p:spPr bwMode="auto">
            <a:xfrm>
              <a:off x="2682" y="3075"/>
              <a:ext cx="195" cy="16"/>
            </a:xfrm>
            <a:custGeom>
              <a:avLst/>
              <a:gdLst>
                <a:gd name="T0" fmla="*/ 0 w 195"/>
                <a:gd name="T1" fmla="*/ 16 h 16"/>
                <a:gd name="T2" fmla="*/ 195 w 195"/>
                <a:gd name="T3" fmla="*/ 16 h 16"/>
                <a:gd name="T4" fmla="*/ 195 w 195"/>
                <a:gd name="T5" fmla="*/ 0 h 16"/>
                <a:gd name="T6" fmla="*/ 0 w 195"/>
                <a:gd name="T7" fmla="*/ 0 h 16"/>
                <a:gd name="T8" fmla="*/ 0 w 195"/>
                <a:gd name="T9" fmla="*/ 16 h 16"/>
                <a:gd name="T10" fmla="*/ 0 w 195"/>
                <a:gd name="T11" fmla="*/ 16 h 16"/>
              </a:gdLst>
              <a:ahLst/>
              <a:cxnLst>
                <a:cxn ang="0">
                  <a:pos x="T0" y="T1"/>
                </a:cxn>
                <a:cxn ang="0">
                  <a:pos x="T2" y="T3"/>
                </a:cxn>
                <a:cxn ang="0">
                  <a:pos x="T4" y="T5"/>
                </a:cxn>
                <a:cxn ang="0">
                  <a:pos x="T6" y="T7"/>
                </a:cxn>
                <a:cxn ang="0">
                  <a:pos x="T8" y="T9"/>
                </a:cxn>
                <a:cxn ang="0">
                  <a:pos x="T10" y="T11"/>
                </a:cxn>
              </a:cxnLst>
              <a:rect l="0" t="0" r="r" b="b"/>
              <a:pathLst>
                <a:path w="195" h="16">
                  <a:moveTo>
                    <a:pt x="0" y="16"/>
                  </a:moveTo>
                  <a:lnTo>
                    <a:pt x="195" y="16"/>
                  </a:lnTo>
                  <a:lnTo>
                    <a:pt x="195" y="0"/>
                  </a:lnTo>
                  <a:lnTo>
                    <a:pt x="0" y="0"/>
                  </a:lnTo>
                  <a:lnTo>
                    <a:pt x="0" y="16"/>
                  </a:lnTo>
                  <a:lnTo>
                    <a:pt x="0" y="16"/>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31"/>
            <p:cNvSpPr>
              <a:spLocks/>
            </p:cNvSpPr>
            <p:nvPr/>
          </p:nvSpPr>
          <p:spPr bwMode="auto">
            <a:xfrm>
              <a:off x="2534" y="2442"/>
              <a:ext cx="264" cy="10"/>
            </a:xfrm>
            <a:custGeom>
              <a:avLst/>
              <a:gdLst>
                <a:gd name="T0" fmla="*/ 0 w 264"/>
                <a:gd name="T1" fmla="*/ 10 h 10"/>
                <a:gd name="T2" fmla="*/ 264 w 264"/>
                <a:gd name="T3" fmla="*/ 10 h 10"/>
                <a:gd name="T4" fmla="*/ 264 w 264"/>
                <a:gd name="T5" fmla="*/ 0 h 10"/>
                <a:gd name="T6" fmla="*/ 0 w 264"/>
                <a:gd name="T7" fmla="*/ 0 h 10"/>
                <a:gd name="T8" fmla="*/ 0 w 264"/>
                <a:gd name="T9" fmla="*/ 10 h 10"/>
                <a:gd name="T10" fmla="*/ 0 w 264"/>
                <a:gd name="T11" fmla="*/ 10 h 10"/>
              </a:gdLst>
              <a:ahLst/>
              <a:cxnLst>
                <a:cxn ang="0">
                  <a:pos x="T0" y="T1"/>
                </a:cxn>
                <a:cxn ang="0">
                  <a:pos x="T2" y="T3"/>
                </a:cxn>
                <a:cxn ang="0">
                  <a:pos x="T4" y="T5"/>
                </a:cxn>
                <a:cxn ang="0">
                  <a:pos x="T6" y="T7"/>
                </a:cxn>
                <a:cxn ang="0">
                  <a:pos x="T8" y="T9"/>
                </a:cxn>
                <a:cxn ang="0">
                  <a:pos x="T10" y="T11"/>
                </a:cxn>
              </a:cxnLst>
              <a:rect l="0" t="0" r="r" b="b"/>
              <a:pathLst>
                <a:path w="264" h="10">
                  <a:moveTo>
                    <a:pt x="0" y="10"/>
                  </a:moveTo>
                  <a:lnTo>
                    <a:pt x="264" y="10"/>
                  </a:lnTo>
                  <a:lnTo>
                    <a:pt x="264" y="0"/>
                  </a:lnTo>
                  <a:lnTo>
                    <a:pt x="0" y="0"/>
                  </a:lnTo>
                  <a:lnTo>
                    <a:pt x="0" y="10"/>
                  </a:lnTo>
                  <a:lnTo>
                    <a:pt x="0" y="10"/>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32"/>
            <p:cNvSpPr>
              <a:spLocks/>
            </p:cNvSpPr>
            <p:nvPr/>
          </p:nvSpPr>
          <p:spPr bwMode="auto">
            <a:xfrm>
              <a:off x="2428" y="2445"/>
              <a:ext cx="95" cy="95"/>
            </a:xfrm>
            <a:custGeom>
              <a:avLst/>
              <a:gdLst>
                <a:gd name="T0" fmla="*/ 27 w 95"/>
                <a:gd name="T1" fmla="*/ 0 h 95"/>
                <a:gd name="T2" fmla="*/ 95 w 95"/>
                <a:gd name="T3" fmla="*/ 64 h 95"/>
                <a:gd name="T4" fmla="*/ 72 w 95"/>
                <a:gd name="T5" fmla="*/ 95 h 95"/>
                <a:gd name="T6" fmla="*/ 0 w 95"/>
                <a:gd name="T7" fmla="*/ 24 h 95"/>
                <a:gd name="T8" fmla="*/ 27 w 95"/>
                <a:gd name="T9" fmla="*/ 0 h 95"/>
                <a:gd name="T10" fmla="*/ 27 w 95"/>
                <a:gd name="T11" fmla="*/ 0 h 95"/>
              </a:gdLst>
              <a:ahLst/>
              <a:cxnLst>
                <a:cxn ang="0">
                  <a:pos x="T0" y="T1"/>
                </a:cxn>
                <a:cxn ang="0">
                  <a:pos x="T2" y="T3"/>
                </a:cxn>
                <a:cxn ang="0">
                  <a:pos x="T4" y="T5"/>
                </a:cxn>
                <a:cxn ang="0">
                  <a:pos x="T6" y="T7"/>
                </a:cxn>
                <a:cxn ang="0">
                  <a:pos x="T8" y="T9"/>
                </a:cxn>
                <a:cxn ang="0">
                  <a:pos x="T10" y="T11"/>
                </a:cxn>
              </a:cxnLst>
              <a:rect l="0" t="0" r="r" b="b"/>
              <a:pathLst>
                <a:path w="95" h="95">
                  <a:moveTo>
                    <a:pt x="27" y="0"/>
                  </a:moveTo>
                  <a:lnTo>
                    <a:pt x="95" y="64"/>
                  </a:lnTo>
                  <a:lnTo>
                    <a:pt x="72" y="95"/>
                  </a:lnTo>
                  <a:lnTo>
                    <a:pt x="0" y="24"/>
                  </a:lnTo>
                  <a:lnTo>
                    <a:pt x="27" y="0"/>
                  </a:lnTo>
                  <a:lnTo>
                    <a:pt x="27"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33"/>
            <p:cNvSpPr>
              <a:spLocks/>
            </p:cNvSpPr>
            <p:nvPr/>
          </p:nvSpPr>
          <p:spPr bwMode="auto">
            <a:xfrm>
              <a:off x="2633" y="2646"/>
              <a:ext cx="34" cy="52"/>
            </a:xfrm>
            <a:custGeom>
              <a:avLst/>
              <a:gdLst>
                <a:gd name="T0" fmla="*/ 24 w 34"/>
                <a:gd name="T1" fmla="*/ 52 h 52"/>
                <a:gd name="T2" fmla="*/ 21 w 34"/>
                <a:gd name="T3" fmla="*/ 48 h 52"/>
                <a:gd name="T4" fmla="*/ 18 w 34"/>
                <a:gd name="T5" fmla="*/ 46 h 52"/>
                <a:gd name="T6" fmla="*/ 16 w 34"/>
                <a:gd name="T7" fmla="*/ 40 h 52"/>
                <a:gd name="T8" fmla="*/ 12 w 34"/>
                <a:gd name="T9" fmla="*/ 35 h 52"/>
                <a:gd name="T10" fmla="*/ 10 w 34"/>
                <a:gd name="T11" fmla="*/ 31 h 52"/>
                <a:gd name="T12" fmla="*/ 8 w 34"/>
                <a:gd name="T13" fmla="*/ 27 h 52"/>
                <a:gd name="T14" fmla="*/ 6 w 34"/>
                <a:gd name="T15" fmla="*/ 23 h 52"/>
                <a:gd name="T16" fmla="*/ 5 w 34"/>
                <a:gd name="T17" fmla="*/ 19 h 52"/>
                <a:gd name="T18" fmla="*/ 4 w 34"/>
                <a:gd name="T19" fmla="*/ 15 h 52"/>
                <a:gd name="T20" fmla="*/ 1 w 34"/>
                <a:gd name="T21" fmla="*/ 10 h 52"/>
                <a:gd name="T22" fmla="*/ 0 w 34"/>
                <a:gd name="T23" fmla="*/ 6 h 52"/>
                <a:gd name="T24" fmla="*/ 0 w 34"/>
                <a:gd name="T25" fmla="*/ 0 h 52"/>
                <a:gd name="T26" fmla="*/ 5 w 34"/>
                <a:gd name="T27" fmla="*/ 8 h 52"/>
                <a:gd name="T28" fmla="*/ 13 w 34"/>
                <a:gd name="T29" fmla="*/ 16 h 52"/>
                <a:gd name="T30" fmla="*/ 20 w 34"/>
                <a:gd name="T31" fmla="*/ 23 h 52"/>
                <a:gd name="T32" fmla="*/ 28 w 34"/>
                <a:gd name="T33" fmla="*/ 31 h 52"/>
                <a:gd name="T34" fmla="*/ 32 w 34"/>
                <a:gd name="T35" fmla="*/ 36 h 52"/>
                <a:gd name="T36" fmla="*/ 34 w 34"/>
                <a:gd name="T37" fmla="*/ 42 h 52"/>
                <a:gd name="T38" fmla="*/ 33 w 34"/>
                <a:gd name="T39" fmla="*/ 44 h 52"/>
                <a:gd name="T40" fmla="*/ 30 w 34"/>
                <a:gd name="T41" fmla="*/ 47 h 52"/>
                <a:gd name="T42" fmla="*/ 28 w 34"/>
                <a:gd name="T43" fmla="*/ 48 h 52"/>
                <a:gd name="T44" fmla="*/ 24 w 34"/>
                <a:gd name="T45" fmla="*/ 52 h 52"/>
                <a:gd name="T46" fmla="*/ 24 w 34"/>
                <a:gd name="T4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52">
                  <a:moveTo>
                    <a:pt x="24" y="52"/>
                  </a:moveTo>
                  <a:lnTo>
                    <a:pt x="21" y="48"/>
                  </a:lnTo>
                  <a:lnTo>
                    <a:pt x="18" y="46"/>
                  </a:lnTo>
                  <a:lnTo>
                    <a:pt x="16" y="40"/>
                  </a:lnTo>
                  <a:lnTo>
                    <a:pt x="12" y="35"/>
                  </a:lnTo>
                  <a:lnTo>
                    <a:pt x="10" y="31"/>
                  </a:lnTo>
                  <a:lnTo>
                    <a:pt x="8" y="27"/>
                  </a:lnTo>
                  <a:lnTo>
                    <a:pt x="6" y="23"/>
                  </a:lnTo>
                  <a:lnTo>
                    <a:pt x="5" y="19"/>
                  </a:lnTo>
                  <a:lnTo>
                    <a:pt x="4" y="15"/>
                  </a:lnTo>
                  <a:lnTo>
                    <a:pt x="1" y="10"/>
                  </a:lnTo>
                  <a:lnTo>
                    <a:pt x="0" y="6"/>
                  </a:lnTo>
                  <a:lnTo>
                    <a:pt x="0" y="0"/>
                  </a:lnTo>
                  <a:lnTo>
                    <a:pt x="5" y="8"/>
                  </a:lnTo>
                  <a:lnTo>
                    <a:pt x="13" y="16"/>
                  </a:lnTo>
                  <a:lnTo>
                    <a:pt x="20" y="23"/>
                  </a:lnTo>
                  <a:lnTo>
                    <a:pt x="28" y="31"/>
                  </a:lnTo>
                  <a:lnTo>
                    <a:pt x="32" y="36"/>
                  </a:lnTo>
                  <a:lnTo>
                    <a:pt x="34" y="42"/>
                  </a:lnTo>
                  <a:lnTo>
                    <a:pt x="33" y="44"/>
                  </a:lnTo>
                  <a:lnTo>
                    <a:pt x="30" y="47"/>
                  </a:lnTo>
                  <a:lnTo>
                    <a:pt x="28" y="48"/>
                  </a:lnTo>
                  <a:lnTo>
                    <a:pt x="24" y="52"/>
                  </a:lnTo>
                  <a:lnTo>
                    <a:pt x="2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34"/>
            <p:cNvSpPr>
              <a:spLocks/>
            </p:cNvSpPr>
            <p:nvPr/>
          </p:nvSpPr>
          <p:spPr bwMode="auto">
            <a:xfrm>
              <a:off x="2606" y="2697"/>
              <a:ext cx="33" cy="51"/>
            </a:xfrm>
            <a:custGeom>
              <a:avLst/>
              <a:gdLst>
                <a:gd name="T0" fmla="*/ 25 w 33"/>
                <a:gd name="T1" fmla="*/ 51 h 51"/>
                <a:gd name="T2" fmla="*/ 21 w 33"/>
                <a:gd name="T3" fmla="*/ 48 h 51"/>
                <a:gd name="T4" fmla="*/ 19 w 33"/>
                <a:gd name="T5" fmla="*/ 44 h 51"/>
                <a:gd name="T6" fmla="*/ 15 w 33"/>
                <a:gd name="T7" fmla="*/ 39 h 51"/>
                <a:gd name="T8" fmla="*/ 12 w 33"/>
                <a:gd name="T9" fmla="*/ 33 h 51"/>
                <a:gd name="T10" fmla="*/ 9 w 33"/>
                <a:gd name="T11" fmla="*/ 29 h 51"/>
                <a:gd name="T12" fmla="*/ 8 w 33"/>
                <a:gd name="T13" fmla="*/ 25 h 51"/>
                <a:gd name="T14" fmla="*/ 7 w 33"/>
                <a:gd name="T15" fmla="*/ 21 h 51"/>
                <a:gd name="T16" fmla="*/ 5 w 33"/>
                <a:gd name="T17" fmla="*/ 17 h 51"/>
                <a:gd name="T18" fmla="*/ 3 w 33"/>
                <a:gd name="T19" fmla="*/ 13 h 51"/>
                <a:gd name="T20" fmla="*/ 3 w 33"/>
                <a:gd name="T21" fmla="*/ 8 h 51"/>
                <a:gd name="T22" fmla="*/ 1 w 33"/>
                <a:gd name="T23" fmla="*/ 4 h 51"/>
                <a:gd name="T24" fmla="*/ 0 w 33"/>
                <a:gd name="T25" fmla="*/ 0 h 51"/>
                <a:gd name="T26" fmla="*/ 7 w 33"/>
                <a:gd name="T27" fmla="*/ 7 h 51"/>
                <a:gd name="T28" fmla="*/ 13 w 33"/>
                <a:gd name="T29" fmla="*/ 15 h 51"/>
                <a:gd name="T30" fmla="*/ 21 w 33"/>
                <a:gd name="T31" fmla="*/ 23 h 51"/>
                <a:gd name="T32" fmla="*/ 28 w 33"/>
                <a:gd name="T33" fmla="*/ 31 h 51"/>
                <a:gd name="T34" fmla="*/ 32 w 33"/>
                <a:gd name="T35" fmla="*/ 36 h 51"/>
                <a:gd name="T36" fmla="*/ 33 w 33"/>
                <a:gd name="T37" fmla="*/ 41 h 51"/>
                <a:gd name="T38" fmla="*/ 33 w 33"/>
                <a:gd name="T39" fmla="*/ 44 h 51"/>
                <a:gd name="T40" fmla="*/ 32 w 33"/>
                <a:gd name="T41" fmla="*/ 45 h 51"/>
                <a:gd name="T42" fmla="*/ 28 w 33"/>
                <a:gd name="T43" fmla="*/ 48 h 51"/>
                <a:gd name="T44" fmla="*/ 25 w 33"/>
                <a:gd name="T45" fmla="*/ 51 h 51"/>
                <a:gd name="T46" fmla="*/ 25 w 33"/>
                <a:gd name="T4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51">
                  <a:moveTo>
                    <a:pt x="25" y="51"/>
                  </a:moveTo>
                  <a:lnTo>
                    <a:pt x="21" y="48"/>
                  </a:lnTo>
                  <a:lnTo>
                    <a:pt x="19" y="44"/>
                  </a:lnTo>
                  <a:lnTo>
                    <a:pt x="15" y="39"/>
                  </a:lnTo>
                  <a:lnTo>
                    <a:pt x="12" y="33"/>
                  </a:lnTo>
                  <a:lnTo>
                    <a:pt x="9" y="29"/>
                  </a:lnTo>
                  <a:lnTo>
                    <a:pt x="8" y="25"/>
                  </a:lnTo>
                  <a:lnTo>
                    <a:pt x="7" y="21"/>
                  </a:lnTo>
                  <a:lnTo>
                    <a:pt x="5" y="17"/>
                  </a:lnTo>
                  <a:lnTo>
                    <a:pt x="3" y="13"/>
                  </a:lnTo>
                  <a:lnTo>
                    <a:pt x="3" y="8"/>
                  </a:lnTo>
                  <a:lnTo>
                    <a:pt x="1" y="4"/>
                  </a:lnTo>
                  <a:lnTo>
                    <a:pt x="0" y="0"/>
                  </a:lnTo>
                  <a:lnTo>
                    <a:pt x="7" y="7"/>
                  </a:lnTo>
                  <a:lnTo>
                    <a:pt x="13" y="15"/>
                  </a:lnTo>
                  <a:lnTo>
                    <a:pt x="21" y="23"/>
                  </a:lnTo>
                  <a:lnTo>
                    <a:pt x="28" y="31"/>
                  </a:lnTo>
                  <a:lnTo>
                    <a:pt x="32" y="36"/>
                  </a:lnTo>
                  <a:lnTo>
                    <a:pt x="33" y="41"/>
                  </a:lnTo>
                  <a:lnTo>
                    <a:pt x="33" y="44"/>
                  </a:lnTo>
                  <a:lnTo>
                    <a:pt x="32" y="45"/>
                  </a:lnTo>
                  <a:lnTo>
                    <a:pt x="28" y="48"/>
                  </a:lnTo>
                  <a:lnTo>
                    <a:pt x="25" y="51"/>
                  </a:lnTo>
                  <a:lnTo>
                    <a:pt x="2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35"/>
            <p:cNvSpPr>
              <a:spLocks/>
            </p:cNvSpPr>
            <p:nvPr/>
          </p:nvSpPr>
          <p:spPr bwMode="auto">
            <a:xfrm>
              <a:off x="2528" y="2674"/>
              <a:ext cx="37" cy="50"/>
            </a:xfrm>
            <a:custGeom>
              <a:avLst/>
              <a:gdLst>
                <a:gd name="T0" fmla="*/ 26 w 37"/>
                <a:gd name="T1" fmla="*/ 50 h 50"/>
                <a:gd name="T2" fmla="*/ 22 w 37"/>
                <a:gd name="T3" fmla="*/ 48 h 50"/>
                <a:gd name="T4" fmla="*/ 19 w 37"/>
                <a:gd name="T5" fmla="*/ 44 h 50"/>
                <a:gd name="T6" fmla="*/ 17 w 37"/>
                <a:gd name="T7" fmla="*/ 40 h 50"/>
                <a:gd name="T8" fmla="*/ 14 w 37"/>
                <a:gd name="T9" fmla="*/ 34 h 50"/>
                <a:gd name="T10" fmla="*/ 11 w 37"/>
                <a:gd name="T11" fmla="*/ 30 h 50"/>
                <a:gd name="T12" fmla="*/ 10 w 37"/>
                <a:gd name="T13" fmla="*/ 26 h 50"/>
                <a:gd name="T14" fmla="*/ 7 w 37"/>
                <a:gd name="T15" fmla="*/ 22 h 50"/>
                <a:gd name="T16" fmla="*/ 6 w 37"/>
                <a:gd name="T17" fmla="*/ 18 h 50"/>
                <a:gd name="T18" fmla="*/ 3 w 37"/>
                <a:gd name="T19" fmla="*/ 14 h 50"/>
                <a:gd name="T20" fmla="*/ 2 w 37"/>
                <a:gd name="T21" fmla="*/ 8 h 50"/>
                <a:gd name="T22" fmla="*/ 0 w 37"/>
                <a:gd name="T23" fmla="*/ 4 h 50"/>
                <a:gd name="T24" fmla="*/ 0 w 37"/>
                <a:gd name="T25" fmla="*/ 0 h 50"/>
                <a:gd name="T26" fmla="*/ 2 w 37"/>
                <a:gd name="T27" fmla="*/ 4 h 50"/>
                <a:gd name="T28" fmla="*/ 6 w 37"/>
                <a:gd name="T29" fmla="*/ 7 h 50"/>
                <a:gd name="T30" fmla="*/ 10 w 37"/>
                <a:gd name="T31" fmla="*/ 11 h 50"/>
                <a:gd name="T32" fmla="*/ 15 w 37"/>
                <a:gd name="T33" fmla="*/ 15 h 50"/>
                <a:gd name="T34" fmla="*/ 22 w 37"/>
                <a:gd name="T35" fmla="*/ 23 h 50"/>
                <a:gd name="T36" fmla="*/ 30 w 37"/>
                <a:gd name="T37" fmla="*/ 30 h 50"/>
                <a:gd name="T38" fmla="*/ 34 w 37"/>
                <a:gd name="T39" fmla="*/ 36 h 50"/>
                <a:gd name="T40" fmla="*/ 37 w 37"/>
                <a:gd name="T41" fmla="*/ 42 h 50"/>
                <a:gd name="T42" fmla="*/ 34 w 37"/>
                <a:gd name="T43" fmla="*/ 43 h 50"/>
                <a:gd name="T44" fmla="*/ 33 w 37"/>
                <a:gd name="T45" fmla="*/ 46 h 50"/>
                <a:gd name="T46" fmla="*/ 30 w 37"/>
                <a:gd name="T47" fmla="*/ 48 h 50"/>
                <a:gd name="T48" fmla="*/ 26 w 37"/>
                <a:gd name="T49" fmla="*/ 50 h 50"/>
                <a:gd name="T50" fmla="*/ 26 w 37"/>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50">
                  <a:moveTo>
                    <a:pt x="26" y="50"/>
                  </a:moveTo>
                  <a:lnTo>
                    <a:pt x="22" y="48"/>
                  </a:lnTo>
                  <a:lnTo>
                    <a:pt x="19" y="44"/>
                  </a:lnTo>
                  <a:lnTo>
                    <a:pt x="17" y="40"/>
                  </a:lnTo>
                  <a:lnTo>
                    <a:pt x="14" y="34"/>
                  </a:lnTo>
                  <a:lnTo>
                    <a:pt x="11" y="30"/>
                  </a:lnTo>
                  <a:lnTo>
                    <a:pt x="10" y="26"/>
                  </a:lnTo>
                  <a:lnTo>
                    <a:pt x="7" y="22"/>
                  </a:lnTo>
                  <a:lnTo>
                    <a:pt x="6" y="18"/>
                  </a:lnTo>
                  <a:lnTo>
                    <a:pt x="3" y="14"/>
                  </a:lnTo>
                  <a:lnTo>
                    <a:pt x="2" y="8"/>
                  </a:lnTo>
                  <a:lnTo>
                    <a:pt x="0" y="4"/>
                  </a:lnTo>
                  <a:lnTo>
                    <a:pt x="0" y="0"/>
                  </a:lnTo>
                  <a:lnTo>
                    <a:pt x="2" y="4"/>
                  </a:lnTo>
                  <a:lnTo>
                    <a:pt x="6" y="7"/>
                  </a:lnTo>
                  <a:lnTo>
                    <a:pt x="10" y="11"/>
                  </a:lnTo>
                  <a:lnTo>
                    <a:pt x="15" y="15"/>
                  </a:lnTo>
                  <a:lnTo>
                    <a:pt x="22" y="23"/>
                  </a:lnTo>
                  <a:lnTo>
                    <a:pt x="30" y="30"/>
                  </a:lnTo>
                  <a:lnTo>
                    <a:pt x="34" y="36"/>
                  </a:lnTo>
                  <a:lnTo>
                    <a:pt x="37" y="42"/>
                  </a:lnTo>
                  <a:lnTo>
                    <a:pt x="34" y="43"/>
                  </a:lnTo>
                  <a:lnTo>
                    <a:pt x="33" y="46"/>
                  </a:lnTo>
                  <a:lnTo>
                    <a:pt x="30" y="48"/>
                  </a:lnTo>
                  <a:lnTo>
                    <a:pt x="26" y="50"/>
                  </a:lnTo>
                  <a:lnTo>
                    <a:pt x="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36"/>
            <p:cNvSpPr>
              <a:spLocks/>
            </p:cNvSpPr>
            <p:nvPr/>
          </p:nvSpPr>
          <p:spPr bwMode="auto">
            <a:xfrm>
              <a:off x="2561" y="2776"/>
              <a:ext cx="34" cy="49"/>
            </a:xfrm>
            <a:custGeom>
              <a:avLst/>
              <a:gdLst>
                <a:gd name="T0" fmla="*/ 25 w 34"/>
                <a:gd name="T1" fmla="*/ 49 h 49"/>
                <a:gd name="T2" fmla="*/ 22 w 34"/>
                <a:gd name="T3" fmla="*/ 48 h 49"/>
                <a:gd name="T4" fmla="*/ 18 w 34"/>
                <a:gd name="T5" fmla="*/ 44 h 49"/>
                <a:gd name="T6" fmla="*/ 16 w 34"/>
                <a:gd name="T7" fmla="*/ 39 h 49"/>
                <a:gd name="T8" fmla="*/ 12 w 34"/>
                <a:gd name="T9" fmla="*/ 33 h 49"/>
                <a:gd name="T10" fmla="*/ 10 w 34"/>
                <a:gd name="T11" fmla="*/ 29 h 49"/>
                <a:gd name="T12" fmla="*/ 9 w 34"/>
                <a:gd name="T13" fmla="*/ 25 h 49"/>
                <a:gd name="T14" fmla="*/ 6 w 34"/>
                <a:gd name="T15" fmla="*/ 21 h 49"/>
                <a:gd name="T16" fmla="*/ 5 w 34"/>
                <a:gd name="T17" fmla="*/ 17 h 49"/>
                <a:gd name="T18" fmla="*/ 4 w 34"/>
                <a:gd name="T19" fmla="*/ 13 h 49"/>
                <a:gd name="T20" fmla="*/ 1 w 34"/>
                <a:gd name="T21" fmla="*/ 8 h 49"/>
                <a:gd name="T22" fmla="*/ 0 w 34"/>
                <a:gd name="T23" fmla="*/ 4 h 49"/>
                <a:gd name="T24" fmla="*/ 0 w 34"/>
                <a:gd name="T25" fmla="*/ 0 h 49"/>
                <a:gd name="T26" fmla="*/ 5 w 34"/>
                <a:gd name="T27" fmla="*/ 7 h 49"/>
                <a:gd name="T28" fmla="*/ 13 w 34"/>
                <a:gd name="T29" fmla="*/ 15 h 49"/>
                <a:gd name="T30" fmla="*/ 21 w 34"/>
                <a:gd name="T31" fmla="*/ 21 h 49"/>
                <a:gd name="T32" fmla="*/ 29 w 34"/>
                <a:gd name="T33" fmla="*/ 29 h 49"/>
                <a:gd name="T34" fmla="*/ 33 w 34"/>
                <a:gd name="T35" fmla="*/ 36 h 49"/>
                <a:gd name="T36" fmla="*/ 34 w 34"/>
                <a:gd name="T37" fmla="*/ 41 h 49"/>
                <a:gd name="T38" fmla="*/ 34 w 34"/>
                <a:gd name="T39" fmla="*/ 43 h 49"/>
                <a:gd name="T40" fmla="*/ 32 w 34"/>
                <a:gd name="T41" fmla="*/ 45 h 49"/>
                <a:gd name="T42" fmla="*/ 29 w 34"/>
                <a:gd name="T43" fmla="*/ 48 h 49"/>
                <a:gd name="T44" fmla="*/ 25 w 34"/>
                <a:gd name="T45" fmla="*/ 49 h 49"/>
                <a:gd name="T46" fmla="*/ 25 w 34"/>
                <a:gd name="T4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49">
                  <a:moveTo>
                    <a:pt x="25" y="49"/>
                  </a:moveTo>
                  <a:lnTo>
                    <a:pt x="22" y="48"/>
                  </a:lnTo>
                  <a:lnTo>
                    <a:pt x="18" y="44"/>
                  </a:lnTo>
                  <a:lnTo>
                    <a:pt x="16" y="39"/>
                  </a:lnTo>
                  <a:lnTo>
                    <a:pt x="12" y="33"/>
                  </a:lnTo>
                  <a:lnTo>
                    <a:pt x="10" y="29"/>
                  </a:lnTo>
                  <a:lnTo>
                    <a:pt x="9" y="25"/>
                  </a:lnTo>
                  <a:lnTo>
                    <a:pt x="6" y="21"/>
                  </a:lnTo>
                  <a:lnTo>
                    <a:pt x="5" y="17"/>
                  </a:lnTo>
                  <a:lnTo>
                    <a:pt x="4" y="13"/>
                  </a:lnTo>
                  <a:lnTo>
                    <a:pt x="1" y="8"/>
                  </a:lnTo>
                  <a:lnTo>
                    <a:pt x="0" y="4"/>
                  </a:lnTo>
                  <a:lnTo>
                    <a:pt x="0" y="0"/>
                  </a:lnTo>
                  <a:lnTo>
                    <a:pt x="5" y="7"/>
                  </a:lnTo>
                  <a:lnTo>
                    <a:pt x="13" y="15"/>
                  </a:lnTo>
                  <a:lnTo>
                    <a:pt x="21" y="21"/>
                  </a:lnTo>
                  <a:lnTo>
                    <a:pt x="29" y="29"/>
                  </a:lnTo>
                  <a:lnTo>
                    <a:pt x="33" y="36"/>
                  </a:lnTo>
                  <a:lnTo>
                    <a:pt x="34" y="41"/>
                  </a:lnTo>
                  <a:lnTo>
                    <a:pt x="34" y="43"/>
                  </a:lnTo>
                  <a:lnTo>
                    <a:pt x="32" y="45"/>
                  </a:lnTo>
                  <a:lnTo>
                    <a:pt x="29" y="48"/>
                  </a:lnTo>
                  <a:lnTo>
                    <a:pt x="25" y="49"/>
                  </a:lnTo>
                  <a:lnTo>
                    <a:pt x="2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37"/>
            <p:cNvSpPr>
              <a:spLocks/>
            </p:cNvSpPr>
            <p:nvPr/>
          </p:nvSpPr>
          <p:spPr bwMode="auto">
            <a:xfrm>
              <a:off x="2687" y="2737"/>
              <a:ext cx="36" cy="51"/>
            </a:xfrm>
            <a:custGeom>
              <a:avLst/>
              <a:gdLst>
                <a:gd name="T0" fmla="*/ 26 w 36"/>
                <a:gd name="T1" fmla="*/ 51 h 51"/>
                <a:gd name="T2" fmla="*/ 23 w 36"/>
                <a:gd name="T3" fmla="*/ 48 h 51"/>
                <a:gd name="T4" fmla="*/ 19 w 36"/>
                <a:gd name="T5" fmla="*/ 44 h 51"/>
                <a:gd name="T6" fmla="*/ 16 w 36"/>
                <a:gd name="T7" fmla="*/ 40 h 51"/>
                <a:gd name="T8" fmla="*/ 12 w 36"/>
                <a:gd name="T9" fmla="*/ 34 h 51"/>
                <a:gd name="T10" fmla="*/ 11 w 36"/>
                <a:gd name="T11" fmla="*/ 30 h 51"/>
                <a:gd name="T12" fmla="*/ 10 w 36"/>
                <a:gd name="T13" fmla="*/ 27 h 51"/>
                <a:gd name="T14" fmla="*/ 7 w 36"/>
                <a:gd name="T15" fmla="*/ 22 h 51"/>
                <a:gd name="T16" fmla="*/ 6 w 36"/>
                <a:gd name="T17" fmla="*/ 18 h 51"/>
                <a:gd name="T18" fmla="*/ 4 w 36"/>
                <a:gd name="T19" fmla="*/ 14 h 51"/>
                <a:gd name="T20" fmla="*/ 2 w 36"/>
                <a:gd name="T21" fmla="*/ 10 h 51"/>
                <a:gd name="T22" fmla="*/ 0 w 36"/>
                <a:gd name="T23" fmla="*/ 4 h 51"/>
                <a:gd name="T24" fmla="*/ 0 w 36"/>
                <a:gd name="T25" fmla="*/ 0 h 51"/>
                <a:gd name="T26" fmla="*/ 2 w 36"/>
                <a:gd name="T27" fmla="*/ 4 h 51"/>
                <a:gd name="T28" fmla="*/ 6 w 36"/>
                <a:gd name="T29" fmla="*/ 8 h 51"/>
                <a:gd name="T30" fmla="*/ 11 w 36"/>
                <a:gd name="T31" fmla="*/ 11 h 51"/>
                <a:gd name="T32" fmla="*/ 15 w 36"/>
                <a:gd name="T33" fmla="*/ 15 h 51"/>
                <a:gd name="T34" fmla="*/ 23 w 36"/>
                <a:gd name="T35" fmla="*/ 23 h 51"/>
                <a:gd name="T36" fmla="*/ 30 w 36"/>
                <a:gd name="T37" fmla="*/ 30 h 51"/>
                <a:gd name="T38" fmla="*/ 34 w 36"/>
                <a:gd name="T39" fmla="*/ 36 h 51"/>
                <a:gd name="T40" fmla="*/ 36 w 36"/>
                <a:gd name="T41" fmla="*/ 42 h 51"/>
                <a:gd name="T42" fmla="*/ 35 w 36"/>
                <a:gd name="T43" fmla="*/ 44 h 51"/>
                <a:gd name="T44" fmla="*/ 32 w 36"/>
                <a:gd name="T45" fmla="*/ 46 h 51"/>
                <a:gd name="T46" fmla="*/ 30 w 36"/>
                <a:gd name="T47" fmla="*/ 48 h 51"/>
                <a:gd name="T48" fmla="*/ 26 w 36"/>
                <a:gd name="T49" fmla="*/ 51 h 51"/>
                <a:gd name="T50" fmla="*/ 26 w 36"/>
                <a:gd name="T5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51">
                  <a:moveTo>
                    <a:pt x="26" y="51"/>
                  </a:moveTo>
                  <a:lnTo>
                    <a:pt x="23" y="48"/>
                  </a:lnTo>
                  <a:lnTo>
                    <a:pt x="19" y="44"/>
                  </a:lnTo>
                  <a:lnTo>
                    <a:pt x="16" y="40"/>
                  </a:lnTo>
                  <a:lnTo>
                    <a:pt x="12" y="34"/>
                  </a:lnTo>
                  <a:lnTo>
                    <a:pt x="11" y="30"/>
                  </a:lnTo>
                  <a:lnTo>
                    <a:pt x="10" y="27"/>
                  </a:lnTo>
                  <a:lnTo>
                    <a:pt x="7" y="22"/>
                  </a:lnTo>
                  <a:lnTo>
                    <a:pt x="6" y="18"/>
                  </a:lnTo>
                  <a:lnTo>
                    <a:pt x="4" y="14"/>
                  </a:lnTo>
                  <a:lnTo>
                    <a:pt x="2" y="10"/>
                  </a:lnTo>
                  <a:lnTo>
                    <a:pt x="0" y="4"/>
                  </a:lnTo>
                  <a:lnTo>
                    <a:pt x="0" y="0"/>
                  </a:lnTo>
                  <a:lnTo>
                    <a:pt x="2" y="4"/>
                  </a:lnTo>
                  <a:lnTo>
                    <a:pt x="6" y="8"/>
                  </a:lnTo>
                  <a:lnTo>
                    <a:pt x="11" y="11"/>
                  </a:lnTo>
                  <a:lnTo>
                    <a:pt x="15" y="15"/>
                  </a:lnTo>
                  <a:lnTo>
                    <a:pt x="23" y="23"/>
                  </a:lnTo>
                  <a:lnTo>
                    <a:pt x="30" y="30"/>
                  </a:lnTo>
                  <a:lnTo>
                    <a:pt x="34" y="36"/>
                  </a:lnTo>
                  <a:lnTo>
                    <a:pt x="36" y="42"/>
                  </a:lnTo>
                  <a:lnTo>
                    <a:pt x="35" y="44"/>
                  </a:lnTo>
                  <a:lnTo>
                    <a:pt x="32" y="46"/>
                  </a:lnTo>
                  <a:lnTo>
                    <a:pt x="30" y="48"/>
                  </a:lnTo>
                  <a:lnTo>
                    <a:pt x="26" y="51"/>
                  </a:lnTo>
                  <a:lnTo>
                    <a:pt x="2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38"/>
            <p:cNvSpPr>
              <a:spLocks/>
            </p:cNvSpPr>
            <p:nvPr/>
          </p:nvSpPr>
          <p:spPr bwMode="auto">
            <a:xfrm>
              <a:off x="2645" y="2803"/>
              <a:ext cx="36" cy="50"/>
            </a:xfrm>
            <a:custGeom>
              <a:avLst/>
              <a:gdLst>
                <a:gd name="T0" fmla="*/ 26 w 36"/>
                <a:gd name="T1" fmla="*/ 50 h 50"/>
                <a:gd name="T2" fmla="*/ 22 w 36"/>
                <a:gd name="T3" fmla="*/ 48 h 50"/>
                <a:gd name="T4" fmla="*/ 20 w 36"/>
                <a:gd name="T5" fmla="*/ 45 h 50"/>
                <a:gd name="T6" fmla="*/ 17 w 36"/>
                <a:gd name="T7" fmla="*/ 40 h 50"/>
                <a:gd name="T8" fmla="*/ 13 w 36"/>
                <a:gd name="T9" fmla="*/ 33 h 50"/>
                <a:gd name="T10" fmla="*/ 12 w 36"/>
                <a:gd name="T11" fmla="*/ 29 h 50"/>
                <a:gd name="T12" fmla="*/ 10 w 36"/>
                <a:gd name="T13" fmla="*/ 26 h 50"/>
                <a:gd name="T14" fmla="*/ 8 w 36"/>
                <a:gd name="T15" fmla="*/ 21 h 50"/>
                <a:gd name="T16" fmla="*/ 6 w 36"/>
                <a:gd name="T17" fmla="*/ 17 h 50"/>
                <a:gd name="T18" fmla="*/ 4 w 36"/>
                <a:gd name="T19" fmla="*/ 13 h 50"/>
                <a:gd name="T20" fmla="*/ 2 w 36"/>
                <a:gd name="T21" fmla="*/ 9 h 50"/>
                <a:gd name="T22" fmla="*/ 1 w 36"/>
                <a:gd name="T23" fmla="*/ 4 h 50"/>
                <a:gd name="T24" fmla="*/ 0 w 36"/>
                <a:gd name="T25" fmla="*/ 0 h 50"/>
                <a:gd name="T26" fmla="*/ 6 w 36"/>
                <a:gd name="T27" fmla="*/ 8 h 50"/>
                <a:gd name="T28" fmla="*/ 14 w 36"/>
                <a:gd name="T29" fmla="*/ 16 h 50"/>
                <a:gd name="T30" fmla="*/ 18 w 36"/>
                <a:gd name="T31" fmla="*/ 18 h 50"/>
                <a:gd name="T32" fmla="*/ 22 w 36"/>
                <a:gd name="T33" fmla="*/ 22 h 50"/>
                <a:gd name="T34" fmla="*/ 25 w 36"/>
                <a:gd name="T35" fmla="*/ 26 h 50"/>
                <a:gd name="T36" fmla="*/ 29 w 36"/>
                <a:gd name="T37" fmla="*/ 29 h 50"/>
                <a:gd name="T38" fmla="*/ 34 w 36"/>
                <a:gd name="T39" fmla="*/ 36 h 50"/>
                <a:gd name="T40" fmla="*/ 36 w 36"/>
                <a:gd name="T41" fmla="*/ 41 h 50"/>
                <a:gd name="T42" fmla="*/ 34 w 36"/>
                <a:gd name="T43" fmla="*/ 44 h 50"/>
                <a:gd name="T44" fmla="*/ 33 w 36"/>
                <a:gd name="T45" fmla="*/ 46 h 50"/>
                <a:gd name="T46" fmla="*/ 30 w 36"/>
                <a:gd name="T47" fmla="*/ 48 h 50"/>
                <a:gd name="T48" fmla="*/ 26 w 36"/>
                <a:gd name="T49" fmla="*/ 50 h 50"/>
                <a:gd name="T50" fmla="*/ 26 w 36"/>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50">
                  <a:moveTo>
                    <a:pt x="26" y="50"/>
                  </a:moveTo>
                  <a:lnTo>
                    <a:pt x="22" y="48"/>
                  </a:lnTo>
                  <a:lnTo>
                    <a:pt x="20" y="45"/>
                  </a:lnTo>
                  <a:lnTo>
                    <a:pt x="17" y="40"/>
                  </a:lnTo>
                  <a:lnTo>
                    <a:pt x="13" y="33"/>
                  </a:lnTo>
                  <a:lnTo>
                    <a:pt x="12" y="29"/>
                  </a:lnTo>
                  <a:lnTo>
                    <a:pt x="10" y="26"/>
                  </a:lnTo>
                  <a:lnTo>
                    <a:pt x="8" y="21"/>
                  </a:lnTo>
                  <a:lnTo>
                    <a:pt x="6" y="17"/>
                  </a:lnTo>
                  <a:lnTo>
                    <a:pt x="4" y="13"/>
                  </a:lnTo>
                  <a:lnTo>
                    <a:pt x="2" y="9"/>
                  </a:lnTo>
                  <a:lnTo>
                    <a:pt x="1" y="4"/>
                  </a:lnTo>
                  <a:lnTo>
                    <a:pt x="0" y="0"/>
                  </a:lnTo>
                  <a:lnTo>
                    <a:pt x="6" y="8"/>
                  </a:lnTo>
                  <a:lnTo>
                    <a:pt x="14" y="16"/>
                  </a:lnTo>
                  <a:lnTo>
                    <a:pt x="18" y="18"/>
                  </a:lnTo>
                  <a:lnTo>
                    <a:pt x="22" y="22"/>
                  </a:lnTo>
                  <a:lnTo>
                    <a:pt x="25" y="26"/>
                  </a:lnTo>
                  <a:lnTo>
                    <a:pt x="29" y="29"/>
                  </a:lnTo>
                  <a:lnTo>
                    <a:pt x="34" y="36"/>
                  </a:lnTo>
                  <a:lnTo>
                    <a:pt x="36" y="41"/>
                  </a:lnTo>
                  <a:lnTo>
                    <a:pt x="34" y="44"/>
                  </a:lnTo>
                  <a:lnTo>
                    <a:pt x="33" y="46"/>
                  </a:lnTo>
                  <a:lnTo>
                    <a:pt x="30" y="48"/>
                  </a:lnTo>
                  <a:lnTo>
                    <a:pt x="26" y="50"/>
                  </a:lnTo>
                  <a:lnTo>
                    <a:pt x="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39"/>
            <p:cNvSpPr>
              <a:spLocks/>
            </p:cNvSpPr>
            <p:nvPr/>
          </p:nvSpPr>
          <p:spPr bwMode="auto">
            <a:xfrm>
              <a:off x="2597" y="2871"/>
              <a:ext cx="36" cy="50"/>
            </a:xfrm>
            <a:custGeom>
              <a:avLst/>
              <a:gdLst>
                <a:gd name="T0" fmla="*/ 26 w 36"/>
                <a:gd name="T1" fmla="*/ 50 h 50"/>
                <a:gd name="T2" fmla="*/ 22 w 36"/>
                <a:gd name="T3" fmla="*/ 48 h 50"/>
                <a:gd name="T4" fmla="*/ 20 w 36"/>
                <a:gd name="T5" fmla="*/ 44 h 50"/>
                <a:gd name="T6" fmla="*/ 17 w 36"/>
                <a:gd name="T7" fmla="*/ 40 h 50"/>
                <a:gd name="T8" fmla="*/ 13 w 36"/>
                <a:gd name="T9" fmla="*/ 33 h 50"/>
                <a:gd name="T10" fmla="*/ 12 w 36"/>
                <a:gd name="T11" fmla="*/ 30 h 50"/>
                <a:gd name="T12" fmla="*/ 10 w 36"/>
                <a:gd name="T13" fmla="*/ 26 h 50"/>
                <a:gd name="T14" fmla="*/ 9 w 36"/>
                <a:gd name="T15" fmla="*/ 21 h 50"/>
                <a:gd name="T16" fmla="*/ 6 w 36"/>
                <a:gd name="T17" fmla="*/ 18 h 50"/>
                <a:gd name="T18" fmla="*/ 5 w 36"/>
                <a:gd name="T19" fmla="*/ 13 h 50"/>
                <a:gd name="T20" fmla="*/ 4 w 36"/>
                <a:gd name="T21" fmla="*/ 9 h 50"/>
                <a:gd name="T22" fmla="*/ 1 w 36"/>
                <a:gd name="T23" fmla="*/ 4 h 50"/>
                <a:gd name="T24" fmla="*/ 0 w 36"/>
                <a:gd name="T25" fmla="*/ 0 h 50"/>
                <a:gd name="T26" fmla="*/ 2 w 36"/>
                <a:gd name="T27" fmla="*/ 4 h 50"/>
                <a:gd name="T28" fmla="*/ 6 w 36"/>
                <a:gd name="T29" fmla="*/ 8 h 50"/>
                <a:gd name="T30" fmla="*/ 10 w 36"/>
                <a:gd name="T31" fmla="*/ 12 h 50"/>
                <a:gd name="T32" fmla="*/ 16 w 36"/>
                <a:gd name="T33" fmla="*/ 14 h 50"/>
                <a:gd name="T34" fmla="*/ 22 w 36"/>
                <a:gd name="T35" fmla="*/ 22 h 50"/>
                <a:gd name="T36" fmla="*/ 30 w 36"/>
                <a:gd name="T37" fmla="*/ 30 h 50"/>
                <a:gd name="T38" fmla="*/ 34 w 36"/>
                <a:gd name="T39" fmla="*/ 36 h 50"/>
                <a:gd name="T40" fmla="*/ 36 w 36"/>
                <a:gd name="T41" fmla="*/ 41 h 50"/>
                <a:gd name="T42" fmla="*/ 34 w 36"/>
                <a:gd name="T43" fmla="*/ 44 h 50"/>
                <a:gd name="T44" fmla="*/ 33 w 36"/>
                <a:gd name="T45" fmla="*/ 45 h 50"/>
                <a:gd name="T46" fmla="*/ 30 w 36"/>
                <a:gd name="T47" fmla="*/ 48 h 50"/>
                <a:gd name="T48" fmla="*/ 26 w 36"/>
                <a:gd name="T49" fmla="*/ 50 h 50"/>
                <a:gd name="T50" fmla="*/ 26 w 36"/>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50">
                  <a:moveTo>
                    <a:pt x="26" y="50"/>
                  </a:moveTo>
                  <a:lnTo>
                    <a:pt x="22" y="48"/>
                  </a:lnTo>
                  <a:lnTo>
                    <a:pt x="20" y="44"/>
                  </a:lnTo>
                  <a:lnTo>
                    <a:pt x="17" y="40"/>
                  </a:lnTo>
                  <a:lnTo>
                    <a:pt x="13" y="33"/>
                  </a:lnTo>
                  <a:lnTo>
                    <a:pt x="12" y="30"/>
                  </a:lnTo>
                  <a:lnTo>
                    <a:pt x="10" y="26"/>
                  </a:lnTo>
                  <a:lnTo>
                    <a:pt x="9" y="21"/>
                  </a:lnTo>
                  <a:lnTo>
                    <a:pt x="6" y="18"/>
                  </a:lnTo>
                  <a:lnTo>
                    <a:pt x="5" y="13"/>
                  </a:lnTo>
                  <a:lnTo>
                    <a:pt x="4" y="9"/>
                  </a:lnTo>
                  <a:lnTo>
                    <a:pt x="1" y="4"/>
                  </a:lnTo>
                  <a:lnTo>
                    <a:pt x="0" y="0"/>
                  </a:lnTo>
                  <a:lnTo>
                    <a:pt x="2" y="4"/>
                  </a:lnTo>
                  <a:lnTo>
                    <a:pt x="6" y="8"/>
                  </a:lnTo>
                  <a:lnTo>
                    <a:pt x="10" y="12"/>
                  </a:lnTo>
                  <a:lnTo>
                    <a:pt x="16" y="14"/>
                  </a:lnTo>
                  <a:lnTo>
                    <a:pt x="22" y="22"/>
                  </a:lnTo>
                  <a:lnTo>
                    <a:pt x="30" y="30"/>
                  </a:lnTo>
                  <a:lnTo>
                    <a:pt x="34" y="36"/>
                  </a:lnTo>
                  <a:lnTo>
                    <a:pt x="36" y="41"/>
                  </a:lnTo>
                  <a:lnTo>
                    <a:pt x="34" y="44"/>
                  </a:lnTo>
                  <a:lnTo>
                    <a:pt x="33" y="45"/>
                  </a:lnTo>
                  <a:lnTo>
                    <a:pt x="30" y="48"/>
                  </a:lnTo>
                  <a:lnTo>
                    <a:pt x="26" y="50"/>
                  </a:lnTo>
                  <a:lnTo>
                    <a:pt x="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40"/>
            <p:cNvSpPr>
              <a:spLocks/>
            </p:cNvSpPr>
            <p:nvPr/>
          </p:nvSpPr>
          <p:spPr bwMode="auto">
            <a:xfrm>
              <a:off x="2719" y="2820"/>
              <a:ext cx="35" cy="51"/>
            </a:xfrm>
            <a:custGeom>
              <a:avLst/>
              <a:gdLst>
                <a:gd name="T0" fmla="*/ 27 w 35"/>
                <a:gd name="T1" fmla="*/ 51 h 51"/>
                <a:gd name="T2" fmla="*/ 23 w 35"/>
                <a:gd name="T3" fmla="*/ 48 h 51"/>
                <a:gd name="T4" fmla="*/ 20 w 35"/>
                <a:gd name="T5" fmla="*/ 45 h 51"/>
                <a:gd name="T6" fmla="*/ 16 w 35"/>
                <a:gd name="T7" fmla="*/ 40 h 51"/>
                <a:gd name="T8" fmla="*/ 12 w 35"/>
                <a:gd name="T9" fmla="*/ 33 h 51"/>
                <a:gd name="T10" fmla="*/ 11 w 35"/>
                <a:gd name="T11" fmla="*/ 29 h 51"/>
                <a:gd name="T12" fmla="*/ 10 w 35"/>
                <a:gd name="T13" fmla="*/ 25 h 51"/>
                <a:gd name="T14" fmla="*/ 8 w 35"/>
                <a:gd name="T15" fmla="*/ 21 h 51"/>
                <a:gd name="T16" fmla="*/ 6 w 35"/>
                <a:gd name="T17" fmla="*/ 17 h 51"/>
                <a:gd name="T18" fmla="*/ 4 w 35"/>
                <a:gd name="T19" fmla="*/ 13 h 51"/>
                <a:gd name="T20" fmla="*/ 3 w 35"/>
                <a:gd name="T21" fmla="*/ 9 h 51"/>
                <a:gd name="T22" fmla="*/ 0 w 35"/>
                <a:gd name="T23" fmla="*/ 4 h 51"/>
                <a:gd name="T24" fmla="*/ 0 w 35"/>
                <a:gd name="T25" fmla="*/ 0 h 51"/>
                <a:gd name="T26" fmla="*/ 6 w 35"/>
                <a:gd name="T27" fmla="*/ 7 h 51"/>
                <a:gd name="T28" fmla="*/ 15 w 35"/>
                <a:gd name="T29" fmla="*/ 16 h 51"/>
                <a:gd name="T30" fmla="*/ 22 w 35"/>
                <a:gd name="T31" fmla="*/ 23 h 51"/>
                <a:gd name="T32" fmla="*/ 30 w 35"/>
                <a:gd name="T33" fmla="*/ 29 h 51"/>
                <a:gd name="T34" fmla="*/ 34 w 35"/>
                <a:gd name="T35" fmla="*/ 36 h 51"/>
                <a:gd name="T36" fmla="*/ 35 w 35"/>
                <a:gd name="T37" fmla="*/ 41 h 51"/>
                <a:gd name="T38" fmla="*/ 35 w 35"/>
                <a:gd name="T39" fmla="*/ 44 h 51"/>
                <a:gd name="T40" fmla="*/ 34 w 35"/>
                <a:gd name="T41" fmla="*/ 47 h 51"/>
                <a:gd name="T42" fmla="*/ 30 w 35"/>
                <a:gd name="T43" fmla="*/ 48 h 51"/>
                <a:gd name="T44" fmla="*/ 27 w 35"/>
                <a:gd name="T45" fmla="*/ 51 h 51"/>
                <a:gd name="T46" fmla="*/ 27 w 35"/>
                <a:gd name="T4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51">
                  <a:moveTo>
                    <a:pt x="27" y="51"/>
                  </a:moveTo>
                  <a:lnTo>
                    <a:pt x="23" y="48"/>
                  </a:lnTo>
                  <a:lnTo>
                    <a:pt x="20" y="45"/>
                  </a:lnTo>
                  <a:lnTo>
                    <a:pt x="16" y="40"/>
                  </a:lnTo>
                  <a:lnTo>
                    <a:pt x="12" y="33"/>
                  </a:lnTo>
                  <a:lnTo>
                    <a:pt x="11" y="29"/>
                  </a:lnTo>
                  <a:lnTo>
                    <a:pt x="10" y="25"/>
                  </a:lnTo>
                  <a:lnTo>
                    <a:pt x="8" y="21"/>
                  </a:lnTo>
                  <a:lnTo>
                    <a:pt x="6" y="17"/>
                  </a:lnTo>
                  <a:lnTo>
                    <a:pt x="4" y="13"/>
                  </a:lnTo>
                  <a:lnTo>
                    <a:pt x="3" y="9"/>
                  </a:lnTo>
                  <a:lnTo>
                    <a:pt x="0" y="4"/>
                  </a:lnTo>
                  <a:lnTo>
                    <a:pt x="0" y="0"/>
                  </a:lnTo>
                  <a:lnTo>
                    <a:pt x="6" y="7"/>
                  </a:lnTo>
                  <a:lnTo>
                    <a:pt x="15" y="16"/>
                  </a:lnTo>
                  <a:lnTo>
                    <a:pt x="22" y="23"/>
                  </a:lnTo>
                  <a:lnTo>
                    <a:pt x="30" y="29"/>
                  </a:lnTo>
                  <a:lnTo>
                    <a:pt x="34" y="36"/>
                  </a:lnTo>
                  <a:lnTo>
                    <a:pt x="35" y="41"/>
                  </a:lnTo>
                  <a:lnTo>
                    <a:pt x="35" y="44"/>
                  </a:lnTo>
                  <a:lnTo>
                    <a:pt x="34" y="47"/>
                  </a:lnTo>
                  <a:lnTo>
                    <a:pt x="30" y="48"/>
                  </a:lnTo>
                  <a:lnTo>
                    <a:pt x="27" y="51"/>
                  </a:lnTo>
                  <a:lnTo>
                    <a:pt x="2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41"/>
            <p:cNvSpPr>
              <a:spLocks/>
            </p:cNvSpPr>
            <p:nvPr/>
          </p:nvSpPr>
          <p:spPr bwMode="auto">
            <a:xfrm>
              <a:off x="2411" y="2440"/>
              <a:ext cx="230" cy="224"/>
            </a:xfrm>
            <a:custGeom>
              <a:avLst/>
              <a:gdLst>
                <a:gd name="T0" fmla="*/ 87 w 230"/>
                <a:gd name="T1" fmla="*/ 198 h 224"/>
                <a:gd name="T2" fmla="*/ 77 w 230"/>
                <a:gd name="T3" fmla="*/ 182 h 224"/>
                <a:gd name="T4" fmla="*/ 73 w 230"/>
                <a:gd name="T5" fmla="*/ 169 h 224"/>
                <a:gd name="T6" fmla="*/ 71 w 230"/>
                <a:gd name="T7" fmla="*/ 153 h 224"/>
                <a:gd name="T8" fmla="*/ 71 w 230"/>
                <a:gd name="T9" fmla="*/ 138 h 224"/>
                <a:gd name="T10" fmla="*/ 69 w 230"/>
                <a:gd name="T11" fmla="*/ 122 h 224"/>
                <a:gd name="T12" fmla="*/ 68 w 230"/>
                <a:gd name="T13" fmla="*/ 108 h 224"/>
                <a:gd name="T14" fmla="*/ 65 w 230"/>
                <a:gd name="T15" fmla="*/ 93 h 224"/>
                <a:gd name="T16" fmla="*/ 60 w 230"/>
                <a:gd name="T17" fmla="*/ 80 h 224"/>
                <a:gd name="T18" fmla="*/ 51 w 230"/>
                <a:gd name="T19" fmla="*/ 69 h 224"/>
                <a:gd name="T20" fmla="*/ 39 w 230"/>
                <a:gd name="T21" fmla="*/ 60 h 224"/>
                <a:gd name="T22" fmla="*/ 24 w 230"/>
                <a:gd name="T23" fmla="*/ 48 h 224"/>
                <a:gd name="T24" fmla="*/ 8 w 230"/>
                <a:gd name="T25" fmla="*/ 36 h 224"/>
                <a:gd name="T26" fmla="*/ 3 w 230"/>
                <a:gd name="T27" fmla="*/ 26 h 224"/>
                <a:gd name="T28" fmla="*/ 16 w 230"/>
                <a:gd name="T29" fmla="*/ 21 h 224"/>
                <a:gd name="T30" fmla="*/ 29 w 230"/>
                <a:gd name="T31" fmla="*/ 30 h 224"/>
                <a:gd name="T32" fmla="*/ 43 w 230"/>
                <a:gd name="T33" fmla="*/ 44 h 224"/>
                <a:gd name="T34" fmla="*/ 56 w 230"/>
                <a:gd name="T35" fmla="*/ 56 h 224"/>
                <a:gd name="T36" fmla="*/ 69 w 230"/>
                <a:gd name="T37" fmla="*/ 68 h 224"/>
                <a:gd name="T38" fmla="*/ 81 w 230"/>
                <a:gd name="T39" fmla="*/ 77 h 224"/>
                <a:gd name="T40" fmla="*/ 93 w 230"/>
                <a:gd name="T41" fmla="*/ 77 h 224"/>
                <a:gd name="T42" fmla="*/ 36 w 230"/>
                <a:gd name="T43" fmla="*/ 9 h 224"/>
                <a:gd name="T44" fmla="*/ 52 w 230"/>
                <a:gd name="T45" fmla="*/ 4 h 224"/>
                <a:gd name="T46" fmla="*/ 69 w 230"/>
                <a:gd name="T47" fmla="*/ 20 h 224"/>
                <a:gd name="T48" fmla="*/ 87 w 230"/>
                <a:gd name="T49" fmla="*/ 34 h 224"/>
                <a:gd name="T50" fmla="*/ 104 w 230"/>
                <a:gd name="T51" fmla="*/ 52 h 224"/>
                <a:gd name="T52" fmla="*/ 121 w 230"/>
                <a:gd name="T53" fmla="*/ 62 h 224"/>
                <a:gd name="T54" fmla="*/ 135 w 230"/>
                <a:gd name="T55" fmla="*/ 68 h 224"/>
                <a:gd name="T56" fmla="*/ 148 w 230"/>
                <a:gd name="T57" fmla="*/ 72 h 224"/>
                <a:gd name="T58" fmla="*/ 160 w 230"/>
                <a:gd name="T59" fmla="*/ 77 h 224"/>
                <a:gd name="T60" fmla="*/ 176 w 230"/>
                <a:gd name="T61" fmla="*/ 84 h 224"/>
                <a:gd name="T62" fmla="*/ 198 w 230"/>
                <a:gd name="T63" fmla="*/ 101 h 224"/>
                <a:gd name="T64" fmla="*/ 204 w 230"/>
                <a:gd name="T65" fmla="*/ 114 h 224"/>
                <a:gd name="T66" fmla="*/ 218 w 230"/>
                <a:gd name="T67" fmla="*/ 132 h 224"/>
                <a:gd name="T68" fmla="*/ 228 w 230"/>
                <a:gd name="T69" fmla="*/ 152 h 224"/>
                <a:gd name="T70" fmla="*/ 230 w 230"/>
                <a:gd name="T71" fmla="*/ 168 h 224"/>
                <a:gd name="T72" fmla="*/ 226 w 230"/>
                <a:gd name="T73" fmla="*/ 185 h 224"/>
                <a:gd name="T74" fmla="*/ 207 w 230"/>
                <a:gd name="T75" fmla="*/ 205 h 224"/>
                <a:gd name="T76" fmla="*/ 192 w 230"/>
                <a:gd name="T77" fmla="*/ 212 h 224"/>
                <a:gd name="T78" fmla="*/ 179 w 230"/>
                <a:gd name="T79" fmla="*/ 218 h 224"/>
                <a:gd name="T80" fmla="*/ 163 w 230"/>
                <a:gd name="T81" fmla="*/ 222 h 224"/>
                <a:gd name="T82" fmla="*/ 148 w 230"/>
                <a:gd name="T83" fmla="*/ 224 h 224"/>
                <a:gd name="T84" fmla="*/ 132 w 230"/>
                <a:gd name="T85" fmla="*/ 222 h 224"/>
                <a:gd name="T86" fmla="*/ 117 w 230"/>
                <a:gd name="T87" fmla="*/ 220 h 224"/>
                <a:gd name="T88" fmla="*/ 105 w 230"/>
                <a:gd name="T89" fmla="*/ 214 h 224"/>
                <a:gd name="T90" fmla="*/ 95 w 230"/>
                <a:gd name="T91"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224">
                  <a:moveTo>
                    <a:pt x="95" y="208"/>
                  </a:moveTo>
                  <a:lnTo>
                    <a:pt x="89" y="202"/>
                  </a:lnTo>
                  <a:lnTo>
                    <a:pt x="87" y="198"/>
                  </a:lnTo>
                  <a:lnTo>
                    <a:pt x="83" y="193"/>
                  </a:lnTo>
                  <a:lnTo>
                    <a:pt x="80" y="188"/>
                  </a:lnTo>
                  <a:lnTo>
                    <a:pt x="77" y="182"/>
                  </a:lnTo>
                  <a:lnTo>
                    <a:pt x="76" y="178"/>
                  </a:lnTo>
                  <a:lnTo>
                    <a:pt x="75" y="173"/>
                  </a:lnTo>
                  <a:lnTo>
                    <a:pt x="73" y="169"/>
                  </a:lnTo>
                  <a:lnTo>
                    <a:pt x="72" y="164"/>
                  </a:lnTo>
                  <a:lnTo>
                    <a:pt x="71" y="158"/>
                  </a:lnTo>
                  <a:lnTo>
                    <a:pt x="71" y="153"/>
                  </a:lnTo>
                  <a:lnTo>
                    <a:pt x="71" y="149"/>
                  </a:lnTo>
                  <a:lnTo>
                    <a:pt x="71" y="144"/>
                  </a:lnTo>
                  <a:lnTo>
                    <a:pt x="71" y="138"/>
                  </a:lnTo>
                  <a:lnTo>
                    <a:pt x="71" y="133"/>
                  </a:lnTo>
                  <a:lnTo>
                    <a:pt x="71" y="128"/>
                  </a:lnTo>
                  <a:lnTo>
                    <a:pt x="69" y="122"/>
                  </a:lnTo>
                  <a:lnTo>
                    <a:pt x="69" y="117"/>
                  </a:lnTo>
                  <a:lnTo>
                    <a:pt x="68" y="112"/>
                  </a:lnTo>
                  <a:lnTo>
                    <a:pt x="68" y="108"/>
                  </a:lnTo>
                  <a:lnTo>
                    <a:pt x="67" y="102"/>
                  </a:lnTo>
                  <a:lnTo>
                    <a:pt x="65" y="98"/>
                  </a:lnTo>
                  <a:lnTo>
                    <a:pt x="65" y="93"/>
                  </a:lnTo>
                  <a:lnTo>
                    <a:pt x="64" y="89"/>
                  </a:lnTo>
                  <a:lnTo>
                    <a:pt x="63" y="85"/>
                  </a:lnTo>
                  <a:lnTo>
                    <a:pt x="60" y="80"/>
                  </a:lnTo>
                  <a:lnTo>
                    <a:pt x="57" y="77"/>
                  </a:lnTo>
                  <a:lnTo>
                    <a:pt x="55" y="73"/>
                  </a:lnTo>
                  <a:lnTo>
                    <a:pt x="51" y="69"/>
                  </a:lnTo>
                  <a:lnTo>
                    <a:pt x="47" y="66"/>
                  </a:lnTo>
                  <a:lnTo>
                    <a:pt x="43" y="62"/>
                  </a:lnTo>
                  <a:lnTo>
                    <a:pt x="39" y="60"/>
                  </a:lnTo>
                  <a:lnTo>
                    <a:pt x="33" y="56"/>
                  </a:lnTo>
                  <a:lnTo>
                    <a:pt x="29" y="52"/>
                  </a:lnTo>
                  <a:lnTo>
                    <a:pt x="24" y="48"/>
                  </a:lnTo>
                  <a:lnTo>
                    <a:pt x="19" y="44"/>
                  </a:lnTo>
                  <a:lnTo>
                    <a:pt x="13" y="38"/>
                  </a:lnTo>
                  <a:lnTo>
                    <a:pt x="8" y="36"/>
                  </a:lnTo>
                  <a:lnTo>
                    <a:pt x="4" y="32"/>
                  </a:lnTo>
                  <a:lnTo>
                    <a:pt x="0" y="30"/>
                  </a:lnTo>
                  <a:lnTo>
                    <a:pt x="3" y="26"/>
                  </a:lnTo>
                  <a:lnTo>
                    <a:pt x="8" y="24"/>
                  </a:lnTo>
                  <a:lnTo>
                    <a:pt x="11" y="20"/>
                  </a:lnTo>
                  <a:lnTo>
                    <a:pt x="16" y="21"/>
                  </a:lnTo>
                  <a:lnTo>
                    <a:pt x="20" y="24"/>
                  </a:lnTo>
                  <a:lnTo>
                    <a:pt x="25" y="26"/>
                  </a:lnTo>
                  <a:lnTo>
                    <a:pt x="29" y="30"/>
                  </a:lnTo>
                  <a:lnTo>
                    <a:pt x="33" y="34"/>
                  </a:lnTo>
                  <a:lnTo>
                    <a:pt x="39" y="38"/>
                  </a:lnTo>
                  <a:lnTo>
                    <a:pt x="43" y="44"/>
                  </a:lnTo>
                  <a:lnTo>
                    <a:pt x="47" y="48"/>
                  </a:lnTo>
                  <a:lnTo>
                    <a:pt x="52" y="53"/>
                  </a:lnTo>
                  <a:lnTo>
                    <a:pt x="56" y="56"/>
                  </a:lnTo>
                  <a:lnTo>
                    <a:pt x="60" y="60"/>
                  </a:lnTo>
                  <a:lnTo>
                    <a:pt x="64" y="64"/>
                  </a:lnTo>
                  <a:lnTo>
                    <a:pt x="69" y="68"/>
                  </a:lnTo>
                  <a:lnTo>
                    <a:pt x="72" y="72"/>
                  </a:lnTo>
                  <a:lnTo>
                    <a:pt x="77" y="74"/>
                  </a:lnTo>
                  <a:lnTo>
                    <a:pt x="81" y="77"/>
                  </a:lnTo>
                  <a:lnTo>
                    <a:pt x="87" y="80"/>
                  </a:lnTo>
                  <a:lnTo>
                    <a:pt x="89" y="78"/>
                  </a:lnTo>
                  <a:lnTo>
                    <a:pt x="93" y="77"/>
                  </a:lnTo>
                  <a:lnTo>
                    <a:pt x="97" y="73"/>
                  </a:lnTo>
                  <a:lnTo>
                    <a:pt x="100" y="69"/>
                  </a:lnTo>
                  <a:lnTo>
                    <a:pt x="36" y="9"/>
                  </a:lnTo>
                  <a:lnTo>
                    <a:pt x="40" y="2"/>
                  </a:lnTo>
                  <a:lnTo>
                    <a:pt x="47" y="0"/>
                  </a:lnTo>
                  <a:lnTo>
                    <a:pt x="52" y="4"/>
                  </a:lnTo>
                  <a:lnTo>
                    <a:pt x="57" y="8"/>
                  </a:lnTo>
                  <a:lnTo>
                    <a:pt x="63" y="13"/>
                  </a:lnTo>
                  <a:lnTo>
                    <a:pt x="69" y="20"/>
                  </a:lnTo>
                  <a:lnTo>
                    <a:pt x="75" y="24"/>
                  </a:lnTo>
                  <a:lnTo>
                    <a:pt x="80" y="29"/>
                  </a:lnTo>
                  <a:lnTo>
                    <a:pt x="87" y="34"/>
                  </a:lnTo>
                  <a:lnTo>
                    <a:pt x="93" y="40"/>
                  </a:lnTo>
                  <a:lnTo>
                    <a:pt x="97" y="46"/>
                  </a:lnTo>
                  <a:lnTo>
                    <a:pt x="104" y="52"/>
                  </a:lnTo>
                  <a:lnTo>
                    <a:pt x="111" y="56"/>
                  </a:lnTo>
                  <a:lnTo>
                    <a:pt x="117" y="61"/>
                  </a:lnTo>
                  <a:lnTo>
                    <a:pt x="121" y="62"/>
                  </a:lnTo>
                  <a:lnTo>
                    <a:pt x="125" y="65"/>
                  </a:lnTo>
                  <a:lnTo>
                    <a:pt x="130" y="65"/>
                  </a:lnTo>
                  <a:lnTo>
                    <a:pt x="135" y="68"/>
                  </a:lnTo>
                  <a:lnTo>
                    <a:pt x="139" y="69"/>
                  </a:lnTo>
                  <a:lnTo>
                    <a:pt x="143" y="70"/>
                  </a:lnTo>
                  <a:lnTo>
                    <a:pt x="148" y="72"/>
                  </a:lnTo>
                  <a:lnTo>
                    <a:pt x="152" y="74"/>
                  </a:lnTo>
                  <a:lnTo>
                    <a:pt x="156" y="74"/>
                  </a:lnTo>
                  <a:lnTo>
                    <a:pt x="160" y="77"/>
                  </a:lnTo>
                  <a:lnTo>
                    <a:pt x="164" y="78"/>
                  </a:lnTo>
                  <a:lnTo>
                    <a:pt x="168" y="80"/>
                  </a:lnTo>
                  <a:lnTo>
                    <a:pt x="176" y="84"/>
                  </a:lnTo>
                  <a:lnTo>
                    <a:pt x="184" y="89"/>
                  </a:lnTo>
                  <a:lnTo>
                    <a:pt x="191" y="94"/>
                  </a:lnTo>
                  <a:lnTo>
                    <a:pt x="198" y="101"/>
                  </a:lnTo>
                  <a:lnTo>
                    <a:pt x="199" y="105"/>
                  </a:lnTo>
                  <a:lnTo>
                    <a:pt x="203" y="109"/>
                  </a:lnTo>
                  <a:lnTo>
                    <a:pt x="204" y="114"/>
                  </a:lnTo>
                  <a:lnTo>
                    <a:pt x="207" y="120"/>
                  </a:lnTo>
                  <a:lnTo>
                    <a:pt x="212" y="125"/>
                  </a:lnTo>
                  <a:lnTo>
                    <a:pt x="218" y="132"/>
                  </a:lnTo>
                  <a:lnTo>
                    <a:pt x="222" y="138"/>
                  </a:lnTo>
                  <a:lnTo>
                    <a:pt x="226" y="145"/>
                  </a:lnTo>
                  <a:lnTo>
                    <a:pt x="228" y="152"/>
                  </a:lnTo>
                  <a:lnTo>
                    <a:pt x="230" y="158"/>
                  </a:lnTo>
                  <a:lnTo>
                    <a:pt x="230" y="164"/>
                  </a:lnTo>
                  <a:lnTo>
                    <a:pt x="230" y="168"/>
                  </a:lnTo>
                  <a:lnTo>
                    <a:pt x="230" y="173"/>
                  </a:lnTo>
                  <a:lnTo>
                    <a:pt x="230" y="177"/>
                  </a:lnTo>
                  <a:lnTo>
                    <a:pt x="226" y="185"/>
                  </a:lnTo>
                  <a:lnTo>
                    <a:pt x="220" y="193"/>
                  </a:lnTo>
                  <a:lnTo>
                    <a:pt x="214" y="198"/>
                  </a:lnTo>
                  <a:lnTo>
                    <a:pt x="207" y="205"/>
                  </a:lnTo>
                  <a:lnTo>
                    <a:pt x="202" y="208"/>
                  </a:lnTo>
                  <a:lnTo>
                    <a:pt x="198" y="210"/>
                  </a:lnTo>
                  <a:lnTo>
                    <a:pt x="192" y="212"/>
                  </a:lnTo>
                  <a:lnTo>
                    <a:pt x="190" y="216"/>
                  </a:lnTo>
                  <a:lnTo>
                    <a:pt x="184" y="217"/>
                  </a:lnTo>
                  <a:lnTo>
                    <a:pt x="179" y="218"/>
                  </a:lnTo>
                  <a:lnTo>
                    <a:pt x="174" y="221"/>
                  </a:lnTo>
                  <a:lnTo>
                    <a:pt x="170" y="222"/>
                  </a:lnTo>
                  <a:lnTo>
                    <a:pt x="163" y="222"/>
                  </a:lnTo>
                  <a:lnTo>
                    <a:pt x="159" y="222"/>
                  </a:lnTo>
                  <a:lnTo>
                    <a:pt x="154" y="222"/>
                  </a:lnTo>
                  <a:lnTo>
                    <a:pt x="148" y="224"/>
                  </a:lnTo>
                  <a:lnTo>
                    <a:pt x="143" y="224"/>
                  </a:lnTo>
                  <a:lnTo>
                    <a:pt x="138" y="224"/>
                  </a:lnTo>
                  <a:lnTo>
                    <a:pt x="132" y="222"/>
                  </a:lnTo>
                  <a:lnTo>
                    <a:pt x="128" y="222"/>
                  </a:lnTo>
                  <a:lnTo>
                    <a:pt x="123" y="221"/>
                  </a:lnTo>
                  <a:lnTo>
                    <a:pt x="117" y="220"/>
                  </a:lnTo>
                  <a:lnTo>
                    <a:pt x="113" y="218"/>
                  </a:lnTo>
                  <a:lnTo>
                    <a:pt x="109" y="217"/>
                  </a:lnTo>
                  <a:lnTo>
                    <a:pt x="105" y="214"/>
                  </a:lnTo>
                  <a:lnTo>
                    <a:pt x="101" y="212"/>
                  </a:lnTo>
                  <a:lnTo>
                    <a:pt x="97" y="210"/>
                  </a:lnTo>
                  <a:lnTo>
                    <a:pt x="95" y="208"/>
                  </a:lnTo>
                  <a:lnTo>
                    <a:pt x="95"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42"/>
            <p:cNvSpPr>
              <a:spLocks/>
            </p:cNvSpPr>
            <p:nvPr/>
          </p:nvSpPr>
          <p:spPr bwMode="auto">
            <a:xfrm>
              <a:off x="2512" y="2578"/>
              <a:ext cx="114" cy="71"/>
            </a:xfrm>
            <a:custGeom>
              <a:avLst/>
              <a:gdLst>
                <a:gd name="T0" fmla="*/ 2 w 114"/>
                <a:gd name="T1" fmla="*/ 36 h 71"/>
                <a:gd name="T2" fmla="*/ 4 w 114"/>
                <a:gd name="T3" fmla="*/ 31 h 71"/>
                <a:gd name="T4" fmla="*/ 7 w 114"/>
                <a:gd name="T5" fmla="*/ 27 h 71"/>
                <a:gd name="T6" fmla="*/ 11 w 114"/>
                <a:gd name="T7" fmla="*/ 23 h 71"/>
                <a:gd name="T8" fmla="*/ 16 w 114"/>
                <a:gd name="T9" fmla="*/ 19 h 71"/>
                <a:gd name="T10" fmla="*/ 20 w 114"/>
                <a:gd name="T11" fmla="*/ 15 h 71"/>
                <a:gd name="T12" fmla="*/ 24 w 114"/>
                <a:gd name="T13" fmla="*/ 12 h 71"/>
                <a:gd name="T14" fmla="*/ 30 w 114"/>
                <a:gd name="T15" fmla="*/ 11 h 71"/>
                <a:gd name="T16" fmla="*/ 35 w 114"/>
                <a:gd name="T17" fmla="*/ 8 h 71"/>
                <a:gd name="T18" fmla="*/ 41 w 114"/>
                <a:gd name="T19" fmla="*/ 6 h 71"/>
                <a:gd name="T20" fmla="*/ 46 w 114"/>
                <a:gd name="T21" fmla="*/ 4 h 71"/>
                <a:gd name="T22" fmla="*/ 50 w 114"/>
                <a:gd name="T23" fmla="*/ 3 h 71"/>
                <a:gd name="T24" fmla="*/ 57 w 114"/>
                <a:gd name="T25" fmla="*/ 2 h 71"/>
                <a:gd name="T26" fmla="*/ 61 w 114"/>
                <a:gd name="T27" fmla="*/ 2 h 71"/>
                <a:gd name="T28" fmla="*/ 67 w 114"/>
                <a:gd name="T29" fmla="*/ 0 h 71"/>
                <a:gd name="T30" fmla="*/ 71 w 114"/>
                <a:gd name="T31" fmla="*/ 0 h 71"/>
                <a:gd name="T32" fmla="*/ 78 w 114"/>
                <a:gd name="T33" fmla="*/ 2 h 71"/>
                <a:gd name="T34" fmla="*/ 82 w 114"/>
                <a:gd name="T35" fmla="*/ 2 h 71"/>
                <a:gd name="T36" fmla="*/ 86 w 114"/>
                <a:gd name="T37" fmla="*/ 2 h 71"/>
                <a:gd name="T38" fmla="*/ 90 w 114"/>
                <a:gd name="T39" fmla="*/ 3 h 71"/>
                <a:gd name="T40" fmla="*/ 95 w 114"/>
                <a:gd name="T41" fmla="*/ 4 h 71"/>
                <a:gd name="T42" fmla="*/ 102 w 114"/>
                <a:gd name="T43" fmla="*/ 7 h 71"/>
                <a:gd name="T44" fmla="*/ 109 w 114"/>
                <a:gd name="T45" fmla="*/ 12 h 71"/>
                <a:gd name="T46" fmla="*/ 113 w 114"/>
                <a:gd name="T47" fmla="*/ 18 h 71"/>
                <a:gd name="T48" fmla="*/ 114 w 114"/>
                <a:gd name="T49" fmla="*/ 24 h 71"/>
                <a:gd name="T50" fmla="*/ 114 w 114"/>
                <a:gd name="T51" fmla="*/ 27 h 71"/>
                <a:gd name="T52" fmla="*/ 114 w 114"/>
                <a:gd name="T53" fmla="*/ 31 h 71"/>
                <a:gd name="T54" fmla="*/ 113 w 114"/>
                <a:gd name="T55" fmla="*/ 35 h 71"/>
                <a:gd name="T56" fmla="*/ 111 w 114"/>
                <a:gd name="T57" fmla="*/ 39 h 71"/>
                <a:gd name="T58" fmla="*/ 107 w 114"/>
                <a:gd name="T59" fmla="*/ 44 h 71"/>
                <a:gd name="T60" fmla="*/ 103 w 114"/>
                <a:gd name="T61" fmla="*/ 48 h 71"/>
                <a:gd name="T62" fmla="*/ 98 w 114"/>
                <a:gd name="T63" fmla="*/ 52 h 71"/>
                <a:gd name="T64" fmla="*/ 95 w 114"/>
                <a:gd name="T65" fmla="*/ 56 h 71"/>
                <a:gd name="T66" fmla="*/ 90 w 114"/>
                <a:gd name="T67" fmla="*/ 59 h 71"/>
                <a:gd name="T68" fmla="*/ 86 w 114"/>
                <a:gd name="T69" fmla="*/ 62 h 71"/>
                <a:gd name="T70" fmla="*/ 82 w 114"/>
                <a:gd name="T71" fmla="*/ 64 h 71"/>
                <a:gd name="T72" fmla="*/ 77 w 114"/>
                <a:gd name="T73" fmla="*/ 67 h 71"/>
                <a:gd name="T74" fmla="*/ 71 w 114"/>
                <a:gd name="T75" fmla="*/ 68 h 71"/>
                <a:gd name="T76" fmla="*/ 66 w 114"/>
                <a:gd name="T77" fmla="*/ 70 h 71"/>
                <a:gd name="T78" fmla="*/ 62 w 114"/>
                <a:gd name="T79" fmla="*/ 71 h 71"/>
                <a:gd name="T80" fmla="*/ 58 w 114"/>
                <a:gd name="T81" fmla="*/ 71 h 71"/>
                <a:gd name="T82" fmla="*/ 53 w 114"/>
                <a:gd name="T83" fmla="*/ 71 h 71"/>
                <a:gd name="T84" fmla="*/ 47 w 114"/>
                <a:gd name="T85" fmla="*/ 71 h 71"/>
                <a:gd name="T86" fmla="*/ 43 w 114"/>
                <a:gd name="T87" fmla="*/ 71 h 71"/>
                <a:gd name="T88" fmla="*/ 39 w 114"/>
                <a:gd name="T89" fmla="*/ 71 h 71"/>
                <a:gd name="T90" fmla="*/ 35 w 114"/>
                <a:gd name="T91" fmla="*/ 70 h 71"/>
                <a:gd name="T92" fmla="*/ 30 w 114"/>
                <a:gd name="T93" fmla="*/ 68 h 71"/>
                <a:gd name="T94" fmla="*/ 26 w 114"/>
                <a:gd name="T95" fmla="*/ 67 h 71"/>
                <a:gd name="T96" fmla="*/ 22 w 114"/>
                <a:gd name="T97" fmla="*/ 66 h 71"/>
                <a:gd name="T98" fmla="*/ 15 w 114"/>
                <a:gd name="T99" fmla="*/ 62 h 71"/>
                <a:gd name="T100" fmla="*/ 10 w 114"/>
                <a:gd name="T101" fmla="*/ 58 h 71"/>
                <a:gd name="T102" fmla="*/ 4 w 114"/>
                <a:gd name="T103" fmla="*/ 52 h 71"/>
                <a:gd name="T104" fmla="*/ 2 w 114"/>
                <a:gd name="T105" fmla="*/ 47 h 71"/>
                <a:gd name="T106" fmla="*/ 0 w 114"/>
                <a:gd name="T107" fmla="*/ 42 h 71"/>
                <a:gd name="T108" fmla="*/ 2 w 114"/>
                <a:gd name="T109" fmla="*/ 36 h 71"/>
                <a:gd name="T110" fmla="*/ 2 w 114"/>
                <a:gd name="T111"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71">
                  <a:moveTo>
                    <a:pt x="2" y="36"/>
                  </a:moveTo>
                  <a:lnTo>
                    <a:pt x="4" y="31"/>
                  </a:lnTo>
                  <a:lnTo>
                    <a:pt x="7" y="27"/>
                  </a:lnTo>
                  <a:lnTo>
                    <a:pt x="11" y="23"/>
                  </a:lnTo>
                  <a:lnTo>
                    <a:pt x="16" y="19"/>
                  </a:lnTo>
                  <a:lnTo>
                    <a:pt x="20" y="15"/>
                  </a:lnTo>
                  <a:lnTo>
                    <a:pt x="24" y="12"/>
                  </a:lnTo>
                  <a:lnTo>
                    <a:pt x="30" y="11"/>
                  </a:lnTo>
                  <a:lnTo>
                    <a:pt x="35" y="8"/>
                  </a:lnTo>
                  <a:lnTo>
                    <a:pt x="41" y="6"/>
                  </a:lnTo>
                  <a:lnTo>
                    <a:pt x="46" y="4"/>
                  </a:lnTo>
                  <a:lnTo>
                    <a:pt x="50" y="3"/>
                  </a:lnTo>
                  <a:lnTo>
                    <a:pt x="57" y="2"/>
                  </a:lnTo>
                  <a:lnTo>
                    <a:pt x="61" y="2"/>
                  </a:lnTo>
                  <a:lnTo>
                    <a:pt x="67" y="0"/>
                  </a:lnTo>
                  <a:lnTo>
                    <a:pt x="71" y="0"/>
                  </a:lnTo>
                  <a:lnTo>
                    <a:pt x="78" y="2"/>
                  </a:lnTo>
                  <a:lnTo>
                    <a:pt x="82" y="2"/>
                  </a:lnTo>
                  <a:lnTo>
                    <a:pt x="86" y="2"/>
                  </a:lnTo>
                  <a:lnTo>
                    <a:pt x="90" y="3"/>
                  </a:lnTo>
                  <a:lnTo>
                    <a:pt x="95" y="4"/>
                  </a:lnTo>
                  <a:lnTo>
                    <a:pt x="102" y="7"/>
                  </a:lnTo>
                  <a:lnTo>
                    <a:pt x="109" y="12"/>
                  </a:lnTo>
                  <a:lnTo>
                    <a:pt x="113" y="18"/>
                  </a:lnTo>
                  <a:lnTo>
                    <a:pt x="114" y="24"/>
                  </a:lnTo>
                  <a:lnTo>
                    <a:pt x="114" y="27"/>
                  </a:lnTo>
                  <a:lnTo>
                    <a:pt x="114" y="31"/>
                  </a:lnTo>
                  <a:lnTo>
                    <a:pt x="113" y="35"/>
                  </a:lnTo>
                  <a:lnTo>
                    <a:pt x="111" y="39"/>
                  </a:lnTo>
                  <a:lnTo>
                    <a:pt x="107" y="44"/>
                  </a:lnTo>
                  <a:lnTo>
                    <a:pt x="103" y="48"/>
                  </a:lnTo>
                  <a:lnTo>
                    <a:pt x="98" y="52"/>
                  </a:lnTo>
                  <a:lnTo>
                    <a:pt x="95" y="56"/>
                  </a:lnTo>
                  <a:lnTo>
                    <a:pt x="90" y="59"/>
                  </a:lnTo>
                  <a:lnTo>
                    <a:pt x="86" y="62"/>
                  </a:lnTo>
                  <a:lnTo>
                    <a:pt x="82" y="64"/>
                  </a:lnTo>
                  <a:lnTo>
                    <a:pt x="77" y="67"/>
                  </a:lnTo>
                  <a:lnTo>
                    <a:pt x="71" y="68"/>
                  </a:lnTo>
                  <a:lnTo>
                    <a:pt x="66" y="70"/>
                  </a:lnTo>
                  <a:lnTo>
                    <a:pt x="62" y="71"/>
                  </a:lnTo>
                  <a:lnTo>
                    <a:pt x="58" y="71"/>
                  </a:lnTo>
                  <a:lnTo>
                    <a:pt x="53" y="71"/>
                  </a:lnTo>
                  <a:lnTo>
                    <a:pt x="47" y="71"/>
                  </a:lnTo>
                  <a:lnTo>
                    <a:pt x="43" y="71"/>
                  </a:lnTo>
                  <a:lnTo>
                    <a:pt x="39" y="71"/>
                  </a:lnTo>
                  <a:lnTo>
                    <a:pt x="35" y="70"/>
                  </a:lnTo>
                  <a:lnTo>
                    <a:pt x="30" y="68"/>
                  </a:lnTo>
                  <a:lnTo>
                    <a:pt x="26" y="67"/>
                  </a:lnTo>
                  <a:lnTo>
                    <a:pt x="22" y="66"/>
                  </a:lnTo>
                  <a:lnTo>
                    <a:pt x="15" y="62"/>
                  </a:lnTo>
                  <a:lnTo>
                    <a:pt x="10" y="58"/>
                  </a:lnTo>
                  <a:lnTo>
                    <a:pt x="4" y="52"/>
                  </a:lnTo>
                  <a:lnTo>
                    <a:pt x="2" y="47"/>
                  </a:lnTo>
                  <a:lnTo>
                    <a:pt x="0" y="42"/>
                  </a:lnTo>
                  <a:lnTo>
                    <a:pt x="2" y="36"/>
                  </a:lnTo>
                  <a:lnTo>
                    <a:pt x="2" y="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43"/>
            <p:cNvSpPr>
              <a:spLocks/>
            </p:cNvSpPr>
            <p:nvPr/>
          </p:nvSpPr>
          <p:spPr bwMode="auto">
            <a:xfrm>
              <a:off x="2561" y="2614"/>
              <a:ext cx="22" cy="19"/>
            </a:xfrm>
            <a:custGeom>
              <a:avLst/>
              <a:gdLst>
                <a:gd name="T0" fmla="*/ 1 w 22"/>
                <a:gd name="T1" fmla="*/ 15 h 19"/>
                <a:gd name="T2" fmla="*/ 0 w 22"/>
                <a:gd name="T3" fmla="*/ 11 h 19"/>
                <a:gd name="T4" fmla="*/ 0 w 22"/>
                <a:gd name="T5" fmla="*/ 7 h 19"/>
                <a:gd name="T6" fmla="*/ 1 w 22"/>
                <a:gd name="T7" fmla="*/ 3 h 19"/>
                <a:gd name="T8" fmla="*/ 4 w 22"/>
                <a:gd name="T9" fmla="*/ 2 h 19"/>
                <a:gd name="T10" fmla="*/ 6 w 22"/>
                <a:gd name="T11" fmla="*/ 0 h 19"/>
                <a:gd name="T12" fmla="*/ 10 w 22"/>
                <a:gd name="T13" fmla="*/ 0 h 19"/>
                <a:gd name="T14" fmla="*/ 14 w 22"/>
                <a:gd name="T15" fmla="*/ 0 h 19"/>
                <a:gd name="T16" fmla="*/ 18 w 22"/>
                <a:gd name="T17" fmla="*/ 3 h 19"/>
                <a:gd name="T18" fmla="*/ 22 w 22"/>
                <a:gd name="T19" fmla="*/ 7 h 19"/>
                <a:gd name="T20" fmla="*/ 22 w 22"/>
                <a:gd name="T21" fmla="*/ 11 h 19"/>
                <a:gd name="T22" fmla="*/ 22 w 22"/>
                <a:gd name="T23" fmla="*/ 15 h 19"/>
                <a:gd name="T24" fmla="*/ 21 w 22"/>
                <a:gd name="T25" fmla="*/ 18 h 19"/>
                <a:gd name="T26" fmla="*/ 16 w 22"/>
                <a:gd name="T27" fmla="*/ 19 h 19"/>
                <a:gd name="T28" fmla="*/ 12 w 22"/>
                <a:gd name="T29" fmla="*/ 19 h 19"/>
                <a:gd name="T30" fmla="*/ 6 w 22"/>
                <a:gd name="T31" fmla="*/ 18 h 19"/>
                <a:gd name="T32" fmla="*/ 1 w 22"/>
                <a:gd name="T33" fmla="*/ 15 h 19"/>
                <a:gd name="T34" fmla="*/ 1 w 22"/>
                <a:gd name="T3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9">
                  <a:moveTo>
                    <a:pt x="1" y="15"/>
                  </a:moveTo>
                  <a:lnTo>
                    <a:pt x="0" y="11"/>
                  </a:lnTo>
                  <a:lnTo>
                    <a:pt x="0" y="7"/>
                  </a:lnTo>
                  <a:lnTo>
                    <a:pt x="1" y="3"/>
                  </a:lnTo>
                  <a:lnTo>
                    <a:pt x="4" y="2"/>
                  </a:lnTo>
                  <a:lnTo>
                    <a:pt x="6" y="0"/>
                  </a:lnTo>
                  <a:lnTo>
                    <a:pt x="10" y="0"/>
                  </a:lnTo>
                  <a:lnTo>
                    <a:pt x="14" y="0"/>
                  </a:lnTo>
                  <a:lnTo>
                    <a:pt x="18" y="3"/>
                  </a:lnTo>
                  <a:lnTo>
                    <a:pt x="22" y="7"/>
                  </a:lnTo>
                  <a:lnTo>
                    <a:pt x="22" y="11"/>
                  </a:lnTo>
                  <a:lnTo>
                    <a:pt x="22" y="15"/>
                  </a:lnTo>
                  <a:lnTo>
                    <a:pt x="21" y="18"/>
                  </a:lnTo>
                  <a:lnTo>
                    <a:pt x="16" y="19"/>
                  </a:lnTo>
                  <a:lnTo>
                    <a:pt x="12" y="19"/>
                  </a:lnTo>
                  <a:lnTo>
                    <a:pt x="6" y="18"/>
                  </a:lnTo>
                  <a:lnTo>
                    <a:pt x="1" y="15"/>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44"/>
            <p:cNvSpPr>
              <a:spLocks/>
            </p:cNvSpPr>
            <p:nvPr/>
          </p:nvSpPr>
          <p:spPr bwMode="auto">
            <a:xfrm>
              <a:off x="2591" y="2622"/>
              <a:ext cx="23" cy="19"/>
            </a:xfrm>
            <a:custGeom>
              <a:avLst/>
              <a:gdLst>
                <a:gd name="T0" fmla="*/ 3 w 23"/>
                <a:gd name="T1" fmla="*/ 16 h 19"/>
                <a:gd name="T2" fmla="*/ 0 w 23"/>
                <a:gd name="T3" fmla="*/ 11 h 19"/>
                <a:gd name="T4" fmla="*/ 2 w 23"/>
                <a:gd name="T5" fmla="*/ 7 h 19"/>
                <a:gd name="T6" fmla="*/ 3 w 23"/>
                <a:gd name="T7" fmla="*/ 4 h 19"/>
                <a:gd name="T8" fmla="*/ 6 w 23"/>
                <a:gd name="T9" fmla="*/ 3 h 19"/>
                <a:gd name="T10" fmla="*/ 11 w 23"/>
                <a:gd name="T11" fmla="*/ 0 h 19"/>
                <a:gd name="T12" fmla="*/ 19 w 23"/>
                <a:gd name="T13" fmla="*/ 3 h 19"/>
                <a:gd name="T14" fmla="*/ 23 w 23"/>
                <a:gd name="T15" fmla="*/ 7 h 19"/>
                <a:gd name="T16" fmla="*/ 23 w 23"/>
                <a:gd name="T17" fmla="*/ 11 h 19"/>
                <a:gd name="T18" fmla="*/ 23 w 23"/>
                <a:gd name="T19" fmla="*/ 15 h 19"/>
                <a:gd name="T20" fmla="*/ 22 w 23"/>
                <a:gd name="T21" fmla="*/ 18 h 19"/>
                <a:gd name="T22" fmla="*/ 16 w 23"/>
                <a:gd name="T23" fmla="*/ 19 h 19"/>
                <a:gd name="T24" fmla="*/ 12 w 23"/>
                <a:gd name="T25" fmla="*/ 19 h 19"/>
                <a:gd name="T26" fmla="*/ 7 w 23"/>
                <a:gd name="T27" fmla="*/ 18 h 19"/>
                <a:gd name="T28" fmla="*/ 3 w 23"/>
                <a:gd name="T29" fmla="*/ 16 h 19"/>
                <a:gd name="T30" fmla="*/ 3 w 23"/>
                <a:gd name="T3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9">
                  <a:moveTo>
                    <a:pt x="3" y="16"/>
                  </a:moveTo>
                  <a:lnTo>
                    <a:pt x="0" y="11"/>
                  </a:lnTo>
                  <a:lnTo>
                    <a:pt x="2" y="7"/>
                  </a:lnTo>
                  <a:lnTo>
                    <a:pt x="3" y="4"/>
                  </a:lnTo>
                  <a:lnTo>
                    <a:pt x="6" y="3"/>
                  </a:lnTo>
                  <a:lnTo>
                    <a:pt x="11" y="0"/>
                  </a:lnTo>
                  <a:lnTo>
                    <a:pt x="19" y="3"/>
                  </a:lnTo>
                  <a:lnTo>
                    <a:pt x="23" y="7"/>
                  </a:lnTo>
                  <a:lnTo>
                    <a:pt x="23" y="11"/>
                  </a:lnTo>
                  <a:lnTo>
                    <a:pt x="23" y="15"/>
                  </a:lnTo>
                  <a:lnTo>
                    <a:pt x="22" y="18"/>
                  </a:lnTo>
                  <a:lnTo>
                    <a:pt x="16" y="19"/>
                  </a:lnTo>
                  <a:lnTo>
                    <a:pt x="12" y="19"/>
                  </a:lnTo>
                  <a:lnTo>
                    <a:pt x="7" y="18"/>
                  </a:lnTo>
                  <a:lnTo>
                    <a:pt x="3" y="16"/>
                  </a:lnTo>
                  <a:lnTo>
                    <a:pt x="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45"/>
            <p:cNvSpPr>
              <a:spLocks/>
            </p:cNvSpPr>
            <p:nvPr/>
          </p:nvSpPr>
          <p:spPr bwMode="auto">
            <a:xfrm>
              <a:off x="2559" y="2637"/>
              <a:ext cx="24" cy="20"/>
            </a:xfrm>
            <a:custGeom>
              <a:avLst/>
              <a:gdLst>
                <a:gd name="T0" fmla="*/ 3 w 24"/>
                <a:gd name="T1" fmla="*/ 16 h 20"/>
                <a:gd name="T2" fmla="*/ 0 w 24"/>
                <a:gd name="T3" fmla="*/ 12 h 20"/>
                <a:gd name="T4" fmla="*/ 2 w 24"/>
                <a:gd name="T5" fmla="*/ 8 h 20"/>
                <a:gd name="T6" fmla="*/ 2 w 24"/>
                <a:gd name="T7" fmla="*/ 4 h 20"/>
                <a:gd name="T8" fmla="*/ 6 w 24"/>
                <a:gd name="T9" fmla="*/ 3 h 20"/>
                <a:gd name="T10" fmla="*/ 11 w 24"/>
                <a:gd name="T11" fmla="*/ 0 h 20"/>
                <a:gd name="T12" fmla="*/ 19 w 24"/>
                <a:gd name="T13" fmla="*/ 3 h 20"/>
                <a:gd name="T14" fmla="*/ 23 w 24"/>
                <a:gd name="T15" fmla="*/ 7 h 20"/>
                <a:gd name="T16" fmla="*/ 24 w 24"/>
                <a:gd name="T17" fmla="*/ 12 h 20"/>
                <a:gd name="T18" fmla="*/ 23 w 24"/>
                <a:gd name="T19" fmla="*/ 15 h 20"/>
                <a:gd name="T20" fmla="*/ 20 w 24"/>
                <a:gd name="T21" fmla="*/ 19 h 20"/>
                <a:gd name="T22" fmla="*/ 16 w 24"/>
                <a:gd name="T23" fmla="*/ 20 h 20"/>
                <a:gd name="T24" fmla="*/ 12 w 24"/>
                <a:gd name="T25" fmla="*/ 20 h 20"/>
                <a:gd name="T26" fmla="*/ 7 w 24"/>
                <a:gd name="T27" fmla="*/ 19 h 20"/>
                <a:gd name="T28" fmla="*/ 3 w 24"/>
                <a:gd name="T29" fmla="*/ 16 h 20"/>
                <a:gd name="T30" fmla="*/ 3 w 24"/>
                <a:gd name="T3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0">
                  <a:moveTo>
                    <a:pt x="3" y="16"/>
                  </a:moveTo>
                  <a:lnTo>
                    <a:pt x="0" y="12"/>
                  </a:lnTo>
                  <a:lnTo>
                    <a:pt x="2" y="8"/>
                  </a:lnTo>
                  <a:lnTo>
                    <a:pt x="2" y="4"/>
                  </a:lnTo>
                  <a:lnTo>
                    <a:pt x="6" y="3"/>
                  </a:lnTo>
                  <a:lnTo>
                    <a:pt x="11" y="0"/>
                  </a:lnTo>
                  <a:lnTo>
                    <a:pt x="19" y="3"/>
                  </a:lnTo>
                  <a:lnTo>
                    <a:pt x="23" y="7"/>
                  </a:lnTo>
                  <a:lnTo>
                    <a:pt x="24" y="12"/>
                  </a:lnTo>
                  <a:lnTo>
                    <a:pt x="23" y="15"/>
                  </a:lnTo>
                  <a:lnTo>
                    <a:pt x="20" y="19"/>
                  </a:lnTo>
                  <a:lnTo>
                    <a:pt x="16" y="20"/>
                  </a:lnTo>
                  <a:lnTo>
                    <a:pt x="12" y="20"/>
                  </a:lnTo>
                  <a:lnTo>
                    <a:pt x="7" y="19"/>
                  </a:lnTo>
                  <a:lnTo>
                    <a:pt x="3" y="16"/>
                  </a:lnTo>
                  <a:lnTo>
                    <a:pt x="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246"/>
            <p:cNvSpPr>
              <a:spLocks/>
            </p:cNvSpPr>
            <p:nvPr/>
          </p:nvSpPr>
          <p:spPr bwMode="auto">
            <a:xfrm>
              <a:off x="2561" y="2586"/>
              <a:ext cx="22" cy="22"/>
            </a:xfrm>
            <a:custGeom>
              <a:avLst/>
              <a:gdLst>
                <a:gd name="T0" fmla="*/ 1 w 22"/>
                <a:gd name="T1" fmla="*/ 18 h 22"/>
                <a:gd name="T2" fmla="*/ 0 w 22"/>
                <a:gd name="T3" fmla="*/ 12 h 22"/>
                <a:gd name="T4" fmla="*/ 0 w 22"/>
                <a:gd name="T5" fmla="*/ 10 h 22"/>
                <a:gd name="T6" fmla="*/ 1 w 22"/>
                <a:gd name="T7" fmla="*/ 6 h 22"/>
                <a:gd name="T8" fmla="*/ 4 w 22"/>
                <a:gd name="T9" fmla="*/ 4 h 22"/>
                <a:gd name="T10" fmla="*/ 6 w 22"/>
                <a:gd name="T11" fmla="*/ 2 h 22"/>
                <a:gd name="T12" fmla="*/ 10 w 22"/>
                <a:gd name="T13" fmla="*/ 0 h 22"/>
                <a:gd name="T14" fmla="*/ 14 w 22"/>
                <a:gd name="T15" fmla="*/ 0 h 22"/>
                <a:gd name="T16" fmla="*/ 18 w 22"/>
                <a:gd name="T17" fmla="*/ 3 h 22"/>
                <a:gd name="T18" fmla="*/ 22 w 22"/>
                <a:gd name="T19" fmla="*/ 7 h 22"/>
                <a:gd name="T20" fmla="*/ 22 w 22"/>
                <a:gd name="T21" fmla="*/ 12 h 22"/>
                <a:gd name="T22" fmla="*/ 22 w 22"/>
                <a:gd name="T23" fmla="*/ 16 h 22"/>
                <a:gd name="T24" fmla="*/ 21 w 22"/>
                <a:gd name="T25" fmla="*/ 19 h 22"/>
                <a:gd name="T26" fmla="*/ 16 w 22"/>
                <a:gd name="T27" fmla="*/ 20 h 22"/>
                <a:gd name="T28" fmla="*/ 12 w 22"/>
                <a:gd name="T29" fmla="*/ 22 h 22"/>
                <a:gd name="T30" fmla="*/ 6 w 22"/>
                <a:gd name="T31" fmla="*/ 19 h 22"/>
                <a:gd name="T32" fmla="*/ 1 w 22"/>
                <a:gd name="T33" fmla="*/ 18 h 22"/>
                <a:gd name="T34" fmla="*/ 1 w 22"/>
                <a:gd name="T35"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2">
                  <a:moveTo>
                    <a:pt x="1" y="18"/>
                  </a:moveTo>
                  <a:lnTo>
                    <a:pt x="0" y="12"/>
                  </a:lnTo>
                  <a:lnTo>
                    <a:pt x="0" y="10"/>
                  </a:lnTo>
                  <a:lnTo>
                    <a:pt x="1" y="6"/>
                  </a:lnTo>
                  <a:lnTo>
                    <a:pt x="4" y="4"/>
                  </a:lnTo>
                  <a:lnTo>
                    <a:pt x="6" y="2"/>
                  </a:lnTo>
                  <a:lnTo>
                    <a:pt x="10" y="0"/>
                  </a:lnTo>
                  <a:lnTo>
                    <a:pt x="14" y="0"/>
                  </a:lnTo>
                  <a:lnTo>
                    <a:pt x="18" y="3"/>
                  </a:lnTo>
                  <a:lnTo>
                    <a:pt x="22" y="7"/>
                  </a:lnTo>
                  <a:lnTo>
                    <a:pt x="22" y="12"/>
                  </a:lnTo>
                  <a:lnTo>
                    <a:pt x="22" y="16"/>
                  </a:lnTo>
                  <a:lnTo>
                    <a:pt x="21" y="19"/>
                  </a:lnTo>
                  <a:lnTo>
                    <a:pt x="16" y="20"/>
                  </a:lnTo>
                  <a:lnTo>
                    <a:pt x="12" y="22"/>
                  </a:lnTo>
                  <a:lnTo>
                    <a:pt x="6" y="19"/>
                  </a:lnTo>
                  <a:lnTo>
                    <a:pt x="1" y="18"/>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47"/>
            <p:cNvSpPr>
              <a:spLocks/>
            </p:cNvSpPr>
            <p:nvPr/>
          </p:nvSpPr>
          <p:spPr bwMode="auto">
            <a:xfrm>
              <a:off x="2591" y="2596"/>
              <a:ext cx="23" cy="20"/>
            </a:xfrm>
            <a:custGeom>
              <a:avLst/>
              <a:gdLst>
                <a:gd name="T0" fmla="*/ 3 w 23"/>
                <a:gd name="T1" fmla="*/ 16 h 20"/>
                <a:gd name="T2" fmla="*/ 0 w 23"/>
                <a:gd name="T3" fmla="*/ 12 h 20"/>
                <a:gd name="T4" fmla="*/ 2 w 23"/>
                <a:gd name="T5" fmla="*/ 8 h 20"/>
                <a:gd name="T6" fmla="*/ 3 w 23"/>
                <a:gd name="T7" fmla="*/ 5 h 20"/>
                <a:gd name="T8" fmla="*/ 6 w 23"/>
                <a:gd name="T9" fmla="*/ 2 h 20"/>
                <a:gd name="T10" fmla="*/ 11 w 23"/>
                <a:gd name="T11" fmla="*/ 0 h 20"/>
                <a:gd name="T12" fmla="*/ 19 w 23"/>
                <a:gd name="T13" fmla="*/ 2 h 20"/>
                <a:gd name="T14" fmla="*/ 23 w 23"/>
                <a:gd name="T15" fmla="*/ 6 h 20"/>
                <a:gd name="T16" fmla="*/ 23 w 23"/>
                <a:gd name="T17" fmla="*/ 12 h 20"/>
                <a:gd name="T18" fmla="*/ 23 w 23"/>
                <a:gd name="T19" fmla="*/ 14 h 20"/>
                <a:gd name="T20" fmla="*/ 22 w 23"/>
                <a:gd name="T21" fmla="*/ 18 h 20"/>
                <a:gd name="T22" fmla="*/ 16 w 23"/>
                <a:gd name="T23" fmla="*/ 20 h 20"/>
                <a:gd name="T24" fmla="*/ 12 w 23"/>
                <a:gd name="T25" fmla="*/ 20 h 20"/>
                <a:gd name="T26" fmla="*/ 7 w 23"/>
                <a:gd name="T27" fmla="*/ 18 h 20"/>
                <a:gd name="T28" fmla="*/ 3 w 23"/>
                <a:gd name="T29" fmla="*/ 16 h 20"/>
                <a:gd name="T30" fmla="*/ 3 w 23"/>
                <a:gd name="T3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0">
                  <a:moveTo>
                    <a:pt x="3" y="16"/>
                  </a:moveTo>
                  <a:lnTo>
                    <a:pt x="0" y="12"/>
                  </a:lnTo>
                  <a:lnTo>
                    <a:pt x="2" y="8"/>
                  </a:lnTo>
                  <a:lnTo>
                    <a:pt x="3" y="5"/>
                  </a:lnTo>
                  <a:lnTo>
                    <a:pt x="6" y="2"/>
                  </a:lnTo>
                  <a:lnTo>
                    <a:pt x="11" y="0"/>
                  </a:lnTo>
                  <a:lnTo>
                    <a:pt x="19" y="2"/>
                  </a:lnTo>
                  <a:lnTo>
                    <a:pt x="23" y="6"/>
                  </a:lnTo>
                  <a:lnTo>
                    <a:pt x="23" y="12"/>
                  </a:lnTo>
                  <a:lnTo>
                    <a:pt x="23" y="14"/>
                  </a:lnTo>
                  <a:lnTo>
                    <a:pt x="22" y="18"/>
                  </a:lnTo>
                  <a:lnTo>
                    <a:pt x="16" y="20"/>
                  </a:lnTo>
                  <a:lnTo>
                    <a:pt x="12" y="20"/>
                  </a:lnTo>
                  <a:lnTo>
                    <a:pt x="7" y="18"/>
                  </a:lnTo>
                  <a:lnTo>
                    <a:pt x="3" y="16"/>
                  </a:lnTo>
                  <a:lnTo>
                    <a:pt x="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48"/>
            <p:cNvSpPr>
              <a:spLocks/>
            </p:cNvSpPr>
            <p:nvPr/>
          </p:nvSpPr>
          <p:spPr bwMode="auto">
            <a:xfrm>
              <a:off x="2535" y="2600"/>
              <a:ext cx="24" cy="20"/>
            </a:xfrm>
            <a:custGeom>
              <a:avLst/>
              <a:gdLst>
                <a:gd name="T0" fmla="*/ 3 w 24"/>
                <a:gd name="T1" fmla="*/ 16 h 20"/>
                <a:gd name="T2" fmla="*/ 0 w 24"/>
                <a:gd name="T3" fmla="*/ 10 h 20"/>
                <a:gd name="T4" fmla="*/ 1 w 24"/>
                <a:gd name="T5" fmla="*/ 8 h 20"/>
                <a:gd name="T6" fmla="*/ 1 w 24"/>
                <a:gd name="T7" fmla="*/ 4 h 20"/>
                <a:gd name="T8" fmla="*/ 6 w 24"/>
                <a:gd name="T9" fmla="*/ 2 h 20"/>
                <a:gd name="T10" fmla="*/ 7 w 24"/>
                <a:gd name="T11" fmla="*/ 0 h 20"/>
                <a:gd name="T12" fmla="*/ 12 w 24"/>
                <a:gd name="T13" fmla="*/ 0 h 20"/>
                <a:gd name="T14" fmla="*/ 15 w 24"/>
                <a:gd name="T15" fmla="*/ 1 h 20"/>
                <a:gd name="T16" fmla="*/ 19 w 24"/>
                <a:gd name="T17" fmla="*/ 2 h 20"/>
                <a:gd name="T18" fmla="*/ 23 w 24"/>
                <a:gd name="T19" fmla="*/ 6 h 20"/>
                <a:gd name="T20" fmla="*/ 24 w 24"/>
                <a:gd name="T21" fmla="*/ 10 h 20"/>
                <a:gd name="T22" fmla="*/ 23 w 24"/>
                <a:gd name="T23" fmla="*/ 14 h 20"/>
                <a:gd name="T24" fmla="*/ 20 w 24"/>
                <a:gd name="T25" fmla="*/ 17 h 20"/>
                <a:gd name="T26" fmla="*/ 16 w 24"/>
                <a:gd name="T27" fmla="*/ 20 h 20"/>
                <a:gd name="T28" fmla="*/ 12 w 24"/>
                <a:gd name="T29" fmla="*/ 20 h 20"/>
                <a:gd name="T30" fmla="*/ 7 w 24"/>
                <a:gd name="T31" fmla="*/ 17 h 20"/>
                <a:gd name="T32" fmla="*/ 3 w 24"/>
                <a:gd name="T33" fmla="*/ 16 h 20"/>
                <a:gd name="T34" fmla="*/ 3 w 24"/>
                <a:gd name="T35"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0">
                  <a:moveTo>
                    <a:pt x="3" y="16"/>
                  </a:moveTo>
                  <a:lnTo>
                    <a:pt x="0" y="10"/>
                  </a:lnTo>
                  <a:lnTo>
                    <a:pt x="1" y="8"/>
                  </a:lnTo>
                  <a:lnTo>
                    <a:pt x="1" y="4"/>
                  </a:lnTo>
                  <a:lnTo>
                    <a:pt x="6" y="2"/>
                  </a:lnTo>
                  <a:lnTo>
                    <a:pt x="7" y="0"/>
                  </a:lnTo>
                  <a:lnTo>
                    <a:pt x="12" y="0"/>
                  </a:lnTo>
                  <a:lnTo>
                    <a:pt x="15" y="1"/>
                  </a:lnTo>
                  <a:lnTo>
                    <a:pt x="19" y="2"/>
                  </a:lnTo>
                  <a:lnTo>
                    <a:pt x="23" y="6"/>
                  </a:lnTo>
                  <a:lnTo>
                    <a:pt x="24" y="10"/>
                  </a:lnTo>
                  <a:lnTo>
                    <a:pt x="23" y="14"/>
                  </a:lnTo>
                  <a:lnTo>
                    <a:pt x="20" y="17"/>
                  </a:lnTo>
                  <a:lnTo>
                    <a:pt x="16" y="20"/>
                  </a:lnTo>
                  <a:lnTo>
                    <a:pt x="12" y="20"/>
                  </a:lnTo>
                  <a:lnTo>
                    <a:pt x="7" y="17"/>
                  </a:lnTo>
                  <a:lnTo>
                    <a:pt x="3" y="16"/>
                  </a:lnTo>
                  <a:lnTo>
                    <a:pt x="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49"/>
            <p:cNvSpPr>
              <a:spLocks/>
            </p:cNvSpPr>
            <p:nvPr/>
          </p:nvSpPr>
          <p:spPr bwMode="auto">
            <a:xfrm>
              <a:off x="2530" y="2624"/>
              <a:ext cx="24" cy="20"/>
            </a:xfrm>
            <a:custGeom>
              <a:avLst/>
              <a:gdLst>
                <a:gd name="T0" fmla="*/ 1 w 24"/>
                <a:gd name="T1" fmla="*/ 16 h 20"/>
                <a:gd name="T2" fmla="*/ 0 w 24"/>
                <a:gd name="T3" fmla="*/ 10 h 20"/>
                <a:gd name="T4" fmla="*/ 1 w 24"/>
                <a:gd name="T5" fmla="*/ 8 h 20"/>
                <a:gd name="T6" fmla="*/ 1 w 24"/>
                <a:gd name="T7" fmla="*/ 4 h 20"/>
                <a:gd name="T8" fmla="*/ 5 w 24"/>
                <a:gd name="T9" fmla="*/ 2 h 20"/>
                <a:gd name="T10" fmla="*/ 12 w 24"/>
                <a:gd name="T11" fmla="*/ 0 h 20"/>
                <a:gd name="T12" fmla="*/ 20 w 24"/>
                <a:gd name="T13" fmla="*/ 2 h 20"/>
                <a:gd name="T14" fmla="*/ 23 w 24"/>
                <a:gd name="T15" fmla="*/ 6 h 20"/>
                <a:gd name="T16" fmla="*/ 24 w 24"/>
                <a:gd name="T17" fmla="*/ 10 h 20"/>
                <a:gd name="T18" fmla="*/ 23 w 24"/>
                <a:gd name="T19" fmla="*/ 14 h 20"/>
                <a:gd name="T20" fmla="*/ 21 w 24"/>
                <a:gd name="T21" fmla="*/ 17 h 20"/>
                <a:gd name="T22" fmla="*/ 17 w 24"/>
                <a:gd name="T23" fmla="*/ 18 h 20"/>
                <a:gd name="T24" fmla="*/ 12 w 24"/>
                <a:gd name="T25" fmla="*/ 20 h 20"/>
                <a:gd name="T26" fmla="*/ 6 w 24"/>
                <a:gd name="T27" fmla="*/ 17 h 20"/>
                <a:gd name="T28" fmla="*/ 1 w 24"/>
                <a:gd name="T29" fmla="*/ 16 h 20"/>
                <a:gd name="T30" fmla="*/ 1 w 24"/>
                <a:gd name="T3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0">
                  <a:moveTo>
                    <a:pt x="1" y="16"/>
                  </a:moveTo>
                  <a:lnTo>
                    <a:pt x="0" y="10"/>
                  </a:lnTo>
                  <a:lnTo>
                    <a:pt x="1" y="8"/>
                  </a:lnTo>
                  <a:lnTo>
                    <a:pt x="1" y="4"/>
                  </a:lnTo>
                  <a:lnTo>
                    <a:pt x="5" y="2"/>
                  </a:lnTo>
                  <a:lnTo>
                    <a:pt x="12" y="0"/>
                  </a:lnTo>
                  <a:lnTo>
                    <a:pt x="20" y="2"/>
                  </a:lnTo>
                  <a:lnTo>
                    <a:pt x="23" y="6"/>
                  </a:lnTo>
                  <a:lnTo>
                    <a:pt x="24" y="10"/>
                  </a:lnTo>
                  <a:lnTo>
                    <a:pt x="23" y="14"/>
                  </a:lnTo>
                  <a:lnTo>
                    <a:pt x="21" y="17"/>
                  </a:lnTo>
                  <a:lnTo>
                    <a:pt x="17" y="18"/>
                  </a:lnTo>
                  <a:lnTo>
                    <a:pt x="12" y="20"/>
                  </a:lnTo>
                  <a:lnTo>
                    <a:pt x="6" y="17"/>
                  </a:lnTo>
                  <a:lnTo>
                    <a:pt x="1" y="16"/>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50"/>
            <p:cNvSpPr>
              <a:spLocks/>
            </p:cNvSpPr>
            <p:nvPr/>
          </p:nvSpPr>
          <p:spPr bwMode="auto">
            <a:xfrm>
              <a:off x="2498" y="2528"/>
              <a:ext cx="100" cy="74"/>
            </a:xfrm>
            <a:custGeom>
              <a:avLst/>
              <a:gdLst>
                <a:gd name="T0" fmla="*/ 2 w 100"/>
                <a:gd name="T1" fmla="*/ 74 h 74"/>
                <a:gd name="T2" fmla="*/ 1 w 100"/>
                <a:gd name="T3" fmla="*/ 68 h 74"/>
                <a:gd name="T4" fmla="*/ 0 w 100"/>
                <a:gd name="T5" fmla="*/ 61 h 74"/>
                <a:gd name="T6" fmla="*/ 0 w 100"/>
                <a:gd name="T7" fmla="*/ 56 h 74"/>
                <a:gd name="T8" fmla="*/ 0 w 100"/>
                <a:gd name="T9" fmla="*/ 50 h 74"/>
                <a:gd name="T10" fmla="*/ 0 w 100"/>
                <a:gd name="T11" fmla="*/ 44 h 74"/>
                <a:gd name="T12" fmla="*/ 1 w 100"/>
                <a:gd name="T13" fmla="*/ 38 h 74"/>
                <a:gd name="T14" fmla="*/ 2 w 100"/>
                <a:gd name="T15" fmla="*/ 34 h 74"/>
                <a:gd name="T16" fmla="*/ 5 w 100"/>
                <a:gd name="T17" fmla="*/ 29 h 74"/>
                <a:gd name="T18" fmla="*/ 5 w 100"/>
                <a:gd name="T19" fmla="*/ 25 h 74"/>
                <a:gd name="T20" fmla="*/ 8 w 100"/>
                <a:gd name="T21" fmla="*/ 21 h 74"/>
                <a:gd name="T22" fmla="*/ 9 w 100"/>
                <a:gd name="T23" fmla="*/ 17 h 74"/>
                <a:gd name="T24" fmla="*/ 13 w 100"/>
                <a:gd name="T25" fmla="*/ 14 h 74"/>
                <a:gd name="T26" fmla="*/ 18 w 100"/>
                <a:gd name="T27" fmla="*/ 9 h 74"/>
                <a:gd name="T28" fmla="*/ 26 w 100"/>
                <a:gd name="T29" fmla="*/ 5 h 74"/>
                <a:gd name="T30" fmla="*/ 29 w 100"/>
                <a:gd name="T31" fmla="*/ 2 h 74"/>
                <a:gd name="T32" fmla="*/ 33 w 100"/>
                <a:gd name="T33" fmla="*/ 1 h 74"/>
                <a:gd name="T34" fmla="*/ 37 w 100"/>
                <a:gd name="T35" fmla="*/ 0 h 74"/>
                <a:gd name="T36" fmla="*/ 43 w 100"/>
                <a:gd name="T37" fmla="*/ 0 h 74"/>
                <a:gd name="T38" fmla="*/ 45 w 100"/>
                <a:gd name="T39" fmla="*/ 0 h 74"/>
                <a:gd name="T40" fmla="*/ 51 w 100"/>
                <a:gd name="T41" fmla="*/ 1 h 74"/>
                <a:gd name="T42" fmla="*/ 55 w 100"/>
                <a:gd name="T43" fmla="*/ 2 h 74"/>
                <a:gd name="T44" fmla="*/ 60 w 100"/>
                <a:gd name="T45" fmla="*/ 4 h 74"/>
                <a:gd name="T46" fmla="*/ 64 w 100"/>
                <a:gd name="T47" fmla="*/ 5 h 74"/>
                <a:gd name="T48" fmla="*/ 69 w 100"/>
                <a:gd name="T49" fmla="*/ 8 h 74"/>
                <a:gd name="T50" fmla="*/ 75 w 100"/>
                <a:gd name="T51" fmla="*/ 10 h 74"/>
                <a:gd name="T52" fmla="*/ 80 w 100"/>
                <a:gd name="T53" fmla="*/ 14 h 74"/>
                <a:gd name="T54" fmla="*/ 84 w 100"/>
                <a:gd name="T55" fmla="*/ 18 h 74"/>
                <a:gd name="T56" fmla="*/ 91 w 100"/>
                <a:gd name="T57" fmla="*/ 24 h 74"/>
                <a:gd name="T58" fmla="*/ 95 w 100"/>
                <a:gd name="T59" fmla="*/ 28 h 74"/>
                <a:gd name="T60" fmla="*/ 100 w 100"/>
                <a:gd name="T61" fmla="*/ 34 h 74"/>
                <a:gd name="T62" fmla="*/ 96 w 100"/>
                <a:gd name="T63" fmla="*/ 34 h 74"/>
                <a:gd name="T64" fmla="*/ 91 w 100"/>
                <a:gd name="T65" fmla="*/ 34 h 74"/>
                <a:gd name="T66" fmla="*/ 85 w 100"/>
                <a:gd name="T67" fmla="*/ 34 h 74"/>
                <a:gd name="T68" fmla="*/ 81 w 100"/>
                <a:gd name="T69" fmla="*/ 34 h 74"/>
                <a:gd name="T70" fmla="*/ 76 w 100"/>
                <a:gd name="T71" fmla="*/ 34 h 74"/>
                <a:gd name="T72" fmla="*/ 72 w 100"/>
                <a:gd name="T73" fmla="*/ 34 h 74"/>
                <a:gd name="T74" fmla="*/ 68 w 100"/>
                <a:gd name="T75" fmla="*/ 34 h 74"/>
                <a:gd name="T76" fmla="*/ 64 w 100"/>
                <a:gd name="T77" fmla="*/ 34 h 74"/>
                <a:gd name="T78" fmla="*/ 56 w 100"/>
                <a:gd name="T79" fmla="*/ 34 h 74"/>
                <a:gd name="T80" fmla="*/ 49 w 100"/>
                <a:gd name="T81" fmla="*/ 37 h 74"/>
                <a:gd name="T82" fmla="*/ 43 w 100"/>
                <a:gd name="T83" fmla="*/ 38 h 74"/>
                <a:gd name="T84" fmla="*/ 36 w 100"/>
                <a:gd name="T85" fmla="*/ 41 h 74"/>
                <a:gd name="T86" fmla="*/ 29 w 100"/>
                <a:gd name="T87" fmla="*/ 44 h 74"/>
                <a:gd name="T88" fmla="*/ 24 w 100"/>
                <a:gd name="T89" fmla="*/ 45 h 74"/>
                <a:gd name="T90" fmla="*/ 20 w 100"/>
                <a:gd name="T91" fmla="*/ 49 h 74"/>
                <a:gd name="T92" fmla="*/ 14 w 100"/>
                <a:gd name="T93" fmla="*/ 53 h 74"/>
                <a:gd name="T94" fmla="*/ 10 w 100"/>
                <a:gd name="T95" fmla="*/ 57 h 74"/>
                <a:gd name="T96" fmla="*/ 8 w 100"/>
                <a:gd name="T97" fmla="*/ 62 h 74"/>
                <a:gd name="T98" fmla="*/ 5 w 100"/>
                <a:gd name="T99" fmla="*/ 68 h 74"/>
                <a:gd name="T100" fmla="*/ 2 w 100"/>
                <a:gd name="T101" fmla="*/ 74 h 74"/>
                <a:gd name="T102" fmla="*/ 2 w 100"/>
                <a:gd name="T10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74">
                  <a:moveTo>
                    <a:pt x="2" y="74"/>
                  </a:moveTo>
                  <a:lnTo>
                    <a:pt x="1" y="68"/>
                  </a:lnTo>
                  <a:lnTo>
                    <a:pt x="0" y="61"/>
                  </a:lnTo>
                  <a:lnTo>
                    <a:pt x="0" y="56"/>
                  </a:lnTo>
                  <a:lnTo>
                    <a:pt x="0" y="50"/>
                  </a:lnTo>
                  <a:lnTo>
                    <a:pt x="0" y="44"/>
                  </a:lnTo>
                  <a:lnTo>
                    <a:pt x="1" y="38"/>
                  </a:lnTo>
                  <a:lnTo>
                    <a:pt x="2" y="34"/>
                  </a:lnTo>
                  <a:lnTo>
                    <a:pt x="5" y="29"/>
                  </a:lnTo>
                  <a:lnTo>
                    <a:pt x="5" y="25"/>
                  </a:lnTo>
                  <a:lnTo>
                    <a:pt x="8" y="21"/>
                  </a:lnTo>
                  <a:lnTo>
                    <a:pt x="9" y="17"/>
                  </a:lnTo>
                  <a:lnTo>
                    <a:pt x="13" y="14"/>
                  </a:lnTo>
                  <a:lnTo>
                    <a:pt x="18" y="9"/>
                  </a:lnTo>
                  <a:lnTo>
                    <a:pt x="26" y="5"/>
                  </a:lnTo>
                  <a:lnTo>
                    <a:pt x="29" y="2"/>
                  </a:lnTo>
                  <a:lnTo>
                    <a:pt x="33" y="1"/>
                  </a:lnTo>
                  <a:lnTo>
                    <a:pt x="37" y="0"/>
                  </a:lnTo>
                  <a:lnTo>
                    <a:pt x="43" y="0"/>
                  </a:lnTo>
                  <a:lnTo>
                    <a:pt x="45" y="0"/>
                  </a:lnTo>
                  <a:lnTo>
                    <a:pt x="51" y="1"/>
                  </a:lnTo>
                  <a:lnTo>
                    <a:pt x="55" y="2"/>
                  </a:lnTo>
                  <a:lnTo>
                    <a:pt x="60" y="4"/>
                  </a:lnTo>
                  <a:lnTo>
                    <a:pt x="64" y="5"/>
                  </a:lnTo>
                  <a:lnTo>
                    <a:pt x="69" y="8"/>
                  </a:lnTo>
                  <a:lnTo>
                    <a:pt x="75" y="10"/>
                  </a:lnTo>
                  <a:lnTo>
                    <a:pt x="80" y="14"/>
                  </a:lnTo>
                  <a:lnTo>
                    <a:pt x="84" y="18"/>
                  </a:lnTo>
                  <a:lnTo>
                    <a:pt x="91" y="24"/>
                  </a:lnTo>
                  <a:lnTo>
                    <a:pt x="95" y="28"/>
                  </a:lnTo>
                  <a:lnTo>
                    <a:pt x="100" y="34"/>
                  </a:lnTo>
                  <a:lnTo>
                    <a:pt x="96" y="34"/>
                  </a:lnTo>
                  <a:lnTo>
                    <a:pt x="91" y="34"/>
                  </a:lnTo>
                  <a:lnTo>
                    <a:pt x="85" y="34"/>
                  </a:lnTo>
                  <a:lnTo>
                    <a:pt x="81" y="34"/>
                  </a:lnTo>
                  <a:lnTo>
                    <a:pt x="76" y="34"/>
                  </a:lnTo>
                  <a:lnTo>
                    <a:pt x="72" y="34"/>
                  </a:lnTo>
                  <a:lnTo>
                    <a:pt x="68" y="34"/>
                  </a:lnTo>
                  <a:lnTo>
                    <a:pt x="64" y="34"/>
                  </a:lnTo>
                  <a:lnTo>
                    <a:pt x="56" y="34"/>
                  </a:lnTo>
                  <a:lnTo>
                    <a:pt x="49" y="37"/>
                  </a:lnTo>
                  <a:lnTo>
                    <a:pt x="43" y="38"/>
                  </a:lnTo>
                  <a:lnTo>
                    <a:pt x="36" y="41"/>
                  </a:lnTo>
                  <a:lnTo>
                    <a:pt x="29" y="44"/>
                  </a:lnTo>
                  <a:lnTo>
                    <a:pt x="24" y="45"/>
                  </a:lnTo>
                  <a:lnTo>
                    <a:pt x="20" y="49"/>
                  </a:lnTo>
                  <a:lnTo>
                    <a:pt x="14" y="53"/>
                  </a:lnTo>
                  <a:lnTo>
                    <a:pt x="10" y="57"/>
                  </a:lnTo>
                  <a:lnTo>
                    <a:pt x="8" y="62"/>
                  </a:lnTo>
                  <a:lnTo>
                    <a:pt x="5" y="68"/>
                  </a:lnTo>
                  <a:lnTo>
                    <a:pt x="2" y="74"/>
                  </a:lnTo>
                  <a:lnTo>
                    <a:pt x="2" y="74"/>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51"/>
            <p:cNvSpPr>
              <a:spLocks/>
            </p:cNvSpPr>
            <p:nvPr/>
          </p:nvSpPr>
          <p:spPr bwMode="auto">
            <a:xfrm>
              <a:off x="2671" y="2601"/>
              <a:ext cx="104" cy="15"/>
            </a:xfrm>
            <a:custGeom>
              <a:avLst/>
              <a:gdLst>
                <a:gd name="T0" fmla="*/ 0 w 104"/>
                <a:gd name="T1" fmla="*/ 15 h 15"/>
                <a:gd name="T2" fmla="*/ 104 w 104"/>
                <a:gd name="T3" fmla="*/ 15 h 15"/>
                <a:gd name="T4" fmla="*/ 104 w 104"/>
                <a:gd name="T5" fmla="*/ 0 h 15"/>
                <a:gd name="T6" fmla="*/ 0 w 104"/>
                <a:gd name="T7" fmla="*/ 0 h 15"/>
                <a:gd name="T8" fmla="*/ 0 w 104"/>
                <a:gd name="T9" fmla="*/ 15 h 15"/>
                <a:gd name="T10" fmla="*/ 0 w 104"/>
                <a:gd name="T11" fmla="*/ 15 h 15"/>
              </a:gdLst>
              <a:ahLst/>
              <a:cxnLst>
                <a:cxn ang="0">
                  <a:pos x="T0" y="T1"/>
                </a:cxn>
                <a:cxn ang="0">
                  <a:pos x="T2" y="T3"/>
                </a:cxn>
                <a:cxn ang="0">
                  <a:pos x="T4" y="T5"/>
                </a:cxn>
                <a:cxn ang="0">
                  <a:pos x="T6" y="T7"/>
                </a:cxn>
                <a:cxn ang="0">
                  <a:pos x="T8" y="T9"/>
                </a:cxn>
                <a:cxn ang="0">
                  <a:pos x="T10" y="T11"/>
                </a:cxn>
              </a:cxnLst>
              <a:rect l="0" t="0" r="r" b="b"/>
              <a:pathLst>
                <a:path w="104" h="15">
                  <a:moveTo>
                    <a:pt x="0" y="15"/>
                  </a:moveTo>
                  <a:lnTo>
                    <a:pt x="104" y="15"/>
                  </a:lnTo>
                  <a:lnTo>
                    <a:pt x="104" y="0"/>
                  </a:lnTo>
                  <a:lnTo>
                    <a:pt x="0" y="0"/>
                  </a:lnTo>
                  <a:lnTo>
                    <a:pt x="0" y="15"/>
                  </a:lnTo>
                  <a:lnTo>
                    <a:pt x="0" y="15"/>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52"/>
            <p:cNvSpPr>
              <a:spLocks/>
            </p:cNvSpPr>
            <p:nvPr/>
          </p:nvSpPr>
          <p:spPr bwMode="auto">
            <a:xfrm>
              <a:off x="2343" y="2605"/>
              <a:ext cx="120" cy="16"/>
            </a:xfrm>
            <a:custGeom>
              <a:avLst/>
              <a:gdLst>
                <a:gd name="T0" fmla="*/ 0 w 120"/>
                <a:gd name="T1" fmla="*/ 16 h 16"/>
                <a:gd name="T2" fmla="*/ 120 w 120"/>
                <a:gd name="T3" fmla="*/ 16 h 16"/>
                <a:gd name="T4" fmla="*/ 120 w 120"/>
                <a:gd name="T5" fmla="*/ 0 h 16"/>
                <a:gd name="T6" fmla="*/ 0 w 120"/>
                <a:gd name="T7" fmla="*/ 0 h 16"/>
                <a:gd name="T8" fmla="*/ 0 w 120"/>
                <a:gd name="T9" fmla="*/ 16 h 16"/>
                <a:gd name="T10" fmla="*/ 0 w 120"/>
                <a:gd name="T11" fmla="*/ 16 h 16"/>
              </a:gdLst>
              <a:ahLst/>
              <a:cxnLst>
                <a:cxn ang="0">
                  <a:pos x="T0" y="T1"/>
                </a:cxn>
                <a:cxn ang="0">
                  <a:pos x="T2" y="T3"/>
                </a:cxn>
                <a:cxn ang="0">
                  <a:pos x="T4" y="T5"/>
                </a:cxn>
                <a:cxn ang="0">
                  <a:pos x="T6" y="T7"/>
                </a:cxn>
                <a:cxn ang="0">
                  <a:pos x="T8" y="T9"/>
                </a:cxn>
                <a:cxn ang="0">
                  <a:pos x="T10" y="T11"/>
                </a:cxn>
              </a:cxnLst>
              <a:rect l="0" t="0" r="r" b="b"/>
              <a:pathLst>
                <a:path w="120" h="16">
                  <a:moveTo>
                    <a:pt x="0" y="16"/>
                  </a:moveTo>
                  <a:lnTo>
                    <a:pt x="120" y="16"/>
                  </a:lnTo>
                  <a:lnTo>
                    <a:pt x="120" y="0"/>
                  </a:lnTo>
                  <a:lnTo>
                    <a:pt x="0" y="0"/>
                  </a:lnTo>
                  <a:lnTo>
                    <a:pt x="0" y="16"/>
                  </a:lnTo>
                  <a:lnTo>
                    <a:pt x="0" y="16"/>
                  </a:lnTo>
                  <a:close/>
                </a:path>
              </a:pathLst>
            </a:custGeom>
            <a:solidFill>
              <a:srgbClr val="B3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53"/>
            <p:cNvSpPr>
              <a:spLocks/>
            </p:cNvSpPr>
            <p:nvPr/>
          </p:nvSpPr>
          <p:spPr bwMode="auto">
            <a:xfrm>
              <a:off x="2534" y="2534"/>
              <a:ext cx="47" cy="24"/>
            </a:xfrm>
            <a:custGeom>
              <a:avLst/>
              <a:gdLst>
                <a:gd name="T0" fmla="*/ 0 w 47"/>
                <a:gd name="T1" fmla="*/ 0 h 24"/>
                <a:gd name="T2" fmla="*/ 23 w 47"/>
                <a:gd name="T3" fmla="*/ 3 h 24"/>
                <a:gd name="T4" fmla="*/ 43 w 47"/>
                <a:gd name="T5" fmla="*/ 14 h 24"/>
                <a:gd name="T6" fmla="*/ 47 w 47"/>
                <a:gd name="T7" fmla="*/ 20 h 24"/>
                <a:gd name="T8" fmla="*/ 8 w 47"/>
                <a:gd name="T9" fmla="*/ 24 h 24"/>
                <a:gd name="T10" fmla="*/ 0 w 47"/>
                <a:gd name="T11" fmla="*/ 0 h 24"/>
                <a:gd name="T12" fmla="*/ 0 w 4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7" h="24">
                  <a:moveTo>
                    <a:pt x="0" y="0"/>
                  </a:moveTo>
                  <a:lnTo>
                    <a:pt x="23" y="3"/>
                  </a:lnTo>
                  <a:lnTo>
                    <a:pt x="43" y="14"/>
                  </a:lnTo>
                  <a:lnTo>
                    <a:pt x="47" y="20"/>
                  </a:lnTo>
                  <a:lnTo>
                    <a:pt x="8" y="24"/>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54"/>
            <p:cNvSpPr>
              <a:spLocks/>
            </p:cNvSpPr>
            <p:nvPr/>
          </p:nvSpPr>
          <p:spPr bwMode="auto">
            <a:xfrm>
              <a:off x="2439" y="2458"/>
              <a:ext cx="60" cy="58"/>
            </a:xfrm>
            <a:custGeom>
              <a:avLst/>
              <a:gdLst>
                <a:gd name="T0" fmla="*/ 0 w 60"/>
                <a:gd name="T1" fmla="*/ 6 h 58"/>
                <a:gd name="T2" fmla="*/ 56 w 60"/>
                <a:gd name="T3" fmla="*/ 58 h 58"/>
                <a:gd name="T4" fmla="*/ 60 w 60"/>
                <a:gd name="T5" fmla="*/ 54 h 58"/>
                <a:gd name="T6" fmla="*/ 8 w 60"/>
                <a:gd name="T7" fmla="*/ 0 h 58"/>
                <a:gd name="T8" fmla="*/ 0 w 60"/>
                <a:gd name="T9" fmla="*/ 6 h 58"/>
                <a:gd name="T10" fmla="*/ 0 w 60"/>
                <a:gd name="T11" fmla="*/ 6 h 58"/>
              </a:gdLst>
              <a:ahLst/>
              <a:cxnLst>
                <a:cxn ang="0">
                  <a:pos x="T0" y="T1"/>
                </a:cxn>
                <a:cxn ang="0">
                  <a:pos x="T2" y="T3"/>
                </a:cxn>
                <a:cxn ang="0">
                  <a:pos x="T4" y="T5"/>
                </a:cxn>
                <a:cxn ang="0">
                  <a:pos x="T6" y="T7"/>
                </a:cxn>
                <a:cxn ang="0">
                  <a:pos x="T8" y="T9"/>
                </a:cxn>
                <a:cxn ang="0">
                  <a:pos x="T10" y="T11"/>
                </a:cxn>
              </a:cxnLst>
              <a:rect l="0" t="0" r="r" b="b"/>
              <a:pathLst>
                <a:path w="60" h="58">
                  <a:moveTo>
                    <a:pt x="0" y="6"/>
                  </a:moveTo>
                  <a:lnTo>
                    <a:pt x="56" y="58"/>
                  </a:lnTo>
                  <a:lnTo>
                    <a:pt x="60" y="54"/>
                  </a:lnTo>
                  <a:lnTo>
                    <a:pt x="8" y="0"/>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40377635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10</a:t>
            </a:fld>
            <a:endParaRPr lang="en-US" dirty="0">
              <a:solidFill>
                <a:srgbClr val="FFFFFF"/>
              </a:solidFill>
            </a:endParaRPr>
          </a:p>
        </p:txBody>
      </p:sp>
      <p:sp>
        <p:nvSpPr>
          <p:cNvPr id="93" name="Rectangle 2"/>
          <p:cNvSpPr>
            <a:spLocks noGrp="1" noChangeArrowheads="1"/>
          </p:cNvSpPr>
          <p:nvPr>
            <p:ph type="title"/>
          </p:nvPr>
        </p:nvSpPr>
        <p:spPr>
          <a:xfrm>
            <a:off x="0" y="0"/>
            <a:ext cx="9144000" cy="1295400"/>
          </a:xfrm>
          <a:solidFill>
            <a:srgbClr val="002060"/>
          </a:solidFill>
        </p:spPr>
        <p:txBody>
          <a:bodyPr/>
          <a:lstStyle/>
          <a:p>
            <a:pPr lvl="0">
              <a:spcBef>
                <a:spcPts val="0"/>
              </a:spcBef>
            </a:pPr>
            <a:r>
              <a:rPr lang="en-US" sz="4800" b="1" dirty="0" smtClean="0">
                <a:solidFill>
                  <a:srgbClr val="FFFFFF"/>
                </a:solidFill>
                <a:effectLst>
                  <a:outerShdw blurRad="38100" dist="38100" dir="2700000" algn="tl">
                    <a:srgbClr val="000000">
                      <a:alpha val="43137"/>
                    </a:srgbClr>
                  </a:outerShdw>
                </a:effectLst>
                <a:ea typeface="+mn-ea"/>
                <a:cs typeface="+mn-cs"/>
              </a:rPr>
              <a:t>ORAL HYGIENE</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533400" y="1676400"/>
            <a:ext cx="4572000" cy="4154984"/>
          </a:xfrm>
          <a:prstGeom prst="rect">
            <a:avLst/>
          </a:prstGeom>
        </p:spPr>
        <p:txBody>
          <a:bodyPr>
            <a:spAutoFit/>
          </a:bodyPr>
          <a:lstStyle/>
          <a:p>
            <a:pPr lvl="0" eaLnBrk="0" fontAlgn="base" hangingPunct="0">
              <a:spcBef>
                <a:spcPct val="20000"/>
              </a:spcBef>
              <a:spcAft>
                <a:spcPct val="0"/>
              </a:spcAft>
            </a:pPr>
            <a:r>
              <a:rPr lang="en-US" sz="4400" b="1" kern="0" dirty="0">
                <a:solidFill>
                  <a:srgbClr val="C00000"/>
                </a:solidFill>
                <a:effectLst>
                  <a:outerShdw blurRad="38100" dist="38100" dir="2700000" algn="tl">
                    <a:srgbClr val="000000">
                      <a:alpha val="43137"/>
                    </a:srgbClr>
                  </a:outerShdw>
                </a:effectLst>
              </a:rPr>
              <a:t>Definition: </a:t>
            </a:r>
            <a:r>
              <a:rPr lang="en-US" sz="4400" b="1" kern="0" dirty="0">
                <a:solidFill>
                  <a:srgbClr val="FFFFFF"/>
                </a:solidFill>
                <a:effectLst>
                  <a:outerShdw blurRad="38100" dist="38100" dir="2700000" algn="tl">
                    <a:srgbClr val="000000">
                      <a:alpha val="43137"/>
                    </a:srgbClr>
                  </a:outerShdw>
                </a:effectLst>
              </a:rPr>
              <a:t>measures used to keep mouth and teeth clean and free of microorganisms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57400"/>
            <a:ext cx="1444625" cy="2882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96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11</a:t>
            </a:fld>
            <a:endParaRPr lang="en-US" dirty="0">
              <a:solidFill>
                <a:srgbClr val="FFFFFF"/>
              </a:solidFill>
            </a:endParaRPr>
          </a:p>
        </p:txBody>
      </p:sp>
      <p:sp>
        <p:nvSpPr>
          <p:cNvPr id="93" name="Rectangle 2"/>
          <p:cNvSpPr>
            <a:spLocks noGrp="1" noChangeArrowheads="1"/>
          </p:cNvSpPr>
          <p:nvPr>
            <p:ph type="title"/>
          </p:nvPr>
        </p:nvSpPr>
        <p:spPr>
          <a:xfrm>
            <a:off x="0" y="0"/>
            <a:ext cx="9144000" cy="1295400"/>
          </a:xfrm>
          <a:solidFill>
            <a:srgbClr val="002060"/>
          </a:solidFill>
        </p:spPr>
        <p:txBody>
          <a:bodyPr/>
          <a:lstStyle/>
          <a:p>
            <a:pPr lvl="0">
              <a:spcBef>
                <a:spcPts val="0"/>
              </a:spcBef>
            </a:pPr>
            <a:r>
              <a:rPr lang="en-US" sz="4800" b="1" dirty="0" smtClean="0">
                <a:solidFill>
                  <a:srgbClr val="FFFFFF"/>
                </a:solidFill>
                <a:effectLst>
                  <a:outerShdw blurRad="38100" dist="38100" dir="2700000" algn="tl">
                    <a:srgbClr val="000000">
                      <a:alpha val="43137"/>
                    </a:srgbClr>
                  </a:outerShdw>
                </a:effectLst>
                <a:ea typeface="+mn-ea"/>
                <a:cs typeface="+mn-cs"/>
              </a:rPr>
              <a:t>ORAL HYGIENE</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228600" y="1524000"/>
            <a:ext cx="6172200" cy="4579715"/>
          </a:xfrm>
          <a:prstGeom prst="rect">
            <a:avLst/>
          </a:prstGeom>
        </p:spPr>
        <p:txBody>
          <a:bodyPr wrap="square">
            <a:spAutoFit/>
          </a:bodyPr>
          <a:lstStyle/>
          <a:p>
            <a:pPr lvl="0" eaLnBrk="0" fontAlgn="base" hangingPunct="0">
              <a:lnSpc>
                <a:spcPct val="90000"/>
              </a:lnSpc>
              <a:spcBef>
                <a:spcPct val="15000"/>
              </a:spcBef>
              <a:spcAft>
                <a:spcPct val="0"/>
              </a:spcAft>
            </a:pPr>
            <a:r>
              <a:rPr lang="en-US" sz="3600" b="1" kern="0" dirty="0">
                <a:solidFill>
                  <a:srgbClr val="C00000"/>
                </a:solidFill>
                <a:effectLst>
                  <a:outerShdw blurRad="38100" dist="38100" dir="2700000" algn="tl">
                    <a:srgbClr val="000000">
                      <a:alpha val="43137"/>
                    </a:srgbClr>
                  </a:outerShdw>
                </a:effectLst>
              </a:rPr>
              <a:t>Purpose</a:t>
            </a:r>
          </a:p>
          <a:p>
            <a:pPr marL="742950" lvl="1" indent="-28575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Prevent odors</a:t>
            </a:r>
          </a:p>
          <a:p>
            <a:pPr marL="742950" lvl="1" indent="-285750" eaLnBrk="0" fontAlgn="base" hangingPunct="0">
              <a:lnSpc>
                <a:spcPct val="90000"/>
              </a:lnSpc>
              <a:spcBef>
                <a:spcPct val="15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rPr>
              <a:t>Prevent infections</a:t>
            </a:r>
          </a:p>
          <a:p>
            <a:pPr marL="742950" lvl="1" indent="-28575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Prevent tooth decay and loss of teeth</a:t>
            </a:r>
          </a:p>
          <a:p>
            <a:pPr marL="742950" lvl="1" indent="-285750" eaLnBrk="0" fontAlgn="base" hangingPunct="0">
              <a:lnSpc>
                <a:spcPct val="90000"/>
              </a:lnSpc>
              <a:spcBef>
                <a:spcPct val="15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rPr>
              <a:t>Prevent gum disease</a:t>
            </a:r>
          </a:p>
          <a:p>
            <a:pPr marL="742950" lvl="1" indent="-28575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Increase comfort</a:t>
            </a:r>
          </a:p>
          <a:p>
            <a:pPr marL="742950" lvl="1" indent="-285750" eaLnBrk="0" fontAlgn="base" hangingPunct="0">
              <a:lnSpc>
                <a:spcPct val="90000"/>
              </a:lnSpc>
              <a:spcBef>
                <a:spcPct val="15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rPr>
              <a:t>Enhance taste of food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65655"/>
            <a:ext cx="2219325" cy="2786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92825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12</a:t>
            </a:fld>
            <a:endParaRPr lang="en-US" dirty="0">
              <a:solidFill>
                <a:srgbClr val="FFFFFF"/>
              </a:solidFill>
            </a:endParaRPr>
          </a:p>
        </p:txBody>
      </p:sp>
      <p:sp>
        <p:nvSpPr>
          <p:cNvPr id="93" name="Rectangle 2"/>
          <p:cNvSpPr>
            <a:spLocks noGrp="1" noChangeArrowheads="1"/>
          </p:cNvSpPr>
          <p:nvPr>
            <p:ph type="title"/>
          </p:nvPr>
        </p:nvSpPr>
        <p:spPr>
          <a:xfrm>
            <a:off x="0" y="0"/>
            <a:ext cx="9144000" cy="1295400"/>
          </a:xfrm>
          <a:solidFill>
            <a:srgbClr val="002060"/>
          </a:solidFill>
        </p:spPr>
        <p:txBody>
          <a:bodyPr/>
          <a:lstStyle/>
          <a:p>
            <a:pPr lvl="0">
              <a:spcBef>
                <a:spcPts val="0"/>
              </a:spcBef>
            </a:pPr>
            <a:r>
              <a:rPr lang="en-US" sz="4800" b="1" dirty="0" smtClean="0">
                <a:solidFill>
                  <a:srgbClr val="FFFFFF"/>
                </a:solidFill>
                <a:effectLst>
                  <a:outerShdw blurRad="38100" dist="38100" dir="2700000" algn="tl">
                    <a:srgbClr val="000000">
                      <a:alpha val="43137"/>
                    </a:srgbClr>
                  </a:outerShdw>
                </a:effectLst>
                <a:ea typeface="+mn-ea"/>
                <a:cs typeface="+mn-cs"/>
              </a:rPr>
              <a:t>ORAL HYGIENE</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81000" y="1752600"/>
            <a:ext cx="7772400" cy="3600986"/>
          </a:xfrm>
          <a:prstGeom prst="rect">
            <a:avLst/>
          </a:prstGeom>
        </p:spPr>
        <p:txBody>
          <a:bodyPr wrap="square">
            <a:spAutoFit/>
          </a:bodyPr>
          <a:lstStyle/>
          <a:p>
            <a:pPr>
              <a:lnSpc>
                <a:spcPct val="95000"/>
              </a:lnSpc>
            </a:pPr>
            <a:r>
              <a:rPr lang="en-US" sz="4000" b="1" dirty="0">
                <a:solidFill>
                  <a:srgbClr val="C00000"/>
                </a:solidFill>
                <a:effectLst>
                  <a:outerShdw blurRad="38100" dist="38100" dir="2700000" algn="tl">
                    <a:srgbClr val="000000">
                      <a:alpha val="43137"/>
                    </a:srgbClr>
                  </a:outerShdw>
                </a:effectLst>
              </a:rPr>
              <a:t>Oral hygiene is provided:</a:t>
            </a:r>
          </a:p>
          <a:p>
            <a:pPr marL="1028700" lvl="1" indent="-571500">
              <a:lnSpc>
                <a:spcPct val="95000"/>
              </a:lnSpc>
              <a:buFont typeface="Arial" pitchFamily="34" charset="0"/>
              <a:buChar char="•"/>
            </a:pPr>
            <a:r>
              <a:rPr lang="en-US" sz="4000" b="1" dirty="0">
                <a:solidFill>
                  <a:srgbClr val="002060"/>
                </a:solidFill>
                <a:effectLst>
                  <a:outerShdw blurRad="38100" dist="38100" dir="2700000" algn="tl">
                    <a:srgbClr val="000000">
                      <a:alpha val="43137"/>
                    </a:srgbClr>
                  </a:outerShdw>
                </a:effectLst>
              </a:rPr>
              <a:t>Before breakfast</a:t>
            </a:r>
          </a:p>
          <a:p>
            <a:pPr marL="1028700" lvl="1" indent="-571500">
              <a:lnSpc>
                <a:spcPct val="95000"/>
              </a:lnSpc>
              <a:buFont typeface="Arial" pitchFamily="34" charset="0"/>
              <a:buChar char="•"/>
            </a:pPr>
            <a:r>
              <a:rPr lang="en-US" sz="4000" b="1" dirty="0">
                <a:solidFill>
                  <a:srgbClr val="FFC000"/>
                </a:solidFill>
                <a:effectLst>
                  <a:outerShdw blurRad="38100" dist="38100" dir="2700000" algn="tl">
                    <a:srgbClr val="000000">
                      <a:alpha val="43137"/>
                    </a:srgbClr>
                  </a:outerShdw>
                </a:effectLst>
              </a:rPr>
              <a:t>After meals</a:t>
            </a:r>
          </a:p>
          <a:p>
            <a:pPr marL="1028700" lvl="1" indent="-571500">
              <a:lnSpc>
                <a:spcPct val="95000"/>
              </a:lnSpc>
              <a:buFont typeface="Arial" pitchFamily="34" charset="0"/>
              <a:buChar char="•"/>
            </a:pPr>
            <a:r>
              <a:rPr lang="en-US" sz="4000" b="1" dirty="0">
                <a:solidFill>
                  <a:srgbClr val="92D050"/>
                </a:solidFill>
                <a:effectLst>
                  <a:outerShdw blurRad="38100" dist="38100" dir="2700000" algn="tl">
                    <a:srgbClr val="000000">
                      <a:alpha val="43137"/>
                    </a:srgbClr>
                  </a:outerShdw>
                </a:effectLst>
              </a:rPr>
              <a:t>At bedtime</a:t>
            </a:r>
          </a:p>
          <a:p>
            <a:pPr marL="1028700" lvl="1" indent="-571500">
              <a:lnSpc>
                <a:spcPct val="95000"/>
              </a:lnSpc>
              <a:buFont typeface="Arial" pitchFamily="34" charset="0"/>
              <a:buChar char="•"/>
            </a:pPr>
            <a:r>
              <a:rPr lang="en-US" sz="4000" b="1" dirty="0">
                <a:solidFill>
                  <a:srgbClr val="00B0F0"/>
                </a:solidFill>
                <a:effectLst>
                  <a:outerShdw blurRad="38100" dist="38100" dir="2700000" algn="tl">
                    <a:srgbClr val="000000">
                      <a:alpha val="43137"/>
                    </a:srgbClr>
                  </a:outerShdw>
                </a:effectLst>
              </a:rPr>
              <a:t>Other times as requested or necessary</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899" y="1803572"/>
            <a:ext cx="920750" cy="1770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685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13</a:t>
            </a:fld>
            <a:endParaRPr lang="en-US" dirty="0">
              <a:solidFill>
                <a:srgbClr val="FFFFFF"/>
              </a:solidFill>
            </a:endParaRPr>
          </a:p>
        </p:txBody>
      </p:sp>
      <p:sp>
        <p:nvSpPr>
          <p:cNvPr id="93" name="Rectangle 2"/>
          <p:cNvSpPr>
            <a:spLocks noGrp="1" noChangeArrowheads="1"/>
          </p:cNvSpPr>
          <p:nvPr>
            <p:ph type="title"/>
          </p:nvPr>
        </p:nvSpPr>
        <p:spPr>
          <a:xfrm>
            <a:off x="0" y="0"/>
            <a:ext cx="9144000" cy="1295400"/>
          </a:xfrm>
          <a:solidFill>
            <a:srgbClr val="002060"/>
          </a:solidFill>
        </p:spPr>
        <p:txBody>
          <a:bodyPr/>
          <a:lstStyle/>
          <a:p>
            <a:pPr lvl="0">
              <a:spcBef>
                <a:spcPts val="0"/>
              </a:spcBef>
            </a:pPr>
            <a:r>
              <a:rPr lang="en-US" sz="4800" b="1" dirty="0" smtClean="0">
                <a:solidFill>
                  <a:srgbClr val="FFFFFF"/>
                </a:solidFill>
                <a:effectLst>
                  <a:outerShdw blurRad="38100" dist="38100" dir="2700000" algn="tl">
                    <a:srgbClr val="000000">
                      <a:alpha val="43137"/>
                    </a:srgbClr>
                  </a:outerShdw>
                </a:effectLst>
                <a:ea typeface="+mn-ea"/>
                <a:cs typeface="+mn-cs"/>
              </a:rPr>
              <a:t>ORAL HYGIENE</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81000" y="1600200"/>
            <a:ext cx="6629400" cy="3250121"/>
          </a:xfrm>
          <a:prstGeom prst="rect">
            <a:avLst/>
          </a:prstGeom>
        </p:spPr>
        <p:txBody>
          <a:bodyPr wrap="square">
            <a:spAutoFit/>
          </a:bodyPr>
          <a:lstStyle/>
          <a:p>
            <a:pPr lvl="0" eaLnBrk="0" fontAlgn="base" hangingPunct="0">
              <a:lnSpc>
                <a:spcPct val="95000"/>
              </a:lnSpc>
              <a:spcBef>
                <a:spcPct val="20000"/>
              </a:spcBef>
              <a:spcAft>
                <a:spcPct val="0"/>
              </a:spcAft>
            </a:pPr>
            <a:r>
              <a:rPr lang="en-US" sz="3600" b="1" kern="0" dirty="0">
                <a:solidFill>
                  <a:srgbClr val="002060"/>
                </a:solidFill>
                <a:effectLst>
                  <a:outerShdw blurRad="38100" dist="38100" dir="2700000" algn="tl">
                    <a:srgbClr val="000000">
                      <a:alpha val="43137"/>
                    </a:srgbClr>
                  </a:outerShdw>
                </a:effectLst>
              </a:rPr>
              <a:t>Oral hygiene </a:t>
            </a:r>
            <a:r>
              <a:rPr lang="en-US" sz="3600" b="1" kern="0" dirty="0">
                <a:solidFill>
                  <a:srgbClr val="FFFF00"/>
                </a:solidFill>
                <a:effectLst>
                  <a:outerShdw blurRad="38100" dist="38100" dir="2700000" algn="tl">
                    <a:srgbClr val="000000">
                      <a:alpha val="43137"/>
                    </a:srgbClr>
                  </a:outerShdw>
                </a:effectLst>
              </a:rPr>
              <a:t>is provided frequently for residents receiving </a:t>
            </a:r>
            <a:r>
              <a:rPr lang="en-US" sz="3600" b="1" kern="0" dirty="0">
                <a:solidFill>
                  <a:srgbClr val="002060"/>
                </a:solidFill>
                <a:effectLst>
                  <a:outerShdw blurRad="38100" dist="38100" dir="2700000" algn="tl">
                    <a:srgbClr val="000000">
                      <a:alpha val="43137"/>
                    </a:srgbClr>
                  </a:outerShdw>
                </a:effectLst>
              </a:rPr>
              <a:t>oxygen</a:t>
            </a:r>
            <a:r>
              <a:rPr lang="en-US" sz="3600" b="1" kern="0" dirty="0">
                <a:solidFill>
                  <a:srgbClr val="FFFF00"/>
                </a:solidFill>
                <a:effectLst>
                  <a:outerShdw blurRad="38100" dist="38100" dir="2700000" algn="tl">
                    <a:srgbClr val="000000">
                      <a:alpha val="43137"/>
                    </a:srgbClr>
                  </a:outerShdw>
                </a:effectLst>
              </a:rPr>
              <a:t> to prevent the mucous membranes from drying and to promote comfort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343400"/>
            <a:ext cx="21463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10000"/>
            <a:ext cx="2103437"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6850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14</a:t>
            </a:fld>
            <a:endParaRPr lang="en-US" dirty="0">
              <a:solidFill>
                <a:srgbClr val="FFFFFF"/>
              </a:solidFill>
            </a:endParaRPr>
          </a:p>
        </p:txBody>
      </p:sp>
      <p:sp>
        <p:nvSpPr>
          <p:cNvPr id="93" name="Rectangle 2"/>
          <p:cNvSpPr>
            <a:spLocks noGrp="1" noChangeArrowheads="1"/>
          </p:cNvSpPr>
          <p:nvPr>
            <p:ph type="title"/>
          </p:nvPr>
        </p:nvSpPr>
        <p:spPr>
          <a:xfrm>
            <a:off x="0" y="0"/>
            <a:ext cx="9144000" cy="1295400"/>
          </a:xfrm>
          <a:solidFill>
            <a:srgbClr val="002060"/>
          </a:solidFill>
        </p:spPr>
        <p:txBody>
          <a:bodyPr/>
          <a:lstStyle/>
          <a:p>
            <a:pPr lvl="0">
              <a:spcBef>
                <a:spcPts val="0"/>
              </a:spcBef>
            </a:pPr>
            <a:r>
              <a:rPr lang="en-US" sz="4800" b="1" dirty="0" smtClean="0">
                <a:solidFill>
                  <a:srgbClr val="FFFFFF"/>
                </a:solidFill>
                <a:effectLst>
                  <a:outerShdw blurRad="38100" dist="38100" dir="2700000" algn="tl">
                    <a:srgbClr val="000000">
                      <a:alpha val="43137"/>
                    </a:srgbClr>
                  </a:outerShdw>
                </a:effectLst>
                <a:ea typeface="+mn-ea"/>
                <a:cs typeface="+mn-cs"/>
              </a:rPr>
              <a:t>ORAL HYGIENE</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228600" y="1447800"/>
            <a:ext cx="6248400" cy="4136517"/>
          </a:xfrm>
          <a:prstGeom prst="rect">
            <a:avLst/>
          </a:prstGeom>
        </p:spPr>
        <p:txBody>
          <a:bodyPr wrap="square">
            <a:spAutoFit/>
          </a:bodyPr>
          <a:lstStyle/>
          <a:p>
            <a:pPr lvl="0" eaLnBrk="0" fontAlgn="base" hangingPunct="0">
              <a:lnSpc>
                <a:spcPct val="90000"/>
              </a:lnSpc>
              <a:spcBef>
                <a:spcPct val="15000"/>
              </a:spcBef>
              <a:spcAft>
                <a:spcPct val="0"/>
              </a:spcAft>
            </a:pPr>
            <a:r>
              <a:rPr lang="en-US" sz="3600" b="1" kern="0" dirty="0">
                <a:solidFill>
                  <a:srgbClr val="C00000"/>
                </a:solidFill>
                <a:effectLst>
                  <a:outerShdw blurRad="38100" dist="38100" dir="2700000" algn="tl">
                    <a:srgbClr val="000000">
                      <a:alpha val="43137"/>
                    </a:srgbClr>
                  </a:outerShdw>
                </a:effectLst>
              </a:rPr>
              <a:t>Observations to report:</a:t>
            </a:r>
          </a:p>
          <a:p>
            <a:pPr marL="742950" lvl="1" indent="-28575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Foul mouth odors</a:t>
            </a:r>
          </a:p>
          <a:p>
            <a:pPr marL="742950" lvl="1" indent="-28575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Bleeding</a:t>
            </a:r>
          </a:p>
          <a:p>
            <a:pPr marL="742950" lvl="1" indent="-28575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Loose or broken teeth or dentures</a:t>
            </a:r>
          </a:p>
          <a:p>
            <a:pPr marL="742950" lvl="1" indent="-28575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Sores in or around mouth</a:t>
            </a:r>
          </a:p>
          <a:p>
            <a:pPr marL="742950" lvl="1" indent="-28575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Coated tongue</a:t>
            </a:r>
          </a:p>
          <a:p>
            <a:pPr marL="742950" lvl="1" indent="-28575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Complaints of pain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328736"/>
            <a:ext cx="2152650" cy="2206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6850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15</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a:solidFill>
                  <a:srgbClr val="FFC000"/>
                </a:solidFill>
              </a:rPr>
              <a:t>Principles For Brushing Teeth</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81000" y="1219200"/>
            <a:ext cx="6096000" cy="4505849"/>
          </a:xfrm>
          <a:prstGeom prst="rect">
            <a:avLst/>
          </a:prstGeom>
        </p:spPr>
        <p:txBody>
          <a:bodyPr wrap="square">
            <a:spAutoFit/>
          </a:bodyPr>
          <a:lstStyle/>
          <a:p>
            <a:pPr marL="342900" lvl="0" indent="-342900" eaLnBrk="0" fontAlgn="base" hangingPunct="0">
              <a:lnSpc>
                <a:spcPct val="90000"/>
              </a:lnSpc>
              <a:spcAft>
                <a:spcPts val="1200"/>
              </a:spcAft>
              <a:buFontTx/>
              <a:buChar char="•"/>
            </a:pPr>
            <a:r>
              <a:rPr lang="en-US" sz="2800" b="1" kern="0" dirty="0">
                <a:solidFill>
                  <a:srgbClr val="002060"/>
                </a:solidFill>
                <a:effectLst>
                  <a:outerShdw blurRad="38100" dist="38100" dir="2700000" algn="tl">
                    <a:srgbClr val="000000">
                      <a:alpha val="43137"/>
                    </a:srgbClr>
                  </a:outerShdw>
                </a:effectLst>
              </a:rPr>
              <a:t>Hold brush at 45 degree angle</a:t>
            </a:r>
          </a:p>
          <a:p>
            <a:pPr marL="342900" lvl="0" indent="-342900" eaLnBrk="0" fontAlgn="base" hangingPunct="0">
              <a:lnSpc>
                <a:spcPct val="90000"/>
              </a:lnSpc>
              <a:spcAft>
                <a:spcPts val="1200"/>
              </a:spcAft>
              <a:buFontTx/>
              <a:buChar char="•"/>
            </a:pPr>
            <a:r>
              <a:rPr lang="en-US" sz="2800" b="1" kern="0" dirty="0">
                <a:solidFill>
                  <a:srgbClr val="C00000"/>
                </a:solidFill>
                <a:effectLst>
                  <a:outerShdw blurRad="38100" dist="38100" dir="2700000" algn="tl">
                    <a:srgbClr val="000000">
                      <a:alpha val="43137"/>
                    </a:srgbClr>
                  </a:outerShdw>
                </a:effectLst>
              </a:rPr>
              <a:t>Use circular motion to brush teeth</a:t>
            </a:r>
          </a:p>
          <a:p>
            <a:pPr marL="342900" lvl="0" indent="-342900" eaLnBrk="0" fontAlgn="base" hangingPunct="0">
              <a:lnSpc>
                <a:spcPct val="90000"/>
              </a:lnSpc>
              <a:spcAft>
                <a:spcPts val="1200"/>
              </a:spcAft>
              <a:buFontTx/>
              <a:buChar char="•"/>
            </a:pPr>
            <a:r>
              <a:rPr lang="en-US" sz="2800" b="1" kern="0" dirty="0">
                <a:solidFill>
                  <a:srgbClr val="FFC000"/>
                </a:solidFill>
                <a:effectLst>
                  <a:outerShdw blurRad="38100" dist="38100" dir="2700000" algn="tl">
                    <a:srgbClr val="000000">
                      <a:alpha val="43137"/>
                    </a:srgbClr>
                  </a:outerShdw>
                </a:effectLst>
              </a:rPr>
              <a:t>Brush well where teeth and gums meet</a:t>
            </a:r>
          </a:p>
          <a:p>
            <a:pPr marL="342900" lvl="0" indent="-342900" eaLnBrk="0" fontAlgn="base" hangingPunct="0">
              <a:lnSpc>
                <a:spcPct val="90000"/>
              </a:lnSpc>
              <a:spcAft>
                <a:spcPts val="1200"/>
              </a:spcAft>
              <a:buFontTx/>
              <a:buChar char="•"/>
            </a:pPr>
            <a:r>
              <a:rPr lang="en-US" sz="2800" b="1" kern="0" dirty="0">
                <a:solidFill>
                  <a:srgbClr val="92D050"/>
                </a:solidFill>
                <a:effectLst>
                  <a:outerShdw blurRad="38100" dist="38100" dir="2700000" algn="tl">
                    <a:srgbClr val="000000">
                      <a:alpha val="43137"/>
                    </a:srgbClr>
                  </a:outerShdw>
                </a:effectLst>
              </a:rPr>
              <a:t>Brush all surfaces and tongue</a:t>
            </a:r>
          </a:p>
          <a:p>
            <a:pPr marL="342900" lvl="0" indent="-342900" eaLnBrk="0" fontAlgn="base" hangingPunct="0">
              <a:lnSpc>
                <a:spcPct val="90000"/>
              </a:lnSpc>
              <a:spcAft>
                <a:spcPts val="1200"/>
              </a:spcAft>
              <a:buFontTx/>
              <a:buChar char="•"/>
            </a:pPr>
            <a:r>
              <a:rPr lang="en-US" sz="2800" b="1" kern="0" dirty="0">
                <a:solidFill>
                  <a:srgbClr val="002060"/>
                </a:solidFill>
                <a:effectLst>
                  <a:outerShdw blurRad="38100" dist="38100" dir="2700000" algn="tl">
                    <a:srgbClr val="000000">
                      <a:alpha val="43137"/>
                    </a:srgbClr>
                  </a:outerShdw>
                </a:effectLst>
              </a:rPr>
              <a:t>Brush upper teeth first</a:t>
            </a:r>
          </a:p>
          <a:p>
            <a:pPr marL="342900" lvl="0" indent="-342900" eaLnBrk="0" fontAlgn="base" hangingPunct="0">
              <a:lnSpc>
                <a:spcPct val="90000"/>
              </a:lnSpc>
              <a:spcAft>
                <a:spcPts val="1200"/>
              </a:spcAft>
              <a:buFontTx/>
              <a:buChar char="•"/>
            </a:pPr>
            <a:r>
              <a:rPr lang="en-US" sz="2800" b="1" kern="0" dirty="0">
                <a:solidFill>
                  <a:srgbClr val="C00000"/>
                </a:solidFill>
                <a:effectLst>
                  <a:outerShdw blurRad="38100" dist="38100" dir="2700000" algn="tl">
                    <a:srgbClr val="000000">
                      <a:alpha val="43137"/>
                    </a:srgbClr>
                  </a:outerShdw>
                </a:effectLst>
              </a:rPr>
              <a:t>Brush gently</a:t>
            </a:r>
          </a:p>
          <a:p>
            <a:pPr marL="342900" lvl="0" indent="-342900" eaLnBrk="0" fontAlgn="base" hangingPunct="0">
              <a:lnSpc>
                <a:spcPct val="90000"/>
              </a:lnSpc>
              <a:spcAft>
                <a:spcPts val="1200"/>
              </a:spcAft>
              <a:buFontTx/>
              <a:buChar char="•"/>
            </a:pPr>
            <a:r>
              <a:rPr lang="en-US" sz="2800" b="1" kern="0" dirty="0">
                <a:solidFill>
                  <a:srgbClr val="FFC000"/>
                </a:solidFill>
                <a:effectLst>
                  <a:outerShdw blurRad="38100" dist="38100" dir="2700000" algn="tl">
                    <a:srgbClr val="000000">
                      <a:alpha val="43137"/>
                    </a:srgbClr>
                  </a:outerShdw>
                </a:effectLst>
              </a:rPr>
              <a:t>Offer diluted mouth wash</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24600" y="2590800"/>
            <a:ext cx="1938338" cy="2689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8467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16</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5.01A</a:t>
            </a:r>
          </a:p>
          <a:p>
            <a:pPr algn="ctr"/>
            <a:r>
              <a:rPr lang="en-US" sz="6600" b="1" dirty="0" smtClean="0">
                <a:solidFill>
                  <a:srgbClr val="FFC000"/>
                </a:solidFill>
                <a:effectLst>
                  <a:outerShdw blurRad="38100" dist="38100" dir="2700000" algn="tl">
                    <a:srgbClr val="000000">
                      <a:alpha val="43137"/>
                    </a:srgbClr>
                  </a:outerShdw>
                </a:effectLst>
              </a:rPr>
              <a:t>Provide Oral Hygiene</a:t>
            </a:r>
            <a:endParaRPr lang="en-US" sz="66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51460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38170523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17</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a:solidFill>
                  <a:srgbClr val="FFC000"/>
                </a:solidFill>
              </a:rPr>
              <a:t>Denture Care </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5039360" cy="3657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29011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18</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a:solidFill>
                  <a:srgbClr val="FFC000"/>
                </a:solidFill>
              </a:rPr>
              <a:t>Denture Care </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04800" y="1447800"/>
            <a:ext cx="7543800" cy="3933384"/>
          </a:xfrm>
          <a:prstGeom prst="rect">
            <a:avLst/>
          </a:prstGeom>
        </p:spPr>
        <p:txBody>
          <a:bodyPr wrap="square">
            <a:spAutoFit/>
          </a:bodyPr>
          <a:lstStyle/>
          <a:p>
            <a:pPr marL="342900" lvl="0" indent="-34290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Handle carefully – expensive to replace</a:t>
            </a:r>
          </a:p>
          <a:p>
            <a:pPr marL="342900" lvl="0" indent="-342900" eaLnBrk="0" fontAlgn="base" hangingPunct="0">
              <a:lnSpc>
                <a:spcPct val="90000"/>
              </a:lnSpc>
              <a:spcBef>
                <a:spcPct val="15000"/>
              </a:spcBef>
              <a:spcAft>
                <a:spcPct val="0"/>
              </a:spcAft>
              <a:buFontTx/>
              <a:buChar char="•"/>
            </a:pPr>
            <a:r>
              <a:rPr lang="en-US" sz="3200" b="1" kern="0" dirty="0">
                <a:solidFill>
                  <a:srgbClr val="002060"/>
                </a:solidFill>
                <a:effectLst>
                  <a:outerShdw blurRad="38100" dist="38100" dir="2700000" algn="tl">
                    <a:srgbClr val="000000">
                      <a:alpha val="43137"/>
                    </a:srgbClr>
                  </a:outerShdw>
                </a:effectLst>
              </a:rPr>
              <a:t>Clean as often as natural teeth</a:t>
            </a:r>
          </a:p>
          <a:p>
            <a:pPr marL="342900" lvl="0" indent="-34290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Protect from loss or breakage</a:t>
            </a:r>
          </a:p>
          <a:p>
            <a:pPr marL="342900" lvl="0" indent="-342900" eaLnBrk="0" fontAlgn="base" hangingPunct="0">
              <a:lnSpc>
                <a:spcPct val="90000"/>
              </a:lnSpc>
              <a:spcBef>
                <a:spcPct val="15000"/>
              </a:spcBef>
              <a:spcAft>
                <a:spcPct val="0"/>
              </a:spcAft>
              <a:buFontTx/>
              <a:buChar char="•"/>
            </a:pPr>
            <a:r>
              <a:rPr lang="en-US" sz="3200" b="1" kern="0" dirty="0">
                <a:solidFill>
                  <a:srgbClr val="002060"/>
                </a:solidFill>
                <a:effectLst>
                  <a:outerShdw blurRad="38100" dist="38100" dir="2700000" algn="tl">
                    <a:srgbClr val="000000">
                      <a:alpha val="43137"/>
                    </a:srgbClr>
                  </a:outerShdw>
                </a:effectLst>
              </a:rPr>
              <a:t>Store safely, when out of mouth, in labeled container</a:t>
            </a:r>
          </a:p>
          <a:p>
            <a:pPr marL="342900" lvl="0" indent="-34290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Never use hot water, which can warp dentures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4038600"/>
            <a:ext cx="1481138"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8626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19</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a:solidFill>
                  <a:srgbClr val="FFC000"/>
                </a:solidFill>
              </a:rPr>
              <a:t>Denture Care </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81000" y="1524000"/>
            <a:ext cx="6096000" cy="3167021"/>
          </a:xfrm>
          <a:prstGeom prst="rect">
            <a:avLst/>
          </a:prstGeom>
        </p:spPr>
        <p:txBody>
          <a:bodyPr wrap="square">
            <a:spAutoFit/>
          </a:bodyPr>
          <a:lstStyle/>
          <a:p>
            <a:pPr marL="342900" lvl="0" indent="-342900" eaLnBrk="0" fontAlgn="base" hangingPunct="0">
              <a:lnSpc>
                <a:spcPct val="90000"/>
              </a:lnSpc>
              <a:spcBef>
                <a:spcPct val="15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rPr>
              <a:t>Store dry, in water or in special solution</a:t>
            </a:r>
          </a:p>
          <a:p>
            <a:pPr marL="342900" lvl="0" indent="-34290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For long term storage, put container holding dentures in bedside stand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684" y="838200"/>
            <a:ext cx="1925934" cy="109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6799" b="22000"/>
          <a:stretch/>
        </p:blipFill>
        <p:spPr bwMode="auto">
          <a:xfrm>
            <a:off x="2438400" y="4643851"/>
            <a:ext cx="1859079" cy="1137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95318"/>
            <a:ext cx="1981200"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7010400" y="1828800"/>
            <a:ext cx="304800" cy="258017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807102">
            <a:off x="4301501" y="4709468"/>
            <a:ext cx="2408121" cy="31413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269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2</a:t>
            </a:fld>
            <a:endParaRPr lang="en-US" dirty="0">
              <a:solidFill>
                <a:srgbClr val="FFFFFF"/>
              </a:solidFill>
            </a:endParaRPr>
          </a:p>
        </p:txBody>
      </p:sp>
      <p:sp>
        <p:nvSpPr>
          <p:cNvPr id="93" name="Rectangle 2"/>
          <p:cNvSpPr>
            <a:spLocks noGrp="1" noChangeArrowheads="1"/>
          </p:cNvSpPr>
          <p:nvPr>
            <p:ph type="title"/>
          </p:nvPr>
        </p:nvSpPr>
        <p:spPr>
          <a:xfrm>
            <a:off x="0" y="0"/>
            <a:ext cx="9144000" cy="1676400"/>
          </a:xfrm>
          <a:solidFill>
            <a:srgbClr val="002060"/>
          </a:solidFill>
        </p:spPr>
        <p:txBody>
          <a:bodyPr/>
          <a:lstStyle/>
          <a:p>
            <a:r>
              <a:rPr lang="en-US" sz="3600" b="1" cap="all" dirty="0" smtClean="0">
                <a:solidFill>
                  <a:schemeClr val="tx1"/>
                </a:solidFill>
              </a:rPr>
              <a:t/>
            </a:r>
            <a:br>
              <a:rPr lang="en-US" sz="3600" b="1" cap="all" dirty="0" smtClean="0">
                <a:solidFill>
                  <a:schemeClr val="tx1"/>
                </a:solidFill>
              </a:rPr>
            </a:br>
            <a:r>
              <a:rPr lang="en-US" sz="3600" b="1" cap="all" dirty="0" smtClean="0">
                <a:solidFill>
                  <a:schemeClr val="tx1"/>
                </a:solidFill>
              </a:rPr>
              <a:t>Personal </a:t>
            </a:r>
            <a:r>
              <a:rPr lang="en-US" sz="3600" b="1" cap="all" dirty="0">
                <a:solidFill>
                  <a:schemeClr val="tx1"/>
                </a:solidFill>
              </a:rPr>
              <a:t>Care And Grooming: </a:t>
            </a:r>
            <a:r>
              <a:rPr lang="en-US" sz="3600" b="1" cap="all" dirty="0">
                <a:solidFill>
                  <a:srgbClr val="FFC000"/>
                </a:solidFill>
              </a:rPr>
              <a:t>Relationship To Self-Esteem</a:t>
            </a:r>
            <a:br>
              <a:rPr lang="en-US" sz="3600" b="1" cap="all" dirty="0">
                <a:solidFill>
                  <a:srgbClr val="FFC000"/>
                </a:solidFill>
              </a:rPr>
            </a:b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457200" y="1981200"/>
            <a:ext cx="8229600" cy="4105739"/>
          </a:xfrm>
          <a:prstGeom prst="rect">
            <a:avLst/>
          </a:prstGeom>
        </p:spPr>
        <p:txBody>
          <a:bodyPr wrap="square">
            <a:spAutoFit/>
          </a:bodyPr>
          <a:lstStyle/>
          <a:p>
            <a:pPr>
              <a:lnSpc>
                <a:spcPct val="80000"/>
              </a:lnSpc>
              <a:spcBef>
                <a:spcPct val="15000"/>
              </a:spcBef>
            </a:pPr>
            <a:r>
              <a:rPr lang="en-US" sz="3200" b="1" dirty="0">
                <a:solidFill>
                  <a:srgbClr val="002060"/>
                </a:solidFill>
                <a:effectLst>
                  <a:outerShdw blurRad="38100" dist="38100" dir="2700000" algn="tl">
                    <a:srgbClr val="000000">
                      <a:alpha val="43137"/>
                    </a:srgbClr>
                  </a:outerShdw>
                </a:effectLst>
              </a:rPr>
              <a:t>Nurse aides are the members of the health care team responsible for providing personal care and grooming for the resident.  </a:t>
            </a:r>
          </a:p>
          <a:p>
            <a:pPr>
              <a:lnSpc>
                <a:spcPct val="80000"/>
              </a:lnSpc>
              <a:spcBef>
                <a:spcPct val="15000"/>
              </a:spcBef>
            </a:pPr>
            <a:r>
              <a:rPr lang="en-US" sz="3200" b="1" dirty="0">
                <a:solidFill>
                  <a:srgbClr val="92D050"/>
                </a:solidFill>
                <a:effectLst>
                  <a:outerShdw blurRad="38100" dist="38100" dir="2700000" algn="tl">
                    <a:srgbClr val="000000">
                      <a:alpha val="43137"/>
                    </a:srgbClr>
                  </a:outerShdw>
                </a:effectLst>
              </a:rPr>
              <a:t>	</a:t>
            </a:r>
            <a:r>
              <a:rPr lang="en-US" sz="3200" b="1" dirty="0">
                <a:solidFill>
                  <a:srgbClr val="FFC000"/>
                </a:solidFill>
                <a:effectLst>
                  <a:outerShdw blurRad="38100" dist="38100" dir="2700000" algn="tl">
                    <a:srgbClr val="000000">
                      <a:alpha val="43137"/>
                    </a:srgbClr>
                  </a:outerShdw>
                </a:effectLst>
              </a:rPr>
              <a:t>They encourage the resident to do as much as possible for themselves, but assist as needed with personal cleanliness, oral hygiene, nail care, shaving, dressing, care of hair and skin care.  </a:t>
            </a:r>
          </a:p>
        </p:txBody>
      </p:sp>
    </p:spTree>
    <p:extLst>
      <p:ext uri="{BB962C8B-B14F-4D97-AF65-F5344CB8AC3E}">
        <p14:creationId xmlns:p14="http://schemas.microsoft.com/office/powerpoint/2010/main" val="16206181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20</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a:solidFill>
                  <a:srgbClr val="FFC000"/>
                </a:solidFill>
              </a:rPr>
              <a:t>Removing Dentures</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95400"/>
            <a:ext cx="6248400" cy="4293483"/>
          </a:xfrm>
          <a:prstGeom prst="rect">
            <a:avLst/>
          </a:prstGeom>
        </p:spPr>
        <p:txBody>
          <a:bodyPr wrap="square">
            <a:spAutoFit/>
          </a:bodyPr>
          <a:lstStyle/>
          <a:p>
            <a:pPr marL="514350" lvl="0" indent="-514350" eaLnBrk="0" fontAlgn="base" hangingPunct="0">
              <a:lnSpc>
                <a:spcPct val="90000"/>
              </a:lnSpc>
              <a:spcBef>
                <a:spcPct val="15000"/>
              </a:spcBef>
              <a:spcAft>
                <a:spcPct val="0"/>
              </a:spcAft>
              <a:buFont typeface="+mj-lt"/>
              <a:buAutoNum type="arabicPeriod"/>
            </a:pPr>
            <a:r>
              <a:rPr lang="en-US" sz="2800" b="1" kern="0" dirty="0">
                <a:solidFill>
                  <a:srgbClr val="FFFFFF"/>
                </a:solidFill>
                <a:effectLst>
                  <a:outerShdw blurRad="38100" dist="38100" dir="2700000" algn="tl">
                    <a:srgbClr val="000000">
                      <a:alpha val="43137"/>
                    </a:srgbClr>
                  </a:outerShdw>
                </a:effectLst>
              </a:rPr>
              <a:t>Sit resident upright</a:t>
            </a:r>
          </a:p>
          <a:p>
            <a:pPr marL="514350" lvl="0" indent="-514350" eaLnBrk="0" fontAlgn="base" hangingPunct="0">
              <a:lnSpc>
                <a:spcPct val="90000"/>
              </a:lnSpc>
              <a:spcBef>
                <a:spcPct val="15000"/>
              </a:spcBef>
              <a:spcAft>
                <a:spcPct val="0"/>
              </a:spcAft>
              <a:buFont typeface="+mj-lt"/>
              <a:buAutoNum type="arabicPeriod"/>
            </a:pPr>
            <a:r>
              <a:rPr lang="en-US" sz="2800" b="1" kern="0" dirty="0">
                <a:solidFill>
                  <a:srgbClr val="FFFFFF"/>
                </a:solidFill>
                <a:effectLst>
                  <a:outerShdw blurRad="38100" dist="38100" dir="2700000" algn="tl">
                    <a:srgbClr val="000000">
                      <a:alpha val="43137"/>
                    </a:srgbClr>
                  </a:outerShdw>
                </a:effectLst>
              </a:rPr>
              <a:t>Apply gloves</a:t>
            </a:r>
          </a:p>
          <a:p>
            <a:pPr marL="514350" lvl="0" indent="-514350" eaLnBrk="0" fontAlgn="base" hangingPunct="0">
              <a:lnSpc>
                <a:spcPct val="90000"/>
              </a:lnSpc>
              <a:spcBef>
                <a:spcPct val="15000"/>
              </a:spcBef>
              <a:spcAft>
                <a:spcPct val="0"/>
              </a:spcAft>
              <a:buFont typeface="+mj-lt"/>
              <a:buAutoNum type="arabicPeriod"/>
            </a:pPr>
            <a:r>
              <a:rPr lang="en-US" sz="2800" b="1" kern="0" dirty="0">
                <a:solidFill>
                  <a:srgbClr val="FFFFFF"/>
                </a:solidFill>
                <a:effectLst>
                  <a:outerShdw blurRad="38100" dist="38100" dir="2700000" algn="tl">
                    <a:srgbClr val="000000">
                      <a:alpha val="43137"/>
                    </a:srgbClr>
                  </a:outerShdw>
                </a:effectLst>
              </a:rPr>
              <a:t>Remove lower denture first, it is easier to remove</a:t>
            </a:r>
          </a:p>
          <a:p>
            <a:pPr marL="514350" lvl="0" indent="-514350" eaLnBrk="0" fontAlgn="base" hangingPunct="0">
              <a:lnSpc>
                <a:spcPct val="90000"/>
              </a:lnSpc>
              <a:spcBef>
                <a:spcPct val="15000"/>
              </a:spcBef>
              <a:spcAft>
                <a:spcPct val="0"/>
              </a:spcAft>
              <a:buFont typeface="+mj-lt"/>
              <a:buAutoNum type="arabicPeriod"/>
            </a:pPr>
            <a:r>
              <a:rPr lang="en-US" sz="2800" b="1" kern="0" dirty="0">
                <a:solidFill>
                  <a:srgbClr val="FFFFFF"/>
                </a:solidFill>
                <a:effectLst>
                  <a:outerShdw blurRad="38100" dist="38100" dir="2700000" algn="tl">
                    <a:srgbClr val="000000">
                      <a:alpha val="43137"/>
                    </a:srgbClr>
                  </a:outerShdw>
                </a:effectLst>
              </a:rPr>
              <a:t>Grasp lower denture with a gauze for a good grip</a:t>
            </a:r>
          </a:p>
          <a:p>
            <a:pPr marL="514350" lvl="0" indent="-514350" eaLnBrk="0" fontAlgn="base" hangingPunct="0">
              <a:lnSpc>
                <a:spcPct val="90000"/>
              </a:lnSpc>
              <a:spcBef>
                <a:spcPct val="15000"/>
              </a:spcBef>
              <a:spcAft>
                <a:spcPct val="0"/>
              </a:spcAft>
              <a:buFont typeface="+mj-lt"/>
              <a:buAutoNum type="arabicPeriod"/>
            </a:pPr>
            <a:r>
              <a:rPr lang="en-US" sz="2800" b="1" kern="0" dirty="0">
                <a:solidFill>
                  <a:srgbClr val="FFFFFF"/>
                </a:solidFill>
                <a:effectLst>
                  <a:outerShdw blurRad="38100" dist="38100" dir="2700000" algn="tl">
                    <a:srgbClr val="000000">
                      <a:alpha val="43137"/>
                    </a:srgbClr>
                  </a:outerShdw>
                </a:effectLst>
              </a:rPr>
              <a:t>Give a slight downward pull to break suction</a:t>
            </a:r>
          </a:p>
          <a:p>
            <a:pPr marL="514350" lvl="0" indent="-514350" eaLnBrk="0" fontAlgn="base" hangingPunct="0">
              <a:lnSpc>
                <a:spcPct val="90000"/>
              </a:lnSpc>
              <a:spcBef>
                <a:spcPct val="15000"/>
              </a:spcBef>
              <a:spcAft>
                <a:spcPct val="0"/>
              </a:spcAft>
              <a:buFont typeface="+mj-lt"/>
              <a:buAutoNum type="arabicPeriod"/>
            </a:pPr>
            <a:r>
              <a:rPr lang="en-US" sz="2800" b="1" kern="0" dirty="0">
                <a:solidFill>
                  <a:srgbClr val="FFFFFF"/>
                </a:solidFill>
                <a:effectLst>
                  <a:outerShdw blurRad="38100" dist="38100" dir="2700000" algn="tl">
                    <a:srgbClr val="000000">
                      <a:alpha val="43137"/>
                    </a:srgbClr>
                  </a:outerShdw>
                </a:effectLst>
              </a:rPr>
              <a:t>Turn at an angle to get out of mouth</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184841"/>
            <a:ext cx="158115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170625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21</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smtClean="0">
                <a:solidFill>
                  <a:srgbClr val="FFC000"/>
                </a:solidFill>
              </a:rPr>
              <a:t>inserting </a:t>
            </a:r>
            <a:r>
              <a:rPr lang="en-US" sz="3600" b="1" cap="all" dirty="0">
                <a:solidFill>
                  <a:srgbClr val="FFC000"/>
                </a:solidFill>
              </a:rPr>
              <a:t>Dentures</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04800" y="1143000"/>
            <a:ext cx="6934200" cy="4953000"/>
          </a:xfrm>
          <a:prstGeom prst="rect">
            <a:avLst/>
          </a:prstGeom>
        </p:spPr>
        <p:txBody>
          <a:bodyPr wrap="square">
            <a:spAutoFit/>
          </a:bodyPr>
          <a:lstStyle/>
          <a:p>
            <a:pPr marL="342900" lvl="0" indent="-34290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Sit resident upright</a:t>
            </a:r>
          </a:p>
          <a:p>
            <a:pPr marL="342900" lvl="0" indent="-34290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Apply gloves</a:t>
            </a:r>
          </a:p>
          <a:p>
            <a:pPr marL="342900" lvl="0" indent="-34290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Apply denture adhesive if needed</a:t>
            </a:r>
          </a:p>
          <a:p>
            <a:pPr marL="342900" lvl="0" indent="-34290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Place upper denture into the mouth by turning it at an angle</a:t>
            </a:r>
          </a:p>
          <a:p>
            <a:pPr marL="342900" lvl="0" indent="-34290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Straighten the denture and press onto upper gum line firmly and evenly</a:t>
            </a:r>
          </a:p>
          <a:p>
            <a:pPr marL="342900" lvl="0" indent="-342900" eaLnBrk="0" fontAlgn="base" hangingPunct="0">
              <a:lnSpc>
                <a:spcPct val="90000"/>
              </a:lnSpc>
              <a:spcBef>
                <a:spcPct val="15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rPr>
              <a:t>Insert lower denture, press firmly</a:t>
            </a:r>
          </a:p>
        </p:txBody>
      </p:sp>
    </p:spTree>
    <p:extLst>
      <p:ext uri="{BB962C8B-B14F-4D97-AF65-F5344CB8AC3E}">
        <p14:creationId xmlns:p14="http://schemas.microsoft.com/office/powerpoint/2010/main" val="41953676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22</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5.01B</a:t>
            </a:r>
          </a:p>
          <a:p>
            <a:pPr algn="ctr"/>
            <a:r>
              <a:rPr lang="en-US" sz="6600" b="1" dirty="0" smtClean="0">
                <a:solidFill>
                  <a:srgbClr val="FFC000"/>
                </a:solidFill>
                <a:effectLst>
                  <a:outerShdw blurRad="38100" dist="38100" dir="2700000" algn="tl">
                    <a:srgbClr val="000000">
                      <a:alpha val="43137"/>
                    </a:srgbClr>
                  </a:outerShdw>
                </a:effectLst>
              </a:rPr>
              <a:t>Provide Denture Care</a:t>
            </a:r>
            <a:endParaRPr lang="en-US" sz="66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403" y="2609117"/>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20334938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23</a:t>
            </a:fld>
            <a:endParaRPr lang="en-US" dirty="0">
              <a:solidFill>
                <a:srgbClr val="FFFFFF"/>
              </a:solidFill>
            </a:endParaRPr>
          </a:p>
        </p:txBody>
      </p:sp>
      <p:sp>
        <p:nvSpPr>
          <p:cNvPr id="93" name="Rectangle 2"/>
          <p:cNvSpPr>
            <a:spLocks noGrp="1" noChangeArrowheads="1"/>
          </p:cNvSpPr>
          <p:nvPr>
            <p:ph type="title"/>
          </p:nvPr>
        </p:nvSpPr>
        <p:spPr>
          <a:xfrm>
            <a:off x="0" y="0"/>
            <a:ext cx="9144000" cy="1524000"/>
          </a:xfrm>
          <a:solidFill>
            <a:srgbClr val="002060"/>
          </a:solidFill>
        </p:spPr>
        <p:txBody>
          <a:bodyPr/>
          <a:lstStyle/>
          <a:p>
            <a:r>
              <a:rPr lang="en-US" sz="3600" b="1" cap="all" dirty="0" smtClean="0">
                <a:solidFill>
                  <a:srgbClr val="FFC000"/>
                </a:solidFill>
                <a:effectLst>
                  <a:outerShdw blurRad="38100" dist="38100" dir="2700000" algn="tl">
                    <a:srgbClr val="000000">
                      <a:alpha val="43137"/>
                    </a:srgbClr>
                  </a:outerShdw>
                </a:effectLst>
              </a:rPr>
              <a:t>Mouth care for the </a:t>
            </a:r>
            <a:br>
              <a:rPr lang="en-US" sz="3600" b="1" cap="all" dirty="0" smtClean="0">
                <a:solidFill>
                  <a:srgbClr val="FFC000"/>
                </a:solidFill>
                <a:effectLst>
                  <a:outerShdw blurRad="38100" dist="38100" dir="2700000" algn="tl">
                    <a:srgbClr val="000000">
                      <a:alpha val="43137"/>
                    </a:srgbClr>
                  </a:outerShdw>
                </a:effectLst>
              </a:rPr>
            </a:br>
            <a:r>
              <a:rPr lang="en-US" sz="3600" b="1" cap="all" dirty="0" smtClean="0">
                <a:solidFill>
                  <a:srgbClr val="FFC000"/>
                </a:solidFill>
                <a:effectLst>
                  <a:outerShdw blurRad="38100" dist="38100" dir="2700000" algn="tl">
                    <a:srgbClr val="000000">
                      <a:alpha val="43137"/>
                    </a:srgbClr>
                  </a:outerShdw>
                </a:effectLst>
              </a:rPr>
              <a:t>unconscious resident</a:t>
            </a:r>
            <a:endParaRPr lang="en-US" sz="36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438400"/>
            <a:ext cx="2997200" cy="2247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97924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TextBox 22"/>
          <p:cNvSpPr txBox="1"/>
          <p:nvPr/>
        </p:nvSpPr>
        <p:spPr>
          <a:xfrm>
            <a:off x="460693" y="533400"/>
            <a:ext cx="8153400" cy="2308324"/>
          </a:xfrm>
          <a:prstGeom prst="rect">
            <a:avLst/>
          </a:prstGeom>
          <a:noFill/>
        </p:spPr>
        <p:txBody>
          <a:bodyPr>
            <a:spAutoFit/>
          </a:bodyPr>
          <a:lstStyle/>
          <a:p>
            <a:pPr marL="914400" indent="-914400"/>
            <a:r>
              <a:rPr lang="en-US" sz="4800" b="1" dirty="0" smtClean="0">
                <a:solidFill>
                  <a:srgbClr val="FFFFFF"/>
                </a:solidFill>
                <a:effectLst>
                  <a:outerShdw blurRad="38100" dist="38100" dir="2700000" algn="tl">
                    <a:srgbClr val="000000">
                      <a:alpha val="43137"/>
                    </a:srgbClr>
                  </a:outerShdw>
                </a:effectLst>
              </a:rPr>
              <a:t>Providing mouth care for the unconscious resident</a:t>
            </a:r>
            <a:endParaRPr lang="en-US" sz="4800" b="1" dirty="0">
              <a:solidFill>
                <a:srgbClr val="FFFFFF"/>
              </a:solidFill>
              <a:effectLst>
                <a:outerShdw blurRad="38100" dist="38100" dir="2700000" algn="tl">
                  <a:srgbClr val="000000">
                    <a:alpha val="43137"/>
                  </a:srgbClr>
                </a:outerShdw>
              </a:effectLst>
            </a:endParaRPr>
          </a:p>
        </p:txBody>
      </p:sp>
      <p:sp>
        <p:nvSpPr>
          <p:cNvPr id="8397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4868C8-BEB4-49E6-B674-80157AAD2F56}" type="slidenum">
              <a:rPr lang="en-US" smtClean="0">
                <a:solidFill>
                  <a:srgbClr val="FFFFFF"/>
                </a:solidFill>
              </a:rPr>
              <a:pPr eaLnBrk="1" hangingPunct="1"/>
              <a:t>24</a:t>
            </a:fld>
            <a:endParaRPr lang="en-US" smtClean="0">
              <a:solidFill>
                <a:srgbClr val="FFFFFF"/>
              </a:solidFill>
            </a:endParaRPr>
          </a:p>
        </p:txBody>
      </p:sp>
      <p:sp>
        <p:nvSpPr>
          <p:cNvPr id="83974"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4.02</a:t>
            </a:r>
          </a:p>
        </p:txBody>
      </p:sp>
      <p:sp>
        <p:nvSpPr>
          <p:cNvPr id="83975"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Nursing Fundamentals</a:t>
            </a:r>
          </a:p>
        </p:txBody>
      </p:sp>
      <p:pic>
        <p:nvPicPr>
          <p:cNvPr id="1026" name="Picture 2" descr="C:\Documents and Settings\amoore\Local Settings\Temporary Internet Files\Content.IE5\SS77Q5UL\MC9004420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209800"/>
            <a:ext cx="1857375" cy="1838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4110335"/>
            <a:ext cx="6629400" cy="2246769"/>
          </a:xfrm>
          <a:prstGeom prst="rect">
            <a:avLst/>
          </a:prstGeom>
          <a:noFill/>
        </p:spPr>
        <p:txBody>
          <a:bodyPr wrap="square" rtlCol="0">
            <a:spAutoFit/>
          </a:bodyPr>
          <a:lstStyle/>
          <a:p>
            <a:r>
              <a:rPr lang="en-US" sz="2800" dirty="0" smtClean="0">
                <a:solidFill>
                  <a:srgbClr val="002060"/>
                </a:solidFill>
              </a:rPr>
              <a:t>Unconscious residents may be able to hear.  Hearing is the last sensory function a resident loses.  Talk to the resident just as you would if they were alert. </a:t>
            </a:r>
            <a:endParaRPr lang="en-US" sz="2800" dirty="0">
              <a:solidFill>
                <a:srgbClr val="002060"/>
              </a:solidFill>
            </a:endParaRPr>
          </a:p>
        </p:txBody>
      </p:sp>
    </p:spTree>
    <p:extLst>
      <p:ext uri="{BB962C8B-B14F-4D97-AF65-F5344CB8AC3E}">
        <p14:creationId xmlns:p14="http://schemas.microsoft.com/office/powerpoint/2010/main" val="41249207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25</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a:solidFill>
                  <a:schemeClr val="tx1"/>
                </a:solidFill>
              </a:rPr>
              <a:t>Special Mouth Care Products </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457200" y="1447800"/>
            <a:ext cx="6019800" cy="4391972"/>
          </a:xfrm>
          <a:prstGeom prst="rect">
            <a:avLst/>
          </a:prstGeom>
        </p:spPr>
        <p:txBody>
          <a:bodyPr wrap="square">
            <a:spAutoFit/>
          </a:bodyPr>
          <a:lstStyle/>
          <a:p>
            <a:pPr marL="342900" lvl="0" indent="-342900" eaLnBrk="0" fontAlgn="base" hangingPunct="0">
              <a:lnSpc>
                <a:spcPct val="90000"/>
              </a:lnSpc>
              <a:spcBef>
                <a:spcPct val="15000"/>
              </a:spcBef>
              <a:spcAft>
                <a:spcPts val="1200"/>
              </a:spcAft>
              <a:buFontTx/>
              <a:buChar char="•"/>
            </a:pPr>
            <a:r>
              <a:rPr lang="en-US" sz="2800" b="1" kern="0" dirty="0">
                <a:solidFill>
                  <a:srgbClr val="002060"/>
                </a:solidFill>
                <a:effectLst>
                  <a:outerShdw blurRad="38100" dist="38100" dir="2700000" algn="tl">
                    <a:srgbClr val="000000">
                      <a:alpha val="43137"/>
                    </a:srgbClr>
                  </a:outerShdw>
                </a:effectLst>
              </a:rPr>
              <a:t>Swabs</a:t>
            </a:r>
          </a:p>
          <a:p>
            <a:pPr marL="342900" lvl="0" indent="-342900" eaLnBrk="0" fontAlgn="base" hangingPunct="0">
              <a:lnSpc>
                <a:spcPct val="90000"/>
              </a:lnSpc>
              <a:spcBef>
                <a:spcPct val="15000"/>
              </a:spcBef>
              <a:spcAft>
                <a:spcPts val="1200"/>
              </a:spcAft>
              <a:buFontTx/>
              <a:buChar char="•"/>
            </a:pPr>
            <a:r>
              <a:rPr lang="en-US" sz="2800" b="1" kern="0" dirty="0" err="1">
                <a:solidFill>
                  <a:srgbClr val="002060"/>
                </a:solidFill>
                <a:effectLst>
                  <a:outerShdw blurRad="38100" dist="38100" dir="2700000" algn="tl">
                    <a:srgbClr val="000000">
                      <a:alpha val="43137"/>
                    </a:srgbClr>
                  </a:outerShdw>
                </a:effectLst>
              </a:rPr>
              <a:t>Toothettes</a:t>
            </a:r>
            <a:r>
              <a:rPr lang="en-US" sz="2800" b="1" kern="0" dirty="0">
                <a:solidFill>
                  <a:srgbClr val="002060"/>
                </a:solidFill>
                <a:effectLst>
                  <a:outerShdw blurRad="38100" dist="38100" dir="2700000" algn="tl">
                    <a:srgbClr val="000000">
                      <a:alpha val="43137"/>
                    </a:srgbClr>
                  </a:outerShdw>
                </a:effectLst>
              </a:rPr>
              <a:t>:</a:t>
            </a:r>
          </a:p>
          <a:p>
            <a:pPr marL="742950" lvl="1" indent="-285750" eaLnBrk="0" fontAlgn="base" hangingPunct="0">
              <a:lnSpc>
                <a:spcPct val="90000"/>
              </a:lnSpc>
              <a:spcBef>
                <a:spcPct val="15000"/>
              </a:spcBef>
              <a:spcAft>
                <a:spcPts val="1200"/>
              </a:spcAft>
              <a:buFontTx/>
              <a:buChar char="–"/>
            </a:pPr>
            <a:r>
              <a:rPr lang="en-US" sz="2800" b="1" kern="0" dirty="0">
                <a:solidFill>
                  <a:srgbClr val="002060"/>
                </a:solidFill>
                <a:effectLst>
                  <a:outerShdw blurRad="38100" dist="38100" dir="2700000" algn="tl">
                    <a:srgbClr val="000000">
                      <a:alpha val="43137"/>
                    </a:srgbClr>
                  </a:outerShdw>
                </a:effectLst>
              </a:rPr>
              <a:t>usually soaked in mouthwash or plain water</a:t>
            </a:r>
          </a:p>
          <a:p>
            <a:pPr marL="742950" lvl="1" indent="-285750" eaLnBrk="0" fontAlgn="base" hangingPunct="0">
              <a:lnSpc>
                <a:spcPct val="90000"/>
              </a:lnSpc>
              <a:spcAft>
                <a:spcPts val="1200"/>
              </a:spcAft>
              <a:buFontTx/>
              <a:buChar char="–"/>
            </a:pPr>
            <a:r>
              <a:rPr lang="en-US" sz="2800" b="1" kern="0" dirty="0">
                <a:solidFill>
                  <a:srgbClr val="002060"/>
                </a:solidFill>
                <a:effectLst>
                  <a:outerShdw blurRad="38100" dist="38100" dir="2700000" algn="tl">
                    <a:srgbClr val="000000">
                      <a:alpha val="43137"/>
                    </a:srgbClr>
                  </a:outerShdw>
                </a:effectLst>
              </a:rPr>
              <a:t>hydrogen peroxide, salt water solution if specified on care plan</a:t>
            </a:r>
          </a:p>
          <a:p>
            <a:pPr marL="342900" lvl="0" indent="-342900" eaLnBrk="0" fontAlgn="base" hangingPunct="0">
              <a:lnSpc>
                <a:spcPct val="90000"/>
              </a:lnSpc>
              <a:spcBef>
                <a:spcPct val="15000"/>
              </a:spcBef>
              <a:spcAft>
                <a:spcPts val="1200"/>
              </a:spcAft>
              <a:buFontTx/>
              <a:buChar char="•"/>
            </a:pPr>
            <a:r>
              <a:rPr lang="en-US" sz="2800" b="1" kern="0" dirty="0">
                <a:solidFill>
                  <a:srgbClr val="002060"/>
                </a:solidFill>
                <a:effectLst>
                  <a:outerShdw blurRad="38100" dist="38100" dir="2700000" algn="tl">
                    <a:srgbClr val="000000">
                      <a:alpha val="43137"/>
                    </a:srgbClr>
                  </a:outerShdw>
                </a:effectLst>
              </a:rPr>
              <a:t>Petroleum jelly or olive oil for dry lips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60595">
            <a:off x="6144767" y="3616457"/>
            <a:ext cx="2597150" cy="1920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8626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26</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5.01C</a:t>
            </a:r>
          </a:p>
          <a:p>
            <a:pPr algn="ctr"/>
            <a:r>
              <a:rPr lang="en-US" sz="6600" b="1" dirty="0" smtClean="0">
                <a:solidFill>
                  <a:srgbClr val="FFC000"/>
                </a:solidFill>
                <a:effectLst>
                  <a:outerShdw blurRad="38100" dist="38100" dir="2700000" algn="tl">
                    <a:srgbClr val="000000">
                      <a:alpha val="43137"/>
                    </a:srgbClr>
                  </a:outerShdw>
                </a:effectLst>
              </a:rPr>
              <a:t>Mouth Care for Unconscious Resident</a:t>
            </a:r>
            <a:endParaRPr lang="en-US" sz="66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9380" y="201912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36295235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27</a:t>
            </a:fld>
            <a:endParaRPr lang="en-US" dirty="0">
              <a:solidFill>
                <a:srgbClr val="002060"/>
              </a:solidFill>
            </a:endParaRPr>
          </a:p>
        </p:txBody>
      </p:sp>
      <p:sp>
        <p:nvSpPr>
          <p:cNvPr id="5" name="Rectangle 4"/>
          <p:cNvSpPr/>
          <p:nvPr/>
        </p:nvSpPr>
        <p:spPr>
          <a:xfrm>
            <a:off x="3048" y="19050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b="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688848" y="2667000"/>
            <a:ext cx="7772400" cy="1569660"/>
          </a:xfrm>
          <a:prstGeom prst="rect">
            <a:avLst/>
          </a:prstGeom>
          <a:noFill/>
        </p:spPr>
        <p:txBody>
          <a:bodyPr wrap="square" rtlCol="0">
            <a:spAutoFit/>
          </a:bodyPr>
          <a:lstStyle/>
          <a:p>
            <a:r>
              <a:rPr lang="en-US" sz="9600" b="1" dirty="0" smtClean="0">
                <a:solidFill>
                  <a:schemeClr val="bg1"/>
                </a:solidFill>
                <a:effectLst>
                  <a:outerShdw blurRad="38100" dist="38100" dir="2700000" algn="tl">
                    <a:srgbClr val="000000">
                      <a:alpha val="43137"/>
                    </a:srgbClr>
                  </a:outerShdw>
                </a:effectLst>
              </a:rPr>
              <a:t>NAIL CARE</a:t>
            </a:r>
            <a:endParaRPr lang="en-US" sz="9600" b="1" dirty="0">
              <a:solidFill>
                <a:schemeClr val="bg1"/>
              </a:solidFill>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626006"/>
            <a:ext cx="1752600" cy="16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3060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28</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smtClean="0">
                <a:solidFill>
                  <a:srgbClr val="FFC000"/>
                </a:solidFill>
              </a:rPr>
              <a:t>NAIL CARE</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457200" y="1371600"/>
            <a:ext cx="5715000" cy="4496616"/>
          </a:xfrm>
          <a:prstGeom prst="rect">
            <a:avLst/>
          </a:prstGeom>
        </p:spPr>
        <p:txBody>
          <a:bodyPr wrap="square">
            <a:spAutoFit/>
          </a:bodyPr>
          <a:lstStyle/>
          <a:p>
            <a:pPr lvl="0" eaLnBrk="0" fontAlgn="base" hangingPunct="0">
              <a:spcBef>
                <a:spcPct val="10000"/>
              </a:spcBef>
              <a:spcAft>
                <a:spcPct val="0"/>
              </a:spcAft>
            </a:pPr>
            <a:r>
              <a:rPr lang="en-US" sz="5400" b="1" kern="0" dirty="0" smtClean="0">
                <a:solidFill>
                  <a:srgbClr val="FFFFFF"/>
                </a:solidFill>
                <a:effectLst>
                  <a:outerShdw blurRad="38100" dist="38100" dir="2700000" algn="tl">
                    <a:srgbClr val="000000">
                      <a:alpha val="43137"/>
                    </a:srgbClr>
                  </a:outerShdw>
                </a:effectLst>
                <a:latin typeface="Arial"/>
              </a:rPr>
              <a:t>Purpose:</a:t>
            </a:r>
            <a:endParaRPr lang="en-US" sz="5400" b="1" kern="0" dirty="0">
              <a:solidFill>
                <a:srgbClr val="FFFFFF"/>
              </a:solidFill>
              <a:effectLst>
                <a:outerShdw blurRad="38100" dist="38100" dir="2700000" algn="tl">
                  <a:srgbClr val="000000">
                    <a:alpha val="43137"/>
                  </a:srgbClr>
                </a:outerShdw>
              </a:effectLst>
              <a:latin typeface="Arial"/>
            </a:endParaRPr>
          </a:p>
          <a:p>
            <a:pPr marL="685800" indent="-685800" eaLnBrk="0" fontAlgn="base" hangingPunct="0">
              <a:spcBef>
                <a:spcPct val="10000"/>
              </a:spcBef>
              <a:spcAft>
                <a:spcPct val="0"/>
              </a:spcAft>
              <a:buFont typeface="Arial" pitchFamily="34" charset="0"/>
              <a:buChar char="•"/>
            </a:pPr>
            <a:r>
              <a:rPr lang="en-US" sz="5400" b="1" kern="0" dirty="0">
                <a:solidFill>
                  <a:srgbClr val="C00000"/>
                </a:solidFill>
                <a:effectLst>
                  <a:outerShdw blurRad="38100" dist="38100" dir="2700000" algn="tl">
                    <a:srgbClr val="000000">
                      <a:alpha val="43137"/>
                    </a:srgbClr>
                  </a:outerShdw>
                </a:effectLst>
                <a:latin typeface="Arial"/>
              </a:rPr>
              <a:t>Prevent infection</a:t>
            </a:r>
          </a:p>
          <a:p>
            <a:pPr marL="685800" indent="-685800" eaLnBrk="0" fontAlgn="base" hangingPunct="0">
              <a:spcBef>
                <a:spcPct val="10000"/>
              </a:spcBef>
              <a:spcAft>
                <a:spcPct val="0"/>
              </a:spcAft>
              <a:buFont typeface="Arial" pitchFamily="34" charset="0"/>
              <a:buChar char="•"/>
            </a:pPr>
            <a:r>
              <a:rPr lang="en-US" sz="5400" b="1" kern="0" dirty="0">
                <a:solidFill>
                  <a:srgbClr val="92D050"/>
                </a:solidFill>
                <a:effectLst>
                  <a:outerShdw blurRad="38100" dist="38100" dir="2700000" algn="tl">
                    <a:srgbClr val="000000">
                      <a:alpha val="43137"/>
                    </a:srgbClr>
                  </a:outerShdw>
                </a:effectLst>
                <a:latin typeface="Arial"/>
              </a:rPr>
              <a:t>Prevent injury</a:t>
            </a:r>
          </a:p>
          <a:p>
            <a:pPr marL="685800" indent="-685800" eaLnBrk="0" fontAlgn="base" hangingPunct="0">
              <a:spcBef>
                <a:spcPct val="10000"/>
              </a:spcBef>
              <a:spcAft>
                <a:spcPct val="0"/>
              </a:spcAft>
              <a:buFont typeface="Arial" pitchFamily="34" charset="0"/>
              <a:buChar char="•"/>
            </a:pPr>
            <a:r>
              <a:rPr lang="en-US" sz="5400" b="1" kern="0" dirty="0">
                <a:solidFill>
                  <a:srgbClr val="002060"/>
                </a:solidFill>
                <a:effectLst>
                  <a:outerShdw blurRad="38100" dist="38100" dir="2700000" algn="tl">
                    <a:srgbClr val="000000">
                      <a:alpha val="43137"/>
                    </a:srgbClr>
                  </a:outerShdw>
                </a:effectLst>
                <a:latin typeface="Arial"/>
              </a:rPr>
              <a:t>Prevent odors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0"/>
            <a:ext cx="2060575" cy="2706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7488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29</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smtClean="0">
                <a:solidFill>
                  <a:srgbClr val="FFC000"/>
                </a:solidFill>
              </a:rPr>
              <a:t>NAIL CARE</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609600" y="1295400"/>
            <a:ext cx="6629400" cy="4745915"/>
          </a:xfrm>
          <a:prstGeom prst="rect">
            <a:avLst/>
          </a:prstGeom>
        </p:spPr>
        <p:txBody>
          <a:bodyPr wrap="square">
            <a:spAutoFit/>
          </a:bodyPr>
          <a:lstStyle/>
          <a:p>
            <a:pPr marL="342900" lvl="0" indent="-342900" eaLnBrk="0" fontAlgn="base" hangingPunct="0">
              <a:spcBef>
                <a:spcPct val="1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Requires daily cleaning and trimming of fingernails and toenails as needed</a:t>
            </a:r>
          </a:p>
          <a:p>
            <a:pPr marL="342900" lvl="0" indent="-342900" eaLnBrk="0" fontAlgn="base" hangingPunct="0">
              <a:spcBef>
                <a:spcPct val="1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Maintain nails by keeping nails:</a:t>
            </a:r>
          </a:p>
          <a:p>
            <a:pPr marL="742950" lvl="1" indent="-285750" eaLnBrk="0" fontAlgn="base" hangingPunct="0">
              <a:spcBef>
                <a:spcPct val="1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short</a:t>
            </a:r>
          </a:p>
          <a:p>
            <a:pPr marL="742950" lvl="1" indent="-285750" eaLnBrk="0" fontAlgn="base" hangingPunct="0">
              <a:spcBef>
                <a:spcPct val="1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clean</a:t>
            </a:r>
          </a:p>
          <a:p>
            <a:pPr marL="742950" lvl="1" indent="-285750" eaLnBrk="0" fontAlgn="base" hangingPunct="0">
              <a:spcBef>
                <a:spcPct val="1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free of rough edges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733800"/>
            <a:ext cx="2120900" cy="159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67488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3</a:t>
            </a:fld>
            <a:endParaRPr lang="en-US" dirty="0">
              <a:solidFill>
                <a:srgbClr val="FFFFFF"/>
              </a:solidFill>
            </a:endParaRPr>
          </a:p>
        </p:txBody>
      </p:sp>
      <p:sp>
        <p:nvSpPr>
          <p:cNvPr id="93" name="Rectangle 2"/>
          <p:cNvSpPr>
            <a:spLocks noGrp="1" noChangeArrowheads="1"/>
          </p:cNvSpPr>
          <p:nvPr>
            <p:ph type="title"/>
          </p:nvPr>
        </p:nvSpPr>
        <p:spPr>
          <a:xfrm>
            <a:off x="0" y="0"/>
            <a:ext cx="9144000" cy="1676400"/>
          </a:xfrm>
          <a:solidFill>
            <a:srgbClr val="002060"/>
          </a:solidFill>
        </p:spPr>
        <p:txBody>
          <a:bodyPr/>
          <a:lstStyle/>
          <a:p>
            <a:r>
              <a:rPr lang="en-US" sz="3600" b="1" cap="all" dirty="0" smtClean="0">
                <a:solidFill>
                  <a:schemeClr val="tx1"/>
                </a:solidFill>
              </a:rPr>
              <a:t/>
            </a:r>
            <a:br>
              <a:rPr lang="en-US" sz="3600" b="1" cap="all" dirty="0" smtClean="0">
                <a:solidFill>
                  <a:schemeClr val="tx1"/>
                </a:solidFill>
              </a:rPr>
            </a:br>
            <a:r>
              <a:rPr lang="en-US" sz="3600" b="1" cap="all" dirty="0" smtClean="0">
                <a:solidFill>
                  <a:schemeClr val="tx1"/>
                </a:solidFill>
              </a:rPr>
              <a:t>Personal </a:t>
            </a:r>
            <a:r>
              <a:rPr lang="en-US" sz="3600" b="1" cap="all" dirty="0">
                <a:solidFill>
                  <a:schemeClr val="tx1"/>
                </a:solidFill>
              </a:rPr>
              <a:t>Care And Grooming: </a:t>
            </a:r>
            <a:r>
              <a:rPr lang="en-US" sz="3600" b="1" cap="all" dirty="0">
                <a:solidFill>
                  <a:srgbClr val="FFC000"/>
                </a:solidFill>
              </a:rPr>
              <a:t>Relationship To Self-Esteem</a:t>
            </a:r>
            <a:br>
              <a:rPr lang="en-US" sz="3600" b="1" cap="all" dirty="0">
                <a:solidFill>
                  <a:srgbClr val="FFC000"/>
                </a:solidFill>
              </a:rPr>
            </a:b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490728" y="2182505"/>
            <a:ext cx="8305800" cy="3416320"/>
          </a:xfrm>
          <a:prstGeom prst="rect">
            <a:avLst/>
          </a:prstGeom>
        </p:spPr>
        <p:txBody>
          <a:bodyPr wrap="square">
            <a:spAutoFit/>
          </a:bodyPr>
          <a:lstStyle/>
          <a:p>
            <a:pPr lvl="0" eaLnBrk="0" fontAlgn="base" hangingPunct="0">
              <a:lnSpc>
                <a:spcPct val="90000"/>
              </a:lnSpc>
              <a:spcBef>
                <a:spcPct val="15000"/>
              </a:spcBef>
              <a:spcAft>
                <a:spcPct val="0"/>
              </a:spcAft>
            </a:pPr>
            <a:r>
              <a:rPr lang="en-US" sz="4000" b="1" kern="0" dirty="0">
                <a:solidFill>
                  <a:srgbClr val="FFFFFF"/>
                </a:solidFill>
                <a:effectLst>
                  <a:outerShdw blurRad="38100" dist="38100" dir="2700000" algn="tl">
                    <a:srgbClr val="000000">
                      <a:alpha val="43137"/>
                    </a:srgbClr>
                  </a:outerShdw>
                </a:effectLst>
              </a:rPr>
              <a:t>Personal grooming is important for a positive self-image and every effort should be made to encourage and assist the resident to maintain a pleasing and attractive appearance. </a:t>
            </a:r>
          </a:p>
        </p:txBody>
      </p:sp>
    </p:spTree>
    <p:extLst>
      <p:ext uri="{BB962C8B-B14F-4D97-AF65-F5344CB8AC3E}">
        <p14:creationId xmlns:p14="http://schemas.microsoft.com/office/powerpoint/2010/main" val="17454684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30</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smtClean="0">
                <a:solidFill>
                  <a:srgbClr val="FFC000"/>
                </a:solidFill>
              </a:rPr>
              <a:t>NAIL CARE guidelines</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609600" y="1981200"/>
            <a:ext cx="7696200" cy="3416320"/>
          </a:xfrm>
          <a:prstGeom prst="rect">
            <a:avLst/>
          </a:prstGeom>
        </p:spPr>
        <p:txBody>
          <a:bodyPr wrap="square">
            <a:spAutoFit/>
          </a:bodyPr>
          <a:lstStyle/>
          <a:p>
            <a:pPr marL="342900" lvl="0" indent="-342900" eaLnBrk="0" fontAlgn="base" hangingPunct="0">
              <a:lnSpc>
                <a:spcPct val="90000"/>
              </a:lnSpc>
              <a:spcBef>
                <a:spcPct val="20000"/>
              </a:spcBef>
              <a:spcAft>
                <a:spcPct val="10000"/>
              </a:spcAft>
              <a:buFontTx/>
              <a:buChar char="•"/>
            </a:pPr>
            <a:r>
              <a:rPr lang="en-US" sz="3600" b="1" kern="0" dirty="0">
                <a:solidFill>
                  <a:srgbClr val="002060"/>
                </a:solidFill>
                <a:effectLst>
                  <a:outerShdw blurRad="38100" dist="38100" dir="2700000" algn="tl">
                    <a:srgbClr val="000000">
                      <a:alpha val="43137"/>
                    </a:srgbClr>
                  </a:outerShdw>
                </a:effectLst>
                <a:latin typeface="Arial"/>
              </a:rPr>
              <a:t>Easier to trim and clean after soaking</a:t>
            </a:r>
          </a:p>
          <a:p>
            <a:pPr marL="342900" lvl="0" indent="-342900" eaLnBrk="0" fontAlgn="base" hangingPunct="0">
              <a:lnSpc>
                <a:spcPct val="90000"/>
              </a:lnSpc>
              <a:spcBef>
                <a:spcPct val="20000"/>
              </a:spcBef>
              <a:spcAft>
                <a:spcPct val="10000"/>
              </a:spcAft>
              <a:buFontTx/>
              <a:buChar char="•"/>
            </a:pPr>
            <a:r>
              <a:rPr lang="en-US" sz="3600" b="1" kern="0" dirty="0">
                <a:solidFill>
                  <a:srgbClr val="FFFF00"/>
                </a:solidFill>
                <a:effectLst>
                  <a:outerShdw blurRad="38100" dist="38100" dir="2700000" algn="tl">
                    <a:srgbClr val="000000">
                      <a:alpha val="43137"/>
                    </a:srgbClr>
                  </a:outerShdw>
                </a:effectLst>
                <a:latin typeface="Arial"/>
              </a:rPr>
              <a:t>Nail clipper used to cut and trim </a:t>
            </a:r>
            <a:r>
              <a:rPr lang="en-US" sz="3600" b="1" kern="0" dirty="0" smtClean="0">
                <a:solidFill>
                  <a:srgbClr val="FFFF00"/>
                </a:solidFill>
                <a:effectLst>
                  <a:outerShdw blurRad="38100" dist="38100" dir="2700000" algn="tl">
                    <a:srgbClr val="000000">
                      <a:alpha val="43137"/>
                    </a:srgbClr>
                  </a:outerShdw>
                </a:effectLst>
                <a:latin typeface="Arial"/>
              </a:rPr>
              <a:t>nails.  Use </a:t>
            </a:r>
            <a:r>
              <a:rPr lang="en-US" sz="3600" b="1" kern="0" dirty="0">
                <a:solidFill>
                  <a:srgbClr val="FFFF00"/>
                </a:solidFill>
                <a:effectLst>
                  <a:outerShdw blurRad="38100" dist="38100" dir="2700000" algn="tl">
                    <a:srgbClr val="000000">
                      <a:alpha val="43137"/>
                    </a:srgbClr>
                  </a:outerShdw>
                </a:effectLst>
                <a:latin typeface="Arial"/>
              </a:rPr>
              <a:t>care not to injure skin when </a:t>
            </a:r>
            <a:r>
              <a:rPr lang="en-US" sz="3600" b="1" kern="0" dirty="0" smtClean="0">
                <a:solidFill>
                  <a:srgbClr val="FFFF00"/>
                </a:solidFill>
                <a:effectLst>
                  <a:outerShdw blurRad="38100" dist="38100" dir="2700000" algn="tl">
                    <a:srgbClr val="000000">
                      <a:alpha val="43137"/>
                    </a:srgbClr>
                  </a:outerShdw>
                </a:effectLst>
                <a:latin typeface="Arial"/>
              </a:rPr>
              <a:t>clipping.</a:t>
            </a:r>
            <a:endParaRPr lang="en-US" sz="3600" b="1" kern="0" dirty="0">
              <a:solidFill>
                <a:srgbClr val="FFFF00"/>
              </a:solidFill>
              <a:effectLst>
                <a:outerShdw blurRad="38100" dist="38100" dir="2700000" algn="tl">
                  <a:srgbClr val="000000">
                    <a:alpha val="43137"/>
                  </a:srgbClr>
                </a:outerShdw>
              </a:effectLst>
              <a:latin typeface="Arial"/>
            </a:endParaRPr>
          </a:p>
          <a:p>
            <a:pPr marL="342900" lvl="0" indent="-342900" eaLnBrk="0" fontAlgn="base" hangingPunct="0">
              <a:lnSpc>
                <a:spcPct val="90000"/>
              </a:lnSpc>
              <a:spcBef>
                <a:spcPct val="20000"/>
              </a:spcBef>
              <a:spcAft>
                <a:spcPct val="10000"/>
              </a:spcAft>
              <a:buFontTx/>
              <a:buChar char="•"/>
            </a:pPr>
            <a:r>
              <a:rPr lang="en-US" sz="3600" b="1" kern="0" dirty="0">
                <a:solidFill>
                  <a:srgbClr val="C00000"/>
                </a:solidFill>
                <a:effectLst>
                  <a:outerShdw blurRad="38100" dist="38100" dir="2700000" algn="tl">
                    <a:srgbClr val="000000">
                      <a:alpha val="43137"/>
                    </a:srgbClr>
                  </a:outerShdw>
                </a:effectLst>
                <a:latin typeface="Arial"/>
              </a:rPr>
              <a:t>Clip nails straight </a:t>
            </a:r>
            <a:r>
              <a:rPr lang="en-US" sz="3600" b="1" kern="0" dirty="0" smtClean="0">
                <a:solidFill>
                  <a:srgbClr val="C00000"/>
                </a:solidFill>
                <a:effectLst>
                  <a:outerShdw blurRad="38100" dist="38100" dir="2700000" algn="tl">
                    <a:srgbClr val="000000">
                      <a:alpha val="43137"/>
                    </a:srgbClr>
                  </a:outerShdw>
                </a:effectLst>
                <a:latin typeface="Arial"/>
              </a:rPr>
              <a:t>across</a:t>
            </a:r>
            <a:endParaRPr lang="en-US" sz="3600" b="1" kern="0" dirty="0">
              <a:solidFill>
                <a:srgbClr val="C00000"/>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0064902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31</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smtClean="0">
                <a:solidFill>
                  <a:srgbClr val="FFC000"/>
                </a:solidFill>
              </a:rPr>
              <a:t>NAIL CARE guidelines</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609600" y="1371600"/>
            <a:ext cx="7696200" cy="590931"/>
          </a:xfrm>
          <a:prstGeom prst="rect">
            <a:avLst/>
          </a:prstGeom>
        </p:spPr>
        <p:txBody>
          <a:bodyPr wrap="square">
            <a:spAutoFit/>
          </a:bodyPr>
          <a:lstStyle/>
          <a:p>
            <a:pPr marL="342900" indent="-342900" eaLnBrk="0" fontAlgn="base" hangingPunct="0">
              <a:lnSpc>
                <a:spcPct val="90000"/>
              </a:lnSpc>
              <a:spcBef>
                <a:spcPct val="20000"/>
              </a:spcBef>
              <a:spcAft>
                <a:spcPct val="10000"/>
              </a:spcAft>
              <a:buFontTx/>
              <a:buChar char="•"/>
            </a:pPr>
            <a:endParaRPr lang="en-US" sz="3600" b="1" kern="0" dirty="0">
              <a:solidFill>
                <a:srgbClr val="92D050"/>
              </a:solidFill>
              <a:effectLst>
                <a:outerShdw blurRad="38100" dist="38100" dir="2700000" algn="tl">
                  <a:srgbClr val="000000">
                    <a:alpha val="43137"/>
                  </a:srgbClr>
                </a:outerShdw>
              </a:effectLst>
              <a:latin typeface="Arial"/>
            </a:endParaRPr>
          </a:p>
        </p:txBody>
      </p:sp>
      <p:sp>
        <p:nvSpPr>
          <p:cNvPr id="3" name="Rectangle 2"/>
          <p:cNvSpPr/>
          <p:nvPr/>
        </p:nvSpPr>
        <p:spPr>
          <a:xfrm>
            <a:off x="457200" y="1962531"/>
            <a:ext cx="7620000" cy="2917722"/>
          </a:xfrm>
          <a:prstGeom prst="rect">
            <a:avLst/>
          </a:prstGeom>
        </p:spPr>
        <p:txBody>
          <a:bodyPr wrap="square">
            <a:spAutoFit/>
          </a:bodyPr>
          <a:lstStyle/>
          <a:p>
            <a:pPr marL="342900" lvl="0" indent="-342900" eaLnBrk="0" fontAlgn="base" hangingPunct="0">
              <a:lnSpc>
                <a:spcPct val="90000"/>
              </a:lnSpc>
              <a:spcBef>
                <a:spcPct val="20000"/>
              </a:spcBef>
              <a:spcAft>
                <a:spcPct val="10000"/>
              </a:spcAft>
              <a:buFontTx/>
              <a:buChar char="•"/>
            </a:pPr>
            <a:r>
              <a:rPr lang="en-US" sz="3600" b="1" kern="0" dirty="0">
                <a:solidFill>
                  <a:srgbClr val="FFFFFF"/>
                </a:solidFill>
                <a:effectLst>
                  <a:outerShdw blurRad="38100" dist="38100" dir="2700000" algn="tl">
                    <a:srgbClr val="000000">
                      <a:alpha val="43137"/>
                    </a:srgbClr>
                  </a:outerShdw>
                </a:effectLst>
                <a:latin typeface="Arial"/>
              </a:rPr>
              <a:t>Use file or emery board to smooth rough </a:t>
            </a:r>
            <a:r>
              <a:rPr lang="en-US" sz="3600" b="1" kern="0" dirty="0" smtClean="0">
                <a:solidFill>
                  <a:srgbClr val="FFFFFF"/>
                </a:solidFill>
                <a:effectLst>
                  <a:outerShdw blurRad="38100" dist="38100" dir="2700000" algn="tl">
                    <a:srgbClr val="000000">
                      <a:alpha val="43137"/>
                    </a:srgbClr>
                  </a:outerShdw>
                </a:effectLst>
                <a:latin typeface="Arial"/>
              </a:rPr>
              <a:t>edges</a:t>
            </a:r>
          </a:p>
          <a:p>
            <a:pPr marL="342900" lvl="0" indent="-342900" eaLnBrk="0" fontAlgn="base" hangingPunct="0">
              <a:lnSpc>
                <a:spcPct val="90000"/>
              </a:lnSpc>
              <a:spcBef>
                <a:spcPct val="20000"/>
              </a:spcBef>
              <a:spcAft>
                <a:spcPct val="10000"/>
              </a:spcAft>
              <a:buFontTx/>
              <a:buChar char="•"/>
            </a:pPr>
            <a:r>
              <a:rPr lang="en-US" sz="3600" b="1" kern="0" dirty="0">
                <a:solidFill>
                  <a:srgbClr val="92D050"/>
                </a:solidFill>
                <a:effectLst>
                  <a:outerShdw blurRad="38100" dist="38100" dir="2700000" algn="tl">
                    <a:srgbClr val="000000">
                      <a:alpha val="43137"/>
                    </a:srgbClr>
                  </a:outerShdw>
                </a:effectLst>
                <a:latin typeface="Arial"/>
              </a:rPr>
              <a:t>Softened cuticle can be pushed back with orange stick</a:t>
            </a:r>
          </a:p>
          <a:p>
            <a:pPr marL="342900" lvl="0" indent="-342900" eaLnBrk="0" fontAlgn="base" hangingPunct="0">
              <a:lnSpc>
                <a:spcPct val="90000"/>
              </a:lnSpc>
              <a:spcBef>
                <a:spcPct val="20000"/>
              </a:spcBef>
              <a:spcAft>
                <a:spcPct val="10000"/>
              </a:spcAft>
              <a:buFontTx/>
              <a:buChar char="•"/>
            </a:pPr>
            <a:endParaRPr lang="en-US" sz="3600" b="1" kern="0" dirty="0">
              <a:solidFill>
                <a:srgbClr val="FFFFFF"/>
              </a:solidFill>
              <a:effectLst>
                <a:outerShdw blurRad="38100" dist="38100" dir="2700000" algn="tl">
                  <a:srgbClr val="000000">
                    <a:alpha val="43137"/>
                  </a:srgbClr>
                </a:outerShdw>
              </a:effectLst>
              <a:latin typeface="Arial"/>
            </a:endParaRPr>
          </a:p>
        </p:txBody>
      </p:sp>
      <p:grpSp>
        <p:nvGrpSpPr>
          <p:cNvPr id="8" name="Group 66"/>
          <p:cNvGrpSpPr>
            <a:grpSpLocks/>
          </p:cNvGrpSpPr>
          <p:nvPr/>
        </p:nvGrpSpPr>
        <p:grpSpPr bwMode="auto">
          <a:xfrm>
            <a:off x="566738" y="4995863"/>
            <a:ext cx="7997825" cy="1019175"/>
            <a:chOff x="356" y="3126"/>
            <a:chExt cx="5038" cy="642"/>
          </a:xfrm>
        </p:grpSpPr>
        <p:sp>
          <p:nvSpPr>
            <p:cNvPr id="9" name="Rectangle 67"/>
            <p:cNvSpPr>
              <a:spLocks noChangeArrowheads="1"/>
            </p:cNvSpPr>
            <p:nvPr/>
          </p:nvSpPr>
          <p:spPr bwMode="auto">
            <a:xfrm>
              <a:off x="356" y="3126"/>
              <a:ext cx="5038" cy="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 name="Group 68"/>
            <p:cNvGrpSpPr>
              <a:grpSpLocks/>
            </p:cNvGrpSpPr>
            <p:nvPr/>
          </p:nvGrpSpPr>
          <p:grpSpPr bwMode="auto">
            <a:xfrm>
              <a:off x="1746" y="3195"/>
              <a:ext cx="646" cy="509"/>
              <a:chOff x="4758" y="3031"/>
              <a:chExt cx="604" cy="486"/>
            </a:xfrm>
          </p:grpSpPr>
          <p:sp>
            <p:nvSpPr>
              <p:cNvPr id="182" name="Freeform 69"/>
              <p:cNvSpPr>
                <a:spLocks/>
              </p:cNvSpPr>
              <p:nvPr/>
            </p:nvSpPr>
            <p:spPr bwMode="auto">
              <a:xfrm>
                <a:off x="4758" y="3031"/>
                <a:ext cx="571" cy="486"/>
              </a:xfrm>
              <a:custGeom>
                <a:avLst/>
                <a:gdLst>
                  <a:gd name="T0" fmla="*/ 2 w 1207"/>
                  <a:gd name="T1" fmla="*/ 36 h 970"/>
                  <a:gd name="T2" fmla="*/ 23 w 1207"/>
                  <a:gd name="T3" fmla="*/ 265 h 970"/>
                  <a:gd name="T4" fmla="*/ 54 w 1207"/>
                  <a:gd name="T5" fmla="*/ 593 h 970"/>
                  <a:gd name="T6" fmla="*/ 87 w 1207"/>
                  <a:gd name="T7" fmla="*/ 883 h 970"/>
                  <a:gd name="T8" fmla="*/ 138 w 1207"/>
                  <a:gd name="T9" fmla="*/ 970 h 970"/>
                  <a:gd name="T10" fmla="*/ 207 w 1207"/>
                  <a:gd name="T11" fmla="*/ 970 h 970"/>
                  <a:gd name="T12" fmla="*/ 276 w 1207"/>
                  <a:gd name="T13" fmla="*/ 969 h 970"/>
                  <a:gd name="T14" fmla="*/ 345 w 1207"/>
                  <a:gd name="T15" fmla="*/ 968 h 970"/>
                  <a:gd name="T16" fmla="*/ 414 w 1207"/>
                  <a:gd name="T17" fmla="*/ 966 h 970"/>
                  <a:gd name="T18" fmla="*/ 485 w 1207"/>
                  <a:gd name="T19" fmla="*/ 965 h 970"/>
                  <a:gd name="T20" fmla="*/ 554 w 1207"/>
                  <a:gd name="T21" fmla="*/ 962 h 970"/>
                  <a:gd name="T22" fmla="*/ 623 w 1207"/>
                  <a:gd name="T23" fmla="*/ 960 h 970"/>
                  <a:gd name="T24" fmla="*/ 692 w 1207"/>
                  <a:gd name="T25" fmla="*/ 957 h 970"/>
                  <a:gd name="T26" fmla="*/ 761 w 1207"/>
                  <a:gd name="T27" fmla="*/ 954 h 970"/>
                  <a:gd name="T28" fmla="*/ 830 w 1207"/>
                  <a:gd name="T29" fmla="*/ 951 h 970"/>
                  <a:gd name="T30" fmla="*/ 899 w 1207"/>
                  <a:gd name="T31" fmla="*/ 947 h 970"/>
                  <a:gd name="T32" fmla="*/ 967 w 1207"/>
                  <a:gd name="T33" fmla="*/ 944 h 970"/>
                  <a:gd name="T34" fmla="*/ 1037 w 1207"/>
                  <a:gd name="T35" fmla="*/ 940 h 970"/>
                  <a:gd name="T36" fmla="*/ 1104 w 1207"/>
                  <a:gd name="T37" fmla="*/ 937 h 970"/>
                  <a:gd name="T38" fmla="*/ 1172 w 1207"/>
                  <a:gd name="T39" fmla="*/ 933 h 970"/>
                  <a:gd name="T40" fmla="*/ 1207 w 1207"/>
                  <a:gd name="T41" fmla="*/ 28 h 970"/>
                  <a:gd name="T42" fmla="*/ 1137 w 1207"/>
                  <a:gd name="T43" fmla="*/ 25 h 970"/>
                  <a:gd name="T44" fmla="*/ 1063 w 1207"/>
                  <a:gd name="T45" fmla="*/ 22 h 970"/>
                  <a:gd name="T46" fmla="*/ 987 w 1207"/>
                  <a:gd name="T47" fmla="*/ 20 h 970"/>
                  <a:gd name="T48" fmla="*/ 907 w 1207"/>
                  <a:gd name="T49" fmla="*/ 17 h 970"/>
                  <a:gd name="T50" fmla="*/ 827 w 1207"/>
                  <a:gd name="T51" fmla="*/ 15 h 970"/>
                  <a:gd name="T52" fmla="*/ 745 w 1207"/>
                  <a:gd name="T53" fmla="*/ 12 h 970"/>
                  <a:gd name="T54" fmla="*/ 663 w 1207"/>
                  <a:gd name="T55" fmla="*/ 9 h 970"/>
                  <a:gd name="T56" fmla="*/ 581 w 1207"/>
                  <a:gd name="T57" fmla="*/ 7 h 970"/>
                  <a:gd name="T58" fmla="*/ 500 w 1207"/>
                  <a:gd name="T59" fmla="*/ 6 h 970"/>
                  <a:gd name="T60" fmla="*/ 419 w 1207"/>
                  <a:gd name="T61" fmla="*/ 3 h 970"/>
                  <a:gd name="T62" fmla="*/ 341 w 1207"/>
                  <a:gd name="T63" fmla="*/ 2 h 970"/>
                  <a:gd name="T64" fmla="*/ 266 w 1207"/>
                  <a:gd name="T65" fmla="*/ 1 h 970"/>
                  <a:gd name="T66" fmla="*/ 193 w 1207"/>
                  <a:gd name="T67" fmla="*/ 1 h 970"/>
                  <a:gd name="T68" fmla="*/ 124 w 1207"/>
                  <a:gd name="T69" fmla="*/ 0 h 970"/>
                  <a:gd name="T70" fmla="*/ 60 w 1207"/>
                  <a:gd name="T71" fmla="*/ 0 h 970"/>
                  <a:gd name="T72" fmla="*/ 0 w 1207"/>
                  <a:gd name="T73" fmla="*/ 1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7" h="970">
                    <a:moveTo>
                      <a:pt x="0" y="1"/>
                    </a:moveTo>
                    <a:lnTo>
                      <a:pt x="2" y="36"/>
                    </a:lnTo>
                    <a:lnTo>
                      <a:pt x="10" y="130"/>
                    </a:lnTo>
                    <a:lnTo>
                      <a:pt x="23" y="265"/>
                    </a:lnTo>
                    <a:lnTo>
                      <a:pt x="37" y="425"/>
                    </a:lnTo>
                    <a:lnTo>
                      <a:pt x="54" y="593"/>
                    </a:lnTo>
                    <a:lnTo>
                      <a:pt x="71" y="751"/>
                    </a:lnTo>
                    <a:lnTo>
                      <a:pt x="87" y="883"/>
                    </a:lnTo>
                    <a:lnTo>
                      <a:pt x="103" y="970"/>
                    </a:lnTo>
                    <a:lnTo>
                      <a:pt x="138" y="970"/>
                    </a:lnTo>
                    <a:lnTo>
                      <a:pt x="173" y="970"/>
                    </a:lnTo>
                    <a:lnTo>
                      <a:pt x="207" y="970"/>
                    </a:lnTo>
                    <a:lnTo>
                      <a:pt x="242" y="969"/>
                    </a:lnTo>
                    <a:lnTo>
                      <a:pt x="276" y="969"/>
                    </a:lnTo>
                    <a:lnTo>
                      <a:pt x="311" y="968"/>
                    </a:lnTo>
                    <a:lnTo>
                      <a:pt x="345" y="968"/>
                    </a:lnTo>
                    <a:lnTo>
                      <a:pt x="380" y="967"/>
                    </a:lnTo>
                    <a:lnTo>
                      <a:pt x="414" y="966"/>
                    </a:lnTo>
                    <a:lnTo>
                      <a:pt x="450" y="966"/>
                    </a:lnTo>
                    <a:lnTo>
                      <a:pt x="485" y="965"/>
                    </a:lnTo>
                    <a:lnTo>
                      <a:pt x="519" y="963"/>
                    </a:lnTo>
                    <a:lnTo>
                      <a:pt x="554" y="962"/>
                    </a:lnTo>
                    <a:lnTo>
                      <a:pt x="588" y="961"/>
                    </a:lnTo>
                    <a:lnTo>
                      <a:pt x="623" y="960"/>
                    </a:lnTo>
                    <a:lnTo>
                      <a:pt x="657" y="958"/>
                    </a:lnTo>
                    <a:lnTo>
                      <a:pt x="692" y="957"/>
                    </a:lnTo>
                    <a:lnTo>
                      <a:pt x="727" y="955"/>
                    </a:lnTo>
                    <a:lnTo>
                      <a:pt x="761" y="954"/>
                    </a:lnTo>
                    <a:lnTo>
                      <a:pt x="796" y="952"/>
                    </a:lnTo>
                    <a:lnTo>
                      <a:pt x="830" y="951"/>
                    </a:lnTo>
                    <a:lnTo>
                      <a:pt x="865" y="948"/>
                    </a:lnTo>
                    <a:lnTo>
                      <a:pt x="899" y="947"/>
                    </a:lnTo>
                    <a:lnTo>
                      <a:pt x="933" y="945"/>
                    </a:lnTo>
                    <a:lnTo>
                      <a:pt x="967" y="944"/>
                    </a:lnTo>
                    <a:lnTo>
                      <a:pt x="1002" y="942"/>
                    </a:lnTo>
                    <a:lnTo>
                      <a:pt x="1037" y="940"/>
                    </a:lnTo>
                    <a:lnTo>
                      <a:pt x="1071" y="938"/>
                    </a:lnTo>
                    <a:lnTo>
                      <a:pt x="1104" y="937"/>
                    </a:lnTo>
                    <a:lnTo>
                      <a:pt x="1139" y="935"/>
                    </a:lnTo>
                    <a:lnTo>
                      <a:pt x="1172" y="933"/>
                    </a:lnTo>
                    <a:lnTo>
                      <a:pt x="1207" y="931"/>
                    </a:lnTo>
                    <a:lnTo>
                      <a:pt x="1207" y="28"/>
                    </a:lnTo>
                    <a:lnTo>
                      <a:pt x="1172" y="26"/>
                    </a:lnTo>
                    <a:lnTo>
                      <a:pt x="1137" y="25"/>
                    </a:lnTo>
                    <a:lnTo>
                      <a:pt x="1100" y="24"/>
                    </a:lnTo>
                    <a:lnTo>
                      <a:pt x="1063" y="22"/>
                    </a:lnTo>
                    <a:lnTo>
                      <a:pt x="1025" y="21"/>
                    </a:lnTo>
                    <a:lnTo>
                      <a:pt x="987" y="20"/>
                    </a:lnTo>
                    <a:lnTo>
                      <a:pt x="948" y="18"/>
                    </a:lnTo>
                    <a:lnTo>
                      <a:pt x="907" y="17"/>
                    </a:lnTo>
                    <a:lnTo>
                      <a:pt x="867" y="16"/>
                    </a:lnTo>
                    <a:lnTo>
                      <a:pt x="827" y="15"/>
                    </a:lnTo>
                    <a:lnTo>
                      <a:pt x="787" y="13"/>
                    </a:lnTo>
                    <a:lnTo>
                      <a:pt x="745" y="12"/>
                    </a:lnTo>
                    <a:lnTo>
                      <a:pt x="704" y="10"/>
                    </a:lnTo>
                    <a:lnTo>
                      <a:pt x="663" y="9"/>
                    </a:lnTo>
                    <a:lnTo>
                      <a:pt x="622" y="8"/>
                    </a:lnTo>
                    <a:lnTo>
                      <a:pt x="581" y="7"/>
                    </a:lnTo>
                    <a:lnTo>
                      <a:pt x="540" y="7"/>
                    </a:lnTo>
                    <a:lnTo>
                      <a:pt x="500" y="6"/>
                    </a:lnTo>
                    <a:lnTo>
                      <a:pt x="459" y="5"/>
                    </a:lnTo>
                    <a:lnTo>
                      <a:pt x="419" y="3"/>
                    </a:lnTo>
                    <a:lnTo>
                      <a:pt x="380" y="3"/>
                    </a:lnTo>
                    <a:lnTo>
                      <a:pt x="341" y="2"/>
                    </a:lnTo>
                    <a:lnTo>
                      <a:pt x="303" y="2"/>
                    </a:lnTo>
                    <a:lnTo>
                      <a:pt x="266" y="1"/>
                    </a:lnTo>
                    <a:lnTo>
                      <a:pt x="229" y="1"/>
                    </a:lnTo>
                    <a:lnTo>
                      <a:pt x="193" y="1"/>
                    </a:lnTo>
                    <a:lnTo>
                      <a:pt x="158" y="0"/>
                    </a:lnTo>
                    <a:lnTo>
                      <a:pt x="124" y="0"/>
                    </a:lnTo>
                    <a:lnTo>
                      <a:pt x="91" y="0"/>
                    </a:lnTo>
                    <a:lnTo>
                      <a:pt x="60" y="0"/>
                    </a:lnTo>
                    <a:lnTo>
                      <a:pt x="29" y="1"/>
                    </a:lnTo>
                    <a:lnTo>
                      <a:pt x="0" y="1"/>
                    </a:lnTo>
                    <a:close/>
                  </a:path>
                </a:pathLst>
              </a:custGeom>
              <a:solidFill>
                <a:srgbClr val="E9DC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Freeform 70"/>
              <p:cNvSpPr>
                <a:spLocks/>
              </p:cNvSpPr>
              <p:nvPr/>
            </p:nvSpPr>
            <p:spPr bwMode="auto">
              <a:xfrm>
                <a:off x="4823" y="3261"/>
                <a:ext cx="353" cy="229"/>
              </a:xfrm>
              <a:custGeom>
                <a:avLst/>
                <a:gdLst>
                  <a:gd name="T0" fmla="*/ 74 w 705"/>
                  <a:gd name="T1" fmla="*/ 141 h 458"/>
                  <a:gd name="T2" fmla="*/ 39 w 705"/>
                  <a:gd name="T3" fmla="*/ 163 h 458"/>
                  <a:gd name="T4" fmla="*/ 10 w 705"/>
                  <a:gd name="T5" fmla="*/ 185 h 458"/>
                  <a:gd name="T6" fmla="*/ 0 w 705"/>
                  <a:gd name="T7" fmla="*/ 202 h 458"/>
                  <a:gd name="T8" fmla="*/ 25 w 705"/>
                  <a:gd name="T9" fmla="*/ 213 h 458"/>
                  <a:gd name="T10" fmla="*/ 59 w 705"/>
                  <a:gd name="T11" fmla="*/ 229 h 458"/>
                  <a:gd name="T12" fmla="*/ 87 w 705"/>
                  <a:gd name="T13" fmla="*/ 247 h 458"/>
                  <a:gd name="T14" fmla="*/ 114 w 705"/>
                  <a:gd name="T15" fmla="*/ 269 h 458"/>
                  <a:gd name="T16" fmla="*/ 139 w 705"/>
                  <a:gd name="T17" fmla="*/ 300 h 458"/>
                  <a:gd name="T18" fmla="*/ 158 w 705"/>
                  <a:gd name="T19" fmla="*/ 344 h 458"/>
                  <a:gd name="T20" fmla="*/ 166 w 705"/>
                  <a:gd name="T21" fmla="*/ 391 h 458"/>
                  <a:gd name="T22" fmla="*/ 169 w 705"/>
                  <a:gd name="T23" fmla="*/ 438 h 458"/>
                  <a:gd name="T24" fmla="*/ 205 w 705"/>
                  <a:gd name="T25" fmla="*/ 446 h 458"/>
                  <a:gd name="T26" fmla="*/ 287 w 705"/>
                  <a:gd name="T27" fmla="*/ 405 h 458"/>
                  <a:gd name="T28" fmla="*/ 375 w 705"/>
                  <a:gd name="T29" fmla="*/ 348 h 458"/>
                  <a:gd name="T30" fmla="*/ 464 w 705"/>
                  <a:gd name="T31" fmla="*/ 280 h 458"/>
                  <a:gd name="T32" fmla="*/ 548 w 705"/>
                  <a:gd name="T33" fmla="*/ 208 h 458"/>
                  <a:gd name="T34" fmla="*/ 620 w 705"/>
                  <a:gd name="T35" fmla="*/ 141 h 458"/>
                  <a:gd name="T36" fmla="*/ 674 w 705"/>
                  <a:gd name="T37" fmla="*/ 84 h 458"/>
                  <a:gd name="T38" fmla="*/ 701 w 705"/>
                  <a:gd name="T39" fmla="*/ 42 h 458"/>
                  <a:gd name="T40" fmla="*/ 701 w 705"/>
                  <a:gd name="T41" fmla="*/ 22 h 458"/>
                  <a:gd name="T42" fmla="*/ 683 w 705"/>
                  <a:gd name="T43" fmla="*/ 8 h 458"/>
                  <a:gd name="T44" fmla="*/ 655 w 705"/>
                  <a:gd name="T45" fmla="*/ 1 h 458"/>
                  <a:gd name="T46" fmla="*/ 624 w 705"/>
                  <a:gd name="T47" fmla="*/ 0 h 458"/>
                  <a:gd name="T48" fmla="*/ 578 w 705"/>
                  <a:gd name="T49" fmla="*/ 8 h 458"/>
                  <a:gd name="T50" fmla="*/ 506 w 705"/>
                  <a:gd name="T51" fmla="*/ 26 h 458"/>
                  <a:gd name="T52" fmla="*/ 424 w 705"/>
                  <a:gd name="T53" fmla="*/ 46 h 458"/>
                  <a:gd name="T54" fmla="*/ 337 w 705"/>
                  <a:gd name="T55" fmla="*/ 68 h 458"/>
                  <a:gd name="T56" fmla="*/ 256 w 705"/>
                  <a:gd name="T57" fmla="*/ 88 h 458"/>
                  <a:gd name="T58" fmla="*/ 183 w 705"/>
                  <a:gd name="T59" fmla="*/ 108 h 458"/>
                  <a:gd name="T60" fmla="*/ 128 w 705"/>
                  <a:gd name="T61" fmla="*/ 123 h 458"/>
                  <a:gd name="T62" fmla="*/ 93 w 705"/>
                  <a:gd name="T63" fmla="*/ 132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5" h="458">
                    <a:moveTo>
                      <a:pt x="87" y="134"/>
                    </a:moveTo>
                    <a:lnTo>
                      <a:pt x="74" y="141"/>
                    </a:lnTo>
                    <a:lnTo>
                      <a:pt x="56" y="152"/>
                    </a:lnTo>
                    <a:lnTo>
                      <a:pt x="39" y="163"/>
                    </a:lnTo>
                    <a:lnTo>
                      <a:pt x="24" y="174"/>
                    </a:lnTo>
                    <a:lnTo>
                      <a:pt x="10" y="185"/>
                    </a:lnTo>
                    <a:lnTo>
                      <a:pt x="2" y="196"/>
                    </a:lnTo>
                    <a:lnTo>
                      <a:pt x="0" y="202"/>
                    </a:lnTo>
                    <a:lnTo>
                      <a:pt x="6" y="207"/>
                    </a:lnTo>
                    <a:lnTo>
                      <a:pt x="25" y="213"/>
                    </a:lnTo>
                    <a:lnTo>
                      <a:pt x="43" y="221"/>
                    </a:lnTo>
                    <a:lnTo>
                      <a:pt x="59" y="229"/>
                    </a:lnTo>
                    <a:lnTo>
                      <a:pt x="74" y="237"/>
                    </a:lnTo>
                    <a:lnTo>
                      <a:pt x="87" y="247"/>
                    </a:lnTo>
                    <a:lnTo>
                      <a:pt x="101" y="258"/>
                    </a:lnTo>
                    <a:lnTo>
                      <a:pt x="114" y="269"/>
                    </a:lnTo>
                    <a:lnTo>
                      <a:pt x="127" y="282"/>
                    </a:lnTo>
                    <a:lnTo>
                      <a:pt x="139" y="300"/>
                    </a:lnTo>
                    <a:lnTo>
                      <a:pt x="150" y="322"/>
                    </a:lnTo>
                    <a:lnTo>
                      <a:pt x="158" y="344"/>
                    </a:lnTo>
                    <a:lnTo>
                      <a:pt x="162" y="367"/>
                    </a:lnTo>
                    <a:lnTo>
                      <a:pt x="166" y="391"/>
                    </a:lnTo>
                    <a:lnTo>
                      <a:pt x="168" y="415"/>
                    </a:lnTo>
                    <a:lnTo>
                      <a:pt x="169" y="438"/>
                    </a:lnTo>
                    <a:lnTo>
                      <a:pt x="169" y="458"/>
                    </a:lnTo>
                    <a:lnTo>
                      <a:pt x="205" y="446"/>
                    </a:lnTo>
                    <a:lnTo>
                      <a:pt x="244" y="428"/>
                    </a:lnTo>
                    <a:lnTo>
                      <a:pt x="287" y="405"/>
                    </a:lnTo>
                    <a:lnTo>
                      <a:pt x="331" y="378"/>
                    </a:lnTo>
                    <a:lnTo>
                      <a:pt x="375" y="348"/>
                    </a:lnTo>
                    <a:lnTo>
                      <a:pt x="420" y="314"/>
                    </a:lnTo>
                    <a:lnTo>
                      <a:pt x="464" y="280"/>
                    </a:lnTo>
                    <a:lnTo>
                      <a:pt x="508" y="244"/>
                    </a:lnTo>
                    <a:lnTo>
                      <a:pt x="548" y="208"/>
                    </a:lnTo>
                    <a:lnTo>
                      <a:pt x="586" y="174"/>
                    </a:lnTo>
                    <a:lnTo>
                      <a:pt x="620" y="141"/>
                    </a:lnTo>
                    <a:lnTo>
                      <a:pt x="650" y="110"/>
                    </a:lnTo>
                    <a:lnTo>
                      <a:pt x="674" y="84"/>
                    </a:lnTo>
                    <a:lnTo>
                      <a:pt x="691" y="61"/>
                    </a:lnTo>
                    <a:lnTo>
                      <a:pt x="701" y="42"/>
                    </a:lnTo>
                    <a:lnTo>
                      <a:pt x="705" y="31"/>
                    </a:lnTo>
                    <a:lnTo>
                      <a:pt x="701" y="22"/>
                    </a:lnTo>
                    <a:lnTo>
                      <a:pt x="693" y="13"/>
                    </a:lnTo>
                    <a:lnTo>
                      <a:pt x="683" y="8"/>
                    </a:lnTo>
                    <a:lnTo>
                      <a:pt x="670" y="3"/>
                    </a:lnTo>
                    <a:lnTo>
                      <a:pt x="655" y="1"/>
                    </a:lnTo>
                    <a:lnTo>
                      <a:pt x="639" y="0"/>
                    </a:lnTo>
                    <a:lnTo>
                      <a:pt x="624" y="0"/>
                    </a:lnTo>
                    <a:lnTo>
                      <a:pt x="609" y="1"/>
                    </a:lnTo>
                    <a:lnTo>
                      <a:pt x="578" y="8"/>
                    </a:lnTo>
                    <a:lnTo>
                      <a:pt x="544" y="17"/>
                    </a:lnTo>
                    <a:lnTo>
                      <a:pt x="506" y="26"/>
                    </a:lnTo>
                    <a:lnTo>
                      <a:pt x="465" y="35"/>
                    </a:lnTo>
                    <a:lnTo>
                      <a:pt x="424" y="46"/>
                    </a:lnTo>
                    <a:lnTo>
                      <a:pt x="381" y="57"/>
                    </a:lnTo>
                    <a:lnTo>
                      <a:pt x="337" y="68"/>
                    </a:lnTo>
                    <a:lnTo>
                      <a:pt x="296" y="78"/>
                    </a:lnTo>
                    <a:lnTo>
                      <a:pt x="256" y="88"/>
                    </a:lnTo>
                    <a:lnTo>
                      <a:pt x="218" y="99"/>
                    </a:lnTo>
                    <a:lnTo>
                      <a:pt x="183" y="108"/>
                    </a:lnTo>
                    <a:lnTo>
                      <a:pt x="153" y="116"/>
                    </a:lnTo>
                    <a:lnTo>
                      <a:pt x="128" y="123"/>
                    </a:lnTo>
                    <a:lnTo>
                      <a:pt x="107" y="129"/>
                    </a:lnTo>
                    <a:lnTo>
                      <a:pt x="93" y="132"/>
                    </a:lnTo>
                    <a:lnTo>
                      <a:pt x="87" y="13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Freeform 71"/>
              <p:cNvSpPr>
                <a:spLocks/>
              </p:cNvSpPr>
              <p:nvPr/>
            </p:nvSpPr>
            <p:spPr bwMode="auto">
              <a:xfrm>
                <a:off x="4821" y="3175"/>
                <a:ext cx="461" cy="269"/>
              </a:xfrm>
              <a:custGeom>
                <a:avLst/>
                <a:gdLst>
                  <a:gd name="T0" fmla="*/ 2 w 923"/>
                  <a:gd name="T1" fmla="*/ 292 h 538"/>
                  <a:gd name="T2" fmla="*/ 15 w 923"/>
                  <a:gd name="T3" fmla="*/ 288 h 538"/>
                  <a:gd name="T4" fmla="*/ 35 w 923"/>
                  <a:gd name="T5" fmla="*/ 288 h 538"/>
                  <a:gd name="T6" fmla="*/ 60 w 923"/>
                  <a:gd name="T7" fmla="*/ 294 h 538"/>
                  <a:gd name="T8" fmla="*/ 89 w 923"/>
                  <a:gd name="T9" fmla="*/ 305 h 538"/>
                  <a:gd name="T10" fmla="*/ 121 w 923"/>
                  <a:gd name="T11" fmla="*/ 323 h 538"/>
                  <a:gd name="T12" fmla="*/ 152 w 923"/>
                  <a:gd name="T13" fmla="*/ 347 h 538"/>
                  <a:gd name="T14" fmla="*/ 183 w 923"/>
                  <a:gd name="T15" fmla="*/ 379 h 538"/>
                  <a:gd name="T16" fmla="*/ 211 w 923"/>
                  <a:gd name="T17" fmla="*/ 430 h 538"/>
                  <a:gd name="T18" fmla="*/ 218 w 923"/>
                  <a:gd name="T19" fmla="*/ 506 h 538"/>
                  <a:gd name="T20" fmla="*/ 249 w 923"/>
                  <a:gd name="T21" fmla="*/ 529 h 538"/>
                  <a:gd name="T22" fmla="*/ 303 w 923"/>
                  <a:gd name="T23" fmla="*/ 506 h 538"/>
                  <a:gd name="T24" fmla="*/ 356 w 923"/>
                  <a:gd name="T25" fmla="*/ 477 h 538"/>
                  <a:gd name="T26" fmla="*/ 408 w 923"/>
                  <a:gd name="T27" fmla="*/ 445 h 538"/>
                  <a:gd name="T28" fmla="*/ 459 w 923"/>
                  <a:gd name="T29" fmla="*/ 410 h 538"/>
                  <a:gd name="T30" fmla="*/ 508 w 923"/>
                  <a:gd name="T31" fmla="*/ 373 h 538"/>
                  <a:gd name="T32" fmla="*/ 558 w 923"/>
                  <a:gd name="T33" fmla="*/ 336 h 538"/>
                  <a:gd name="T34" fmla="*/ 607 w 923"/>
                  <a:gd name="T35" fmla="*/ 302 h 538"/>
                  <a:gd name="T36" fmla="*/ 649 w 923"/>
                  <a:gd name="T37" fmla="*/ 275 h 538"/>
                  <a:gd name="T38" fmla="*/ 688 w 923"/>
                  <a:gd name="T39" fmla="*/ 250 h 538"/>
                  <a:gd name="T40" fmla="*/ 729 w 923"/>
                  <a:gd name="T41" fmla="*/ 220 h 538"/>
                  <a:gd name="T42" fmla="*/ 773 w 923"/>
                  <a:gd name="T43" fmla="*/ 187 h 538"/>
                  <a:gd name="T44" fmla="*/ 816 w 923"/>
                  <a:gd name="T45" fmla="*/ 150 h 538"/>
                  <a:gd name="T46" fmla="*/ 854 w 923"/>
                  <a:gd name="T47" fmla="*/ 112 h 538"/>
                  <a:gd name="T48" fmla="*/ 887 w 923"/>
                  <a:gd name="T49" fmla="*/ 73 h 538"/>
                  <a:gd name="T50" fmla="*/ 911 w 923"/>
                  <a:gd name="T51" fmla="*/ 35 h 538"/>
                  <a:gd name="T52" fmla="*/ 923 w 923"/>
                  <a:gd name="T53" fmla="*/ 11 h 538"/>
                  <a:gd name="T54" fmla="*/ 918 w 923"/>
                  <a:gd name="T55" fmla="*/ 3 h 538"/>
                  <a:gd name="T56" fmla="*/ 900 w 923"/>
                  <a:gd name="T57" fmla="*/ 0 h 538"/>
                  <a:gd name="T58" fmla="*/ 862 w 923"/>
                  <a:gd name="T59" fmla="*/ 3 h 538"/>
                  <a:gd name="T60" fmla="*/ 810 w 923"/>
                  <a:gd name="T61" fmla="*/ 15 h 538"/>
                  <a:gd name="T62" fmla="*/ 762 w 923"/>
                  <a:gd name="T63" fmla="*/ 25 h 538"/>
                  <a:gd name="T64" fmla="*/ 712 w 923"/>
                  <a:gd name="T65" fmla="*/ 36 h 538"/>
                  <a:gd name="T66" fmla="*/ 661 w 923"/>
                  <a:gd name="T67" fmla="*/ 46 h 538"/>
                  <a:gd name="T68" fmla="*/ 610 w 923"/>
                  <a:gd name="T69" fmla="*/ 56 h 538"/>
                  <a:gd name="T70" fmla="*/ 555 w 923"/>
                  <a:gd name="T71" fmla="*/ 67 h 538"/>
                  <a:gd name="T72" fmla="*/ 501 w 923"/>
                  <a:gd name="T73" fmla="*/ 78 h 538"/>
                  <a:gd name="T74" fmla="*/ 447 w 923"/>
                  <a:gd name="T75" fmla="*/ 92 h 538"/>
                  <a:gd name="T76" fmla="*/ 398 w 923"/>
                  <a:gd name="T77" fmla="*/ 105 h 538"/>
                  <a:gd name="T78" fmla="*/ 353 w 923"/>
                  <a:gd name="T79" fmla="*/ 119 h 538"/>
                  <a:gd name="T80" fmla="*/ 310 w 923"/>
                  <a:gd name="T81" fmla="*/ 132 h 538"/>
                  <a:gd name="T82" fmla="*/ 266 w 923"/>
                  <a:gd name="T83" fmla="*/ 146 h 538"/>
                  <a:gd name="T84" fmla="*/ 224 w 923"/>
                  <a:gd name="T85" fmla="*/ 162 h 538"/>
                  <a:gd name="T86" fmla="*/ 180 w 923"/>
                  <a:gd name="T87" fmla="*/ 177 h 538"/>
                  <a:gd name="T88" fmla="*/ 137 w 923"/>
                  <a:gd name="T89" fmla="*/ 192 h 538"/>
                  <a:gd name="T90" fmla="*/ 92 w 923"/>
                  <a:gd name="T91" fmla="*/ 206 h 538"/>
                  <a:gd name="T92" fmla="*/ 60 w 923"/>
                  <a:gd name="T93" fmla="*/ 220 h 538"/>
                  <a:gd name="T94" fmla="*/ 36 w 923"/>
                  <a:gd name="T95" fmla="*/ 243 h 538"/>
                  <a:gd name="T96" fmla="*/ 15 w 923"/>
                  <a:gd name="T97" fmla="*/ 268 h 538"/>
                  <a:gd name="T98" fmla="*/ 1 w 923"/>
                  <a:gd name="T99" fmla="*/ 289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3" h="538">
                    <a:moveTo>
                      <a:pt x="0" y="295"/>
                    </a:moveTo>
                    <a:lnTo>
                      <a:pt x="2" y="292"/>
                    </a:lnTo>
                    <a:lnTo>
                      <a:pt x="7" y="289"/>
                    </a:lnTo>
                    <a:lnTo>
                      <a:pt x="15" y="288"/>
                    </a:lnTo>
                    <a:lnTo>
                      <a:pt x="23" y="288"/>
                    </a:lnTo>
                    <a:lnTo>
                      <a:pt x="35" y="288"/>
                    </a:lnTo>
                    <a:lnTo>
                      <a:pt x="46" y="290"/>
                    </a:lnTo>
                    <a:lnTo>
                      <a:pt x="60" y="294"/>
                    </a:lnTo>
                    <a:lnTo>
                      <a:pt x="74" y="300"/>
                    </a:lnTo>
                    <a:lnTo>
                      <a:pt x="89" y="305"/>
                    </a:lnTo>
                    <a:lnTo>
                      <a:pt x="105" y="313"/>
                    </a:lnTo>
                    <a:lnTo>
                      <a:pt x="121" y="323"/>
                    </a:lnTo>
                    <a:lnTo>
                      <a:pt x="137" y="334"/>
                    </a:lnTo>
                    <a:lnTo>
                      <a:pt x="152" y="347"/>
                    </a:lnTo>
                    <a:lnTo>
                      <a:pt x="168" y="362"/>
                    </a:lnTo>
                    <a:lnTo>
                      <a:pt x="183" y="379"/>
                    </a:lnTo>
                    <a:lnTo>
                      <a:pt x="197" y="398"/>
                    </a:lnTo>
                    <a:lnTo>
                      <a:pt x="211" y="430"/>
                    </a:lnTo>
                    <a:lnTo>
                      <a:pt x="217" y="468"/>
                    </a:lnTo>
                    <a:lnTo>
                      <a:pt x="218" y="506"/>
                    </a:lnTo>
                    <a:lnTo>
                      <a:pt x="220" y="538"/>
                    </a:lnTo>
                    <a:lnTo>
                      <a:pt x="249" y="529"/>
                    </a:lnTo>
                    <a:lnTo>
                      <a:pt x="277" y="519"/>
                    </a:lnTo>
                    <a:lnTo>
                      <a:pt x="303" y="506"/>
                    </a:lnTo>
                    <a:lnTo>
                      <a:pt x="330" y="492"/>
                    </a:lnTo>
                    <a:lnTo>
                      <a:pt x="356" y="477"/>
                    </a:lnTo>
                    <a:lnTo>
                      <a:pt x="383" y="462"/>
                    </a:lnTo>
                    <a:lnTo>
                      <a:pt x="408" y="445"/>
                    </a:lnTo>
                    <a:lnTo>
                      <a:pt x="433" y="427"/>
                    </a:lnTo>
                    <a:lnTo>
                      <a:pt x="459" y="410"/>
                    </a:lnTo>
                    <a:lnTo>
                      <a:pt x="484" y="392"/>
                    </a:lnTo>
                    <a:lnTo>
                      <a:pt x="508" y="373"/>
                    </a:lnTo>
                    <a:lnTo>
                      <a:pt x="533" y="355"/>
                    </a:lnTo>
                    <a:lnTo>
                      <a:pt x="558" y="336"/>
                    </a:lnTo>
                    <a:lnTo>
                      <a:pt x="582" y="319"/>
                    </a:lnTo>
                    <a:lnTo>
                      <a:pt x="607" y="302"/>
                    </a:lnTo>
                    <a:lnTo>
                      <a:pt x="631" y="286"/>
                    </a:lnTo>
                    <a:lnTo>
                      <a:pt x="649" y="275"/>
                    </a:lnTo>
                    <a:lnTo>
                      <a:pt x="667" y="264"/>
                    </a:lnTo>
                    <a:lnTo>
                      <a:pt x="688" y="250"/>
                    </a:lnTo>
                    <a:lnTo>
                      <a:pt x="709" y="236"/>
                    </a:lnTo>
                    <a:lnTo>
                      <a:pt x="729" y="220"/>
                    </a:lnTo>
                    <a:lnTo>
                      <a:pt x="751" y="204"/>
                    </a:lnTo>
                    <a:lnTo>
                      <a:pt x="773" y="187"/>
                    </a:lnTo>
                    <a:lnTo>
                      <a:pt x="795" y="168"/>
                    </a:lnTo>
                    <a:lnTo>
                      <a:pt x="816" y="150"/>
                    </a:lnTo>
                    <a:lnTo>
                      <a:pt x="835" y="130"/>
                    </a:lnTo>
                    <a:lnTo>
                      <a:pt x="854" y="112"/>
                    </a:lnTo>
                    <a:lnTo>
                      <a:pt x="871" y="92"/>
                    </a:lnTo>
                    <a:lnTo>
                      <a:pt x="887" y="73"/>
                    </a:lnTo>
                    <a:lnTo>
                      <a:pt x="901" y="53"/>
                    </a:lnTo>
                    <a:lnTo>
                      <a:pt x="911" y="35"/>
                    </a:lnTo>
                    <a:lnTo>
                      <a:pt x="921" y="16"/>
                    </a:lnTo>
                    <a:lnTo>
                      <a:pt x="923" y="11"/>
                    </a:lnTo>
                    <a:lnTo>
                      <a:pt x="922" y="8"/>
                    </a:lnTo>
                    <a:lnTo>
                      <a:pt x="918" y="3"/>
                    </a:lnTo>
                    <a:lnTo>
                      <a:pt x="911" y="1"/>
                    </a:lnTo>
                    <a:lnTo>
                      <a:pt x="900" y="0"/>
                    </a:lnTo>
                    <a:lnTo>
                      <a:pt x="884" y="0"/>
                    </a:lnTo>
                    <a:lnTo>
                      <a:pt x="862" y="3"/>
                    </a:lnTo>
                    <a:lnTo>
                      <a:pt x="833" y="9"/>
                    </a:lnTo>
                    <a:lnTo>
                      <a:pt x="810" y="15"/>
                    </a:lnTo>
                    <a:lnTo>
                      <a:pt x="786" y="21"/>
                    </a:lnTo>
                    <a:lnTo>
                      <a:pt x="762" y="25"/>
                    </a:lnTo>
                    <a:lnTo>
                      <a:pt x="737" y="31"/>
                    </a:lnTo>
                    <a:lnTo>
                      <a:pt x="712" y="36"/>
                    </a:lnTo>
                    <a:lnTo>
                      <a:pt x="687" y="41"/>
                    </a:lnTo>
                    <a:lnTo>
                      <a:pt x="661" y="46"/>
                    </a:lnTo>
                    <a:lnTo>
                      <a:pt x="635" y="51"/>
                    </a:lnTo>
                    <a:lnTo>
                      <a:pt x="610" y="56"/>
                    </a:lnTo>
                    <a:lnTo>
                      <a:pt x="583" y="61"/>
                    </a:lnTo>
                    <a:lnTo>
                      <a:pt x="555" y="67"/>
                    </a:lnTo>
                    <a:lnTo>
                      <a:pt x="529" y="73"/>
                    </a:lnTo>
                    <a:lnTo>
                      <a:pt x="501" y="78"/>
                    </a:lnTo>
                    <a:lnTo>
                      <a:pt x="475" y="85"/>
                    </a:lnTo>
                    <a:lnTo>
                      <a:pt x="447" y="92"/>
                    </a:lnTo>
                    <a:lnTo>
                      <a:pt x="419" y="99"/>
                    </a:lnTo>
                    <a:lnTo>
                      <a:pt x="398" y="105"/>
                    </a:lnTo>
                    <a:lnTo>
                      <a:pt x="375" y="112"/>
                    </a:lnTo>
                    <a:lnTo>
                      <a:pt x="353" y="119"/>
                    </a:lnTo>
                    <a:lnTo>
                      <a:pt x="331" y="124"/>
                    </a:lnTo>
                    <a:lnTo>
                      <a:pt x="310" y="132"/>
                    </a:lnTo>
                    <a:lnTo>
                      <a:pt x="288" y="139"/>
                    </a:lnTo>
                    <a:lnTo>
                      <a:pt x="266" y="146"/>
                    </a:lnTo>
                    <a:lnTo>
                      <a:pt x="245" y="154"/>
                    </a:lnTo>
                    <a:lnTo>
                      <a:pt x="224" y="162"/>
                    </a:lnTo>
                    <a:lnTo>
                      <a:pt x="202" y="169"/>
                    </a:lnTo>
                    <a:lnTo>
                      <a:pt x="180" y="177"/>
                    </a:lnTo>
                    <a:lnTo>
                      <a:pt x="159" y="184"/>
                    </a:lnTo>
                    <a:lnTo>
                      <a:pt x="137" y="192"/>
                    </a:lnTo>
                    <a:lnTo>
                      <a:pt x="115" y="199"/>
                    </a:lnTo>
                    <a:lnTo>
                      <a:pt x="92" y="206"/>
                    </a:lnTo>
                    <a:lnTo>
                      <a:pt x="70" y="213"/>
                    </a:lnTo>
                    <a:lnTo>
                      <a:pt x="60" y="220"/>
                    </a:lnTo>
                    <a:lnTo>
                      <a:pt x="49" y="230"/>
                    </a:lnTo>
                    <a:lnTo>
                      <a:pt x="36" y="243"/>
                    </a:lnTo>
                    <a:lnTo>
                      <a:pt x="25" y="256"/>
                    </a:lnTo>
                    <a:lnTo>
                      <a:pt x="15" y="268"/>
                    </a:lnTo>
                    <a:lnTo>
                      <a:pt x="7" y="280"/>
                    </a:lnTo>
                    <a:lnTo>
                      <a:pt x="1" y="289"/>
                    </a:lnTo>
                    <a:lnTo>
                      <a:pt x="0" y="295"/>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72"/>
              <p:cNvSpPr>
                <a:spLocks/>
              </p:cNvSpPr>
              <p:nvPr/>
            </p:nvSpPr>
            <p:spPr bwMode="auto">
              <a:xfrm>
                <a:off x="4894" y="3060"/>
                <a:ext cx="303" cy="338"/>
              </a:xfrm>
              <a:custGeom>
                <a:avLst/>
                <a:gdLst>
                  <a:gd name="T0" fmla="*/ 12 w 606"/>
                  <a:gd name="T1" fmla="*/ 463 h 677"/>
                  <a:gd name="T2" fmla="*/ 57 w 606"/>
                  <a:gd name="T3" fmla="*/ 434 h 677"/>
                  <a:gd name="T4" fmla="*/ 111 w 606"/>
                  <a:gd name="T5" fmla="*/ 408 h 677"/>
                  <a:gd name="T6" fmla="*/ 161 w 606"/>
                  <a:gd name="T7" fmla="*/ 385 h 677"/>
                  <a:gd name="T8" fmla="*/ 199 w 606"/>
                  <a:gd name="T9" fmla="*/ 357 h 677"/>
                  <a:gd name="T10" fmla="*/ 238 w 606"/>
                  <a:gd name="T11" fmla="*/ 317 h 677"/>
                  <a:gd name="T12" fmla="*/ 273 w 606"/>
                  <a:gd name="T13" fmla="*/ 278 h 677"/>
                  <a:gd name="T14" fmla="*/ 304 w 606"/>
                  <a:gd name="T15" fmla="*/ 238 h 677"/>
                  <a:gd name="T16" fmla="*/ 334 w 606"/>
                  <a:gd name="T17" fmla="*/ 198 h 677"/>
                  <a:gd name="T18" fmla="*/ 366 w 606"/>
                  <a:gd name="T19" fmla="*/ 157 h 677"/>
                  <a:gd name="T20" fmla="*/ 399 w 606"/>
                  <a:gd name="T21" fmla="*/ 118 h 677"/>
                  <a:gd name="T22" fmla="*/ 437 w 606"/>
                  <a:gd name="T23" fmla="*/ 79 h 677"/>
                  <a:gd name="T24" fmla="*/ 471 w 606"/>
                  <a:gd name="T25" fmla="*/ 50 h 677"/>
                  <a:gd name="T26" fmla="*/ 505 w 606"/>
                  <a:gd name="T27" fmla="*/ 29 h 677"/>
                  <a:gd name="T28" fmla="*/ 547 w 606"/>
                  <a:gd name="T29" fmla="*/ 11 h 677"/>
                  <a:gd name="T30" fmla="*/ 587 w 606"/>
                  <a:gd name="T31" fmla="*/ 0 h 677"/>
                  <a:gd name="T32" fmla="*/ 589 w 606"/>
                  <a:gd name="T33" fmla="*/ 25 h 677"/>
                  <a:gd name="T34" fmla="*/ 557 w 606"/>
                  <a:gd name="T35" fmla="*/ 74 h 677"/>
                  <a:gd name="T36" fmla="*/ 529 w 606"/>
                  <a:gd name="T37" fmla="*/ 127 h 677"/>
                  <a:gd name="T38" fmla="*/ 506 w 606"/>
                  <a:gd name="T39" fmla="*/ 181 h 677"/>
                  <a:gd name="T40" fmla="*/ 493 w 606"/>
                  <a:gd name="T41" fmla="*/ 226 h 677"/>
                  <a:gd name="T42" fmla="*/ 480 w 606"/>
                  <a:gd name="T43" fmla="*/ 261 h 677"/>
                  <a:gd name="T44" fmla="*/ 464 w 606"/>
                  <a:gd name="T45" fmla="*/ 294 h 677"/>
                  <a:gd name="T46" fmla="*/ 445 w 606"/>
                  <a:gd name="T47" fmla="*/ 329 h 677"/>
                  <a:gd name="T48" fmla="*/ 427 w 606"/>
                  <a:gd name="T49" fmla="*/ 367 h 677"/>
                  <a:gd name="T50" fmla="*/ 403 w 606"/>
                  <a:gd name="T51" fmla="*/ 410 h 677"/>
                  <a:gd name="T52" fmla="*/ 373 w 606"/>
                  <a:gd name="T53" fmla="*/ 452 h 677"/>
                  <a:gd name="T54" fmla="*/ 338 w 606"/>
                  <a:gd name="T55" fmla="*/ 497 h 677"/>
                  <a:gd name="T56" fmla="*/ 300 w 606"/>
                  <a:gd name="T57" fmla="*/ 541 h 677"/>
                  <a:gd name="T58" fmla="*/ 260 w 606"/>
                  <a:gd name="T59" fmla="*/ 582 h 677"/>
                  <a:gd name="T60" fmla="*/ 217 w 606"/>
                  <a:gd name="T61" fmla="*/ 623 h 677"/>
                  <a:gd name="T62" fmla="*/ 172 w 606"/>
                  <a:gd name="T63" fmla="*/ 660 h 677"/>
                  <a:gd name="T64" fmla="*/ 148 w 606"/>
                  <a:gd name="T65" fmla="*/ 664 h 677"/>
                  <a:gd name="T66" fmla="*/ 136 w 606"/>
                  <a:gd name="T67" fmla="*/ 620 h 677"/>
                  <a:gd name="T68" fmla="*/ 106 w 606"/>
                  <a:gd name="T69" fmla="*/ 562 h 677"/>
                  <a:gd name="T70" fmla="*/ 46 w 606"/>
                  <a:gd name="T71" fmla="*/ 50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6" h="677">
                    <a:moveTo>
                      <a:pt x="0" y="478"/>
                    </a:moveTo>
                    <a:lnTo>
                      <a:pt x="12" y="463"/>
                    </a:lnTo>
                    <a:lnTo>
                      <a:pt x="32" y="448"/>
                    </a:lnTo>
                    <a:lnTo>
                      <a:pt x="57" y="434"/>
                    </a:lnTo>
                    <a:lnTo>
                      <a:pt x="84" y="420"/>
                    </a:lnTo>
                    <a:lnTo>
                      <a:pt x="111" y="408"/>
                    </a:lnTo>
                    <a:lnTo>
                      <a:pt x="138" y="397"/>
                    </a:lnTo>
                    <a:lnTo>
                      <a:pt x="161" y="385"/>
                    </a:lnTo>
                    <a:lnTo>
                      <a:pt x="177" y="376"/>
                    </a:lnTo>
                    <a:lnTo>
                      <a:pt x="199" y="357"/>
                    </a:lnTo>
                    <a:lnTo>
                      <a:pt x="218" y="337"/>
                    </a:lnTo>
                    <a:lnTo>
                      <a:pt x="238" y="317"/>
                    </a:lnTo>
                    <a:lnTo>
                      <a:pt x="255" y="298"/>
                    </a:lnTo>
                    <a:lnTo>
                      <a:pt x="273" y="278"/>
                    </a:lnTo>
                    <a:lnTo>
                      <a:pt x="289" y="257"/>
                    </a:lnTo>
                    <a:lnTo>
                      <a:pt x="304" y="238"/>
                    </a:lnTo>
                    <a:lnTo>
                      <a:pt x="319" y="217"/>
                    </a:lnTo>
                    <a:lnTo>
                      <a:pt x="334" y="198"/>
                    </a:lnTo>
                    <a:lnTo>
                      <a:pt x="350" y="178"/>
                    </a:lnTo>
                    <a:lnTo>
                      <a:pt x="366" y="157"/>
                    </a:lnTo>
                    <a:lnTo>
                      <a:pt x="382" y="138"/>
                    </a:lnTo>
                    <a:lnTo>
                      <a:pt x="399" y="118"/>
                    </a:lnTo>
                    <a:lnTo>
                      <a:pt x="418" y="98"/>
                    </a:lnTo>
                    <a:lnTo>
                      <a:pt x="437" y="79"/>
                    </a:lnTo>
                    <a:lnTo>
                      <a:pt x="459" y="59"/>
                    </a:lnTo>
                    <a:lnTo>
                      <a:pt x="471" y="50"/>
                    </a:lnTo>
                    <a:lnTo>
                      <a:pt x="487" y="40"/>
                    </a:lnTo>
                    <a:lnTo>
                      <a:pt x="505" y="29"/>
                    </a:lnTo>
                    <a:lnTo>
                      <a:pt x="526" y="19"/>
                    </a:lnTo>
                    <a:lnTo>
                      <a:pt x="547" y="11"/>
                    </a:lnTo>
                    <a:lnTo>
                      <a:pt x="568" y="4"/>
                    </a:lnTo>
                    <a:lnTo>
                      <a:pt x="587" y="0"/>
                    </a:lnTo>
                    <a:lnTo>
                      <a:pt x="606" y="2"/>
                    </a:lnTo>
                    <a:lnTo>
                      <a:pt x="589" y="25"/>
                    </a:lnTo>
                    <a:lnTo>
                      <a:pt x="572" y="49"/>
                    </a:lnTo>
                    <a:lnTo>
                      <a:pt x="557" y="74"/>
                    </a:lnTo>
                    <a:lnTo>
                      <a:pt x="542" y="101"/>
                    </a:lnTo>
                    <a:lnTo>
                      <a:pt x="529" y="127"/>
                    </a:lnTo>
                    <a:lnTo>
                      <a:pt x="517" y="154"/>
                    </a:lnTo>
                    <a:lnTo>
                      <a:pt x="506" y="181"/>
                    </a:lnTo>
                    <a:lnTo>
                      <a:pt x="498" y="208"/>
                    </a:lnTo>
                    <a:lnTo>
                      <a:pt x="493" y="226"/>
                    </a:lnTo>
                    <a:lnTo>
                      <a:pt x="487" y="244"/>
                    </a:lnTo>
                    <a:lnTo>
                      <a:pt x="480" y="261"/>
                    </a:lnTo>
                    <a:lnTo>
                      <a:pt x="473" y="278"/>
                    </a:lnTo>
                    <a:lnTo>
                      <a:pt x="464" y="294"/>
                    </a:lnTo>
                    <a:lnTo>
                      <a:pt x="456" y="312"/>
                    </a:lnTo>
                    <a:lnTo>
                      <a:pt x="445" y="329"/>
                    </a:lnTo>
                    <a:lnTo>
                      <a:pt x="436" y="346"/>
                    </a:lnTo>
                    <a:lnTo>
                      <a:pt x="427" y="367"/>
                    </a:lnTo>
                    <a:lnTo>
                      <a:pt x="415" y="388"/>
                    </a:lnTo>
                    <a:lnTo>
                      <a:pt x="403" y="410"/>
                    </a:lnTo>
                    <a:lnTo>
                      <a:pt x="388" y="430"/>
                    </a:lnTo>
                    <a:lnTo>
                      <a:pt x="373" y="452"/>
                    </a:lnTo>
                    <a:lnTo>
                      <a:pt x="357" y="475"/>
                    </a:lnTo>
                    <a:lnTo>
                      <a:pt x="338" y="497"/>
                    </a:lnTo>
                    <a:lnTo>
                      <a:pt x="320" y="519"/>
                    </a:lnTo>
                    <a:lnTo>
                      <a:pt x="300" y="541"/>
                    </a:lnTo>
                    <a:lnTo>
                      <a:pt x="281" y="562"/>
                    </a:lnTo>
                    <a:lnTo>
                      <a:pt x="260" y="582"/>
                    </a:lnTo>
                    <a:lnTo>
                      <a:pt x="238" y="603"/>
                    </a:lnTo>
                    <a:lnTo>
                      <a:pt x="217" y="623"/>
                    </a:lnTo>
                    <a:lnTo>
                      <a:pt x="195" y="642"/>
                    </a:lnTo>
                    <a:lnTo>
                      <a:pt x="172" y="660"/>
                    </a:lnTo>
                    <a:lnTo>
                      <a:pt x="150" y="677"/>
                    </a:lnTo>
                    <a:lnTo>
                      <a:pt x="148" y="664"/>
                    </a:lnTo>
                    <a:lnTo>
                      <a:pt x="144" y="645"/>
                    </a:lnTo>
                    <a:lnTo>
                      <a:pt x="136" y="620"/>
                    </a:lnTo>
                    <a:lnTo>
                      <a:pt x="124" y="592"/>
                    </a:lnTo>
                    <a:lnTo>
                      <a:pt x="106" y="562"/>
                    </a:lnTo>
                    <a:lnTo>
                      <a:pt x="80" y="532"/>
                    </a:lnTo>
                    <a:lnTo>
                      <a:pt x="46" y="503"/>
                    </a:lnTo>
                    <a:lnTo>
                      <a:pt x="0" y="47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Freeform 73"/>
              <p:cNvSpPr>
                <a:spLocks/>
              </p:cNvSpPr>
              <p:nvPr/>
            </p:nvSpPr>
            <p:spPr bwMode="auto">
              <a:xfrm>
                <a:off x="4912" y="3259"/>
                <a:ext cx="118" cy="108"/>
              </a:xfrm>
              <a:custGeom>
                <a:avLst/>
                <a:gdLst>
                  <a:gd name="T0" fmla="*/ 214 w 237"/>
                  <a:gd name="T1" fmla="*/ 0 h 218"/>
                  <a:gd name="T2" fmla="*/ 221 w 237"/>
                  <a:gd name="T3" fmla="*/ 4 h 218"/>
                  <a:gd name="T4" fmla="*/ 228 w 237"/>
                  <a:gd name="T5" fmla="*/ 10 h 218"/>
                  <a:gd name="T6" fmla="*/ 233 w 237"/>
                  <a:gd name="T7" fmla="*/ 18 h 218"/>
                  <a:gd name="T8" fmla="*/ 237 w 237"/>
                  <a:gd name="T9" fmla="*/ 24 h 218"/>
                  <a:gd name="T10" fmla="*/ 229 w 237"/>
                  <a:gd name="T11" fmla="*/ 39 h 218"/>
                  <a:gd name="T12" fmla="*/ 220 w 237"/>
                  <a:gd name="T13" fmla="*/ 54 h 218"/>
                  <a:gd name="T14" fmla="*/ 211 w 237"/>
                  <a:gd name="T15" fmla="*/ 69 h 218"/>
                  <a:gd name="T16" fmla="*/ 202 w 237"/>
                  <a:gd name="T17" fmla="*/ 83 h 218"/>
                  <a:gd name="T18" fmla="*/ 191 w 237"/>
                  <a:gd name="T19" fmla="*/ 96 h 218"/>
                  <a:gd name="T20" fmla="*/ 181 w 237"/>
                  <a:gd name="T21" fmla="*/ 110 h 218"/>
                  <a:gd name="T22" fmla="*/ 169 w 237"/>
                  <a:gd name="T23" fmla="*/ 121 h 218"/>
                  <a:gd name="T24" fmla="*/ 158 w 237"/>
                  <a:gd name="T25" fmla="*/ 134 h 218"/>
                  <a:gd name="T26" fmla="*/ 145 w 237"/>
                  <a:gd name="T27" fmla="*/ 145 h 218"/>
                  <a:gd name="T28" fmla="*/ 133 w 237"/>
                  <a:gd name="T29" fmla="*/ 157 h 218"/>
                  <a:gd name="T30" fmla="*/ 120 w 237"/>
                  <a:gd name="T31" fmla="*/ 167 h 218"/>
                  <a:gd name="T32" fmla="*/ 106 w 237"/>
                  <a:gd name="T33" fmla="*/ 178 h 218"/>
                  <a:gd name="T34" fmla="*/ 92 w 237"/>
                  <a:gd name="T35" fmla="*/ 188 h 218"/>
                  <a:gd name="T36" fmla="*/ 78 w 237"/>
                  <a:gd name="T37" fmla="*/ 198 h 218"/>
                  <a:gd name="T38" fmla="*/ 65 w 237"/>
                  <a:gd name="T39" fmla="*/ 209 h 218"/>
                  <a:gd name="T40" fmla="*/ 50 w 237"/>
                  <a:gd name="T41" fmla="*/ 218 h 218"/>
                  <a:gd name="T42" fmla="*/ 43 w 237"/>
                  <a:gd name="T43" fmla="*/ 211 h 218"/>
                  <a:gd name="T44" fmla="*/ 34 w 237"/>
                  <a:gd name="T45" fmla="*/ 204 h 218"/>
                  <a:gd name="T46" fmla="*/ 24 w 237"/>
                  <a:gd name="T47" fmla="*/ 197 h 218"/>
                  <a:gd name="T48" fmla="*/ 16 w 237"/>
                  <a:gd name="T49" fmla="*/ 191 h 218"/>
                  <a:gd name="T50" fmla="*/ 8 w 237"/>
                  <a:gd name="T51" fmla="*/ 184 h 218"/>
                  <a:gd name="T52" fmla="*/ 4 w 237"/>
                  <a:gd name="T53" fmla="*/ 179 h 218"/>
                  <a:gd name="T54" fmla="*/ 0 w 237"/>
                  <a:gd name="T55" fmla="*/ 171 h 218"/>
                  <a:gd name="T56" fmla="*/ 0 w 237"/>
                  <a:gd name="T57" fmla="*/ 164 h 218"/>
                  <a:gd name="T58" fmla="*/ 4 w 237"/>
                  <a:gd name="T59" fmla="*/ 156 h 218"/>
                  <a:gd name="T60" fmla="*/ 9 w 237"/>
                  <a:gd name="T61" fmla="*/ 146 h 218"/>
                  <a:gd name="T62" fmla="*/ 19 w 237"/>
                  <a:gd name="T63" fmla="*/ 135 h 218"/>
                  <a:gd name="T64" fmla="*/ 29 w 237"/>
                  <a:gd name="T65" fmla="*/ 123 h 218"/>
                  <a:gd name="T66" fmla="*/ 40 w 237"/>
                  <a:gd name="T67" fmla="*/ 111 h 218"/>
                  <a:gd name="T68" fmla="*/ 55 w 237"/>
                  <a:gd name="T69" fmla="*/ 97 h 218"/>
                  <a:gd name="T70" fmla="*/ 70 w 237"/>
                  <a:gd name="T71" fmla="*/ 83 h 218"/>
                  <a:gd name="T72" fmla="*/ 87 w 237"/>
                  <a:gd name="T73" fmla="*/ 70 h 218"/>
                  <a:gd name="T74" fmla="*/ 103 w 237"/>
                  <a:gd name="T75" fmla="*/ 58 h 218"/>
                  <a:gd name="T76" fmla="*/ 120 w 237"/>
                  <a:gd name="T77" fmla="*/ 45 h 218"/>
                  <a:gd name="T78" fmla="*/ 137 w 237"/>
                  <a:gd name="T79" fmla="*/ 33 h 218"/>
                  <a:gd name="T80" fmla="*/ 155 w 237"/>
                  <a:gd name="T81" fmla="*/ 23 h 218"/>
                  <a:gd name="T82" fmla="*/ 171 w 237"/>
                  <a:gd name="T83" fmla="*/ 15 h 218"/>
                  <a:gd name="T84" fmla="*/ 187 w 237"/>
                  <a:gd name="T85" fmla="*/ 7 h 218"/>
                  <a:gd name="T86" fmla="*/ 201 w 237"/>
                  <a:gd name="T87" fmla="*/ 2 h 218"/>
                  <a:gd name="T88" fmla="*/ 214 w 237"/>
                  <a:gd name="T8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7" h="218">
                    <a:moveTo>
                      <a:pt x="214" y="0"/>
                    </a:moveTo>
                    <a:lnTo>
                      <a:pt x="221" y="4"/>
                    </a:lnTo>
                    <a:lnTo>
                      <a:pt x="228" y="10"/>
                    </a:lnTo>
                    <a:lnTo>
                      <a:pt x="233" y="18"/>
                    </a:lnTo>
                    <a:lnTo>
                      <a:pt x="237" y="24"/>
                    </a:lnTo>
                    <a:lnTo>
                      <a:pt x="229" y="39"/>
                    </a:lnTo>
                    <a:lnTo>
                      <a:pt x="220" y="54"/>
                    </a:lnTo>
                    <a:lnTo>
                      <a:pt x="211" y="69"/>
                    </a:lnTo>
                    <a:lnTo>
                      <a:pt x="202" y="83"/>
                    </a:lnTo>
                    <a:lnTo>
                      <a:pt x="191" y="96"/>
                    </a:lnTo>
                    <a:lnTo>
                      <a:pt x="181" y="110"/>
                    </a:lnTo>
                    <a:lnTo>
                      <a:pt x="169" y="121"/>
                    </a:lnTo>
                    <a:lnTo>
                      <a:pt x="158" y="134"/>
                    </a:lnTo>
                    <a:lnTo>
                      <a:pt x="145" y="145"/>
                    </a:lnTo>
                    <a:lnTo>
                      <a:pt x="133" y="157"/>
                    </a:lnTo>
                    <a:lnTo>
                      <a:pt x="120" y="167"/>
                    </a:lnTo>
                    <a:lnTo>
                      <a:pt x="106" y="178"/>
                    </a:lnTo>
                    <a:lnTo>
                      <a:pt x="92" y="188"/>
                    </a:lnTo>
                    <a:lnTo>
                      <a:pt x="78" y="198"/>
                    </a:lnTo>
                    <a:lnTo>
                      <a:pt x="65" y="209"/>
                    </a:lnTo>
                    <a:lnTo>
                      <a:pt x="50" y="218"/>
                    </a:lnTo>
                    <a:lnTo>
                      <a:pt x="43" y="211"/>
                    </a:lnTo>
                    <a:lnTo>
                      <a:pt x="34" y="204"/>
                    </a:lnTo>
                    <a:lnTo>
                      <a:pt x="24" y="197"/>
                    </a:lnTo>
                    <a:lnTo>
                      <a:pt x="16" y="191"/>
                    </a:lnTo>
                    <a:lnTo>
                      <a:pt x="8" y="184"/>
                    </a:lnTo>
                    <a:lnTo>
                      <a:pt x="4" y="179"/>
                    </a:lnTo>
                    <a:lnTo>
                      <a:pt x="0" y="171"/>
                    </a:lnTo>
                    <a:lnTo>
                      <a:pt x="0" y="164"/>
                    </a:lnTo>
                    <a:lnTo>
                      <a:pt x="4" y="156"/>
                    </a:lnTo>
                    <a:lnTo>
                      <a:pt x="9" y="146"/>
                    </a:lnTo>
                    <a:lnTo>
                      <a:pt x="19" y="135"/>
                    </a:lnTo>
                    <a:lnTo>
                      <a:pt x="29" y="123"/>
                    </a:lnTo>
                    <a:lnTo>
                      <a:pt x="40" y="111"/>
                    </a:lnTo>
                    <a:lnTo>
                      <a:pt x="55" y="97"/>
                    </a:lnTo>
                    <a:lnTo>
                      <a:pt x="70" y="83"/>
                    </a:lnTo>
                    <a:lnTo>
                      <a:pt x="87" y="70"/>
                    </a:lnTo>
                    <a:lnTo>
                      <a:pt x="103" y="58"/>
                    </a:lnTo>
                    <a:lnTo>
                      <a:pt x="120" y="45"/>
                    </a:lnTo>
                    <a:lnTo>
                      <a:pt x="137" y="33"/>
                    </a:lnTo>
                    <a:lnTo>
                      <a:pt x="155" y="23"/>
                    </a:lnTo>
                    <a:lnTo>
                      <a:pt x="171" y="15"/>
                    </a:lnTo>
                    <a:lnTo>
                      <a:pt x="187" y="7"/>
                    </a:lnTo>
                    <a:lnTo>
                      <a:pt x="201" y="2"/>
                    </a:lnTo>
                    <a:lnTo>
                      <a:pt x="214" y="0"/>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Freeform 74"/>
              <p:cNvSpPr>
                <a:spLocks/>
              </p:cNvSpPr>
              <p:nvPr/>
            </p:nvSpPr>
            <p:spPr bwMode="auto">
              <a:xfrm>
                <a:off x="4941" y="3295"/>
                <a:ext cx="47" cy="44"/>
              </a:xfrm>
              <a:custGeom>
                <a:avLst/>
                <a:gdLst>
                  <a:gd name="T0" fmla="*/ 7 w 93"/>
                  <a:gd name="T1" fmla="*/ 77 h 88"/>
                  <a:gd name="T2" fmla="*/ 13 w 93"/>
                  <a:gd name="T3" fmla="*/ 83 h 88"/>
                  <a:gd name="T4" fmla="*/ 19 w 93"/>
                  <a:gd name="T5" fmla="*/ 86 h 88"/>
                  <a:gd name="T6" fmla="*/ 26 w 93"/>
                  <a:gd name="T7" fmla="*/ 87 h 88"/>
                  <a:gd name="T8" fmla="*/ 36 w 93"/>
                  <a:gd name="T9" fmla="*/ 88 h 88"/>
                  <a:gd name="T10" fmla="*/ 44 w 93"/>
                  <a:gd name="T11" fmla="*/ 87 h 88"/>
                  <a:gd name="T12" fmla="*/ 53 w 93"/>
                  <a:gd name="T13" fmla="*/ 84 h 88"/>
                  <a:gd name="T14" fmla="*/ 62 w 93"/>
                  <a:gd name="T15" fmla="*/ 79 h 88"/>
                  <a:gd name="T16" fmla="*/ 71 w 93"/>
                  <a:gd name="T17" fmla="*/ 73 h 88"/>
                  <a:gd name="T18" fmla="*/ 85 w 93"/>
                  <a:gd name="T19" fmla="*/ 58 h 88"/>
                  <a:gd name="T20" fmla="*/ 92 w 93"/>
                  <a:gd name="T21" fmla="*/ 41 h 88"/>
                  <a:gd name="T22" fmla="*/ 93 w 93"/>
                  <a:gd name="T23" fmla="*/ 24 h 88"/>
                  <a:gd name="T24" fmla="*/ 87 w 93"/>
                  <a:gd name="T25" fmla="*/ 10 h 88"/>
                  <a:gd name="T26" fmla="*/ 82 w 93"/>
                  <a:gd name="T27" fmla="*/ 4 h 88"/>
                  <a:gd name="T28" fmla="*/ 75 w 93"/>
                  <a:gd name="T29" fmla="*/ 1 h 88"/>
                  <a:gd name="T30" fmla="*/ 67 w 93"/>
                  <a:gd name="T31" fmla="*/ 0 h 88"/>
                  <a:gd name="T32" fmla="*/ 59 w 93"/>
                  <a:gd name="T33" fmla="*/ 0 h 88"/>
                  <a:gd name="T34" fmla="*/ 49 w 93"/>
                  <a:gd name="T35" fmla="*/ 1 h 88"/>
                  <a:gd name="T36" fmla="*/ 40 w 93"/>
                  <a:gd name="T37" fmla="*/ 4 h 88"/>
                  <a:gd name="T38" fmla="*/ 31 w 93"/>
                  <a:gd name="T39" fmla="*/ 9 h 88"/>
                  <a:gd name="T40" fmla="*/ 23 w 93"/>
                  <a:gd name="T41" fmla="*/ 15 h 88"/>
                  <a:gd name="T42" fmla="*/ 9 w 93"/>
                  <a:gd name="T43" fmla="*/ 30 h 88"/>
                  <a:gd name="T44" fmla="*/ 1 w 93"/>
                  <a:gd name="T45" fmla="*/ 47 h 88"/>
                  <a:gd name="T46" fmla="*/ 0 w 93"/>
                  <a:gd name="T47" fmla="*/ 63 h 88"/>
                  <a:gd name="T48" fmla="*/ 7 w 93"/>
                  <a:gd name="T49" fmla="*/ 7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88">
                    <a:moveTo>
                      <a:pt x="7" y="77"/>
                    </a:moveTo>
                    <a:lnTo>
                      <a:pt x="13" y="83"/>
                    </a:lnTo>
                    <a:lnTo>
                      <a:pt x="19" y="86"/>
                    </a:lnTo>
                    <a:lnTo>
                      <a:pt x="26" y="87"/>
                    </a:lnTo>
                    <a:lnTo>
                      <a:pt x="36" y="88"/>
                    </a:lnTo>
                    <a:lnTo>
                      <a:pt x="44" y="87"/>
                    </a:lnTo>
                    <a:lnTo>
                      <a:pt x="53" y="84"/>
                    </a:lnTo>
                    <a:lnTo>
                      <a:pt x="62" y="79"/>
                    </a:lnTo>
                    <a:lnTo>
                      <a:pt x="71" y="73"/>
                    </a:lnTo>
                    <a:lnTo>
                      <a:pt x="85" y="58"/>
                    </a:lnTo>
                    <a:lnTo>
                      <a:pt x="92" y="41"/>
                    </a:lnTo>
                    <a:lnTo>
                      <a:pt x="93" y="24"/>
                    </a:lnTo>
                    <a:lnTo>
                      <a:pt x="87" y="10"/>
                    </a:lnTo>
                    <a:lnTo>
                      <a:pt x="82" y="4"/>
                    </a:lnTo>
                    <a:lnTo>
                      <a:pt x="75" y="1"/>
                    </a:lnTo>
                    <a:lnTo>
                      <a:pt x="67" y="0"/>
                    </a:lnTo>
                    <a:lnTo>
                      <a:pt x="59" y="0"/>
                    </a:lnTo>
                    <a:lnTo>
                      <a:pt x="49" y="1"/>
                    </a:lnTo>
                    <a:lnTo>
                      <a:pt x="40" y="4"/>
                    </a:lnTo>
                    <a:lnTo>
                      <a:pt x="31" y="9"/>
                    </a:lnTo>
                    <a:lnTo>
                      <a:pt x="23" y="15"/>
                    </a:lnTo>
                    <a:lnTo>
                      <a:pt x="9" y="30"/>
                    </a:lnTo>
                    <a:lnTo>
                      <a:pt x="1" y="47"/>
                    </a:lnTo>
                    <a:lnTo>
                      <a:pt x="0" y="63"/>
                    </a:lnTo>
                    <a:lnTo>
                      <a:pt x="7" y="7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Freeform 75"/>
              <p:cNvSpPr>
                <a:spLocks/>
              </p:cNvSpPr>
              <p:nvPr/>
            </p:nvSpPr>
            <p:spPr bwMode="auto">
              <a:xfrm>
                <a:off x="5194" y="3196"/>
                <a:ext cx="42" cy="35"/>
              </a:xfrm>
              <a:custGeom>
                <a:avLst/>
                <a:gdLst>
                  <a:gd name="T0" fmla="*/ 2 w 83"/>
                  <a:gd name="T1" fmla="*/ 50 h 69"/>
                  <a:gd name="T2" fmla="*/ 6 w 83"/>
                  <a:gd name="T3" fmla="*/ 56 h 69"/>
                  <a:gd name="T4" fmla="*/ 10 w 83"/>
                  <a:gd name="T5" fmla="*/ 61 h 69"/>
                  <a:gd name="T6" fmla="*/ 16 w 83"/>
                  <a:gd name="T7" fmla="*/ 65 h 69"/>
                  <a:gd name="T8" fmla="*/ 23 w 83"/>
                  <a:gd name="T9" fmla="*/ 68 h 69"/>
                  <a:gd name="T10" fmla="*/ 30 w 83"/>
                  <a:gd name="T11" fmla="*/ 69 h 69"/>
                  <a:gd name="T12" fmla="*/ 38 w 83"/>
                  <a:gd name="T13" fmla="*/ 69 h 69"/>
                  <a:gd name="T14" fmla="*/ 46 w 83"/>
                  <a:gd name="T15" fmla="*/ 68 h 69"/>
                  <a:gd name="T16" fmla="*/ 54 w 83"/>
                  <a:gd name="T17" fmla="*/ 65 h 69"/>
                  <a:gd name="T18" fmla="*/ 62 w 83"/>
                  <a:gd name="T19" fmla="*/ 62 h 69"/>
                  <a:gd name="T20" fmla="*/ 69 w 83"/>
                  <a:gd name="T21" fmla="*/ 56 h 69"/>
                  <a:gd name="T22" fmla="*/ 75 w 83"/>
                  <a:gd name="T23" fmla="*/ 50 h 69"/>
                  <a:gd name="T24" fmla="*/ 78 w 83"/>
                  <a:gd name="T25" fmla="*/ 45 h 69"/>
                  <a:gd name="T26" fmla="*/ 82 w 83"/>
                  <a:gd name="T27" fmla="*/ 38 h 69"/>
                  <a:gd name="T28" fmla="*/ 83 w 83"/>
                  <a:gd name="T29" fmla="*/ 32 h 69"/>
                  <a:gd name="T30" fmla="*/ 83 w 83"/>
                  <a:gd name="T31" fmla="*/ 25 h 69"/>
                  <a:gd name="T32" fmla="*/ 82 w 83"/>
                  <a:gd name="T33" fmla="*/ 18 h 69"/>
                  <a:gd name="T34" fmla="*/ 78 w 83"/>
                  <a:gd name="T35" fmla="*/ 12 h 69"/>
                  <a:gd name="T36" fmla="*/ 73 w 83"/>
                  <a:gd name="T37" fmla="*/ 8 h 69"/>
                  <a:gd name="T38" fmla="*/ 68 w 83"/>
                  <a:gd name="T39" fmla="*/ 3 h 69"/>
                  <a:gd name="T40" fmla="*/ 61 w 83"/>
                  <a:gd name="T41" fmla="*/ 1 h 69"/>
                  <a:gd name="T42" fmla="*/ 53 w 83"/>
                  <a:gd name="T43" fmla="*/ 0 h 69"/>
                  <a:gd name="T44" fmla="*/ 45 w 83"/>
                  <a:gd name="T45" fmla="*/ 0 h 69"/>
                  <a:gd name="T46" fmla="*/ 37 w 83"/>
                  <a:gd name="T47" fmla="*/ 1 h 69"/>
                  <a:gd name="T48" fmla="*/ 29 w 83"/>
                  <a:gd name="T49" fmla="*/ 3 h 69"/>
                  <a:gd name="T50" fmla="*/ 15 w 83"/>
                  <a:gd name="T51" fmla="*/ 12 h 69"/>
                  <a:gd name="T52" fmla="*/ 4 w 83"/>
                  <a:gd name="T53" fmla="*/ 24 h 69"/>
                  <a:gd name="T54" fmla="*/ 0 w 83"/>
                  <a:gd name="T55" fmla="*/ 36 h 69"/>
                  <a:gd name="T56" fmla="*/ 2 w 83"/>
                  <a:gd name="T57"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69">
                    <a:moveTo>
                      <a:pt x="2" y="50"/>
                    </a:moveTo>
                    <a:lnTo>
                      <a:pt x="6" y="56"/>
                    </a:lnTo>
                    <a:lnTo>
                      <a:pt x="10" y="61"/>
                    </a:lnTo>
                    <a:lnTo>
                      <a:pt x="16" y="65"/>
                    </a:lnTo>
                    <a:lnTo>
                      <a:pt x="23" y="68"/>
                    </a:lnTo>
                    <a:lnTo>
                      <a:pt x="30" y="69"/>
                    </a:lnTo>
                    <a:lnTo>
                      <a:pt x="38" y="69"/>
                    </a:lnTo>
                    <a:lnTo>
                      <a:pt x="46" y="68"/>
                    </a:lnTo>
                    <a:lnTo>
                      <a:pt x="54" y="65"/>
                    </a:lnTo>
                    <a:lnTo>
                      <a:pt x="62" y="62"/>
                    </a:lnTo>
                    <a:lnTo>
                      <a:pt x="69" y="56"/>
                    </a:lnTo>
                    <a:lnTo>
                      <a:pt x="75" y="50"/>
                    </a:lnTo>
                    <a:lnTo>
                      <a:pt x="78" y="45"/>
                    </a:lnTo>
                    <a:lnTo>
                      <a:pt x="82" y="38"/>
                    </a:lnTo>
                    <a:lnTo>
                      <a:pt x="83" y="32"/>
                    </a:lnTo>
                    <a:lnTo>
                      <a:pt x="83" y="25"/>
                    </a:lnTo>
                    <a:lnTo>
                      <a:pt x="82" y="18"/>
                    </a:lnTo>
                    <a:lnTo>
                      <a:pt x="78" y="12"/>
                    </a:lnTo>
                    <a:lnTo>
                      <a:pt x="73" y="8"/>
                    </a:lnTo>
                    <a:lnTo>
                      <a:pt x="68" y="3"/>
                    </a:lnTo>
                    <a:lnTo>
                      <a:pt x="61" y="1"/>
                    </a:lnTo>
                    <a:lnTo>
                      <a:pt x="53" y="0"/>
                    </a:lnTo>
                    <a:lnTo>
                      <a:pt x="45" y="0"/>
                    </a:lnTo>
                    <a:lnTo>
                      <a:pt x="37" y="1"/>
                    </a:lnTo>
                    <a:lnTo>
                      <a:pt x="29" y="3"/>
                    </a:lnTo>
                    <a:lnTo>
                      <a:pt x="15" y="12"/>
                    </a:lnTo>
                    <a:lnTo>
                      <a:pt x="4" y="24"/>
                    </a:lnTo>
                    <a:lnTo>
                      <a:pt x="0" y="36"/>
                    </a:lnTo>
                    <a:lnTo>
                      <a:pt x="2" y="5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Freeform 76"/>
              <p:cNvSpPr>
                <a:spLocks/>
              </p:cNvSpPr>
              <p:nvPr/>
            </p:nvSpPr>
            <p:spPr bwMode="auto">
              <a:xfrm>
                <a:off x="5118" y="3087"/>
                <a:ext cx="45" cy="38"/>
              </a:xfrm>
              <a:custGeom>
                <a:avLst/>
                <a:gdLst>
                  <a:gd name="T0" fmla="*/ 80 w 91"/>
                  <a:gd name="T1" fmla="*/ 76 h 76"/>
                  <a:gd name="T2" fmla="*/ 82 w 91"/>
                  <a:gd name="T3" fmla="*/ 70 h 76"/>
                  <a:gd name="T4" fmla="*/ 86 w 91"/>
                  <a:gd name="T5" fmla="*/ 65 h 76"/>
                  <a:gd name="T6" fmla="*/ 88 w 91"/>
                  <a:gd name="T7" fmla="*/ 60 h 76"/>
                  <a:gd name="T8" fmla="*/ 91 w 91"/>
                  <a:gd name="T9" fmla="*/ 54 h 76"/>
                  <a:gd name="T10" fmla="*/ 81 w 91"/>
                  <a:gd name="T11" fmla="*/ 47 h 76"/>
                  <a:gd name="T12" fmla="*/ 73 w 91"/>
                  <a:gd name="T13" fmla="*/ 41 h 76"/>
                  <a:gd name="T14" fmla="*/ 64 w 91"/>
                  <a:gd name="T15" fmla="*/ 34 h 76"/>
                  <a:gd name="T16" fmla="*/ 55 w 91"/>
                  <a:gd name="T17" fmla="*/ 27 h 76"/>
                  <a:gd name="T18" fmla="*/ 46 w 91"/>
                  <a:gd name="T19" fmla="*/ 20 h 76"/>
                  <a:gd name="T20" fmla="*/ 36 w 91"/>
                  <a:gd name="T21" fmla="*/ 13 h 76"/>
                  <a:gd name="T22" fmla="*/ 28 w 91"/>
                  <a:gd name="T23" fmla="*/ 7 h 76"/>
                  <a:gd name="T24" fmla="*/ 19 w 91"/>
                  <a:gd name="T25" fmla="*/ 0 h 76"/>
                  <a:gd name="T26" fmla="*/ 18 w 91"/>
                  <a:gd name="T27" fmla="*/ 1 h 76"/>
                  <a:gd name="T28" fmla="*/ 16 w 91"/>
                  <a:gd name="T29" fmla="*/ 2 h 76"/>
                  <a:gd name="T30" fmla="*/ 15 w 91"/>
                  <a:gd name="T31" fmla="*/ 3 h 76"/>
                  <a:gd name="T32" fmla="*/ 12 w 91"/>
                  <a:gd name="T33" fmla="*/ 4 h 76"/>
                  <a:gd name="T34" fmla="*/ 9 w 91"/>
                  <a:gd name="T35" fmla="*/ 8 h 76"/>
                  <a:gd name="T36" fmla="*/ 6 w 91"/>
                  <a:gd name="T37" fmla="*/ 10 h 76"/>
                  <a:gd name="T38" fmla="*/ 3 w 91"/>
                  <a:gd name="T39" fmla="*/ 13 h 76"/>
                  <a:gd name="T40" fmla="*/ 0 w 91"/>
                  <a:gd name="T41" fmla="*/ 17 h 76"/>
                  <a:gd name="T42" fmla="*/ 10 w 91"/>
                  <a:gd name="T43" fmla="*/ 25 h 76"/>
                  <a:gd name="T44" fmla="*/ 20 w 91"/>
                  <a:gd name="T45" fmla="*/ 32 h 76"/>
                  <a:gd name="T46" fmla="*/ 31 w 91"/>
                  <a:gd name="T47" fmla="*/ 40 h 76"/>
                  <a:gd name="T48" fmla="*/ 41 w 91"/>
                  <a:gd name="T49" fmla="*/ 48 h 76"/>
                  <a:gd name="T50" fmla="*/ 51 w 91"/>
                  <a:gd name="T51" fmla="*/ 55 h 76"/>
                  <a:gd name="T52" fmla="*/ 61 w 91"/>
                  <a:gd name="T53" fmla="*/ 62 h 76"/>
                  <a:gd name="T54" fmla="*/ 71 w 91"/>
                  <a:gd name="T55" fmla="*/ 69 h 76"/>
                  <a:gd name="T56" fmla="*/ 80 w 91"/>
                  <a:gd name="T5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 h="76">
                    <a:moveTo>
                      <a:pt x="80" y="76"/>
                    </a:moveTo>
                    <a:lnTo>
                      <a:pt x="82" y="70"/>
                    </a:lnTo>
                    <a:lnTo>
                      <a:pt x="86" y="65"/>
                    </a:lnTo>
                    <a:lnTo>
                      <a:pt x="88" y="60"/>
                    </a:lnTo>
                    <a:lnTo>
                      <a:pt x="91" y="54"/>
                    </a:lnTo>
                    <a:lnTo>
                      <a:pt x="81" y="47"/>
                    </a:lnTo>
                    <a:lnTo>
                      <a:pt x="73" y="41"/>
                    </a:lnTo>
                    <a:lnTo>
                      <a:pt x="64" y="34"/>
                    </a:lnTo>
                    <a:lnTo>
                      <a:pt x="55" y="27"/>
                    </a:lnTo>
                    <a:lnTo>
                      <a:pt x="46" y="20"/>
                    </a:lnTo>
                    <a:lnTo>
                      <a:pt x="36" y="13"/>
                    </a:lnTo>
                    <a:lnTo>
                      <a:pt x="28" y="7"/>
                    </a:lnTo>
                    <a:lnTo>
                      <a:pt x="19" y="0"/>
                    </a:lnTo>
                    <a:lnTo>
                      <a:pt x="18" y="1"/>
                    </a:lnTo>
                    <a:lnTo>
                      <a:pt x="16" y="2"/>
                    </a:lnTo>
                    <a:lnTo>
                      <a:pt x="15" y="3"/>
                    </a:lnTo>
                    <a:lnTo>
                      <a:pt x="12" y="4"/>
                    </a:lnTo>
                    <a:lnTo>
                      <a:pt x="9" y="8"/>
                    </a:lnTo>
                    <a:lnTo>
                      <a:pt x="6" y="10"/>
                    </a:lnTo>
                    <a:lnTo>
                      <a:pt x="3" y="13"/>
                    </a:lnTo>
                    <a:lnTo>
                      <a:pt x="0" y="17"/>
                    </a:lnTo>
                    <a:lnTo>
                      <a:pt x="10" y="25"/>
                    </a:lnTo>
                    <a:lnTo>
                      <a:pt x="20" y="32"/>
                    </a:lnTo>
                    <a:lnTo>
                      <a:pt x="31" y="40"/>
                    </a:lnTo>
                    <a:lnTo>
                      <a:pt x="41" y="48"/>
                    </a:lnTo>
                    <a:lnTo>
                      <a:pt x="51" y="55"/>
                    </a:lnTo>
                    <a:lnTo>
                      <a:pt x="61" y="62"/>
                    </a:lnTo>
                    <a:lnTo>
                      <a:pt x="71" y="69"/>
                    </a:lnTo>
                    <a:lnTo>
                      <a:pt x="80" y="76"/>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Freeform 77"/>
              <p:cNvSpPr>
                <a:spLocks/>
              </p:cNvSpPr>
              <p:nvPr/>
            </p:nvSpPr>
            <p:spPr bwMode="auto">
              <a:xfrm>
                <a:off x="5082" y="3124"/>
                <a:ext cx="62" cy="52"/>
              </a:xfrm>
              <a:custGeom>
                <a:avLst/>
                <a:gdLst>
                  <a:gd name="T0" fmla="*/ 116 w 123"/>
                  <a:gd name="T1" fmla="*/ 104 h 104"/>
                  <a:gd name="T2" fmla="*/ 119 w 123"/>
                  <a:gd name="T3" fmla="*/ 98 h 104"/>
                  <a:gd name="T4" fmla="*/ 120 w 123"/>
                  <a:gd name="T5" fmla="*/ 93 h 104"/>
                  <a:gd name="T6" fmla="*/ 122 w 123"/>
                  <a:gd name="T7" fmla="*/ 87 h 104"/>
                  <a:gd name="T8" fmla="*/ 123 w 123"/>
                  <a:gd name="T9" fmla="*/ 81 h 104"/>
                  <a:gd name="T10" fmla="*/ 111 w 123"/>
                  <a:gd name="T11" fmla="*/ 72 h 104"/>
                  <a:gd name="T12" fmla="*/ 97 w 123"/>
                  <a:gd name="T13" fmla="*/ 61 h 104"/>
                  <a:gd name="T14" fmla="*/ 83 w 123"/>
                  <a:gd name="T15" fmla="*/ 51 h 104"/>
                  <a:gd name="T16" fmla="*/ 70 w 123"/>
                  <a:gd name="T17" fmla="*/ 41 h 104"/>
                  <a:gd name="T18" fmla="*/ 57 w 123"/>
                  <a:gd name="T19" fmla="*/ 30 h 104"/>
                  <a:gd name="T20" fmla="*/ 43 w 123"/>
                  <a:gd name="T21" fmla="*/ 20 h 104"/>
                  <a:gd name="T22" fmla="*/ 29 w 123"/>
                  <a:gd name="T23" fmla="*/ 10 h 104"/>
                  <a:gd name="T24" fmla="*/ 16 w 123"/>
                  <a:gd name="T25" fmla="*/ 0 h 104"/>
                  <a:gd name="T26" fmla="*/ 12 w 123"/>
                  <a:gd name="T27" fmla="*/ 5 h 104"/>
                  <a:gd name="T28" fmla="*/ 8 w 123"/>
                  <a:gd name="T29" fmla="*/ 10 h 104"/>
                  <a:gd name="T30" fmla="*/ 5 w 123"/>
                  <a:gd name="T31" fmla="*/ 14 h 104"/>
                  <a:gd name="T32" fmla="*/ 0 w 123"/>
                  <a:gd name="T33" fmla="*/ 19 h 104"/>
                  <a:gd name="T34" fmla="*/ 14 w 123"/>
                  <a:gd name="T35" fmla="*/ 30 h 104"/>
                  <a:gd name="T36" fmla="*/ 29 w 123"/>
                  <a:gd name="T37" fmla="*/ 42 h 104"/>
                  <a:gd name="T38" fmla="*/ 45 w 123"/>
                  <a:gd name="T39" fmla="*/ 53 h 104"/>
                  <a:gd name="T40" fmla="*/ 60 w 123"/>
                  <a:gd name="T41" fmla="*/ 65 h 104"/>
                  <a:gd name="T42" fmla="*/ 75 w 123"/>
                  <a:gd name="T43" fmla="*/ 76 h 104"/>
                  <a:gd name="T44" fmla="*/ 90 w 123"/>
                  <a:gd name="T45" fmla="*/ 86 h 104"/>
                  <a:gd name="T46" fmla="*/ 104 w 123"/>
                  <a:gd name="T47" fmla="*/ 96 h 104"/>
                  <a:gd name="T48" fmla="*/ 116 w 123"/>
                  <a:gd name="T4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04">
                    <a:moveTo>
                      <a:pt x="116" y="104"/>
                    </a:moveTo>
                    <a:lnTo>
                      <a:pt x="119" y="98"/>
                    </a:lnTo>
                    <a:lnTo>
                      <a:pt x="120" y="93"/>
                    </a:lnTo>
                    <a:lnTo>
                      <a:pt x="122" y="87"/>
                    </a:lnTo>
                    <a:lnTo>
                      <a:pt x="123" y="81"/>
                    </a:lnTo>
                    <a:lnTo>
                      <a:pt x="111" y="72"/>
                    </a:lnTo>
                    <a:lnTo>
                      <a:pt x="97" y="61"/>
                    </a:lnTo>
                    <a:lnTo>
                      <a:pt x="83" y="51"/>
                    </a:lnTo>
                    <a:lnTo>
                      <a:pt x="70" y="41"/>
                    </a:lnTo>
                    <a:lnTo>
                      <a:pt x="57" y="30"/>
                    </a:lnTo>
                    <a:lnTo>
                      <a:pt x="43" y="20"/>
                    </a:lnTo>
                    <a:lnTo>
                      <a:pt x="29" y="10"/>
                    </a:lnTo>
                    <a:lnTo>
                      <a:pt x="16" y="0"/>
                    </a:lnTo>
                    <a:lnTo>
                      <a:pt x="12" y="5"/>
                    </a:lnTo>
                    <a:lnTo>
                      <a:pt x="8" y="10"/>
                    </a:lnTo>
                    <a:lnTo>
                      <a:pt x="5" y="14"/>
                    </a:lnTo>
                    <a:lnTo>
                      <a:pt x="0" y="19"/>
                    </a:lnTo>
                    <a:lnTo>
                      <a:pt x="14" y="30"/>
                    </a:lnTo>
                    <a:lnTo>
                      <a:pt x="29" y="42"/>
                    </a:lnTo>
                    <a:lnTo>
                      <a:pt x="45" y="53"/>
                    </a:lnTo>
                    <a:lnTo>
                      <a:pt x="60" y="65"/>
                    </a:lnTo>
                    <a:lnTo>
                      <a:pt x="75" y="76"/>
                    </a:lnTo>
                    <a:lnTo>
                      <a:pt x="90" y="86"/>
                    </a:lnTo>
                    <a:lnTo>
                      <a:pt x="104" y="96"/>
                    </a:lnTo>
                    <a:lnTo>
                      <a:pt x="116" y="104"/>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Freeform 78"/>
              <p:cNvSpPr>
                <a:spLocks/>
              </p:cNvSpPr>
              <p:nvPr/>
            </p:nvSpPr>
            <p:spPr bwMode="auto">
              <a:xfrm>
                <a:off x="5099" y="3104"/>
                <a:ext cx="54" cy="45"/>
              </a:xfrm>
              <a:custGeom>
                <a:avLst/>
                <a:gdLst>
                  <a:gd name="T0" fmla="*/ 98 w 107"/>
                  <a:gd name="T1" fmla="*/ 90 h 90"/>
                  <a:gd name="T2" fmla="*/ 100 w 107"/>
                  <a:gd name="T3" fmla="*/ 84 h 90"/>
                  <a:gd name="T4" fmla="*/ 102 w 107"/>
                  <a:gd name="T5" fmla="*/ 79 h 90"/>
                  <a:gd name="T6" fmla="*/ 105 w 107"/>
                  <a:gd name="T7" fmla="*/ 73 h 90"/>
                  <a:gd name="T8" fmla="*/ 107 w 107"/>
                  <a:gd name="T9" fmla="*/ 67 h 90"/>
                  <a:gd name="T10" fmla="*/ 96 w 107"/>
                  <a:gd name="T11" fmla="*/ 59 h 90"/>
                  <a:gd name="T12" fmla="*/ 85 w 107"/>
                  <a:gd name="T13" fmla="*/ 51 h 90"/>
                  <a:gd name="T14" fmla="*/ 75 w 107"/>
                  <a:gd name="T15" fmla="*/ 42 h 90"/>
                  <a:gd name="T16" fmla="*/ 63 w 107"/>
                  <a:gd name="T17" fmla="*/ 34 h 90"/>
                  <a:gd name="T18" fmla="*/ 52 w 107"/>
                  <a:gd name="T19" fmla="*/ 26 h 90"/>
                  <a:gd name="T20" fmla="*/ 40 w 107"/>
                  <a:gd name="T21" fmla="*/ 16 h 90"/>
                  <a:gd name="T22" fmla="*/ 30 w 107"/>
                  <a:gd name="T23" fmla="*/ 8 h 90"/>
                  <a:gd name="T24" fmla="*/ 18 w 107"/>
                  <a:gd name="T25" fmla="*/ 0 h 90"/>
                  <a:gd name="T26" fmla="*/ 14 w 107"/>
                  <a:gd name="T27" fmla="*/ 5 h 90"/>
                  <a:gd name="T28" fmla="*/ 9 w 107"/>
                  <a:gd name="T29" fmla="*/ 8 h 90"/>
                  <a:gd name="T30" fmla="*/ 4 w 107"/>
                  <a:gd name="T31" fmla="*/ 13 h 90"/>
                  <a:gd name="T32" fmla="*/ 0 w 107"/>
                  <a:gd name="T33" fmla="*/ 17 h 90"/>
                  <a:gd name="T34" fmla="*/ 12 w 107"/>
                  <a:gd name="T35" fmla="*/ 27 h 90"/>
                  <a:gd name="T36" fmla="*/ 25 w 107"/>
                  <a:gd name="T37" fmla="*/ 37 h 90"/>
                  <a:gd name="T38" fmla="*/ 38 w 107"/>
                  <a:gd name="T39" fmla="*/ 46 h 90"/>
                  <a:gd name="T40" fmla="*/ 50 w 107"/>
                  <a:gd name="T41" fmla="*/ 56 h 90"/>
                  <a:gd name="T42" fmla="*/ 63 w 107"/>
                  <a:gd name="T43" fmla="*/ 65 h 90"/>
                  <a:gd name="T44" fmla="*/ 75 w 107"/>
                  <a:gd name="T45" fmla="*/ 74 h 90"/>
                  <a:gd name="T46" fmla="*/ 86 w 107"/>
                  <a:gd name="T47" fmla="*/ 82 h 90"/>
                  <a:gd name="T48" fmla="*/ 98 w 107"/>
                  <a:gd name="T4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90">
                    <a:moveTo>
                      <a:pt x="98" y="90"/>
                    </a:moveTo>
                    <a:lnTo>
                      <a:pt x="100" y="84"/>
                    </a:lnTo>
                    <a:lnTo>
                      <a:pt x="102" y="79"/>
                    </a:lnTo>
                    <a:lnTo>
                      <a:pt x="105" y="73"/>
                    </a:lnTo>
                    <a:lnTo>
                      <a:pt x="107" y="67"/>
                    </a:lnTo>
                    <a:lnTo>
                      <a:pt x="96" y="59"/>
                    </a:lnTo>
                    <a:lnTo>
                      <a:pt x="85" y="51"/>
                    </a:lnTo>
                    <a:lnTo>
                      <a:pt x="75" y="42"/>
                    </a:lnTo>
                    <a:lnTo>
                      <a:pt x="63" y="34"/>
                    </a:lnTo>
                    <a:lnTo>
                      <a:pt x="52" y="26"/>
                    </a:lnTo>
                    <a:lnTo>
                      <a:pt x="40" y="16"/>
                    </a:lnTo>
                    <a:lnTo>
                      <a:pt x="30" y="8"/>
                    </a:lnTo>
                    <a:lnTo>
                      <a:pt x="18" y="0"/>
                    </a:lnTo>
                    <a:lnTo>
                      <a:pt x="14" y="5"/>
                    </a:lnTo>
                    <a:lnTo>
                      <a:pt x="9" y="8"/>
                    </a:lnTo>
                    <a:lnTo>
                      <a:pt x="4" y="13"/>
                    </a:lnTo>
                    <a:lnTo>
                      <a:pt x="0" y="17"/>
                    </a:lnTo>
                    <a:lnTo>
                      <a:pt x="12" y="27"/>
                    </a:lnTo>
                    <a:lnTo>
                      <a:pt x="25" y="37"/>
                    </a:lnTo>
                    <a:lnTo>
                      <a:pt x="38" y="46"/>
                    </a:lnTo>
                    <a:lnTo>
                      <a:pt x="50" y="56"/>
                    </a:lnTo>
                    <a:lnTo>
                      <a:pt x="63" y="65"/>
                    </a:lnTo>
                    <a:lnTo>
                      <a:pt x="75" y="74"/>
                    </a:lnTo>
                    <a:lnTo>
                      <a:pt x="86" y="82"/>
                    </a:lnTo>
                    <a:lnTo>
                      <a:pt x="98" y="90"/>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Freeform 79"/>
              <p:cNvSpPr>
                <a:spLocks/>
              </p:cNvSpPr>
              <p:nvPr/>
            </p:nvSpPr>
            <p:spPr bwMode="auto">
              <a:xfrm>
                <a:off x="5294" y="3043"/>
                <a:ext cx="68" cy="458"/>
              </a:xfrm>
              <a:custGeom>
                <a:avLst/>
                <a:gdLst>
                  <a:gd name="T0" fmla="*/ 61 w 136"/>
                  <a:gd name="T1" fmla="*/ 205 h 915"/>
                  <a:gd name="T2" fmla="*/ 66 w 136"/>
                  <a:gd name="T3" fmla="*/ 236 h 915"/>
                  <a:gd name="T4" fmla="*/ 63 w 136"/>
                  <a:gd name="T5" fmla="*/ 267 h 915"/>
                  <a:gd name="T6" fmla="*/ 57 w 136"/>
                  <a:gd name="T7" fmla="*/ 296 h 915"/>
                  <a:gd name="T8" fmla="*/ 46 w 136"/>
                  <a:gd name="T9" fmla="*/ 325 h 915"/>
                  <a:gd name="T10" fmla="*/ 36 w 136"/>
                  <a:gd name="T11" fmla="*/ 354 h 915"/>
                  <a:gd name="T12" fmla="*/ 25 w 136"/>
                  <a:gd name="T13" fmla="*/ 383 h 915"/>
                  <a:gd name="T14" fmla="*/ 17 w 136"/>
                  <a:gd name="T15" fmla="*/ 411 h 915"/>
                  <a:gd name="T16" fmla="*/ 14 w 136"/>
                  <a:gd name="T17" fmla="*/ 441 h 915"/>
                  <a:gd name="T18" fmla="*/ 13 w 136"/>
                  <a:gd name="T19" fmla="*/ 459 h 915"/>
                  <a:gd name="T20" fmla="*/ 14 w 136"/>
                  <a:gd name="T21" fmla="*/ 476 h 915"/>
                  <a:gd name="T22" fmla="*/ 17 w 136"/>
                  <a:gd name="T23" fmla="*/ 492 h 915"/>
                  <a:gd name="T24" fmla="*/ 22 w 136"/>
                  <a:gd name="T25" fmla="*/ 508 h 915"/>
                  <a:gd name="T26" fmla="*/ 27 w 136"/>
                  <a:gd name="T27" fmla="*/ 524 h 915"/>
                  <a:gd name="T28" fmla="*/ 33 w 136"/>
                  <a:gd name="T29" fmla="*/ 541 h 915"/>
                  <a:gd name="T30" fmla="*/ 40 w 136"/>
                  <a:gd name="T31" fmla="*/ 558 h 915"/>
                  <a:gd name="T32" fmla="*/ 47 w 136"/>
                  <a:gd name="T33" fmla="*/ 575 h 915"/>
                  <a:gd name="T34" fmla="*/ 52 w 136"/>
                  <a:gd name="T35" fmla="*/ 594 h 915"/>
                  <a:gd name="T36" fmla="*/ 53 w 136"/>
                  <a:gd name="T37" fmla="*/ 614 h 915"/>
                  <a:gd name="T38" fmla="*/ 53 w 136"/>
                  <a:gd name="T39" fmla="*/ 636 h 915"/>
                  <a:gd name="T40" fmla="*/ 53 w 136"/>
                  <a:gd name="T41" fmla="*/ 655 h 915"/>
                  <a:gd name="T42" fmla="*/ 47 w 136"/>
                  <a:gd name="T43" fmla="*/ 679 h 915"/>
                  <a:gd name="T44" fmla="*/ 40 w 136"/>
                  <a:gd name="T45" fmla="*/ 701 h 915"/>
                  <a:gd name="T46" fmla="*/ 32 w 136"/>
                  <a:gd name="T47" fmla="*/ 721 h 915"/>
                  <a:gd name="T48" fmla="*/ 24 w 136"/>
                  <a:gd name="T49" fmla="*/ 741 h 915"/>
                  <a:gd name="T50" fmla="*/ 16 w 136"/>
                  <a:gd name="T51" fmla="*/ 762 h 915"/>
                  <a:gd name="T52" fmla="*/ 9 w 136"/>
                  <a:gd name="T53" fmla="*/ 783 h 915"/>
                  <a:gd name="T54" fmla="*/ 4 w 136"/>
                  <a:gd name="T55" fmla="*/ 804 h 915"/>
                  <a:gd name="T56" fmla="*/ 1 w 136"/>
                  <a:gd name="T57" fmla="*/ 827 h 915"/>
                  <a:gd name="T58" fmla="*/ 0 w 136"/>
                  <a:gd name="T59" fmla="*/ 851 h 915"/>
                  <a:gd name="T60" fmla="*/ 1 w 136"/>
                  <a:gd name="T61" fmla="*/ 872 h 915"/>
                  <a:gd name="T62" fmla="*/ 4 w 136"/>
                  <a:gd name="T63" fmla="*/ 894 h 915"/>
                  <a:gd name="T64" fmla="*/ 7 w 136"/>
                  <a:gd name="T65" fmla="*/ 915 h 915"/>
                  <a:gd name="T66" fmla="*/ 23 w 136"/>
                  <a:gd name="T67" fmla="*/ 914 h 915"/>
                  <a:gd name="T68" fmla="*/ 39 w 136"/>
                  <a:gd name="T69" fmla="*/ 913 h 915"/>
                  <a:gd name="T70" fmla="*/ 55 w 136"/>
                  <a:gd name="T71" fmla="*/ 913 h 915"/>
                  <a:gd name="T72" fmla="*/ 71 w 136"/>
                  <a:gd name="T73" fmla="*/ 912 h 915"/>
                  <a:gd name="T74" fmla="*/ 88 w 136"/>
                  <a:gd name="T75" fmla="*/ 910 h 915"/>
                  <a:gd name="T76" fmla="*/ 104 w 136"/>
                  <a:gd name="T77" fmla="*/ 909 h 915"/>
                  <a:gd name="T78" fmla="*/ 120 w 136"/>
                  <a:gd name="T79" fmla="*/ 909 h 915"/>
                  <a:gd name="T80" fmla="*/ 136 w 136"/>
                  <a:gd name="T81" fmla="*/ 908 h 915"/>
                  <a:gd name="T82" fmla="*/ 136 w 136"/>
                  <a:gd name="T83" fmla="*/ 5 h 915"/>
                  <a:gd name="T84" fmla="*/ 121 w 136"/>
                  <a:gd name="T85" fmla="*/ 5 h 915"/>
                  <a:gd name="T86" fmla="*/ 105 w 136"/>
                  <a:gd name="T87" fmla="*/ 3 h 915"/>
                  <a:gd name="T88" fmla="*/ 90 w 136"/>
                  <a:gd name="T89" fmla="*/ 3 h 915"/>
                  <a:gd name="T90" fmla="*/ 74 w 136"/>
                  <a:gd name="T91" fmla="*/ 2 h 915"/>
                  <a:gd name="T92" fmla="*/ 58 w 136"/>
                  <a:gd name="T93" fmla="*/ 1 h 915"/>
                  <a:gd name="T94" fmla="*/ 40 w 136"/>
                  <a:gd name="T95" fmla="*/ 1 h 915"/>
                  <a:gd name="T96" fmla="*/ 24 w 136"/>
                  <a:gd name="T97" fmla="*/ 0 h 915"/>
                  <a:gd name="T98" fmla="*/ 8 w 136"/>
                  <a:gd name="T99" fmla="*/ 0 h 915"/>
                  <a:gd name="T100" fmla="*/ 8 w 136"/>
                  <a:gd name="T101" fmla="*/ 25 h 915"/>
                  <a:gd name="T102" fmla="*/ 12 w 136"/>
                  <a:gd name="T103" fmla="*/ 51 h 915"/>
                  <a:gd name="T104" fmla="*/ 17 w 136"/>
                  <a:gd name="T105" fmla="*/ 76 h 915"/>
                  <a:gd name="T106" fmla="*/ 24 w 136"/>
                  <a:gd name="T107" fmla="*/ 103 h 915"/>
                  <a:gd name="T108" fmla="*/ 33 w 136"/>
                  <a:gd name="T109" fmla="*/ 129 h 915"/>
                  <a:gd name="T110" fmla="*/ 43 w 136"/>
                  <a:gd name="T111" fmla="*/ 154 h 915"/>
                  <a:gd name="T112" fmla="*/ 52 w 136"/>
                  <a:gd name="T113" fmla="*/ 180 h 915"/>
                  <a:gd name="T114" fmla="*/ 61 w 136"/>
                  <a:gd name="T115" fmla="*/ 20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915">
                    <a:moveTo>
                      <a:pt x="61" y="205"/>
                    </a:moveTo>
                    <a:lnTo>
                      <a:pt x="66" y="236"/>
                    </a:lnTo>
                    <a:lnTo>
                      <a:pt x="63" y="267"/>
                    </a:lnTo>
                    <a:lnTo>
                      <a:pt x="57" y="296"/>
                    </a:lnTo>
                    <a:lnTo>
                      <a:pt x="46" y="325"/>
                    </a:lnTo>
                    <a:lnTo>
                      <a:pt x="36" y="354"/>
                    </a:lnTo>
                    <a:lnTo>
                      <a:pt x="25" y="383"/>
                    </a:lnTo>
                    <a:lnTo>
                      <a:pt x="17" y="411"/>
                    </a:lnTo>
                    <a:lnTo>
                      <a:pt x="14" y="441"/>
                    </a:lnTo>
                    <a:lnTo>
                      <a:pt x="13" y="459"/>
                    </a:lnTo>
                    <a:lnTo>
                      <a:pt x="14" y="476"/>
                    </a:lnTo>
                    <a:lnTo>
                      <a:pt x="17" y="492"/>
                    </a:lnTo>
                    <a:lnTo>
                      <a:pt x="22" y="508"/>
                    </a:lnTo>
                    <a:lnTo>
                      <a:pt x="27" y="524"/>
                    </a:lnTo>
                    <a:lnTo>
                      <a:pt x="33" y="541"/>
                    </a:lnTo>
                    <a:lnTo>
                      <a:pt x="40" y="558"/>
                    </a:lnTo>
                    <a:lnTo>
                      <a:pt x="47" y="575"/>
                    </a:lnTo>
                    <a:lnTo>
                      <a:pt x="52" y="594"/>
                    </a:lnTo>
                    <a:lnTo>
                      <a:pt x="53" y="614"/>
                    </a:lnTo>
                    <a:lnTo>
                      <a:pt x="53" y="636"/>
                    </a:lnTo>
                    <a:lnTo>
                      <a:pt x="53" y="655"/>
                    </a:lnTo>
                    <a:lnTo>
                      <a:pt x="47" y="679"/>
                    </a:lnTo>
                    <a:lnTo>
                      <a:pt x="40" y="701"/>
                    </a:lnTo>
                    <a:lnTo>
                      <a:pt x="32" y="721"/>
                    </a:lnTo>
                    <a:lnTo>
                      <a:pt x="24" y="741"/>
                    </a:lnTo>
                    <a:lnTo>
                      <a:pt x="16" y="762"/>
                    </a:lnTo>
                    <a:lnTo>
                      <a:pt x="9" y="783"/>
                    </a:lnTo>
                    <a:lnTo>
                      <a:pt x="4" y="804"/>
                    </a:lnTo>
                    <a:lnTo>
                      <a:pt x="1" y="827"/>
                    </a:lnTo>
                    <a:lnTo>
                      <a:pt x="0" y="851"/>
                    </a:lnTo>
                    <a:lnTo>
                      <a:pt x="1" y="872"/>
                    </a:lnTo>
                    <a:lnTo>
                      <a:pt x="4" y="894"/>
                    </a:lnTo>
                    <a:lnTo>
                      <a:pt x="7" y="915"/>
                    </a:lnTo>
                    <a:lnTo>
                      <a:pt x="23" y="914"/>
                    </a:lnTo>
                    <a:lnTo>
                      <a:pt x="39" y="913"/>
                    </a:lnTo>
                    <a:lnTo>
                      <a:pt x="55" y="913"/>
                    </a:lnTo>
                    <a:lnTo>
                      <a:pt x="71" y="912"/>
                    </a:lnTo>
                    <a:lnTo>
                      <a:pt x="88" y="910"/>
                    </a:lnTo>
                    <a:lnTo>
                      <a:pt x="104" y="909"/>
                    </a:lnTo>
                    <a:lnTo>
                      <a:pt x="120" y="909"/>
                    </a:lnTo>
                    <a:lnTo>
                      <a:pt x="136" y="908"/>
                    </a:lnTo>
                    <a:lnTo>
                      <a:pt x="136" y="5"/>
                    </a:lnTo>
                    <a:lnTo>
                      <a:pt x="121" y="5"/>
                    </a:lnTo>
                    <a:lnTo>
                      <a:pt x="105" y="3"/>
                    </a:lnTo>
                    <a:lnTo>
                      <a:pt x="90" y="3"/>
                    </a:lnTo>
                    <a:lnTo>
                      <a:pt x="74" y="2"/>
                    </a:lnTo>
                    <a:lnTo>
                      <a:pt x="58" y="1"/>
                    </a:lnTo>
                    <a:lnTo>
                      <a:pt x="40" y="1"/>
                    </a:lnTo>
                    <a:lnTo>
                      <a:pt x="24" y="0"/>
                    </a:lnTo>
                    <a:lnTo>
                      <a:pt x="8" y="0"/>
                    </a:lnTo>
                    <a:lnTo>
                      <a:pt x="8" y="25"/>
                    </a:lnTo>
                    <a:lnTo>
                      <a:pt x="12" y="51"/>
                    </a:lnTo>
                    <a:lnTo>
                      <a:pt x="17" y="76"/>
                    </a:lnTo>
                    <a:lnTo>
                      <a:pt x="24" y="103"/>
                    </a:lnTo>
                    <a:lnTo>
                      <a:pt x="33" y="129"/>
                    </a:lnTo>
                    <a:lnTo>
                      <a:pt x="43" y="154"/>
                    </a:lnTo>
                    <a:lnTo>
                      <a:pt x="52" y="180"/>
                    </a:lnTo>
                    <a:lnTo>
                      <a:pt x="61" y="205"/>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 name="Group 80"/>
            <p:cNvGrpSpPr>
              <a:grpSpLocks/>
            </p:cNvGrpSpPr>
            <p:nvPr/>
          </p:nvGrpSpPr>
          <p:grpSpPr bwMode="auto">
            <a:xfrm>
              <a:off x="1281" y="3154"/>
              <a:ext cx="442" cy="571"/>
              <a:chOff x="4361" y="2861"/>
              <a:chExt cx="498" cy="753"/>
            </a:xfrm>
          </p:grpSpPr>
          <p:sp>
            <p:nvSpPr>
              <p:cNvPr id="156" name="Freeform 81"/>
              <p:cNvSpPr>
                <a:spLocks/>
              </p:cNvSpPr>
              <p:nvPr/>
            </p:nvSpPr>
            <p:spPr bwMode="auto">
              <a:xfrm>
                <a:off x="4361" y="2861"/>
                <a:ext cx="498" cy="753"/>
              </a:xfrm>
              <a:custGeom>
                <a:avLst/>
                <a:gdLst>
                  <a:gd name="T0" fmla="*/ 886 w 887"/>
                  <a:gd name="T1" fmla="*/ 0 h 1018"/>
                  <a:gd name="T2" fmla="*/ 858 w 887"/>
                  <a:gd name="T3" fmla="*/ 2 h 1018"/>
                  <a:gd name="T4" fmla="*/ 830 w 887"/>
                  <a:gd name="T5" fmla="*/ 3 h 1018"/>
                  <a:gd name="T6" fmla="*/ 803 w 887"/>
                  <a:gd name="T7" fmla="*/ 4 h 1018"/>
                  <a:gd name="T8" fmla="*/ 774 w 887"/>
                  <a:gd name="T9" fmla="*/ 5 h 1018"/>
                  <a:gd name="T10" fmla="*/ 746 w 887"/>
                  <a:gd name="T11" fmla="*/ 6 h 1018"/>
                  <a:gd name="T12" fmla="*/ 719 w 887"/>
                  <a:gd name="T13" fmla="*/ 7 h 1018"/>
                  <a:gd name="T14" fmla="*/ 691 w 887"/>
                  <a:gd name="T15" fmla="*/ 8 h 1018"/>
                  <a:gd name="T16" fmla="*/ 663 w 887"/>
                  <a:gd name="T17" fmla="*/ 10 h 1018"/>
                  <a:gd name="T18" fmla="*/ 636 w 887"/>
                  <a:gd name="T19" fmla="*/ 11 h 1018"/>
                  <a:gd name="T20" fmla="*/ 608 w 887"/>
                  <a:gd name="T21" fmla="*/ 11 h 1018"/>
                  <a:gd name="T22" fmla="*/ 580 w 887"/>
                  <a:gd name="T23" fmla="*/ 12 h 1018"/>
                  <a:gd name="T24" fmla="*/ 553 w 887"/>
                  <a:gd name="T25" fmla="*/ 13 h 1018"/>
                  <a:gd name="T26" fmla="*/ 525 w 887"/>
                  <a:gd name="T27" fmla="*/ 13 h 1018"/>
                  <a:gd name="T28" fmla="*/ 498 w 887"/>
                  <a:gd name="T29" fmla="*/ 14 h 1018"/>
                  <a:gd name="T30" fmla="*/ 470 w 887"/>
                  <a:gd name="T31" fmla="*/ 14 h 1018"/>
                  <a:gd name="T32" fmla="*/ 443 w 887"/>
                  <a:gd name="T33" fmla="*/ 15 h 1018"/>
                  <a:gd name="T34" fmla="*/ 416 w 887"/>
                  <a:gd name="T35" fmla="*/ 15 h 1018"/>
                  <a:gd name="T36" fmla="*/ 388 w 887"/>
                  <a:gd name="T37" fmla="*/ 15 h 1018"/>
                  <a:gd name="T38" fmla="*/ 360 w 887"/>
                  <a:gd name="T39" fmla="*/ 17 h 1018"/>
                  <a:gd name="T40" fmla="*/ 333 w 887"/>
                  <a:gd name="T41" fmla="*/ 17 h 1018"/>
                  <a:gd name="T42" fmla="*/ 305 w 887"/>
                  <a:gd name="T43" fmla="*/ 17 h 1018"/>
                  <a:gd name="T44" fmla="*/ 277 w 887"/>
                  <a:gd name="T45" fmla="*/ 17 h 1018"/>
                  <a:gd name="T46" fmla="*/ 250 w 887"/>
                  <a:gd name="T47" fmla="*/ 17 h 1018"/>
                  <a:gd name="T48" fmla="*/ 222 w 887"/>
                  <a:gd name="T49" fmla="*/ 17 h 1018"/>
                  <a:gd name="T50" fmla="*/ 195 w 887"/>
                  <a:gd name="T51" fmla="*/ 17 h 1018"/>
                  <a:gd name="T52" fmla="*/ 167 w 887"/>
                  <a:gd name="T53" fmla="*/ 17 h 1018"/>
                  <a:gd name="T54" fmla="*/ 139 w 887"/>
                  <a:gd name="T55" fmla="*/ 17 h 1018"/>
                  <a:gd name="T56" fmla="*/ 112 w 887"/>
                  <a:gd name="T57" fmla="*/ 17 h 1018"/>
                  <a:gd name="T58" fmla="*/ 83 w 887"/>
                  <a:gd name="T59" fmla="*/ 15 h 1018"/>
                  <a:gd name="T60" fmla="*/ 55 w 887"/>
                  <a:gd name="T61" fmla="*/ 15 h 1018"/>
                  <a:gd name="T62" fmla="*/ 28 w 887"/>
                  <a:gd name="T63" fmla="*/ 15 h 1018"/>
                  <a:gd name="T64" fmla="*/ 0 w 887"/>
                  <a:gd name="T65" fmla="*/ 14 h 1018"/>
                  <a:gd name="T66" fmla="*/ 4 w 887"/>
                  <a:gd name="T67" fmla="*/ 128 h 1018"/>
                  <a:gd name="T68" fmla="*/ 10 w 887"/>
                  <a:gd name="T69" fmla="*/ 254 h 1018"/>
                  <a:gd name="T70" fmla="*/ 17 w 887"/>
                  <a:gd name="T71" fmla="*/ 386 h 1018"/>
                  <a:gd name="T72" fmla="*/ 25 w 887"/>
                  <a:gd name="T73" fmla="*/ 522 h 1018"/>
                  <a:gd name="T74" fmla="*/ 33 w 887"/>
                  <a:gd name="T75" fmla="*/ 658 h 1018"/>
                  <a:gd name="T76" fmla="*/ 40 w 887"/>
                  <a:gd name="T77" fmla="*/ 789 h 1018"/>
                  <a:gd name="T78" fmla="*/ 48 w 887"/>
                  <a:gd name="T79" fmla="*/ 910 h 1018"/>
                  <a:gd name="T80" fmla="*/ 55 w 887"/>
                  <a:gd name="T81" fmla="*/ 1018 h 1018"/>
                  <a:gd name="T82" fmla="*/ 848 w 887"/>
                  <a:gd name="T83" fmla="*/ 1018 h 1018"/>
                  <a:gd name="T84" fmla="*/ 855 w 887"/>
                  <a:gd name="T85" fmla="*/ 902 h 1018"/>
                  <a:gd name="T86" fmla="*/ 863 w 887"/>
                  <a:gd name="T87" fmla="*/ 774 h 1018"/>
                  <a:gd name="T88" fmla="*/ 870 w 887"/>
                  <a:gd name="T89" fmla="*/ 638 h 1018"/>
                  <a:gd name="T90" fmla="*/ 877 w 887"/>
                  <a:gd name="T91" fmla="*/ 499 h 1018"/>
                  <a:gd name="T92" fmla="*/ 882 w 887"/>
                  <a:gd name="T93" fmla="*/ 362 h 1018"/>
                  <a:gd name="T94" fmla="*/ 886 w 887"/>
                  <a:gd name="T95" fmla="*/ 230 h 1018"/>
                  <a:gd name="T96" fmla="*/ 887 w 887"/>
                  <a:gd name="T97" fmla="*/ 108 h 1018"/>
                  <a:gd name="T98" fmla="*/ 886 w 887"/>
                  <a:gd name="T9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7" h="1018">
                    <a:moveTo>
                      <a:pt x="886" y="0"/>
                    </a:moveTo>
                    <a:lnTo>
                      <a:pt x="858" y="2"/>
                    </a:lnTo>
                    <a:lnTo>
                      <a:pt x="830" y="3"/>
                    </a:lnTo>
                    <a:lnTo>
                      <a:pt x="803" y="4"/>
                    </a:lnTo>
                    <a:lnTo>
                      <a:pt x="774" y="5"/>
                    </a:lnTo>
                    <a:lnTo>
                      <a:pt x="746" y="6"/>
                    </a:lnTo>
                    <a:lnTo>
                      <a:pt x="719" y="7"/>
                    </a:lnTo>
                    <a:lnTo>
                      <a:pt x="691" y="8"/>
                    </a:lnTo>
                    <a:lnTo>
                      <a:pt x="663" y="10"/>
                    </a:lnTo>
                    <a:lnTo>
                      <a:pt x="636" y="11"/>
                    </a:lnTo>
                    <a:lnTo>
                      <a:pt x="608" y="11"/>
                    </a:lnTo>
                    <a:lnTo>
                      <a:pt x="580" y="12"/>
                    </a:lnTo>
                    <a:lnTo>
                      <a:pt x="553" y="13"/>
                    </a:lnTo>
                    <a:lnTo>
                      <a:pt x="525" y="13"/>
                    </a:lnTo>
                    <a:lnTo>
                      <a:pt x="498" y="14"/>
                    </a:lnTo>
                    <a:lnTo>
                      <a:pt x="470" y="14"/>
                    </a:lnTo>
                    <a:lnTo>
                      <a:pt x="443" y="15"/>
                    </a:lnTo>
                    <a:lnTo>
                      <a:pt x="416" y="15"/>
                    </a:lnTo>
                    <a:lnTo>
                      <a:pt x="388" y="15"/>
                    </a:lnTo>
                    <a:lnTo>
                      <a:pt x="360" y="17"/>
                    </a:lnTo>
                    <a:lnTo>
                      <a:pt x="333" y="17"/>
                    </a:lnTo>
                    <a:lnTo>
                      <a:pt x="305" y="17"/>
                    </a:lnTo>
                    <a:lnTo>
                      <a:pt x="277" y="17"/>
                    </a:lnTo>
                    <a:lnTo>
                      <a:pt x="250" y="17"/>
                    </a:lnTo>
                    <a:lnTo>
                      <a:pt x="222" y="17"/>
                    </a:lnTo>
                    <a:lnTo>
                      <a:pt x="195" y="17"/>
                    </a:lnTo>
                    <a:lnTo>
                      <a:pt x="167" y="17"/>
                    </a:lnTo>
                    <a:lnTo>
                      <a:pt x="139" y="17"/>
                    </a:lnTo>
                    <a:lnTo>
                      <a:pt x="112" y="17"/>
                    </a:lnTo>
                    <a:lnTo>
                      <a:pt x="83" y="15"/>
                    </a:lnTo>
                    <a:lnTo>
                      <a:pt x="55" y="15"/>
                    </a:lnTo>
                    <a:lnTo>
                      <a:pt x="28" y="15"/>
                    </a:lnTo>
                    <a:lnTo>
                      <a:pt x="0" y="14"/>
                    </a:lnTo>
                    <a:lnTo>
                      <a:pt x="4" y="128"/>
                    </a:lnTo>
                    <a:lnTo>
                      <a:pt x="10" y="254"/>
                    </a:lnTo>
                    <a:lnTo>
                      <a:pt x="17" y="386"/>
                    </a:lnTo>
                    <a:lnTo>
                      <a:pt x="25" y="522"/>
                    </a:lnTo>
                    <a:lnTo>
                      <a:pt x="33" y="658"/>
                    </a:lnTo>
                    <a:lnTo>
                      <a:pt x="40" y="789"/>
                    </a:lnTo>
                    <a:lnTo>
                      <a:pt x="48" y="910"/>
                    </a:lnTo>
                    <a:lnTo>
                      <a:pt x="55" y="1018"/>
                    </a:lnTo>
                    <a:lnTo>
                      <a:pt x="848" y="1018"/>
                    </a:lnTo>
                    <a:lnTo>
                      <a:pt x="855" y="902"/>
                    </a:lnTo>
                    <a:lnTo>
                      <a:pt x="863" y="774"/>
                    </a:lnTo>
                    <a:lnTo>
                      <a:pt x="870" y="638"/>
                    </a:lnTo>
                    <a:lnTo>
                      <a:pt x="877" y="499"/>
                    </a:lnTo>
                    <a:lnTo>
                      <a:pt x="882" y="362"/>
                    </a:lnTo>
                    <a:lnTo>
                      <a:pt x="886" y="230"/>
                    </a:lnTo>
                    <a:lnTo>
                      <a:pt x="887" y="108"/>
                    </a:lnTo>
                    <a:lnTo>
                      <a:pt x="886"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57" name="Group 82"/>
              <p:cNvGrpSpPr>
                <a:grpSpLocks/>
              </p:cNvGrpSpPr>
              <p:nvPr/>
            </p:nvGrpSpPr>
            <p:grpSpPr bwMode="auto">
              <a:xfrm>
                <a:off x="4451" y="2928"/>
                <a:ext cx="375" cy="631"/>
                <a:chOff x="4440" y="2695"/>
                <a:chExt cx="375" cy="631"/>
              </a:xfrm>
            </p:grpSpPr>
            <p:grpSp>
              <p:nvGrpSpPr>
                <p:cNvPr id="158" name="Group 83"/>
                <p:cNvGrpSpPr>
                  <a:grpSpLocks/>
                </p:cNvGrpSpPr>
                <p:nvPr/>
              </p:nvGrpSpPr>
              <p:grpSpPr bwMode="auto">
                <a:xfrm>
                  <a:off x="4542" y="2695"/>
                  <a:ext cx="273" cy="458"/>
                  <a:chOff x="4416" y="3064"/>
                  <a:chExt cx="243" cy="310"/>
                </a:xfrm>
              </p:grpSpPr>
              <p:sp>
                <p:nvSpPr>
                  <p:cNvPr id="165" name="Freeform 84"/>
                  <p:cNvSpPr>
                    <a:spLocks/>
                  </p:cNvSpPr>
                  <p:nvPr/>
                </p:nvSpPr>
                <p:spPr bwMode="auto">
                  <a:xfrm>
                    <a:off x="4590" y="3108"/>
                    <a:ext cx="69" cy="97"/>
                  </a:xfrm>
                  <a:custGeom>
                    <a:avLst/>
                    <a:gdLst>
                      <a:gd name="T0" fmla="*/ 0 w 139"/>
                      <a:gd name="T1" fmla="*/ 194 h 194"/>
                      <a:gd name="T2" fmla="*/ 6 w 139"/>
                      <a:gd name="T3" fmla="*/ 182 h 194"/>
                      <a:gd name="T4" fmla="*/ 14 w 139"/>
                      <a:gd name="T5" fmla="*/ 164 h 194"/>
                      <a:gd name="T6" fmla="*/ 25 w 139"/>
                      <a:gd name="T7" fmla="*/ 142 h 194"/>
                      <a:gd name="T8" fmla="*/ 35 w 139"/>
                      <a:gd name="T9" fmla="*/ 118 h 194"/>
                      <a:gd name="T10" fmla="*/ 45 w 139"/>
                      <a:gd name="T11" fmla="*/ 96 h 194"/>
                      <a:gd name="T12" fmla="*/ 54 w 139"/>
                      <a:gd name="T13" fmla="*/ 75 h 194"/>
                      <a:gd name="T14" fmla="*/ 60 w 139"/>
                      <a:gd name="T15" fmla="*/ 60 h 194"/>
                      <a:gd name="T16" fmla="*/ 64 w 139"/>
                      <a:gd name="T17" fmla="*/ 53 h 194"/>
                      <a:gd name="T18" fmla="*/ 74 w 139"/>
                      <a:gd name="T19" fmla="*/ 43 h 194"/>
                      <a:gd name="T20" fmla="*/ 86 w 139"/>
                      <a:gd name="T21" fmla="*/ 33 h 194"/>
                      <a:gd name="T22" fmla="*/ 97 w 139"/>
                      <a:gd name="T23" fmla="*/ 24 h 194"/>
                      <a:gd name="T24" fmla="*/ 110 w 139"/>
                      <a:gd name="T25" fmla="*/ 18 h 194"/>
                      <a:gd name="T26" fmla="*/ 121 w 139"/>
                      <a:gd name="T27" fmla="*/ 11 h 194"/>
                      <a:gd name="T28" fmla="*/ 130 w 139"/>
                      <a:gd name="T29" fmla="*/ 6 h 194"/>
                      <a:gd name="T30" fmla="*/ 136 w 139"/>
                      <a:gd name="T31" fmla="*/ 3 h 194"/>
                      <a:gd name="T32" fmla="*/ 139 w 139"/>
                      <a:gd name="T33" fmla="*/ 0 h 194"/>
                      <a:gd name="T34" fmla="*/ 135 w 139"/>
                      <a:gd name="T35" fmla="*/ 7 h 194"/>
                      <a:gd name="T36" fmla="*/ 121 w 139"/>
                      <a:gd name="T37" fmla="*/ 27 h 194"/>
                      <a:gd name="T38" fmla="*/ 102 w 139"/>
                      <a:gd name="T39" fmla="*/ 56 h 194"/>
                      <a:gd name="T40" fmla="*/ 78 w 139"/>
                      <a:gd name="T41" fmla="*/ 89 h 194"/>
                      <a:gd name="T42" fmla="*/ 52 w 139"/>
                      <a:gd name="T43" fmla="*/ 124 h 194"/>
                      <a:gd name="T44" fmla="*/ 29 w 139"/>
                      <a:gd name="T45" fmla="*/ 156 h 194"/>
                      <a:gd name="T46" fmla="*/ 11 w 139"/>
                      <a:gd name="T47" fmla="*/ 180 h 194"/>
                      <a:gd name="T48" fmla="*/ 0 w 139"/>
                      <a:gd name="T4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94">
                        <a:moveTo>
                          <a:pt x="0" y="194"/>
                        </a:moveTo>
                        <a:lnTo>
                          <a:pt x="6" y="182"/>
                        </a:lnTo>
                        <a:lnTo>
                          <a:pt x="14" y="164"/>
                        </a:lnTo>
                        <a:lnTo>
                          <a:pt x="25" y="142"/>
                        </a:lnTo>
                        <a:lnTo>
                          <a:pt x="35" y="118"/>
                        </a:lnTo>
                        <a:lnTo>
                          <a:pt x="45" y="96"/>
                        </a:lnTo>
                        <a:lnTo>
                          <a:pt x="54" y="75"/>
                        </a:lnTo>
                        <a:lnTo>
                          <a:pt x="60" y="60"/>
                        </a:lnTo>
                        <a:lnTo>
                          <a:pt x="64" y="53"/>
                        </a:lnTo>
                        <a:lnTo>
                          <a:pt x="74" y="43"/>
                        </a:lnTo>
                        <a:lnTo>
                          <a:pt x="86" y="33"/>
                        </a:lnTo>
                        <a:lnTo>
                          <a:pt x="97" y="24"/>
                        </a:lnTo>
                        <a:lnTo>
                          <a:pt x="110" y="18"/>
                        </a:lnTo>
                        <a:lnTo>
                          <a:pt x="121" y="11"/>
                        </a:lnTo>
                        <a:lnTo>
                          <a:pt x="130" y="6"/>
                        </a:lnTo>
                        <a:lnTo>
                          <a:pt x="136" y="3"/>
                        </a:lnTo>
                        <a:lnTo>
                          <a:pt x="139" y="0"/>
                        </a:lnTo>
                        <a:lnTo>
                          <a:pt x="135" y="7"/>
                        </a:lnTo>
                        <a:lnTo>
                          <a:pt x="121" y="27"/>
                        </a:lnTo>
                        <a:lnTo>
                          <a:pt x="102" y="56"/>
                        </a:lnTo>
                        <a:lnTo>
                          <a:pt x="78" y="89"/>
                        </a:lnTo>
                        <a:lnTo>
                          <a:pt x="52" y="124"/>
                        </a:lnTo>
                        <a:lnTo>
                          <a:pt x="29" y="156"/>
                        </a:lnTo>
                        <a:lnTo>
                          <a:pt x="11" y="180"/>
                        </a:lnTo>
                        <a:lnTo>
                          <a:pt x="0" y="194"/>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Freeform 85"/>
                  <p:cNvSpPr>
                    <a:spLocks/>
                  </p:cNvSpPr>
                  <p:nvPr/>
                </p:nvSpPr>
                <p:spPr bwMode="auto">
                  <a:xfrm>
                    <a:off x="4551" y="3227"/>
                    <a:ext cx="9" cy="13"/>
                  </a:xfrm>
                  <a:custGeom>
                    <a:avLst/>
                    <a:gdLst>
                      <a:gd name="T0" fmla="*/ 0 w 17"/>
                      <a:gd name="T1" fmla="*/ 7 h 24"/>
                      <a:gd name="T2" fmla="*/ 0 w 17"/>
                      <a:gd name="T3" fmla="*/ 9 h 24"/>
                      <a:gd name="T4" fmla="*/ 0 w 17"/>
                      <a:gd name="T5" fmla="*/ 11 h 24"/>
                      <a:gd name="T6" fmla="*/ 0 w 17"/>
                      <a:gd name="T7" fmla="*/ 12 h 24"/>
                      <a:gd name="T8" fmla="*/ 0 w 17"/>
                      <a:gd name="T9" fmla="*/ 15 h 24"/>
                      <a:gd name="T10" fmla="*/ 0 w 17"/>
                      <a:gd name="T11" fmla="*/ 18 h 24"/>
                      <a:gd name="T12" fmla="*/ 2 w 17"/>
                      <a:gd name="T13" fmla="*/ 21 h 24"/>
                      <a:gd name="T14" fmla="*/ 3 w 17"/>
                      <a:gd name="T15" fmla="*/ 23 h 24"/>
                      <a:gd name="T16" fmla="*/ 7 w 17"/>
                      <a:gd name="T17" fmla="*/ 24 h 24"/>
                      <a:gd name="T18" fmla="*/ 10 w 17"/>
                      <a:gd name="T19" fmla="*/ 24 h 24"/>
                      <a:gd name="T20" fmla="*/ 13 w 17"/>
                      <a:gd name="T21" fmla="*/ 22 h 24"/>
                      <a:gd name="T22" fmla="*/ 15 w 17"/>
                      <a:gd name="T23" fmla="*/ 21 h 24"/>
                      <a:gd name="T24" fmla="*/ 16 w 17"/>
                      <a:gd name="T25" fmla="*/ 17 h 24"/>
                      <a:gd name="T26" fmla="*/ 16 w 17"/>
                      <a:gd name="T27" fmla="*/ 15 h 24"/>
                      <a:gd name="T28" fmla="*/ 17 w 17"/>
                      <a:gd name="T29" fmla="*/ 14 h 24"/>
                      <a:gd name="T30" fmla="*/ 17 w 17"/>
                      <a:gd name="T31" fmla="*/ 11 h 24"/>
                      <a:gd name="T32" fmla="*/ 17 w 17"/>
                      <a:gd name="T33" fmla="*/ 10 h 24"/>
                      <a:gd name="T34" fmla="*/ 17 w 17"/>
                      <a:gd name="T35" fmla="*/ 7 h 24"/>
                      <a:gd name="T36" fmla="*/ 16 w 17"/>
                      <a:gd name="T37" fmla="*/ 3 h 24"/>
                      <a:gd name="T38" fmla="*/ 14 w 17"/>
                      <a:gd name="T39" fmla="*/ 1 h 24"/>
                      <a:gd name="T40" fmla="*/ 10 w 17"/>
                      <a:gd name="T41" fmla="*/ 0 h 24"/>
                      <a:gd name="T42" fmla="*/ 7 w 17"/>
                      <a:gd name="T43" fmla="*/ 0 h 24"/>
                      <a:gd name="T44" fmla="*/ 3 w 17"/>
                      <a:gd name="T45" fmla="*/ 1 h 24"/>
                      <a:gd name="T46" fmla="*/ 1 w 17"/>
                      <a:gd name="T47" fmla="*/ 3 h 24"/>
                      <a:gd name="T48" fmla="*/ 0 w 17"/>
                      <a:gd name="T4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4">
                        <a:moveTo>
                          <a:pt x="0" y="7"/>
                        </a:moveTo>
                        <a:lnTo>
                          <a:pt x="0" y="9"/>
                        </a:lnTo>
                        <a:lnTo>
                          <a:pt x="0" y="11"/>
                        </a:lnTo>
                        <a:lnTo>
                          <a:pt x="0" y="12"/>
                        </a:lnTo>
                        <a:lnTo>
                          <a:pt x="0" y="15"/>
                        </a:lnTo>
                        <a:lnTo>
                          <a:pt x="0" y="18"/>
                        </a:lnTo>
                        <a:lnTo>
                          <a:pt x="2" y="21"/>
                        </a:lnTo>
                        <a:lnTo>
                          <a:pt x="3" y="23"/>
                        </a:lnTo>
                        <a:lnTo>
                          <a:pt x="7" y="24"/>
                        </a:lnTo>
                        <a:lnTo>
                          <a:pt x="10" y="24"/>
                        </a:lnTo>
                        <a:lnTo>
                          <a:pt x="13" y="22"/>
                        </a:lnTo>
                        <a:lnTo>
                          <a:pt x="15" y="21"/>
                        </a:lnTo>
                        <a:lnTo>
                          <a:pt x="16" y="17"/>
                        </a:lnTo>
                        <a:lnTo>
                          <a:pt x="16" y="15"/>
                        </a:lnTo>
                        <a:lnTo>
                          <a:pt x="17" y="14"/>
                        </a:lnTo>
                        <a:lnTo>
                          <a:pt x="17" y="11"/>
                        </a:lnTo>
                        <a:lnTo>
                          <a:pt x="17" y="10"/>
                        </a:lnTo>
                        <a:lnTo>
                          <a:pt x="17" y="7"/>
                        </a:lnTo>
                        <a:lnTo>
                          <a:pt x="16" y="3"/>
                        </a:lnTo>
                        <a:lnTo>
                          <a:pt x="14" y="1"/>
                        </a:lnTo>
                        <a:lnTo>
                          <a:pt x="10" y="0"/>
                        </a:lnTo>
                        <a:lnTo>
                          <a:pt x="7" y="0"/>
                        </a:lnTo>
                        <a:lnTo>
                          <a:pt x="3" y="1"/>
                        </a:lnTo>
                        <a:lnTo>
                          <a:pt x="1" y="3"/>
                        </a:lnTo>
                        <a:lnTo>
                          <a:pt x="0" y="7"/>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Freeform 86"/>
                  <p:cNvSpPr>
                    <a:spLocks/>
                  </p:cNvSpPr>
                  <p:nvPr/>
                </p:nvSpPr>
                <p:spPr bwMode="auto">
                  <a:xfrm rot="-3496584">
                    <a:off x="4383" y="3181"/>
                    <a:ext cx="310" cy="75"/>
                  </a:xfrm>
                  <a:custGeom>
                    <a:avLst/>
                    <a:gdLst>
                      <a:gd name="T0" fmla="*/ 823 w 1036"/>
                      <a:gd name="T1" fmla="*/ 427 h 435"/>
                      <a:gd name="T2" fmla="*/ 838 w 1036"/>
                      <a:gd name="T3" fmla="*/ 414 h 435"/>
                      <a:gd name="T4" fmla="*/ 865 w 1036"/>
                      <a:gd name="T5" fmla="*/ 403 h 435"/>
                      <a:gd name="T6" fmla="*/ 884 w 1036"/>
                      <a:gd name="T7" fmla="*/ 399 h 435"/>
                      <a:gd name="T8" fmla="*/ 907 w 1036"/>
                      <a:gd name="T9" fmla="*/ 397 h 435"/>
                      <a:gd name="T10" fmla="*/ 933 w 1036"/>
                      <a:gd name="T11" fmla="*/ 399 h 435"/>
                      <a:gd name="T12" fmla="*/ 956 w 1036"/>
                      <a:gd name="T13" fmla="*/ 403 h 435"/>
                      <a:gd name="T14" fmla="*/ 971 w 1036"/>
                      <a:gd name="T15" fmla="*/ 410 h 435"/>
                      <a:gd name="T16" fmla="*/ 989 w 1036"/>
                      <a:gd name="T17" fmla="*/ 418 h 435"/>
                      <a:gd name="T18" fmla="*/ 1011 w 1036"/>
                      <a:gd name="T19" fmla="*/ 424 h 435"/>
                      <a:gd name="T20" fmla="*/ 1030 w 1036"/>
                      <a:gd name="T21" fmla="*/ 412 h 435"/>
                      <a:gd name="T22" fmla="*/ 1036 w 1036"/>
                      <a:gd name="T23" fmla="*/ 387 h 435"/>
                      <a:gd name="T24" fmla="*/ 1032 w 1036"/>
                      <a:gd name="T25" fmla="*/ 367 h 435"/>
                      <a:gd name="T26" fmla="*/ 1025 w 1036"/>
                      <a:gd name="T27" fmla="*/ 342 h 435"/>
                      <a:gd name="T28" fmla="*/ 1010 w 1036"/>
                      <a:gd name="T29" fmla="*/ 319 h 435"/>
                      <a:gd name="T30" fmla="*/ 992 w 1036"/>
                      <a:gd name="T31" fmla="*/ 304 h 435"/>
                      <a:gd name="T32" fmla="*/ 975 w 1036"/>
                      <a:gd name="T33" fmla="*/ 290 h 435"/>
                      <a:gd name="T34" fmla="*/ 954 w 1036"/>
                      <a:gd name="T35" fmla="*/ 275 h 435"/>
                      <a:gd name="T36" fmla="*/ 928 w 1036"/>
                      <a:gd name="T37" fmla="*/ 262 h 435"/>
                      <a:gd name="T38" fmla="*/ 907 w 1036"/>
                      <a:gd name="T39" fmla="*/ 251 h 435"/>
                      <a:gd name="T40" fmla="*/ 890 w 1036"/>
                      <a:gd name="T41" fmla="*/ 243 h 435"/>
                      <a:gd name="T42" fmla="*/ 873 w 1036"/>
                      <a:gd name="T43" fmla="*/ 235 h 435"/>
                      <a:gd name="T44" fmla="*/ 852 w 1036"/>
                      <a:gd name="T45" fmla="*/ 226 h 435"/>
                      <a:gd name="T46" fmla="*/ 831 w 1036"/>
                      <a:gd name="T47" fmla="*/ 216 h 435"/>
                      <a:gd name="T48" fmla="*/ 55 w 1036"/>
                      <a:gd name="T49" fmla="*/ 0 h 435"/>
                      <a:gd name="T50" fmla="*/ 814 w 1036"/>
                      <a:gd name="T51" fmla="*/ 251 h 435"/>
                      <a:gd name="T52" fmla="*/ 827 w 1036"/>
                      <a:gd name="T53" fmla="*/ 256 h 435"/>
                      <a:gd name="T54" fmla="*/ 844 w 1036"/>
                      <a:gd name="T55" fmla="*/ 264 h 435"/>
                      <a:gd name="T56" fmla="*/ 865 w 1036"/>
                      <a:gd name="T57" fmla="*/ 271 h 435"/>
                      <a:gd name="T58" fmla="*/ 890 w 1036"/>
                      <a:gd name="T59" fmla="*/ 285 h 435"/>
                      <a:gd name="T60" fmla="*/ 914 w 1036"/>
                      <a:gd name="T61" fmla="*/ 298 h 435"/>
                      <a:gd name="T62" fmla="*/ 937 w 1036"/>
                      <a:gd name="T63" fmla="*/ 313 h 435"/>
                      <a:gd name="T64" fmla="*/ 962 w 1036"/>
                      <a:gd name="T65" fmla="*/ 329 h 435"/>
                      <a:gd name="T66" fmla="*/ 977 w 1036"/>
                      <a:gd name="T67" fmla="*/ 346 h 435"/>
                      <a:gd name="T68" fmla="*/ 992 w 1036"/>
                      <a:gd name="T69" fmla="*/ 365 h 435"/>
                      <a:gd name="T70" fmla="*/ 998 w 1036"/>
                      <a:gd name="T71" fmla="*/ 378 h 435"/>
                      <a:gd name="T72" fmla="*/ 987 w 1036"/>
                      <a:gd name="T73" fmla="*/ 370 h 435"/>
                      <a:gd name="T74" fmla="*/ 970 w 1036"/>
                      <a:gd name="T75" fmla="*/ 365 h 435"/>
                      <a:gd name="T76" fmla="*/ 956 w 1036"/>
                      <a:gd name="T77" fmla="*/ 361 h 435"/>
                      <a:gd name="T78" fmla="*/ 937 w 1036"/>
                      <a:gd name="T79" fmla="*/ 359 h 435"/>
                      <a:gd name="T80" fmla="*/ 916 w 1036"/>
                      <a:gd name="T81" fmla="*/ 359 h 435"/>
                      <a:gd name="T82" fmla="*/ 888 w 1036"/>
                      <a:gd name="T83" fmla="*/ 359 h 435"/>
                      <a:gd name="T84" fmla="*/ 867 w 1036"/>
                      <a:gd name="T85" fmla="*/ 359 h 435"/>
                      <a:gd name="T86" fmla="*/ 854 w 1036"/>
                      <a:gd name="T87" fmla="*/ 361 h 435"/>
                      <a:gd name="T88" fmla="*/ 833 w 1036"/>
                      <a:gd name="T89" fmla="*/ 370 h 435"/>
                      <a:gd name="T90" fmla="*/ 804 w 1036"/>
                      <a:gd name="T91" fmla="*/ 384 h 435"/>
                      <a:gd name="T92" fmla="*/ 0 w 1036"/>
                      <a:gd name="T93"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6" h="435">
                        <a:moveTo>
                          <a:pt x="818" y="435"/>
                        </a:moveTo>
                        <a:lnTo>
                          <a:pt x="819" y="433"/>
                        </a:lnTo>
                        <a:lnTo>
                          <a:pt x="823" y="427"/>
                        </a:lnTo>
                        <a:lnTo>
                          <a:pt x="825" y="422"/>
                        </a:lnTo>
                        <a:lnTo>
                          <a:pt x="833" y="418"/>
                        </a:lnTo>
                        <a:lnTo>
                          <a:pt x="838" y="414"/>
                        </a:lnTo>
                        <a:lnTo>
                          <a:pt x="846" y="410"/>
                        </a:lnTo>
                        <a:lnTo>
                          <a:pt x="854" y="406"/>
                        </a:lnTo>
                        <a:lnTo>
                          <a:pt x="865" y="403"/>
                        </a:lnTo>
                        <a:lnTo>
                          <a:pt x="871" y="401"/>
                        </a:lnTo>
                        <a:lnTo>
                          <a:pt x="876" y="399"/>
                        </a:lnTo>
                        <a:lnTo>
                          <a:pt x="884" y="399"/>
                        </a:lnTo>
                        <a:lnTo>
                          <a:pt x="892" y="399"/>
                        </a:lnTo>
                        <a:lnTo>
                          <a:pt x="899" y="397"/>
                        </a:lnTo>
                        <a:lnTo>
                          <a:pt x="907" y="397"/>
                        </a:lnTo>
                        <a:lnTo>
                          <a:pt x="916" y="397"/>
                        </a:lnTo>
                        <a:lnTo>
                          <a:pt x="926" y="399"/>
                        </a:lnTo>
                        <a:lnTo>
                          <a:pt x="933" y="399"/>
                        </a:lnTo>
                        <a:lnTo>
                          <a:pt x="945" y="401"/>
                        </a:lnTo>
                        <a:lnTo>
                          <a:pt x="951" y="401"/>
                        </a:lnTo>
                        <a:lnTo>
                          <a:pt x="956" y="403"/>
                        </a:lnTo>
                        <a:lnTo>
                          <a:pt x="962" y="405"/>
                        </a:lnTo>
                        <a:lnTo>
                          <a:pt x="968" y="406"/>
                        </a:lnTo>
                        <a:lnTo>
                          <a:pt x="971" y="410"/>
                        </a:lnTo>
                        <a:lnTo>
                          <a:pt x="975" y="412"/>
                        </a:lnTo>
                        <a:lnTo>
                          <a:pt x="983" y="416"/>
                        </a:lnTo>
                        <a:lnTo>
                          <a:pt x="989" y="418"/>
                        </a:lnTo>
                        <a:lnTo>
                          <a:pt x="994" y="422"/>
                        </a:lnTo>
                        <a:lnTo>
                          <a:pt x="1004" y="424"/>
                        </a:lnTo>
                        <a:lnTo>
                          <a:pt x="1011" y="424"/>
                        </a:lnTo>
                        <a:lnTo>
                          <a:pt x="1019" y="420"/>
                        </a:lnTo>
                        <a:lnTo>
                          <a:pt x="1025" y="418"/>
                        </a:lnTo>
                        <a:lnTo>
                          <a:pt x="1030" y="412"/>
                        </a:lnTo>
                        <a:lnTo>
                          <a:pt x="1034" y="406"/>
                        </a:lnTo>
                        <a:lnTo>
                          <a:pt x="1036" y="397"/>
                        </a:lnTo>
                        <a:lnTo>
                          <a:pt x="1036" y="387"/>
                        </a:lnTo>
                        <a:lnTo>
                          <a:pt x="1036" y="380"/>
                        </a:lnTo>
                        <a:lnTo>
                          <a:pt x="1034" y="374"/>
                        </a:lnTo>
                        <a:lnTo>
                          <a:pt x="1032" y="367"/>
                        </a:lnTo>
                        <a:lnTo>
                          <a:pt x="1032" y="359"/>
                        </a:lnTo>
                        <a:lnTo>
                          <a:pt x="1029" y="351"/>
                        </a:lnTo>
                        <a:lnTo>
                          <a:pt x="1025" y="342"/>
                        </a:lnTo>
                        <a:lnTo>
                          <a:pt x="1021" y="334"/>
                        </a:lnTo>
                        <a:lnTo>
                          <a:pt x="1015" y="327"/>
                        </a:lnTo>
                        <a:lnTo>
                          <a:pt x="1010" y="319"/>
                        </a:lnTo>
                        <a:lnTo>
                          <a:pt x="1002" y="311"/>
                        </a:lnTo>
                        <a:lnTo>
                          <a:pt x="996" y="306"/>
                        </a:lnTo>
                        <a:lnTo>
                          <a:pt x="992" y="304"/>
                        </a:lnTo>
                        <a:lnTo>
                          <a:pt x="987" y="298"/>
                        </a:lnTo>
                        <a:lnTo>
                          <a:pt x="983" y="296"/>
                        </a:lnTo>
                        <a:lnTo>
                          <a:pt x="975" y="290"/>
                        </a:lnTo>
                        <a:lnTo>
                          <a:pt x="970" y="285"/>
                        </a:lnTo>
                        <a:lnTo>
                          <a:pt x="962" y="281"/>
                        </a:lnTo>
                        <a:lnTo>
                          <a:pt x="954" y="275"/>
                        </a:lnTo>
                        <a:lnTo>
                          <a:pt x="945" y="271"/>
                        </a:lnTo>
                        <a:lnTo>
                          <a:pt x="937" y="266"/>
                        </a:lnTo>
                        <a:lnTo>
                          <a:pt x="928" y="262"/>
                        </a:lnTo>
                        <a:lnTo>
                          <a:pt x="918" y="256"/>
                        </a:lnTo>
                        <a:lnTo>
                          <a:pt x="913" y="254"/>
                        </a:lnTo>
                        <a:lnTo>
                          <a:pt x="907" y="251"/>
                        </a:lnTo>
                        <a:lnTo>
                          <a:pt x="901" y="249"/>
                        </a:lnTo>
                        <a:lnTo>
                          <a:pt x="895" y="247"/>
                        </a:lnTo>
                        <a:lnTo>
                          <a:pt x="890" y="243"/>
                        </a:lnTo>
                        <a:lnTo>
                          <a:pt x="884" y="239"/>
                        </a:lnTo>
                        <a:lnTo>
                          <a:pt x="878" y="237"/>
                        </a:lnTo>
                        <a:lnTo>
                          <a:pt x="873" y="235"/>
                        </a:lnTo>
                        <a:lnTo>
                          <a:pt x="865" y="232"/>
                        </a:lnTo>
                        <a:lnTo>
                          <a:pt x="857" y="228"/>
                        </a:lnTo>
                        <a:lnTo>
                          <a:pt x="852" y="226"/>
                        </a:lnTo>
                        <a:lnTo>
                          <a:pt x="844" y="222"/>
                        </a:lnTo>
                        <a:lnTo>
                          <a:pt x="837" y="218"/>
                        </a:lnTo>
                        <a:lnTo>
                          <a:pt x="831" y="216"/>
                        </a:lnTo>
                        <a:lnTo>
                          <a:pt x="823" y="213"/>
                        </a:lnTo>
                        <a:lnTo>
                          <a:pt x="816" y="211"/>
                        </a:lnTo>
                        <a:lnTo>
                          <a:pt x="55" y="0"/>
                        </a:lnTo>
                        <a:lnTo>
                          <a:pt x="40" y="43"/>
                        </a:lnTo>
                        <a:lnTo>
                          <a:pt x="814" y="251"/>
                        </a:lnTo>
                        <a:lnTo>
                          <a:pt x="814" y="251"/>
                        </a:lnTo>
                        <a:lnTo>
                          <a:pt x="819" y="252"/>
                        </a:lnTo>
                        <a:lnTo>
                          <a:pt x="823" y="254"/>
                        </a:lnTo>
                        <a:lnTo>
                          <a:pt x="827" y="256"/>
                        </a:lnTo>
                        <a:lnTo>
                          <a:pt x="833" y="258"/>
                        </a:lnTo>
                        <a:lnTo>
                          <a:pt x="838" y="262"/>
                        </a:lnTo>
                        <a:lnTo>
                          <a:pt x="844" y="264"/>
                        </a:lnTo>
                        <a:lnTo>
                          <a:pt x="850" y="266"/>
                        </a:lnTo>
                        <a:lnTo>
                          <a:pt x="857" y="270"/>
                        </a:lnTo>
                        <a:lnTo>
                          <a:pt x="865" y="271"/>
                        </a:lnTo>
                        <a:lnTo>
                          <a:pt x="873" y="275"/>
                        </a:lnTo>
                        <a:lnTo>
                          <a:pt x="880" y="281"/>
                        </a:lnTo>
                        <a:lnTo>
                          <a:pt x="890" y="285"/>
                        </a:lnTo>
                        <a:lnTo>
                          <a:pt x="897" y="289"/>
                        </a:lnTo>
                        <a:lnTo>
                          <a:pt x="907" y="292"/>
                        </a:lnTo>
                        <a:lnTo>
                          <a:pt x="914" y="298"/>
                        </a:lnTo>
                        <a:lnTo>
                          <a:pt x="922" y="302"/>
                        </a:lnTo>
                        <a:lnTo>
                          <a:pt x="930" y="308"/>
                        </a:lnTo>
                        <a:lnTo>
                          <a:pt x="937" y="313"/>
                        </a:lnTo>
                        <a:lnTo>
                          <a:pt x="945" y="317"/>
                        </a:lnTo>
                        <a:lnTo>
                          <a:pt x="952" y="323"/>
                        </a:lnTo>
                        <a:lnTo>
                          <a:pt x="962" y="329"/>
                        </a:lnTo>
                        <a:lnTo>
                          <a:pt x="968" y="334"/>
                        </a:lnTo>
                        <a:lnTo>
                          <a:pt x="973" y="340"/>
                        </a:lnTo>
                        <a:lnTo>
                          <a:pt x="977" y="346"/>
                        </a:lnTo>
                        <a:lnTo>
                          <a:pt x="985" y="353"/>
                        </a:lnTo>
                        <a:lnTo>
                          <a:pt x="989" y="359"/>
                        </a:lnTo>
                        <a:lnTo>
                          <a:pt x="992" y="365"/>
                        </a:lnTo>
                        <a:lnTo>
                          <a:pt x="996" y="372"/>
                        </a:lnTo>
                        <a:lnTo>
                          <a:pt x="1000" y="380"/>
                        </a:lnTo>
                        <a:lnTo>
                          <a:pt x="998" y="378"/>
                        </a:lnTo>
                        <a:lnTo>
                          <a:pt x="994" y="374"/>
                        </a:lnTo>
                        <a:lnTo>
                          <a:pt x="990" y="372"/>
                        </a:lnTo>
                        <a:lnTo>
                          <a:pt x="987" y="370"/>
                        </a:lnTo>
                        <a:lnTo>
                          <a:pt x="981" y="368"/>
                        </a:lnTo>
                        <a:lnTo>
                          <a:pt x="975" y="367"/>
                        </a:lnTo>
                        <a:lnTo>
                          <a:pt x="970" y="365"/>
                        </a:lnTo>
                        <a:lnTo>
                          <a:pt x="966" y="363"/>
                        </a:lnTo>
                        <a:lnTo>
                          <a:pt x="962" y="363"/>
                        </a:lnTo>
                        <a:lnTo>
                          <a:pt x="956" y="361"/>
                        </a:lnTo>
                        <a:lnTo>
                          <a:pt x="951" y="361"/>
                        </a:lnTo>
                        <a:lnTo>
                          <a:pt x="945" y="359"/>
                        </a:lnTo>
                        <a:lnTo>
                          <a:pt x="937" y="359"/>
                        </a:lnTo>
                        <a:lnTo>
                          <a:pt x="932" y="359"/>
                        </a:lnTo>
                        <a:lnTo>
                          <a:pt x="924" y="359"/>
                        </a:lnTo>
                        <a:lnTo>
                          <a:pt x="916" y="359"/>
                        </a:lnTo>
                        <a:lnTo>
                          <a:pt x="907" y="359"/>
                        </a:lnTo>
                        <a:lnTo>
                          <a:pt x="897" y="359"/>
                        </a:lnTo>
                        <a:lnTo>
                          <a:pt x="888" y="359"/>
                        </a:lnTo>
                        <a:lnTo>
                          <a:pt x="878" y="359"/>
                        </a:lnTo>
                        <a:lnTo>
                          <a:pt x="873" y="359"/>
                        </a:lnTo>
                        <a:lnTo>
                          <a:pt x="867" y="359"/>
                        </a:lnTo>
                        <a:lnTo>
                          <a:pt x="861" y="359"/>
                        </a:lnTo>
                        <a:lnTo>
                          <a:pt x="856" y="361"/>
                        </a:lnTo>
                        <a:lnTo>
                          <a:pt x="854" y="361"/>
                        </a:lnTo>
                        <a:lnTo>
                          <a:pt x="848" y="363"/>
                        </a:lnTo>
                        <a:lnTo>
                          <a:pt x="840" y="365"/>
                        </a:lnTo>
                        <a:lnTo>
                          <a:pt x="833" y="370"/>
                        </a:lnTo>
                        <a:lnTo>
                          <a:pt x="821" y="372"/>
                        </a:lnTo>
                        <a:lnTo>
                          <a:pt x="812" y="378"/>
                        </a:lnTo>
                        <a:lnTo>
                          <a:pt x="804" y="384"/>
                        </a:lnTo>
                        <a:lnTo>
                          <a:pt x="799" y="391"/>
                        </a:lnTo>
                        <a:lnTo>
                          <a:pt x="12" y="178"/>
                        </a:lnTo>
                        <a:lnTo>
                          <a:pt x="0" y="218"/>
                        </a:lnTo>
                        <a:lnTo>
                          <a:pt x="818" y="435"/>
                        </a:lnTo>
                        <a:lnTo>
                          <a:pt x="818" y="435"/>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Freeform 87"/>
                  <p:cNvSpPr>
                    <a:spLocks/>
                  </p:cNvSpPr>
                  <p:nvPr/>
                </p:nvSpPr>
                <p:spPr bwMode="auto">
                  <a:xfrm rot="-3496584">
                    <a:off x="4554" y="3158"/>
                    <a:ext cx="59" cy="25"/>
                  </a:xfrm>
                  <a:custGeom>
                    <a:avLst/>
                    <a:gdLst>
                      <a:gd name="T0" fmla="*/ 200 w 200"/>
                      <a:gd name="T1" fmla="*/ 24 h 138"/>
                      <a:gd name="T2" fmla="*/ 53 w 200"/>
                      <a:gd name="T3" fmla="*/ 138 h 138"/>
                      <a:gd name="T4" fmla="*/ 0 w 200"/>
                      <a:gd name="T5" fmla="*/ 127 h 138"/>
                      <a:gd name="T6" fmla="*/ 154 w 200"/>
                      <a:gd name="T7" fmla="*/ 0 h 138"/>
                      <a:gd name="T8" fmla="*/ 200 w 200"/>
                      <a:gd name="T9" fmla="*/ 24 h 138"/>
                      <a:gd name="T10" fmla="*/ 200 w 200"/>
                      <a:gd name="T11" fmla="*/ 24 h 138"/>
                    </a:gdLst>
                    <a:ahLst/>
                    <a:cxnLst>
                      <a:cxn ang="0">
                        <a:pos x="T0" y="T1"/>
                      </a:cxn>
                      <a:cxn ang="0">
                        <a:pos x="T2" y="T3"/>
                      </a:cxn>
                      <a:cxn ang="0">
                        <a:pos x="T4" y="T5"/>
                      </a:cxn>
                      <a:cxn ang="0">
                        <a:pos x="T6" y="T7"/>
                      </a:cxn>
                      <a:cxn ang="0">
                        <a:pos x="T8" y="T9"/>
                      </a:cxn>
                      <a:cxn ang="0">
                        <a:pos x="T10" y="T11"/>
                      </a:cxn>
                    </a:cxnLst>
                    <a:rect l="0" t="0" r="r" b="b"/>
                    <a:pathLst>
                      <a:path w="200" h="138">
                        <a:moveTo>
                          <a:pt x="200" y="24"/>
                        </a:moveTo>
                        <a:lnTo>
                          <a:pt x="53" y="138"/>
                        </a:lnTo>
                        <a:lnTo>
                          <a:pt x="0" y="127"/>
                        </a:lnTo>
                        <a:lnTo>
                          <a:pt x="154" y="0"/>
                        </a:lnTo>
                        <a:lnTo>
                          <a:pt x="200" y="24"/>
                        </a:lnTo>
                        <a:lnTo>
                          <a:pt x="200" y="24"/>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Freeform 88"/>
                  <p:cNvSpPr>
                    <a:spLocks/>
                  </p:cNvSpPr>
                  <p:nvPr/>
                </p:nvSpPr>
                <p:spPr bwMode="auto">
                  <a:xfrm rot="-3496584">
                    <a:off x="4532" y="3185"/>
                    <a:ext cx="59" cy="23"/>
                  </a:xfrm>
                  <a:custGeom>
                    <a:avLst/>
                    <a:gdLst>
                      <a:gd name="T0" fmla="*/ 197 w 197"/>
                      <a:gd name="T1" fmla="*/ 23 h 137"/>
                      <a:gd name="T2" fmla="*/ 51 w 197"/>
                      <a:gd name="T3" fmla="*/ 137 h 137"/>
                      <a:gd name="T4" fmla="*/ 0 w 197"/>
                      <a:gd name="T5" fmla="*/ 126 h 137"/>
                      <a:gd name="T6" fmla="*/ 165 w 197"/>
                      <a:gd name="T7" fmla="*/ 0 h 137"/>
                      <a:gd name="T8" fmla="*/ 197 w 197"/>
                      <a:gd name="T9" fmla="*/ 23 h 137"/>
                      <a:gd name="T10" fmla="*/ 197 w 197"/>
                      <a:gd name="T11" fmla="*/ 23 h 137"/>
                    </a:gdLst>
                    <a:ahLst/>
                    <a:cxnLst>
                      <a:cxn ang="0">
                        <a:pos x="T0" y="T1"/>
                      </a:cxn>
                      <a:cxn ang="0">
                        <a:pos x="T2" y="T3"/>
                      </a:cxn>
                      <a:cxn ang="0">
                        <a:pos x="T4" y="T5"/>
                      </a:cxn>
                      <a:cxn ang="0">
                        <a:pos x="T6" y="T7"/>
                      </a:cxn>
                      <a:cxn ang="0">
                        <a:pos x="T8" y="T9"/>
                      </a:cxn>
                      <a:cxn ang="0">
                        <a:pos x="T10" y="T11"/>
                      </a:cxn>
                    </a:cxnLst>
                    <a:rect l="0" t="0" r="r" b="b"/>
                    <a:pathLst>
                      <a:path w="197" h="137">
                        <a:moveTo>
                          <a:pt x="197" y="23"/>
                        </a:moveTo>
                        <a:lnTo>
                          <a:pt x="51" y="137"/>
                        </a:lnTo>
                        <a:lnTo>
                          <a:pt x="0" y="126"/>
                        </a:lnTo>
                        <a:lnTo>
                          <a:pt x="165" y="0"/>
                        </a:lnTo>
                        <a:lnTo>
                          <a:pt x="197" y="23"/>
                        </a:lnTo>
                        <a:lnTo>
                          <a:pt x="197" y="23"/>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Freeform 89"/>
                  <p:cNvSpPr>
                    <a:spLocks/>
                  </p:cNvSpPr>
                  <p:nvPr/>
                </p:nvSpPr>
                <p:spPr bwMode="auto">
                  <a:xfrm rot="-3496584">
                    <a:off x="4510" y="3210"/>
                    <a:ext cx="60" cy="24"/>
                  </a:xfrm>
                  <a:custGeom>
                    <a:avLst/>
                    <a:gdLst>
                      <a:gd name="T0" fmla="*/ 199 w 199"/>
                      <a:gd name="T1" fmla="*/ 21 h 135"/>
                      <a:gd name="T2" fmla="*/ 55 w 199"/>
                      <a:gd name="T3" fmla="*/ 135 h 135"/>
                      <a:gd name="T4" fmla="*/ 0 w 199"/>
                      <a:gd name="T5" fmla="*/ 125 h 135"/>
                      <a:gd name="T6" fmla="*/ 165 w 199"/>
                      <a:gd name="T7" fmla="*/ 0 h 135"/>
                      <a:gd name="T8" fmla="*/ 199 w 199"/>
                      <a:gd name="T9" fmla="*/ 21 h 135"/>
                      <a:gd name="T10" fmla="*/ 199 w 199"/>
                      <a:gd name="T11" fmla="*/ 21 h 135"/>
                    </a:gdLst>
                    <a:ahLst/>
                    <a:cxnLst>
                      <a:cxn ang="0">
                        <a:pos x="T0" y="T1"/>
                      </a:cxn>
                      <a:cxn ang="0">
                        <a:pos x="T2" y="T3"/>
                      </a:cxn>
                      <a:cxn ang="0">
                        <a:pos x="T4" y="T5"/>
                      </a:cxn>
                      <a:cxn ang="0">
                        <a:pos x="T6" y="T7"/>
                      </a:cxn>
                      <a:cxn ang="0">
                        <a:pos x="T8" y="T9"/>
                      </a:cxn>
                      <a:cxn ang="0">
                        <a:pos x="T10" y="T11"/>
                      </a:cxn>
                    </a:cxnLst>
                    <a:rect l="0" t="0" r="r" b="b"/>
                    <a:pathLst>
                      <a:path w="199" h="135">
                        <a:moveTo>
                          <a:pt x="199" y="21"/>
                        </a:moveTo>
                        <a:lnTo>
                          <a:pt x="55" y="135"/>
                        </a:lnTo>
                        <a:lnTo>
                          <a:pt x="0" y="125"/>
                        </a:lnTo>
                        <a:lnTo>
                          <a:pt x="165" y="0"/>
                        </a:lnTo>
                        <a:lnTo>
                          <a:pt x="199" y="21"/>
                        </a:lnTo>
                        <a:lnTo>
                          <a:pt x="199" y="21"/>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Freeform 90"/>
                  <p:cNvSpPr>
                    <a:spLocks/>
                  </p:cNvSpPr>
                  <p:nvPr/>
                </p:nvSpPr>
                <p:spPr bwMode="auto">
                  <a:xfrm rot="-3496584">
                    <a:off x="4488" y="3234"/>
                    <a:ext cx="59" cy="23"/>
                  </a:xfrm>
                  <a:custGeom>
                    <a:avLst/>
                    <a:gdLst>
                      <a:gd name="T0" fmla="*/ 198 w 198"/>
                      <a:gd name="T1" fmla="*/ 19 h 133"/>
                      <a:gd name="T2" fmla="*/ 51 w 198"/>
                      <a:gd name="T3" fmla="*/ 133 h 133"/>
                      <a:gd name="T4" fmla="*/ 0 w 198"/>
                      <a:gd name="T5" fmla="*/ 124 h 133"/>
                      <a:gd name="T6" fmla="*/ 162 w 198"/>
                      <a:gd name="T7" fmla="*/ 0 h 133"/>
                      <a:gd name="T8" fmla="*/ 198 w 198"/>
                      <a:gd name="T9" fmla="*/ 19 h 133"/>
                      <a:gd name="T10" fmla="*/ 198 w 198"/>
                      <a:gd name="T11" fmla="*/ 19 h 133"/>
                    </a:gdLst>
                    <a:ahLst/>
                    <a:cxnLst>
                      <a:cxn ang="0">
                        <a:pos x="T0" y="T1"/>
                      </a:cxn>
                      <a:cxn ang="0">
                        <a:pos x="T2" y="T3"/>
                      </a:cxn>
                      <a:cxn ang="0">
                        <a:pos x="T4" y="T5"/>
                      </a:cxn>
                      <a:cxn ang="0">
                        <a:pos x="T6" y="T7"/>
                      </a:cxn>
                      <a:cxn ang="0">
                        <a:pos x="T8" y="T9"/>
                      </a:cxn>
                      <a:cxn ang="0">
                        <a:pos x="T10" y="T11"/>
                      </a:cxn>
                    </a:cxnLst>
                    <a:rect l="0" t="0" r="r" b="b"/>
                    <a:pathLst>
                      <a:path w="198" h="133">
                        <a:moveTo>
                          <a:pt x="198" y="19"/>
                        </a:moveTo>
                        <a:lnTo>
                          <a:pt x="51" y="133"/>
                        </a:lnTo>
                        <a:lnTo>
                          <a:pt x="0" y="124"/>
                        </a:lnTo>
                        <a:lnTo>
                          <a:pt x="162" y="0"/>
                        </a:lnTo>
                        <a:lnTo>
                          <a:pt x="198" y="19"/>
                        </a:lnTo>
                        <a:lnTo>
                          <a:pt x="198" y="1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2" name="Freeform 91"/>
                  <p:cNvSpPr>
                    <a:spLocks/>
                  </p:cNvSpPr>
                  <p:nvPr/>
                </p:nvSpPr>
                <p:spPr bwMode="auto">
                  <a:xfrm rot="-3496584">
                    <a:off x="4467" y="3260"/>
                    <a:ext cx="60" cy="23"/>
                  </a:xfrm>
                  <a:custGeom>
                    <a:avLst/>
                    <a:gdLst>
                      <a:gd name="T0" fmla="*/ 199 w 199"/>
                      <a:gd name="T1" fmla="*/ 19 h 133"/>
                      <a:gd name="T2" fmla="*/ 53 w 199"/>
                      <a:gd name="T3" fmla="*/ 133 h 133"/>
                      <a:gd name="T4" fmla="*/ 0 w 199"/>
                      <a:gd name="T5" fmla="*/ 122 h 133"/>
                      <a:gd name="T6" fmla="*/ 163 w 199"/>
                      <a:gd name="T7" fmla="*/ 0 h 133"/>
                      <a:gd name="T8" fmla="*/ 199 w 199"/>
                      <a:gd name="T9" fmla="*/ 19 h 133"/>
                      <a:gd name="T10" fmla="*/ 199 w 199"/>
                      <a:gd name="T11" fmla="*/ 19 h 133"/>
                    </a:gdLst>
                    <a:ahLst/>
                    <a:cxnLst>
                      <a:cxn ang="0">
                        <a:pos x="T0" y="T1"/>
                      </a:cxn>
                      <a:cxn ang="0">
                        <a:pos x="T2" y="T3"/>
                      </a:cxn>
                      <a:cxn ang="0">
                        <a:pos x="T4" y="T5"/>
                      </a:cxn>
                      <a:cxn ang="0">
                        <a:pos x="T6" y="T7"/>
                      </a:cxn>
                      <a:cxn ang="0">
                        <a:pos x="T8" y="T9"/>
                      </a:cxn>
                      <a:cxn ang="0">
                        <a:pos x="T10" y="T11"/>
                      </a:cxn>
                    </a:cxnLst>
                    <a:rect l="0" t="0" r="r" b="b"/>
                    <a:pathLst>
                      <a:path w="199" h="133">
                        <a:moveTo>
                          <a:pt x="199" y="19"/>
                        </a:moveTo>
                        <a:lnTo>
                          <a:pt x="53" y="133"/>
                        </a:lnTo>
                        <a:lnTo>
                          <a:pt x="0" y="122"/>
                        </a:lnTo>
                        <a:lnTo>
                          <a:pt x="163" y="0"/>
                        </a:lnTo>
                        <a:lnTo>
                          <a:pt x="199" y="19"/>
                        </a:lnTo>
                        <a:lnTo>
                          <a:pt x="199" y="1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92"/>
                  <p:cNvSpPr>
                    <a:spLocks/>
                  </p:cNvSpPr>
                  <p:nvPr/>
                </p:nvSpPr>
                <p:spPr bwMode="auto">
                  <a:xfrm rot="-3496584">
                    <a:off x="4447" y="3285"/>
                    <a:ext cx="60" cy="23"/>
                  </a:xfrm>
                  <a:custGeom>
                    <a:avLst/>
                    <a:gdLst>
                      <a:gd name="T0" fmla="*/ 199 w 199"/>
                      <a:gd name="T1" fmla="*/ 19 h 133"/>
                      <a:gd name="T2" fmla="*/ 55 w 199"/>
                      <a:gd name="T3" fmla="*/ 133 h 133"/>
                      <a:gd name="T4" fmla="*/ 0 w 199"/>
                      <a:gd name="T5" fmla="*/ 122 h 133"/>
                      <a:gd name="T6" fmla="*/ 165 w 199"/>
                      <a:gd name="T7" fmla="*/ 0 h 133"/>
                      <a:gd name="T8" fmla="*/ 199 w 199"/>
                      <a:gd name="T9" fmla="*/ 19 h 133"/>
                      <a:gd name="T10" fmla="*/ 199 w 199"/>
                      <a:gd name="T11" fmla="*/ 19 h 133"/>
                    </a:gdLst>
                    <a:ahLst/>
                    <a:cxnLst>
                      <a:cxn ang="0">
                        <a:pos x="T0" y="T1"/>
                      </a:cxn>
                      <a:cxn ang="0">
                        <a:pos x="T2" y="T3"/>
                      </a:cxn>
                      <a:cxn ang="0">
                        <a:pos x="T4" y="T5"/>
                      </a:cxn>
                      <a:cxn ang="0">
                        <a:pos x="T6" y="T7"/>
                      </a:cxn>
                      <a:cxn ang="0">
                        <a:pos x="T8" y="T9"/>
                      </a:cxn>
                      <a:cxn ang="0">
                        <a:pos x="T10" y="T11"/>
                      </a:cxn>
                    </a:cxnLst>
                    <a:rect l="0" t="0" r="r" b="b"/>
                    <a:pathLst>
                      <a:path w="199" h="133">
                        <a:moveTo>
                          <a:pt x="199" y="19"/>
                        </a:moveTo>
                        <a:lnTo>
                          <a:pt x="55" y="133"/>
                        </a:lnTo>
                        <a:lnTo>
                          <a:pt x="0" y="122"/>
                        </a:lnTo>
                        <a:lnTo>
                          <a:pt x="165" y="0"/>
                        </a:lnTo>
                        <a:lnTo>
                          <a:pt x="199" y="19"/>
                        </a:lnTo>
                        <a:lnTo>
                          <a:pt x="199" y="1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4" name="Freeform 93"/>
                  <p:cNvSpPr>
                    <a:spLocks/>
                  </p:cNvSpPr>
                  <p:nvPr/>
                </p:nvSpPr>
                <p:spPr bwMode="auto">
                  <a:xfrm rot="-3496584">
                    <a:off x="4426" y="3308"/>
                    <a:ext cx="59" cy="22"/>
                  </a:xfrm>
                  <a:custGeom>
                    <a:avLst/>
                    <a:gdLst>
                      <a:gd name="T0" fmla="*/ 197 w 197"/>
                      <a:gd name="T1" fmla="*/ 19 h 133"/>
                      <a:gd name="T2" fmla="*/ 53 w 197"/>
                      <a:gd name="T3" fmla="*/ 133 h 133"/>
                      <a:gd name="T4" fmla="*/ 0 w 197"/>
                      <a:gd name="T5" fmla="*/ 121 h 133"/>
                      <a:gd name="T6" fmla="*/ 165 w 197"/>
                      <a:gd name="T7" fmla="*/ 0 h 133"/>
                      <a:gd name="T8" fmla="*/ 197 w 197"/>
                      <a:gd name="T9" fmla="*/ 19 h 133"/>
                      <a:gd name="T10" fmla="*/ 197 w 197"/>
                      <a:gd name="T11" fmla="*/ 19 h 133"/>
                    </a:gdLst>
                    <a:ahLst/>
                    <a:cxnLst>
                      <a:cxn ang="0">
                        <a:pos x="T0" y="T1"/>
                      </a:cxn>
                      <a:cxn ang="0">
                        <a:pos x="T2" y="T3"/>
                      </a:cxn>
                      <a:cxn ang="0">
                        <a:pos x="T4" y="T5"/>
                      </a:cxn>
                      <a:cxn ang="0">
                        <a:pos x="T6" y="T7"/>
                      </a:cxn>
                      <a:cxn ang="0">
                        <a:pos x="T8" y="T9"/>
                      </a:cxn>
                      <a:cxn ang="0">
                        <a:pos x="T10" y="T11"/>
                      </a:cxn>
                    </a:cxnLst>
                    <a:rect l="0" t="0" r="r" b="b"/>
                    <a:pathLst>
                      <a:path w="197" h="133">
                        <a:moveTo>
                          <a:pt x="197" y="19"/>
                        </a:moveTo>
                        <a:lnTo>
                          <a:pt x="53" y="133"/>
                        </a:lnTo>
                        <a:lnTo>
                          <a:pt x="0" y="121"/>
                        </a:lnTo>
                        <a:lnTo>
                          <a:pt x="165" y="0"/>
                        </a:lnTo>
                        <a:lnTo>
                          <a:pt x="197" y="19"/>
                        </a:lnTo>
                        <a:lnTo>
                          <a:pt x="197" y="1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5" name="Freeform 94"/>
                  <p:cNvSpPr>
                    <a:spLocks/>
                  </p:cNvSpPr>
                  <p:nvPr/>
                </p:nvSpPr>
                <p:spPr bwMode="auto">
                  <a:xfrm rot="-3496584">
                    <a:off x="4551" y="3172"/>
                    <a:ext cx="35" cy="34"/>
                  </a:xfrm>
                  <a:custGeom>
                    <a:avLst/>
                    <a:gdLst>
                      <a:gd name="T0" fmla="*/ 46 w 118"/>
                      <a:gd name="T1" fmla="*/ 7 h 194"/>
                      <a:gd name="T2" fmla="*/ 118 w 118"/>
                      <a:gd name="T3" fmla="*/ 194 h 194"/>
                      <a:gd name="T4" fmla="*/ 72 w 118"/>
                      <a:gd name="T5" fmla="*/ 184 h 194"/>
                      <a:gd name="T6" fmla="*/ 0 w 118"/>
                      <a:gd name="T7" fmla="*/ 0 h 194"/>
                      <a:gd name="T8" fmla="*/ 46 w 118"/>
                      <a:gd name="T9" fmla="*/ 7 h 194"/>
                      <a:gd name="T10" fmla="*/ 46 w 118"/>
                      <a:gd name="T11" fmla="*/ 7 h 194"/>
                    </a:gdLst>
                    <a:ahLst/>
                    <a:cxnLst>
                      <a:cxn ang="0">
                        <a:pos x="T0" y="T1"/>
                      </a:cxn>
                      <a:cxn ang="0">
                        <a:pos x="T2" y="T3"/>
                      </a:cxn>
                      <a:cxn ang="0">
                        <a:pos x="T4" y="T5"/>
                      </a:cxn>
                      <a:cxn ang="0">
                        <a:pos x="T6" y="T7"/>
                      </a:cxn>
                      <a:cxn ang="0">
                        <a:pos x="T8" y="T9"/>
                      </a:cxn>
                      <a:cxn ang="0">
                        <a:pos x="T10" y="T11"/>
                      </a:cxn>
                    </a:cxnLst>
                    <a:rect l="0" t="0" r="r" b="b"/>
                    <a:pathLst>
                      <a:path w="118" h="194">
                        <a:moveTo>
                          <a:pt x="46" y="7"/>
                        </a:moveTo>
                        <a:lnTo>
                          <a:pt x="118" y="194"/>
                        </a:lnTo>
                        <a:lnTo>
                          <a:pt x="72" y="184"/>
                        </a:lnTo>
                        <a:lnTo>
                          <a:pt x="0" y="0"/>
                        </a:lnTo>
                        <a:lnTo>
                          <a:pt x="46" y="7"/>
                        </a:lnTo>
                        <a:lnTo>
                          <a:pt x="46" y="7"/>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95"/>
                  <p:cNvSpPr>
                    <a:spLocks/>
                  </p:cNvSpPr>
                  <p:nvPr/>
                </p:nvSpPr>
                <p:spPr bwMode="auto">
                  <a:xfrm rot="-3496584">
                    <a:off x="4527" y="3199"/>
                    <a:ext cx="35" cy="33"/>
                  </a:xfrm>
                  <a:custGeom>
                    <a:avLst/>
                    <a:gdLst>
                      <a:gd name="T0" fmla="*/ 46 w 118"/>
                      <a:gd name="T1" fmla="*/ 9 h 194"/>
                      <a:gd name="T2" fmla="*/ 118 w 118"/>
                      <a:gd name="T3" fmla="*/ 194 h 194"/>
                      <a:gd name="T4" fmla="*/ 72 w 118"/>
                      <a:gd name="T5" fmla="*/ 186 h 194"/>
                      <a:gd name="T6" fmla="*/ 0 w 118"/>
                      <a:gd name="T7" fmla="*/ 0 h 194"/>
                      <a:gd name="T8" fmla="*/ 46 w 118"/>
                      <a:gd name="T9" fmla="*/ 9 h 194"/>
                      <a:gd name="T10" fmla="*/ 46 w 118"/>
                      <a:gd name="T11" fmla="*/ 9 h 194"/>
                    </a:gdLst>
                    <a:ahLst/>
                    <a:cxnLst>
                      <a:cxn ang="0">
                        <a:pos x="T0" y="T1"/>
                      </a:cxn>
                      <a:cxn ang="0">
                        <a:pos x="T2" y="T3"/>
                      </a:cxn>
                      <a:cxn ang="0">
                        <a:pos x="T4" y="T5"/>
                      </a:cxn>
                      <a:cxn ang="0">
                        <a:pos x="T6" y="T7"/>
                      </a:cxn>
                      <a:cxn ang="0">
                        <a:pos x="T8" y="T9"/>
                      </a:cxn>
                      <a:cxn ang="0">
                        <a:pos x="T10" y="T11"/>
                      </a:cxn>
                    </a:cxnLst>
                    <a:rect l="0" t="0" r="r" b="b"/>
                    <a:pathLst>
                      <a:path w="118" h="194">
                        <a:moveTo>
                          <a:pt x="46" y="9"/>
                        </a:moveTo>
                        <a:lnTo>
                          <a:pt x="118" y="194"/>
                        </a:lnTo>
                        <a:lnTo>
                          <a:pt x="72" y="186"/>
                        </a:lnTo>
                        <a:lnTo>
                          <a:pt x="0" y="0"/>
                        </a:lnTo>
                        <a:lnTo>
                          <a:pt x="46" y="9"/>
                        </a:lnTo>
                        <a:lnTo>
                          <a:pt x="46" y="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Freeform 96"/>
                  <p:cNvSpPr>
                    <a:spLocks/>
                  </p:cNvSpPr>
                  <p:nvPr/>
                </p:nvSpPr>
                <p:spPr bwMode="auto">
                  <a:xfrm rot="-3496584">
                    <a:off x="4503" y="3225"/>
                    <a:ext cx="36" cy="33"/>
                  </a:xfrm>
                  <a:custGeom>
                    <a:avLst/>
                    <a:gdLst>
                      <a:gd name="T0" fmla="*/ 44 w 118"/>
                      <a:gd name="T1" fmla="*/ 7 h 194"/>
                      <a:gd name="T2" fmla="*/ 118 w 118"/>
                      <a:gd name="T3" fmla="*/ 194 h 194"/>
                      <a:gd name="T4" fmla="*/ 70 w 118"/>
                      <a:gd name="T5" fmla="*/ 186 h 194"/>
                      <a:gd name="T6" fmla="*/ 0 w 118"/>
                      <a:gd name="T7" fmla="*/ 0 h 194"/>
                      <a:gd name="T8" fmla="*/ 44 w 118"/>
                      <a:gd name="T9" fmla="*/ 7 h 194"/>
                      <a:gd name="T10" fmla="*/ 44 w 118"/>
                      <a:gd name="T11" fmla="*/ 7 h 194"/>
                    </a:gdLst>
                    <a:ahLst/>
                    <a:cxnLst>
                      <a:cxn ang="0">
                        <a:pos x="T0" y="T1"/>
                      </a:cxn>
                      <a:cxn ang="0">
                        <a:pos x="T2" y="T3"/>
                      </a:cxn>
                      <a:cxn ang="0">
                        <a:pos x="T4" y="T5"/>
                      </a:cxn>
                      <a:cxn ang="0">
                        <a:pos x="T6" y="T7"/>
                      </a:cxn>
                      <a:cxn ang="0">
                        <a:pos x="T8" y="T9"/>
                      </a:cxn>
                      <a:cxn ang="0">
                        <a:pos x="T10" y="T11"/>
                      </a:cxn>
                    </a:cxnLst>
                    <a:rect l="0" t="0" r="r" b="b"/>
                    <a:pathLst>
                      <a:path w="118" h="194">
                        <a:moveTo>
                          <a:pt x="44" y="7"/>
                        </a:moveTo>
                        <a:lnTo>
                          <a:pt x="118" y="194"/>
                        </a:lnTo>
                        <a:lnTo>
                          <a:pt x="70" y="186"/>
                        </a:lnTo>
                        <a:lnTo>
                          <a:pt x="0" y="0"/>
                        </a:lnTo>
                        <a:lnTo>
                          <a:pt x="44" y="7"/>
                        </a:lnTo>
                        <a:lnTo>
                          <a:pt x="44" y="7"/>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Freeform 97"/>
                  <p:cNvSpPr>
                    <a:spLocks/>
                  </p:cNvSpPr>
                  <p:nvPr/>
                </p:nvSpPr>
                <p:spPr bwMode="auto">
                  <a:xfrm rot="-3496584">
                    <a:off x="4482" y="3251"/>
                    <a:ext cx="35" cy="33"/>
                  </a:xfrm>
                  <a:custGeom>
                    <a:avLst/>
                    <a:gdLst>
                      <a:gd name="T0" fmla="*/ 46 w 118"/>
                      <a:gd name="T1" fmla="*/ 10 h 194"/>
                      <a:gd name="T2" fmla="*/ 118 w 118"/>
                      <a:gd name="T3" fmla="*/ 194 h 194"/>
                      <a:gd name="T4" fmla="*/ 72 w 118"/>
                      <a:gd name="T5" fmla="*/ 186 h 194"/>
                      <a:gd name="T6" fmla="*/ 0 w 118"/>
                      <a:gd name="T7" fmla="*/ 0 h 194"/>
                      <a:gd name="T8" fmla="*/ 46 w 118"/>
                      <a:gd name="T9" fmla="*/ 10 h 194"/>
                      <a:gd name="T10" fmla="*/ 46 w 118"/>
                      <a:gd name="T11" fmla="*/ 10 h 194"/>
                    </a:gdLst>
                    <a:ahLst/>
                    <a:cxnLst>
                      <a:cxn ang="0">
                        <a:pos x="T0" y="T1"/>
                      </a:cxn>
                      <a:cxn ang="0">
                        <a:pos x="T2" y="T3"/>
                      </a:cxn>
                      <a:cxn ang="0">
                        <a:pos x="T4" y="T5"/>
                      </a:cxn>
                      <a:cxn ang="0">
                        <a:pos x="T6" y="T7"/>
                      </a:cxn>
                      <a:cxn ang="0">
                        <a:pos x="T8" y="T9"/>
                      </a:cxn>
                      <a:cxn ang="0">
                        <a:pos x="T10" y="T11"/>
                      </a:cxn>
                    </a:cxnLst>
                    <a:rect l="0" t="0" r="r" b="b"/>
                    <a:pathLst>
                      <a:path w="118" h="194">
                        <a:moveTo>
                          <a:pt x="46" y="10"/>
                        </a:moveTo>
                        <a:lnTo>
                          <a:pt x="118" y="194"/>
                        </a:lnTo>
                        <a:lnTo>
                          <a:pt x="72" y="186"/>
                        </a:lnTo>
                        <a:lnTo>
                          <a:pt x="0" y="0"/>
                        </a:lnTo>
                        <a:lnTo>
                          <a:pt x="46" y="10"/>
                        </a:lnTo>
                        <a:lnTo>
                          <a:pt x="46" y="10"/>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Freeform 98"/>
                  <p:cNvSpPr>
                    <a:spLocks/>
                  </p:cNvSpPr>
                  <p:nvPr/>
                </p:nvSpPr>
                <p:spPr bwMode="auto">
                  <a:xfrm rot="-3496584">
                    <a:off x="4461" y="3276"/>
                    <a:ext cx="36" cy="34"/>
                  </a:xfrm>
                  <a:custGeom>
                    <a:avLst/>
                    <a:gdLst>
                      <a:gd name="T0" fmla="*/ 45 w 117"/>
                      <a:gd name="T1" fmla="*/ 7 h 193"/>
                      <a:gd name="T2" fmla="*/ 117 w 117"/>
                      <a:gd name="T3" fmla="*/ 193 h 193"/>
                      <a:gd name="T4" fmla="*/ 72 w 117"/>
                      <a:gd name="T5" fmla="*/ 184 h 193"/>
                      <a:gd name="T6" fmla="*/ 0 w 117"/>
                      <a:gd name="T7" fmla="*/ 0 h 193"/>
                      <a:gd name="T8" fmla="*/ 45 w 117"/>
                      <a:gd name="T9" fmla="*/ 7 h 193"/>
                      <a:gd name="T10" fmla="*/ 45 w 117"/>
                      <a:gd name="T11" fmla="*/ 7 h 193"/>
                    </a:gdLst>
                    <a:ahLst/>
                    <a:cxnLst>
                      <a:cxn ang="0">
                        <a:pos x="T0" y="T1"/>
                      </a:cxn>
                      <a:cxn ang="0">
                        <a:pos x="T2" y="T3"/>
                      </a:cxn>
                      <a:cxn ang="0">
                        <a:pos x="T4" y="T5"/>
                      </a:cxn>
                      <a:cxn ang="0">
                        <a:pos x="T6" y="T7"/>
                      </a:cxn>
                      <a:cxn ang="0">
                        <a:pos x="T8" y="T9"/>
                      </a:cxn>
                      <a:cxn ang="0">
                        <a:pos x="T10" y="T11"/>
                      </a:cxn>
                    </a:cxnLst>
                    <a:rect l="0" t="0" r="r" b="b"/>
                    <a:pathLst>
                      <a:path w="117" h="193">
                        <a:moveTo>
                          <a:pt x="45" y="7"/>
                        </a:moveTo>
                        <a:lnTo>
                          <a:pt x="117" y="193"/>
                        </a:lnTo>
                        <a:lnTo>
                          <a:pt x="72" y="184"/>
                        </a:lnTo>
                        <a:lnTo>
                          <a:pt x="0" y="0"/>
                        </a:lnTo>
                        <a:lnTo>
                          <a:pt x="45" y="7"/>
                        </a:lnTo>
                        <a:lnTo>
                          <a:pt x="45" y="7"/>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Freeform 99"/>
                  <p:cNvSpPr>
                    <a:spLocks/>
                  </p:cNvSpPr>
                  <p:nvPr/>
                </p:nvSpPr>
                <p:spPr bwMode="auto">
                  <a:xfrm rot="-3496584">
                    <a:off x="4440" y="3300"/>
                    <a:ext cx="36" cy="33"/>
                  </a:xfrm>
                  <a:custGeom>
                    <a:avLst/>
                    <a:gdLst>
                      <a:gd name="T0" fmla="*/ 46 w 118"/>
                      <a:gd name="T1" fmla="*/ 10 h 196"/>
                      <a:gd name="T2" fmla="*/ 118 w 118"/>
                      <a:gd name="T3" fmla="*/ 196 h 196"/>
                      <a:gd name="T4" fmla="*/ 72 w 118"/>
                      <a:gd name="T5" fmla="*/ 186 h 196"/>
                      <a:gd name="T6" fmla="*/ 0 w 118"/>
                      <a:gd name="T7" fmla="*/ 0 h 196"/>
                      <a:gd name="T8" fmla="*/ 46 w 118"/>
                      <a:gd name="T9" fmla="*/ 10 h 196"/>
                      <a:gd name="T10" fmla="*/ 46 w 118"/>
                      <a:gd name="T11" fmla="*/ 10 h 196"/>
                    </a:gdLst>
                    <a:ahLst/>
                    <a:cxnLst>
                      <a:cxn ang="0">
                        <a:pos x="T0" y="T1"/>
                      </a:cxn>
                      <a:cxn ang="0">
                        <a:pos x="T2" y="T3"/>
                      </a:cxn>
                      <a:cxn ang="0">
                        <a:pos x="T4" y="T5"/>
                      </a:cxn>
                      <a:cxn ang="0">
                        <a:pos x="T6" y="T7"/>
                      </a:cxn>
                      <a:cxn ang="0">
                        <a:pos x="T8" y="T9"/>
                      </a:cxn>
                      <a:cxn ang="0">
                        <a:pos x="T10" y="T11"/>
                      </a:cxn>
                    </a:cxnLst>
                    <a:rect l="0" t="0" r="r" b="b"/>
                    <a:pathLst>
                      <a:path w="118" h="196">
                        <a:moveTo>
                          <a:pt x="46" y="10"/>
                        </a:moveTo>
                        <a:lnTo>
                          <a:pt x="118" y="196"/>
                        </a:lnTo>
                        <a:lnTo>
                          <a:pt x="72" y="186"/>
                        </a:lnTo>
                        <a:lnTo>
                          <a:pt x="0" y="0"/>
                        </a:lnTo>
                        <a:lnTo>
                          <a:pt x="46" y="10"/>
                        </a:lnTo>
                        <a:lnTo>
                          <a:pt x="46" y="10"/>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Freeform 100"/>
                  <p:cNvSpPr>
                    <a:spLocks/>
                  </p:cNvSpPr>
                  <p:nvPr/>
                </p:nvSpPr>
                <p:spPr bwMode="auto">
                  <a:xfrm rot="-3496584">
                    <a:off x="4425" y="3308"/>
                    <a:ext cx="38" cy="55"/>
                  </a:xfrm>
                  <a:custGeom>
                    <a:avLst/>
                    <a:gdLst>
                      <a:gd name="T0" fmla="*/ 84 w 126"/>
                      <a:gd name="T1" fmla="*/ 0 h 317"/>
                      <a:gd name="T2" fmla="*/ 0 w 126"/>
                      <a:gd name="T3" fmla="*/ 310 h 317"/>
                      <a:gd name="T4" fmla="*/ 38 w 126"/>
                      <a:gd name="T5" fmla="*/ 317 h 317"/>
                      <a:gd name="T6" fmla="*/ 126 w 126"/>
                      <a:gd name="T7" fmla="*/ 13 h 317"/>
                      <a:gd name="T8" fmla="*/ 84 w 126"/>
                      <a:gd name="T9" fmla="*/ 0 h 317"/>
                      <a:gd name="T10" fmla="*/ 84 w 126"/>
                      <a:gd name="T11" fmla="*/ 0 h 317"/>
                    </a:gdLst>
                    <a:ahLst/>
                    <a:cxnLst>
                      <a:cxn ang="0">
                        <a:pos x="T0" y="T1"/>
                      </a:cxn>
                      <a:cxn ang="0">
                        <a:pos x="T2" y="T3"/>
                      </a:cxn>
                      <a:cxn ang="0">
                        <a:pos x="T4" y="T5"/>
                      </a:cxn>
                      <a:cxn ang="0">
                        <a:pos x="T6" y="T7"/>
                      </a:cxn>
                      <a:cxn ang="0">
                        <a:pos x="T8" y="T9"/>
                      </a:cxn>
                      <a:cxn ang="0">
                        <a:pos x="T10" y="T11"/>
                      </a:cxn>
                    </a:cxnLst>
                    <a:rect l="0" t="0" r="r" b="b"/>
                    <a:pathLst>
                      <a:path w="126" h="317">
                        <a:moveTo>
                          <a:pt x="84" y="0"/>
                        </a:moveTo>
                        <a:lnTo>
                          <a:pt x="0" y="310"/>
                        </a:lnTo>
                        <a:lnTo>
                          <a:pt x="38" y="317"/>
                        </a:lnTo>
                        <a:lnTo>
                          <a:pt x="126" y="13"/>
                        </a:lnTo>
                        <a:lnTo>
                          <a:pt x="84" y="0"/>
                        </a:lnTo>
                        <a:lnTo>
                          <a:pt x="84" y="0"/>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59" name="Freeform 101"/>
                <p:cNvSpPr>
                  <a:spLocks/>
                </p:cNvSpPr>
                <p:nvPr/>
              </p:nvSpPr>
              <p:spPr bwMode="auto">
                <a:xfrm rot="-3496584">
                  <a:off x="4354" y="3145"/>
                  <a:ext cx="281" cy="82"/>
                </a:xfrm>
                <a:custGeom>
                  <a:avLst/>
                  <a:gdLst>
                    <a:gd name="T0" fmla="*/ 623 w 635"/>
                    <a:gd name="T1" fmla="*/ 118 h 420"/>
                    <a:gd name="T2" fmla="*/ 601 w 635"/>
                    <a:gd name="T3" fmla="*/ 110 h 420"/>
                    <a:gd name="T4" fmla="*/ 574 w 635"/>
                    <a:gd name="T5" fmla="*/ 102 h 420"/>
                    <a:gd name="T6" fmla="*/ 544 w 635"/>
                    <a:gd name="T7" fmla="*/ 91 h 420"/>
                    <a:gd name="T8" fmla="*/ 508 w 635"/>
                    <a:gd name="T9" fmla="*/ 79 h 420"/>
                    <a:gd name="T10" fmla="*/ 468 w 635"/>
                    <a:gd name="T11" fmla="*/ 70 h 420"/>
                    <a:gd name="T12" fmla="*/ 424 w 635"/>
                    <a:gd name="T13" fmla="*/ 57 h 420"/>
                    <a:gd name="T14" fmla="*/ 380 w 635"/>
                    <a:gd name="T15" fmla="*/ 43 h 420"/>
                    <a:gd name="T16" fmla="*/ 335 w 635"/>
                    <a:gd name="T17" fmla="*/ 32 h 420"/>
                    <a:gd name="T18" fmla="*/ 289 w 635"/>
                    <a:gd name="T19" fmla="*/ 21 h 420"/>
                    <a:gd name="T20" fmla="*/ 245 w 635"/>
                    <a:gd name="T21" fmla="*/ 13 h 420"/>
                    <a:gd name="T22" fmla="*/ 202 w 635"/>
                    <a:gd name="T23" fmla="*/ 5 h 420"/>
                    <a:gd name="T24" fmla="*/ 163 w 635"/>
                    <a:gd name="T25" fmla="*/ 2 h 420"/>
                    <a:gd name="T26" fmla="*/ 127 w 635"/>
                    <a:gd name="T27" fmla="*/ 0 h 420"/>
                    <a:gd name="T28" fmla="*/ 99 w 635"/>
                    <a:gd name="T29" fmla="*/ 2 h 420"/>
                    <a:gd name="T30" fmla="*/ 84 w 635"/>
                    <a:gd name="T31" fmla="*/ 9 h 420"/>
                    <a:gd name="T32" fmla="*/ 61 w 635"/>
                    <a:gd name="T33" fmla="*/ 36 h 420"/>
                    <a:gd name="T34" fmla="*/ 46 w 635"/>
                    <a:gd name="T35" fmla="*/ 60 h 420"/>
                    <a:gd name="T36" fmla="*/ 29 w 635"/>
                    <a:gd name="T37" fmla="*/ 91 h 420"/>
                    <a:gd name="T38" fmla="*/ 17 w 635"/>
                    <a:gd name="T39" fmla="*/ 125 h 420"/>
                    <a:gd name="T40" fmla="*/ 10 w 635"/>
                    <a:gd name="T41" fmla="*/ 146 h 420"/>
                    <a:gd name="T42" fmla="*/ 6 w 635"/>
                    <a:gd name="T43" fmla="*/ 171 h 420"/>
                    <a:gd name="T44" fmla="*/ 2 w 635"/>
                    <a:gd name="T45" fmla="*/ 197 h 420"/>
                    <a:gd name="T46" fmla="*/ 0 w 635"/>
                    <a:gd name="T47" fmla="*/ 222 h 420"/>
                    <a:gd name="T48" fmla="*/ 4 w 635"/>
                    <a:gd name="T49" fmla="*/ 245 h 420"/>
                    <a:gd name="T50" fmla="*/ 19 w 635"/>
                    <a:gd name="T51" fmla="*/ 271 h 420"/>
                    <a:gd name="T52" fmla="*/ 51 w 635"/>
                    <a:gd name="T53" fmla="*/ 296 h 420"/>
                    <a:gd name="T54" fmla="*/ 515 w 635"/>
                    <a:gd name="T55" fmla="*/ 420 h 420"/>
                    <a:gd name="T56" fmla="*/ 57 w 635"/>
                    <a:gd name="T57" fmla="*/ 252 h 420"/>
                    <a:gd name="T58" fmla="*/ 49 w 635"/>
                    <a:gd name="T59" fmla="*/ 228 h 420"/>
                    <a:gd name="T60" fmla="*/ 49 w 635"/>
                    <a:gd name="T61" fmla="*/ 199 h 420"/>
                    <a:gd name="T62" fmla="*/ 55 w 635"/>
                    <a:gd name="T63" fmla="*/ 169 h 420"/>
                    <a:gd name="T64" fmla="*/ 59 w 635"/>
                    <a:gd name="T65" fmla="*/ 146 h 420"/>
                    <a:gd name="T66" fmla="*/ 67 w 635"/>
                    <a:gd name="T67" fmla="*/ 123 h 420"/>
                    <a:gd name="T68" fmla="*/ 82 w 635"/>
                    <a:gd name="T69" fmla="*/ 93 h 420"/>
                    <a:gd name="T70" fmla="*/ 103 w 635"/>
                    <a:gd name="T71" fmla="*/ 59 h 420"/>
                    <a:gd name="T72" fmla="*/ 124 w 635"/>
                    <a:gd name="T73" fmla="*/ 43 h 420"/>
                    <a:gd name="T74" fmla="*/ 146 w 635"/>
                    <a:gd name="T75" fmla="*/ 41 h 420"/>
                    <a:gd name="T76" fmla="*/ 173 w 635"/>
                    <a:gd name="T77" fmla="*/ 45 h 420"/>
                    <a:gd name="T78" fmla="*/ 207 w 635"/>
                    <a:gd name="T79" fmla="*/ 51 h 420"/>
                    <a:gd name="T80" fmla="*/ 243 w 635"/>
                    <a:gd name="T81" fmla="*/ 57 h 420"/>
                    <a:gd name="T82" fmla="*/ 285 w 635"/>
                    <a:gd name="T83" fmla="*/ 66 h 420"/>
                    <a:gd name="T84" fmla="*/ 308 w 635"/>
                    <a:gd name="T85" fmla="*/ 70 h 420"/>
                    <a:gd name="T86" fmla="*/ 331 w 635"/>
                    <a:gd name="T87" fmla="*/ 76 h 420"/>
                    <a:gd name="T88" fmla="*/ 354 w 635"/>
                    <a:gd name="T89" fmla="*/ 81 h 420"/>
                    <a:gd name="T90" fmla="*/ 378 w 635"/>
                    <a:gd name="T91" fmla="*/ 87 h 420"/>
                    <a:gd name="T92" fmla="*/ 401 w 635"/>
                    <a:gd name="T93" fmla="*/ 93 h 420"/>
                    <a:gd name="T94" fmla="*/ 424 w 635"/>
                    <a:gd name="T95" fmla="*/ 98 h 420"/>
                    <a:gd name="T96" fmla="*/ 464 w 635"/>
                    <a:gd name="T97" fmla="*/ 108 h 420"/>
                    <a:gd name="T98" fmla="*/ 498 w 635"/>
                    <a:gd name="T99" fmla="*/ 118 h 420"/>
                    <a:gd name="T100" fmla="*/ 528 w 635"/>
                    <a:gd name="T101" fmla="*/ 127 h 420"/>
                    <a:gd name="T102" fmla="*/ 561 w 635"/>
                    <a:gd name="T103" fmla="*/ 138 h 420"/>
                    <a:gd name="T104" fmla="*/ 584 w 635"/>
                    <a:gd name="T105" fmla="*/ 148 h 420"/>
                    <a:gd name="T106" fmla="*/ 635 w 635"/>
                    <a:gd name="T107" fmla="*/ 12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5" h="420">
                      <a:moveTo>
                        <a:pt x="635" y="123"/>
                      </a:moveTo>
                      <a:lnTo>
                        <a:pt x="631" y="123"/>
                      </a:lnTo>
                      <a:lnTo>
                        <a:pt x="629" y="121"/>
                      </a:lnTo>
                      <a:lnTo>
                        <a:pt x="623" y="118"/>
                      </a:lnTo>
                      <a:lnTo>
                        <a:pt x="616" y="116"/>
                      </a:lnTo>
                      <a:lnTo>
                        <a:pt x="610" y="114"/>
                      </a:lnTo>
                      <a:lnTo>
                        <a:pt x="606" y="112"/>
                      </a:lnTo>
                      <a:lnTo>
                        <a:pt x="601" y="110"/>
                      </a:lnTo>
                      <a:lnTo>
                        <a:pt x="595" y="110"/>
                      </a:lnTo>
                      <a:lnTo>
                        <a:pt x="587" y="106"/>
                      </a:lnTo>
                      <a:lnTo>
                        <a:pt x="582" y="104"/>
                      </a:lnTo>
                      <a:lnTo>
                        <a:pt x="574" y="102"/>
                      </a:lnTo>
                      <a:lnTo>
                        <a:pt x="568" y="100"/>
                      </a:lnTo>
                      <a:lnTo>
                        <a:pt x="561" y="97"/>
                      </a:lnTo>
                      <a:lnTo>
                        <a:pt x="551" y="95"/>
                      </a:lnTo>
                      <a:lnTo>
                        <a:pt x="544" y="91"/>
                      </a:lnTo>
                      <a:lnTo>
                        <a:pt x="534" y="89"/>
                      </a:lnTo>
                      <a:lnTo>
                        <a:pt x="525" y="87"/>
                      </a:lnTo>
                      <a:lnTo>
                        <a:pt x="515" y="83"/>
                      </a:lnTo>
                      <a:lnTo>
                        <a:pt x="508" y="79"/>
                      </a:lnTo>
                      <a:lnTo>
                        <a:pt x="498" y="78"/>
                      </a:lnTo>
                      <a:lnTo>
                        <a:pt x="487" y="76"/>
                      </a:lnTo>
                      <a:lnTo>
                        <a:pt x="477" y="72"/>
                      </a:lnTo>
                      <a:lnTo>
                        <a:pt x="468" y="70"/>
                      </a:lnTo>
                      <a:lnTo>
                        <a:pt x="456" y="66"/>
                      </a:lnTo>
                      <a:lnTo>
                        <a:pt x="445" y="62"/>
                      </a:lnTo>
                      <a:lnTo>
                        <a:pt x="435" y="60"/>
                      </a:lnTo>
                      <a:lnTo>
                        <a:pt x="424" y="57"/>
                      </a:lnTo>
                      <a:lnTo>
                        <a:pt x="414" y="55"/>
                      </a:lnTo>
                      <a:lnTo>
                        <a:pt x="403" y="51"/>
                      </a:lnTo>
                      <a:lnTo>
                        <a:pt x="392" y="47"/>
                      </a:lnTo>
                      <a:lnTo>
                        <a:pt x="380" y="43"/>
                      </a:lnTo>
                      <a:lnTo>
                        <a:pt x="369" y="41"/>
                      </a:lnTo>
                      <a:lnTo>
                        <a:pt x="357" y="38"/>
                      </a:lnTo>
                      <a:lnTo>
                        <a:pt x="346" y="36"/>
                      </a:lnTo>
                      <a:lnTo>
                        <a:pt x="335" y="32"/>
                      </a:lnTo>
                      <a:lnTo>
                        <a:pt x="323" y="30"/>
                      </a:lnTo>
                      <a:lnTo>
                        <a:pt x="312" y="26"/>
                      </a:lnTo>
                      <a:lnTo>
                        <a:pt x="300" y="22"/>
                      </a:lnTo>
                      <a:lnTo>
                        <a:pt x="289" y="21"/>
                      </a:lnTo>
                      <a:lnTo>
                        <a:pt x="278" y="19"/>
                      </a:lnTo>
                      <a:lnTo>
                        <a:pt x="266" y="17"/>
                      </a:lnTo>
                      <a:lnTo>
                        <a:pt x="255" y="15"/>
                      </a:lnTo>
                      <a:lnTo>
                        <a:pt x="245" y="13"/>
                      </a:lnTo>
                      <a:lnTo>
                        <a:pt x="234" y="11"/>
                      </a:lnTo>
                      <a:lnTo>
                        <a:pt x="222" y="7"/>
                      </a:lnTo>
                      <a:lnTo>
                        <a:pt x="213" y="7"/>
                      </a:lnTo>
                      <a:lnTo>
                        <a:pt x="202" y="5"/>
                      </a:lnTo>
                      <a:lnTo>
                        <a:pt x="192" y="3"/>
                      </a:lnTo>
                      <a:lnTo>
                        <a:pt x="181" y="2"/>
                      </a:lnTo>
                      <a:lnTo>
                        <a:pt x="173" y="2"/>
                      </a:lnTo>
                      <a:lnTo>
                        <a:pt x="163" y="2"/>
                      </a:lnTo>
                      <a:lnTo>
                        <a:pt x="154" y="2"/>
                      </a:lnTo>
                      <a:lnTo>
                        <a:pt x="144" y="0"/>
                      </a:lnTo>
                      <a:lnTo>
                        <a:pt x="137" y="0"/>
                      </a:lnTo>
                      <a:lnTo>
                        <a:pt x="127" y="0"/>
                      </a:lnTo>
                      <a:lnTo>
                        <a:pt x="120" y="0"/>
                      </a:lnTo>
                      <a:lnTo>
                        <a:pt x="112" y="0"/>
                      </a:lnTo>
                      <a:lnTo>
                        <a:pt x="105" y="2"/>
                      </a:lnTo>
                      <a:lnTo>
                        <a:pt x="99" y="2"/>
                      </a:lnTo>
                      <a:lnTo>
                        <a:pt x="93" y="3"/>
                      </a:lnTo>
                      <a:lnTo>
                        <a:pt x="89" y="3"/>
                      </a:lnTo>
                      <a:lnTo>
                        <a:pt x="87" y="5"/>
                      </a:lnTo>
                      <a:lnTo>
                        <a:pt x="84" y="9"/>
                      </a:lnTo>
                      <a:lnTo>
                        <a:pt x="78" y="15"/>
                      </a:lnTo>
                      <a:lnTo>
                        <a:pt x="70" y="21"/>
                      </a:lnTo>
                      <a:lnTo>
                        <a:pt x="65" y="32"/>
                      </a:lnTo>
                      <a:lnTo>
                        <a:pt x="61" y="36"/>
                      </a:lnTo>
                      <a:lnTo>
                        <a:pt x="57" y="41"/>
                      </a:lnTo>
                      <a:lnTo>
                        <a:pt x="53" y="47"/>
                      </a:lnTo>
                      <a:lnTo>
                        <a:pt x="49" y="55"/>
                      </a:lnTo>
                      <a:lnTo>
                        <a:pt x="46" y="60"/>
                      </a:lnTo>
                      <a:lnTo>
                        <a:pt x="42" y="68"/>
                      </a:lnTo>
                      <a:lnTo>
                        <a:pt x="38" y="74"/>
                      </a:lnTo>
                      <a:lnTo>
                        <a:pt x="32" y="83"/>
                      </a:lnTo>
                      <a:lnTo>
                        <a:pt x="29" y="91"/>
                      </a:lnTo>
                      <a:lnTo>
                        <a:pt x="25" y="100"/>
                      </a:lnTo>
                      <a:lnTo>
                        <a:pt x="23" y="110"/>
                      </a:lnTo>
                      <a:lnTo>
                        <a:pt x="19" y="121"/>
                      </a:lnTo>
                      <a:lnTo>
                        <a:pt x="17" y="125"/>
                      </a:lnTo>
                      <a:lnTo>
                        <a:pt x="15" y="129"/>
                      </a:lnTo>
                      <a:lnTo>
                        <a:pt x="13" y="135"/>
                      </a:lnTo>
                      <a:lnTo>
                        <a:pt x="11" y="142"/>
                      </a:lnTo>
                      <a:lnTo>
                        <a:pt x="10" y="146"/>
                      </a:lnTo>
                      <a:lnTo>
                        <a:pt x="10" y="152"/>
                      </a:lnTo>
                      <a:lnTo>
                        <a:pt x="8" y="159"/>
                      </a:lnTo>
                      <a:lnTo>
                        <a:pt x="8" y="165"/>
                      </a:lnTo>
                      <a:lnTo>
                        <a:pt x="6" y="171"/>
                      </a:lnTo>
                      <a:lnTo>
                        <a:pt x="4" y="178"/>
                      </a:lnTo>
                      <a:lnTo>
                        <a:pt x="4" y="184"/>
                      </a:lnTo>
                      <a:lnTo>
                        <a:pt x="4" y="190"/>
                      </a:lnTo>
                      <a:lnTo>
                        <a:pt x="2" y="197"/>
                      </a:lnTo>
                      <a:lnTo>
                        <a:pt x="2" y="205"/>
                      </a:lnTo>
                      <a:lnTo>
                        <a:pt x="2" y="213"/>
                      </a:lnTo>
                      <a:lnTo>
                        <a:pt x="2" y="220"/>
                      </a:lnTo>
                      <a:lnTo>
                        <a:pt x="0" y="222"/>
                      </a:lnTo>
                      <a:lnTo>
                        <a:pt x="0" y="228"/>
                      </a:lnTo>
                      <a:lnTo>
                        <a:pt x="0" y="233"/>
                      </a:lnTo>
                      <a:lnTo>
                        <a:pt x="2" y="239"/>
                      </a:lnTo>
                      <a:lnTo>
                        <a:pt x="4" y="245"/>
                      </a:lnTo>
                      <a:lnTo>
                        <a:pt x="6" y="252"/>
                      </a:lnTo>
                      <a:lnTo>
                        <a:pt x="10" y="258"/>
                      </a:lnTo>
                      <a:lnTo>
                        <a:pt x="13" y="266"/>
                      </a:lnTo>
                      <a:lnTo>
                        <a:pt x="19" y="271"/>
                      </a:lnTo>
                      <a:lnTo>
                        <a:pt x="27" y="279"/>
                      </a:lnTo>
                      <a:lnTo>
                        <a:pt x="36" y="287"/>
                      </a:lnTo>
                      <a:lnTo>
                        <a:pt x="46" y="292"/>
                      </a:lnTo>
                      <a:lnTo>
                        <a:pt x="51" y="296"/>
                      </a:lnTo>
                      <a:lnTo>
                        <a:pt x="57" y="298"/>
                      </a:lnTo>
                      <a:lnTo>
                        <a:pt x="65" y="302"/>
                      </a:lnTo>
                      <a:lnTo>
                        <a:pt x="72" y="306"/>
                      </a:lnTo>
                      <a:lnTo>
                        <a:pt x="515" y="420"/>
                      </a:lnTo>
                      <a:lnTo>
                        <a:pt x="525" y="378"/>
                      </a:lnTo>
                      <a:lnTo>
                        <a:pt x="59" y="258"/>
                      </a:lnTo>
                      <a:lnTo>
                        <a:pt x="59" y="256"/>
                      </a:lnTo>
                      <a:lnTo>
                        <a:pt x="57" y="252"/>
                      </a:lnTo>
                      <a:lnTo>
                        <a:pt x="55" y="247"/>
                      </a:lnTo>
                      <a:lnTo>
                        <a:pt x="53" y="239"/>
                      </a:lnTo>
                      <a:lnTo>
                        <a:pt x="51" y="233"/>
                      </a:lnTo>
                      <a:lnTo>
                        <a:pt x="49" y="228"/>
                      </a:lnTo>
                      <a:lnTo>
                        <a:pt x="49" y="220"/>
                      </a:lnTo>
                      <a:lnTo>
                        <a:pt x="49" y="214"/>
                      </a:lnTo>
                      <a:lnTo>
                        <a:pt x="49" y="207"/>
                      </a:lnTo>
                      <a:lnTo>
                        <a:pt x="49" y="199"/>
                      </a:lnTo>
                      <a:lnTo>
                        <a:pt x="51" y="190"/>
                      </a:lnTo>
                      <a:lnTo>
                        <a:pt x="53" y="180"/>
                      </a:lnTo>
                      <a:lnTo>
                        <a:pt x="53" y="175"/>
                      </a:lnTo>
                      <a:lnTo>
                        <a:pt x="55" y="169"/>
                      </a:lnTo>
                      <a:lnTo>
                        <a:pt x="55" y="163"/>
                      </a:lnTo>
                      <a:lnTo>
                        <a:pt x="57" y="157"/>
                      </a:lnTo>
                      <a:lnTo>
                        <a:pt x="57" y="152"/>
                      </a:lnTo>
                      <a:lnTo>
                        <a:pt x="59" y="146"/>
                      </a:lnTo>
                      <a:lnTo>
                        <a:pt x="61" y="140"/>
                      </a:lnTo>
                      <a:lnTo>
                        <a:pt x="63" y="135"/>
                      </a:lnTo>
                      <a:lnTo>
                        <a:pt x="65" y="129"/>
                      </a:lnTo>
                      <a:lnTo>
                        <a:pt x="67" y="123"/>
                      </a:lnTo>
                      <a:lnTo>
                        <a:pt x="68" y="118"/>
                      </a:lnTo>
                      <a:lnTo>
                        <a:pt x="70" y="114"/>
                      </a:lnTo>
                      <a:lnTo>
                        <a:pt x="76" y="102"/>
                      </a:lnTo>
                      <a:lnTo>
                        <a:pt x="82" y="93"/>
                      </a:lnTo>
                      <a:lnTo>
                        <a:pt x="86" y="83"/>
                      </a:lnTo>
                      <a:lnTo>
                        <a:pt x="89" y="74"/>
                      </a:lnTo>
                      <a:lnTo>
                        <a:pt x="97" y="66"/>
                      </a:lnTo>
                      <a:lnTo>
                        <a:pt x="103" y="59"/>
                      </a:lnTo>
                      <a:lnTo>
                        <a:pt x="106" y="53"/>
                      </a:lnTo>
                      <a:lnTo>
                        <a:pt x="112" y="49"/>
                      </a:lnTo>
                      <a:lnTo>
                        <a:pt x="118" y="45"/>
                      </a:lnTo>
                      <a:lnTo>
                        <a:pt x="124" y="43"/>
                      </a:lnTo>
                      <a:lnTo>
                        <a:pt x="129" y="41"/>
                      </a:lnTo>
                      <a:lnTo>
                        <a:pt x="137" y="41"/>
                      </a:lnTo>
                      <a:lnTo>
                        <a:pt x="141" y="41"/>
                      </a:lnTo>
                      <a:lnTo>
                        <a:pt x="146" y="41"/>
                      </a:lnTo>
                      <a:lnTo>
                        <a:pt x="152" y="43"/>
                      </a:lnTo>
                      <a:lnTo>
                        <a:pt x="160" y="43"/>
                      </a:lnTo>
                      <a:lnTo>
                        <a:pt x="165" y="43"/>
                      </a:lnTo>
                      <a:lnTo>
                        <a:pt x="173" y="45"/>
                      </a:lnTo>
                      <a:lnTo>
                        <a:pt x="181" y="47"/>
                      </a:lnTo>
                      <a:lnTo>
                        <a:pt x="190" y="47"/>
                      </a:lnTo>
                      <a:lnTo>
                        <a:pt x="198" y="49"/>
                      </a:lnTo>
                      <a:lnTo>
                        <a:pt x="207" y="51"/>
                      </a:lnTo>
                      <a:lnTo>
                        <a:pt x="215" y="51"/>
                      </a:lnTo>
                      <a:lnTo>
                        <a:pt x="226" y="55"/>
                      </a:lnTo>
                      <a:lnTo>
                        <a:pt x="234" y="55"/>
                      </a:lnTo>
                      <a:lnTo>
                        <a:pt x="243" y="57"/>
                      </a:lnTo>
                      <a:lnTo>
                        <a:pt x="253" y="59"/>
                      </a:lnTo>
                      <a:lnTo>
                        <a:pt x="264" y="60"/>
                      </a:lnTo>
                      <a:lnTo>
                        <a:pt x="274" y="62"/>
                      </a:lnTo>
                      <a:lnTo>
                        <a:pt x="285" y="66"/>
                      </a:lnTo>
                      <a:lnTo>
                        <a:pt x="291" y="66"/>
                      </a:lnTo>
                      <a:lnTo>
                        <a:pt x="297" y="68"/>
                      </a:lnTo>
                      <a:lnTo>
                        <a:pt x="302" y="68"/>
                      </a:lnTo>
                      <a:lnTo>
                        <a:pt x="308" y="70"/>
                      </a:lnTo>
                      <a:lnTo>
                        <a:pt x="314" y="70"/>
                      </a:lnTo>
                      <a:lnTo>
                        <a:pt x="319" y="72"/>
                      </a:lnTo>
                      <a:lnTo>
                        <a:pt x="325" y="74"/>
                      </a:lnTo>
                      <a:lnTo>
                        <a:pt x="331" y="76"/>
                      </a:lnTo>
                      <a:lnTo>
                        <a:pt x="336" y="76"/>
                      </a:lnTo>
                      <a:lnTo>
                        <a:pt x="342" y="78"/>
                      </a:lnTo>
                      <a:lnTo>
                        <a:pt x="348" y="79"/>
                      </a:lnTo>
                      <a:lnTo>
                        <a:pt x="354" y="81"/>
                      </a:lnTo>
                      <a:lnTo>
                        <a:pt x="359" y="81"/>
                      </a:lnTo>
                      <a:lnTo>
                        <a:pt x="365" y="85"/>
                      </a:lnTo>
                      <a:lnTo>
                        <a:pt x="373" y="85"/>
                      </a:lnTo>
                      <a:lnTo>
                        <a:pt x="378" y="87"/>
                      </a:lnTo>
                      <a:lnTo>
                        <a:pt x="384" y="89"/>
                      </a:lnTo>
                      <a:lnTo>
                        <a:pt x="390" y="91"/>
                      </a:lnTo>
                      <a:lnTo>
                        <a:pt x="395" y="91"/>
                      </a:lnTo>
                      <a:lnTo>
                        <a:pt x="401" y="93"/>
                      </a:lnTo>
                      <a:lnTo>
                        <a:pt x="407" y="93"/>
                      </a:lnTo>
                      <a:lnTo>
                        <a:pt x="412" y="95"/>
                      </a:lnTo>
                      <a:lnTo>
                        <a:pt x="418" y="97"/>
                      </a:lnTo>
                      <a:lnTo>
                        <a:pt x="424" y="98"/>
                      </a:lnTo>
                      <a:lnTo>
                        <a:pt x="433" y="100"/>
                      </a:lnTo>
                      <a:lnTo>
                        <a:pt x="445" y="104"/>
                      </a:lnTo>
                      <a:lnTo>
                        <a:pt x="454" y="106"/>
                      </a:lnTo>
                      <a:lnTo>
                        <a:pt x="464" y="108"/>
                      </a:lnTo>
                      <a:lnTo>
                        <a:pt x="473" y="112"/>
                      </a:lnTo>
                      <a:lnTo>
                        <a:pt x="483" y="114"/>
                      </a:lnTo>
                      <a:lnTo>
                        <a:pt x="490" y="116"/>
                      </a:lnTo>
                      <a:lnTo>
                        <a:pt x="498" y="118"/>
                      </a:lnTo>
                      <a:lnTo>
                        <a:pt x="506" y="121"/>
                      </a:lnTo>
                      <a:lnTo>
                        <a:pt x="513" y="123"/>
                      </a:lnTo>
                      <a:lnTo>
                        <a:pt x="521" y="125"/>
                      </a:lnTo>
                      <a:lnTo>
                        <a:pt x="528" y="127"/>
                      </a:lnTo>
                      <a:lnTo>
                        <a:pt x="534" y="129"/>
                      </a:lnTo>
                      <a:lnTo>
                        <a:pt x="542" y="133"/>
                      </a:lnTo>
                      <a:lnTo>
                        <a:pt x="551" y="135"/>
                      </a:lnTo>
                      <a:lnTo>
                        <a:pt x="561" y="138"/>
                      </a:lnTo>
                      <a:lnTo>
                        <a:pt x="568" y="142"/>
                      </a:lnTo>
                      <a:lnTo>
                        <a:pt x="574" y="144"/>
                      </a:lnTo>
                      <a:lnTo>
                        <a:pt x="580" y="146"/>
                      </a:lnTo>
                      <a:lnTo>
                        <a:pt x="584" y="148"/>
                      </a:lnTo>
                      <a:lnTo>
                        <a:pt x="585" y="148"/>
                      </a:lnTo>
                      <a:lnTo>
                        <a:pt x="587" y="150"/>
                      </a:lnTo>
                      <a:lnTo>
                        <a:pt x="635" y="123"/>
                      </a:lnTo>
                      <a:lnTo>
                        <a:pt x="635"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60" name="Group 102"/>
                <p:cNvGrpSpPr>
                  <a:grpSpLocks/>
                </p:cNvGrpSpPr>
                <p:nvPr/>
              </p:nvGrpSpPr>
              <p:grpSpPr bwMode="auto">
                <a:xfrm>
                  <a:off x="4440" y="3057"/>
                  <a:ext cx="89" cy="251"/>
                  <a:chOff x="4452" y="3069"/>
                  <a:chExt cx="89" cy="251"/>
                </a:xfrm>
              </p:grpSpPr>
              <p:sp>
                <p:nvSpPr>
                  <p:cNvPr id="161" name="Freeform 103"/>
                  <p:cNvSpPr>
                    <a:spLocks/>
                  </p:cNvSpPr>
                  <p:nvPr/>
                </p:nvSpPr>
                <p:spPr bwMode="auto">
                  <a:xfrm rot="-3496584">
                    <a:off x="4378" y="3157"/>
                    <a:ext cx="251" cy="75"/>
                  </a:xfrm>
                  <a:custGeom>
                    <a:avLst/>
                    <a:gdLst>
                      <a:gd name="T0" fmla="*/ 568 w 568"/>
                      <a:gd name="T1" fmla="*/ 122 h 390"/>
                      <a:gd name="T2" fmla="*/ 496 w 568"/>
                      <a:gd name="T3" fmla="*/ 390 h 390"/>
                      <a:gd name="T4" fmla="*/ 11 w 568"/>
                      <a:gd name="T5" fmla="*/ 263 h 390"/>
                      <a:gd name="T6" fmla="*/ 9 w 568"/>
                      <a:gd name="T7" fmla="*/ 259 h 390"/>
                      <a:gd name="T8" fmla="*/ 7 w 568"/>
                      <a:gd name="T9" fmla="*/ 251 h 390"/>
                      <a:gd name="T10" fmla="*/ 5 w 568"/>
                      <a:gd name="T11" fmla="*/ 245 h 390"/>
                      <a:gd name="T12" fmla="*/ 5 w 568"/>
                      <a:gd name="T13" fmla="*/ 240 h 390"/>
                      <a:gd name="T14" fmla="*/ 3 w 568"/>
                      <a:gd name="T15" fmla="*/ 232 h 390"/>
                      <a:gd name="T16" fmla="*/ 3 w 568"/>
                      <a:gd name="T17" fmla="*/ 224 h 390"/>
                      <a:gd name="T18" fmla="*/ 2 w 568"/>
                      <a:gd name="T19" fmla="*/ 215 h 390"/>
                      <a:gd name="T20" fmla="*/ 2 w 568"/>
                      <a:gd name="T21" fmla="*/ 207 h 390"/>
                      <a:gd name="T22" fmla="*/ 0 w 568"/>
                      <a:gd name="T23" fmla="*/ 196 h 390"/>
                      <a:gd name="T24" fmla="*/ 0 w 568"/>
                      <a:gd name="T25" fmla="*/ 186 h 390"/>
                      <a:gd name="T26" fmla="*/ 0 w 568"/>
                      <a:gd name="T27" fmla="*/ 175 h 390"/>
                      <a:gd name="T28" fmla="*/ 0 w 568"/>
                      <a:gd name="T29" fmla="*/ 166 h 390"/>
                      <a:gd name="T30" fmla="*/ 0 w 568"/>
                      <a:gd name="T31" fmla="*/ 160 h 390"/>
                      <a:gd name="T32" fmla="*/ 2 w 568"/>
                      <a:gd name="T33" fmla="*/ 154 h 390"/>
                      <a:gd name="T34" fmla="*/ 2 w 568"/>
                      <a:gd name="T35" fmla="*/ 148 h 390"/>
                      <a:gd name="T36" fmla="*/ 3 w 568"/>
                      <a:gd name="T37" fmla="*/ 143 h 390"/>
                      <a:gd name="T38" fmla="*/ 3 w 568"/>
                      <a:gd name="T39" fmla="*/ 137 h 390"/>
                      <a:gd name="T40" fmla="*/ 5 w 568"/>
                      <a:gd name="T41" fmla="*/ 131 h 390"/>
                      <a:gd name="T42" fmla="*/ 5 w 568"/>
                      <a:gd name="T43" fmla="*/ 126 h 390"/>
                      <a:gd name="T44" fmla="*/ 9 w 568"/>
                      <a:gd name="T45" fmla="*/ 120 h 390"/>
                      <a:gd name="T46" fmla="*/ 9 w 568"/>
                      <a:gd name="T47" fmla="*/ 114 h 390"/>
                      <a:gd name="T48" fmla="*/ 11 w 568"/>
                      <a:gd name="T49" fmla="*/ 109 h 390"/>
                      <a:gd name="T50" fmla="*/ 13 w 568"/>
                      <a:gd name="T51" fmla="*/ 103 h 390"/>
                      <a:gd name="T52" fmla="*/ 15 w 568"/>
                      <a:gd name="T53" fmla="*/ 97 h 390"/>
                      <a:gd name="T54" fmla="*/ 17 w 568"/>
                      <a:gd name="T55" fmla="*/ 91 h 390"/>
                      <a:gd name="T56" fmla="*/ 19 w 568"/>
                      <a:gd name="T57" fmla="*/ 86 h 390"/>
                      <a:gd name="T58" fmla="*/ 21 w 568"/>
                      <a:gd name="T59" fmla="*/ 80 h 390"/>
                      <a:gd name="T60" fmla="*/ 24 w 568"/>
                      <a:gd name="T61" fmla="*/ 76 h 390"/>
                      <a:gd name="T62" fmla="*/ 30 w 568"/>
                      <a:gd name="T63" fmla="*/ 65 h 390"/>
                      <a:gd name="T64" fmla="*/ 40 w 568"/>
                      <a:gd name="T65" fmla="*/ 55 h 390"/>
                      <a:gd name="T66" fmla="*/ 47 w 568"/>
                      <a:gd name="T67" fmla="*/ 46 h 390"/>
                      <a:gd name="T68" fmla="*/ 57 w 568"/>
                      <a:gd name="T69" fmla="*/ 36 h 390"/>
                      <a:gd name="T70" fmla="*/ 60 w 568"/>
                      <a:gd name="T71" fmla="*/ 31 h 390"/>
                      <a:gd name="T72" fmla="*/ 66 w 568"/>
                      <a:gd name="T73" fmla="*/ 27 h 390"/>
                      <a:gd name="T74" fmla="*/ 72 w 568"/>
                      <a:gd name="T75" fmla="*/ 23 h 390"/>
                      <a:gd name="T76" fmla="*/ 79 w 568"/>
                      <a:gd name="T77" fmla="*/ 21 h 390"/>
                      <a:gd name="T78" fmla="*/ 85 w 568"/>
                      <a:gd name="T79" fmla="*/ 15 h 390"/>
                      <a:gd name="T80" fmla="*/ 91 w 568"/>
                      <a:gd name="T81" fmla="*/ 13 h 390"/>
                      <a:gd name="T82" fmla="*/ 98 w 568"/>
                      <a:gd name="T83" fmla="*/ 10 h 390"/>
                      <a:gd name="T84" fmla="*/ 106 w 568"/>
                      <a:gd name="T85" fmla="*/ 8 h 390"/>
                      <a:gd name="T86" fmla="*/ 114 w 568"/>
                      <a:gd name="T87" fmla="*/ 6 h 390"/>
                      <a:gd name="T88" fmla="*/ 123 w 568"/>
                      <a:gd name="T89" fmla="*/ 4 h 390"/>
                      <a:gd name="T90" fmla="*/ 131 w 568"/>
                      <a:gd name="T91" fmla="*/ 2 h 390"/>
                      <a:gd name="T92" fmla="*/ 140 w 568"/>
                      <a:gd name="T93" fmla="*/ 0 h 390"/>
                      <a:gd name="T94" fmla="*/ 568 w 568"/>
                      <a:gd name="T95" fmla="*/ 122 h 390"/>
                      <a:gd name="T96" fmla="*/ 568 w 568"/>
                      <a:gd name="T97" fmla="*/ 12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8" h="390">
                        <a:moveTo>
                          <a:pt x="568" y="122"/>
                        </a:moveTo>
                        <a:lnTo>
                          <a:pt x="496" y="390"/>
                        </a:lnTo>
                        <a:lnTo>
                          <a:pt x="11" y="263"/>
                        </a:lnTo>
                        <a:lnTo>
                          <a:pt x="9" y="259"/>
                        </a:lnTo>
                        <a:lnTo>
                          <a:pt x="7" y="251"/>
                        </a:lnTo>
                        <a:lnTo>
                          <a:pt x="5" y="245"/>
                        </a:lnTo>
                        <a:lnTo>
                          <a:pt x="5" y="240"/>
                        </a:lnTo>
                        <a:lnTo>
                          <a:pt x="3" y="232"/>
                        </a:lnTo>
                        <a:lnTo>
                          <a:pt x="3" y="224"/>
                        </a:lnTo>
                        <a:lnTo>
                          <a:pt x="2" y="215"/>
                        </a:lnTo>
                        <a:lnTo>
                          <a:pt x="2" y="207"/>
                        </a:lnTo>
                        <a:lnTo>
                          <a:pt x="0" y="196"/>
                        </a:lnTo>
                        <a:lnTo>
                          <a:pt x="0" y="186"/>
                        </a:lnTo>
                        <a:lnTo>
                          <a:pt x="0" y="175"/>
                        </a:lnTo>
                        <a:lnTo>
                          <a:pt x="0" y="166"/>
                        </a:lnTo>
                        <a:lnTo>
                          <a:pt x="0" y="160"/>
                        </a:lnTo>
                        <a:lnTo>
                          <a:pt x="2" y="154"/>
                        </a:lnTo>
                        <a:lnTo>
                          <a:pt x="2" y="148"/>
                        </a:lnTo>
                        <a:lnTo>
                          <a:pt x="3" y="143"/>
                        </a:lnTo>
                        <a:lnTo>
                          <a:pt x="3" y="137"/>
                        </a:lnTo>
                        <a:lnTo>
                          <a:pt x="5" y="131"/>
                        </a:lnTo>
                        <a:lnTo>
                          <a:pt x="5" y="126"/>
                        </a:lnTo>
                        <a:lnTo>
                          <a:pt x="9" y="120"/>
                        </a:lnTo>
                        <a:lnTo>
                          <a:pt x="9" y="114"/>
                        </a:lnTo>
                        <a:lnTo>
                          <a:pt x="11" y="109"/>
                        </a:lnTo>
                        <a:lnTo>
                          <a:pt x="13" y="103"/>
                        </a:lnTo>
                        <a:lnTo>
                          <a:pt x="15" y="97"/>
                        </a:lnTo>
                        <a:lnTo>
                          <a:pt x="17" y="91"/>
                        </a:lnTo>
                        <a:lnTo>
                          <a:pt x="19" y="86"/>
                        </a:lnTo>
                        <a:lnTo>
                          <a:pt x="21" y="80"/>
                        </a:lnTo>
                        <a:lnTo>
                          <a:pt x="24" y="76"/>
                        </a:lnTo>
                        <a:lnTo>
                          <a:pt x="30" y="65"/>
                        </a:lnTo>
                        <a:lnTo>
                          <a:pt x="40" y="55"/>
                        </a:lnTo>
                        <a:lnTo>
                          <a:pt x="47" y="46"/>
                        </a:lnTo>
                        <a:lnTo>
                          <a:pt x="57" y="36"/>
                        </a:lnTo>
                        <a:lnTo>
                          <a:pt x="60" y="31"/>
                        </a:lnTo>
                        <a:lnTo>
                          <a:pt x="66" y="27"/>
                        </a:lnTo>
                        <a:lnTo>
                          <a:pt x="72" y="23"/>
                        </a:lnTo>
                        <a:lnTo>
                          <a:pt x="79" y="21"/>
                        </a:lnTo>
                        <a:lnTo>
                          <a:pt x="85" y="15"/>
                        </a:lnTo>
                        <a:lnTo>
                          <a:pt x="91" y="13"/>
                        </a:lnTo>
                        <a:lnTo>
                          <a:pt x="98" y="10"/>
                        </a:lnTo>
                        <a:lnTo>
                          <a:pt x="106" y="8"/>
                        </a:lnTo>
                        <a:lnTo>
                          <a:pt x="114" y="6"/>
                        </a:lnTo>
                        <a:lnTo>
                          <a:pt x="123" y="4"/>
                        </a:lnTo>
                        <a:lnTo>
                          <a:pt x="131" y="2"/>
                        </a:lnTo>
                        <a:lnTo>
                          <a:pt x="140" y="0"/>
                        </a:lnTo>
                        <a:lnTo>
                          <a:pt x="568" y="122"/>
                        </a:lnTo>
                        <a:lnTo>
                          <a:pt x="568" y="12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Freeform 104"/>
                  <p:cNvSpPr>
                    <a:spLocks/>
                  </p:cNvSpPr>
                  <p:nvPr/>
                </p:nvSpPr>
                <p:spPr bwMode="auto">
                  <a:xfrm rot="-3496584">
                    <a:off x="4446" y="3207"/>
                    <a:ext cx="56" cy="26"/>
                  </a:xfrm>
                  <a:custGeom>
                    <a:avLst/>
                    <a:gdLst>
                      <a:gd name="T0" fmla="*/ 63 w 129"/>
                      <a:gd name="T1" fmla="*/ 129 h 129"/>
                      <a:gd name="T2" fmla="*/ 69 w 129"/>
                      <a:gd name="T3" fmla="*/ 129 h 129"/>
                      <a:gd name="T4" fmla="*/ 76 w 129"/>
                      <a:gd name="T5" fmla="*/ 128 h 129"/>
                      <a:gd name="T6" fmla="*/ 82 w 129"/>
                      <a:gd name="T7" fmla="*/ 126 h 129"/>
                      <a:gd name="T8" fmla="*/ 89 w 129"/>
                      <a:gd name="T9" fmla="*/ 124 h 129"/>
                      <a:gd name="T10" fmla="*/ 93 w 129"/>
                      <a:gd name="T11" fmla="*/ 120 h 129"/>
                      <a:gd name="T12" fmla="*/ 99 w 129"/>
                      <a:gd name="T13" fmla="*/ 118 h 129"/>
                      <a:gd name="T14" fmla="*/ 105 w 129"/>
                      <a:gd name="T15" fmla="*/ 114 h 129"/>
                      <a:gd name="T16" fmla="*/ 110 w 129"/>
                      <a:gd name="T17" fmla="*/ 110 h 129"/>
                      <a:gd name="T18" fmla="*/ 112 w 129"/>
                      <a:gd name="T19" fmla="*/ 105 h 129"/>
                      <a:gd name="T20" fmla="*/ 116 w 129"/>
                      <a:gd name="T21" fmla="*/ 101 h 129"/>
                      <a:gd name="T22" fmla="*/ 120 w 129"/>
                      <a:gd name="T23" fmla="*/ 95 h 129"/>
                      <a:gd name="T24" fmla="*/ 122 w 129"/>
                      <a:gd name="T25" fmla="*/ 90 h 129"/>
                      <a:gd name="T26" fmla="*/ 124 w 129"/>
                      <a:gd name="T27" fmla="*/ 82 h 129"/>
                      <a:gd name="T28" fmla="*/ 127 w 129"/>
                      <a:gd name="T29" fmla="*/ 76 h 129"/>
                      <a:gd name="T30" fmla="*/ 127 w 129"/>
                      <a:gd name="T31" fmla="*/ 71 h 129"/>
                      <a:gd name="T32" fmla="*/ 129 w 129"/>
                      <a:gd name="T33" fmla="*/ 65 h 129"/>
                      <a:gd name="T34" fmla="*/ 127 w 129"/>
                      <a:gd name="T35" fmla="*/ 57 h 129"/>
                      <a:gd name="T36" fmla="*/ 127 w 129"/>
                      <a:gd name="T37" fmla="*/ 50 h 129"/>
                      <a:gd name="T38" fmla="*/ 124 w 129"/>
                      <a:gd name="T39" fmla="*/ 44 h 129"/>
                      <a:gd name="T40" fmla="*/ 122 w 129"/>
                      <a:gd name="T41" fmla="*/ 38 h 129"/>
                      <a:gd name="T42" fmla="*/ 116 w 129"/>
                      <a:gd name="T43" fmla="*/ 27 h 129"/>
                      <a:gd name="T44" fmla="*/ 110 w 129"/>
                      <a:gd name="T45" fmla="*/ 19 h 129"/>
                      <a:gd name="T46" fmla="*/ 105 w 129"/>
                      <a:gd name="T47" fmla="*/ 14 h 129"/>
                      <a:gd name="T48" fmla="*/ 99 w 129"/>
                      <a:gd name="T49" fmla="*/ 10 h 129"/>
                      <a:gd name="T50" fmla="*/ 93 w 129"/>
                      <a:gd name="T51" fmla="*/ 8 h 129"/>
                      <a:gd name="T52" fmla="*/ 89 w 129"/>
                      <a:gd name="T53" fmla="*/ 4 h 129"/>
                      <a:gd name="T54" fmla="*/ 82 w 129"/>
                      <a:gd name="T55" fmla="*/ 2 h 129"/>
                      <a:gd name="T56" fmla="*/ 76 w 129"/>
                      <a:gd name="T57" fmla="*/ 0 h 129"/>
                      <a:gd name="T58" fmla="*/ 69 w 129"/>
                      <a:gd name="T59" fmla="*/ 0 h 129"/>
                      <a:gd name="T60" fmla="*/ 63 w 129"/>
                      <a:gd name="T61" fmla="*/ 0 h 129"/>
                      <a:gd name="T62" fmla="*/ 57 w 129"/>
                      <a:gd name="T63" fmla="*/ 0 h 129"/>
                      <a:gd name="T64" fmla="*/ 50 w 129"/>
                      <a:gd name="T65" fmla="*/ 0 h 129"/>
                      <a:gd name="T66" fmla="*/ 44 w 129"/>
                      <a:gd name="T67" fmla="*/ 2 h 129"/>
                      <a:gd name="T68" fmla="*/ 38 w 129"/>
                      <a:gd name="T69" fmla="*/ 4 h 129"/>
                      <a:gd name="T70" fmla="*/ 27 w 129"/>
                      <a:gd name="T71" fmla="*/ 10 h 129"/>
                      <a:gd name="T72" fmla="*/ 17 w 129"/>
                      <a:gd name="T73" fmla="*/ 19 h 129"/>
                      <a:gd name="T74" fmla="*/ 10 w 129"/>
                      <a:gd name="T75" fmla="*/ 27 h 129"/>
                      <a:gd name="T76" fmla="*/ 4 w 129"/>
                      <a:gd name="T77" fmla="*/ 38 h 129"/>
                      <a:gd name="T78" fmla="*/ 0 w 129"/>
                      <a:gd name="T79" fmla="*/ 44 h 129"/>
                      <a:gd name="T80" fmla="*/ 0 w 129"/>
                      <a:gd name="T81" fmla="*/ 50 h 129"/>
                      <a:gd name="T82" fmla="*/ 0 w 129"/>
                      <a:gd name="T83" fmla="*/ 57 h 129"/>
                      <a:gd name="T84" fmla="*/ 0 w 129"/>
                      <a:gd name="T85" fmla="*/ 65 h 129"/>
                      <a:gd name="T86" fmla="*/ 0 w 129"/>
                      <a:gd name="T87" fmla="*/ 71 h 129"/>
                      <a:gd name="T88" fmla="*/ 0 w 129"/>
                      <a:gd name="T89" fmla="*/ 76 h 129"/>
                      <a:gd name="T90" fmla="*/ 0 w 129"/>
                      <a:gd name="T91" fmla="*/ 82 h 129"/>
                      <a:gd name="T92" fmla="*/ 4 w 129"/>
                      <a:gd name="T93" fmla="*/ 90 h 129"/>
                      <a:gd name="T94" fmla="*/ 6 w 129"/>
                      <a:gd name="T95" fmla="*/ 95 h 129"/>
                      <a:gd name="T96" fmla="*/ 10 w 129"/>
                      <a:gd name="T97" fmla="*/ 101 h 129"/>
                      <a:gd name="T98" fmla="*/ 11 w 129"/>
                      <a:gd name="T99" fmla="*/ 105 h 129"/>
                      <a:gd name="T100" fmla="*/ 17 w 129"/>
                      <a:gd name="T101" fmla="*/ 110 h 129"/>
                      <a:gd name="T102" fmla="*/ 27 w 129"/>
                      <a:gd name="T103" fmla="*/ 118 h 129"/>
                      <a:gd name="T104" fmla="*/ 38 w 129"/>
                      <a:gd name="T105" fmla="*/ 124 h 129"/>
                      <a:gd name="T106" fmla="*/ 44 w 129"/>
                      <a:gd name="T107" fmla="*/ 126 h 129"/>
                      <a:gd name="T108" fmla="*/ 50 w 129"/>
                      <a:gd name="T109" fmla="*/ 128 h 129"/>
                      <a:gd name="T110" fmla="*/ 57 w 129"/>
                      <a:gd name="T111" fmla="*/ 129 h 129"/>
                      <a:gd name="T112" fmla="*/ 63 w 129"/>
                      <a:gd name="T113" fmla="*/ 129 h 129"/>
                      <a:gd name="T114" fmla="*/ 63 w 129"/>
                      <a:gd name="T11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29">
                        <a:moveTo>
                          <a:pt x="63" y="129"/>
                        </a:moveTo>
                        <a:lnTo>
                          <a:pt x="69" y="129"/>
                        </a:lnTo>
                        <a:lnTo>
                          <a:pt x="76" y="128"/>
                        </a:lnTo>
                        <a:lnTo>
                          <a:pt x="82" y="126"/>
                        </a:lnTo>
                        <a:lnTo>
                          <a:pt x="89" y="124"/>
                        </a:lnTo>
                        <a:lnTo>
                          <a:pt x="93" y="120"/>
                        </a:lnTo>
                        <a:lnTo>
                          <a:pt x="99" y="118"/>
                        </a:lnTo>
                        <a:lnTo>
                          <a:pt x="105" y="114"/>
                        </a:lnTo>
                        <a:lnTo>
                          <a:pt x="110" y="110"/>
                        </a:lnTo>
                        <a:lnTo>
                          <a:pt x="112" y="105"/>
                        </a:lnTo>
                        <a:lnTo>
                          <a:pt x="116" y="101"/>
                        </a:lnTo>
                        <a:lnTo>
                          <a:pt x="120" y="95"/>
                        </a:lnTo>
                        <a:lnTo>
                          <a:pt x="122" y="90"/>
                        </a:lnTo>
                        <a:lnTo>
                          <a:pt x="124" y="82"/>
                        </a:lnTo>
                        <a:lnTo>
                          <a:pt x="127" y="76"/>
                        </a:lnTo>
                        <a:lnTo>
                          <a:pt x="127" y="71"/>
                        </a:lnTo>
                        <a:lnTo>
                          <a:pt x="129" y="65"/>
                        </a:lnTo>
                        <a:lnTo>
                          <a:pt x="127" y="57"/>
                        </a:lnTo>
                        <a:lnTo>
                          <a:pt x="127" y="50"/>
                        </a:lnTo>
                        <a:lnTo>
                          <a:pt x="124" y="44"/>
                        </a:lnTo>
                        <a:lnTo>
                          <a:pt x="122" y="38"/>
                        </a:lnTo>
                        <a:lnTo>
                          <a:pt x="116" y="27"/>
                        </a:lnTo>
                        <a:lnTo>
                          <a:pt x="110" y="19"/>
                        </a:lnTo>
                        <a:lnTo>
                          <a:pt x="105" y="14"/>
                        </a:lnTo>
                        <a:lnTo>
                          <a:pt x="99" y="10"/>
                        </a:lnTo>
                        <a:lnTo>
                          <a:pt x="93" y="8"/>
                        </a:lnTo>
                        <a:lnTo>
                          <a:pt x="89" y="4"/>
                        </a:lnTo>
                        <a:lnTo>
                          <a:pt x="82" y="2"/>
                        </a:lnTo>
                        <a:lnTo>
                          <a:pt x="76" y="0"/>
                        </a:lnTo>
                        <a:lnTo>
                          <a:pt x="69" y="0"/>
                        </a:lnTo>
                        <a:lnTo>
                          <a:pt x="63" y="0"/>
                        </a:lnTo>
                        <a:lnTo>
                          <a:pt x="57" y="0"/>
                        </a:lnTo>
                        <a:lnTo>
                          <a:pt x="50" y="0"/>
                        </a:lnTo>
                        <a:lnTo>
                          <a:pt x="44" y="2"/>
                        </a:lnTo>
                        <a:lnTo>
                          <a:pt x="38" y="4"/>
                        </a:lnTo>
                        <a:lnTo>
                          <a:pt x="27" y="10"/>
                        </a:lnTo>
                        <a:lnTo>
                          <a:pt x="17" y="19"/>
                        </a:lnTo>
                        <a:lnTo>
                          <a:pt x="10" y="27"/>
                        </a:lnTo>
                        <a:lnTo>
                          <a:pt x="4" y="38"/>
                        </a:lnTo>
                        <a:lnTo>
                          <a:pt x="0" y="44"/>
                        </a:lnTo>
                        <a:lnTo>
                          <a:pt x="0" y="50"/>
                        </a:lnTo>
                        <a:lnTo>
                          <a:pt x="0" y="57"/>
                        </a:lnTo>
                        <a:lnTo>
                          <a:pt x="0" y="65"/>
                        </a:lnTo>
                        <a:lnTo>
                          <a:pt x="0" y="71"/>
                        </a:lnTo>
                        <a:lnTo>
                          <a:pt x="0" y="76"/>
                        </a:lnTo>
                        <a:lnTo>
                          <a:pt x="0" y="82"/>
                        </a:lnTo>
                        <a:lnTo>
                          <a:pt x="4" y="90"/>
                        </a:lnTo>
                        <a:lnTo>
                          <a:pt x="6" y="95"/>
                        </a:lnTo>
                        <a:lnTo>
                          <a:pt x="10" y="101"/>
                        </a:lnTo>
                        <a:lnTo>
                          <a:pt x="11" y="105"/>
                        </a:lnTo>
                        <a:lnTo>
                          <a:pt x="17" y="110"/>
                        </a:lnTo>
                        <a:lnTo>
                          <a:pt x="27" y="118"/>
                        </a:lnTo>
                        <a:lnTo>
                          <a:pt x="38" y="124"/>
                        </a:lnTo>
                        <a:lnTo>
                          <a:pt x="44" y="126"/>
                        </a:lnTo>
                        <a:lnTo>
                          <a:pt x="50" y="128"/>
                        </a:lnTo>
                        <a:lnTo>
                          <a:pt x="57" y="129"/>
                        </a:lnTo>
                        <a:lnTo>
                          <a:pt x="63" y="129"/>
                        </a:lnTo>
                        <a:lnTo>
                          <a:pt x="63" y="12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Freeform 105"/>
                  <p:cNvSpPr>
                    <a:spLocks/>
                  </p:cNvSpPr>
                  <p:nvPr/>
                </p:nvSpPr>
                <p:spPr bwMode="auto">
                  <a:xfrm rot="-3496584">
                    <a:off x="4429" y="3203"/>
                    <a:ext cx="81" cy="36"/>
                  </a:xfrm>
                  <a:custGeom>
                    <a:avLst/>
                    <a:gdLst>
                      <a:gd name="T0" fmla="*/ 97 w 182"/>
                      <a:gd name="T1" fmla="*/ 128 h 185"/>
                      <a:gd name="T2" fmla="*/ 110 w 182"/>
                      <a:gd name="T3" fmla="*/ 122 h 185"/>
                      <a:gd name="T4" fmla="*/ 120 w 182"/>
                      <a:gd name="T5" fmla="*/ 111 h 185"/>
                      <a:gd name="T6" fmla="*/ 125 w 182"/>
                      <a:gd name="T7" fmla="*/ 99 h 185"/>
                      <a:gd name="T8" fmla="*/ 125 w 182"/>
                      <a:gd name="T9" fmla="*/ 86 h 185"/>
                      <a:gd name="T10" fmla="*/ 120 w 182"/>
                      <a:gd name="T11" fmla="*/ 73 h 185"/>
                      <a:gd name="T12" fmla="*/ 112 w 182"/>
                      <a:gd name="T13" fmla="*/ 63 h 185"/>
                      <a:gd name="T14" fmla="*/ 101 w 182"/>
                      <a:gd name="T15" fmla="*/ 57 h 185"/>
                      <a:gd name="T16" fmla="*/ 95 w 182"/>
                      <a:gd name="T17" fmla="*/ 50 h 185"/>
                      <a:gd name="T18" fmla="*/ 95 w 182"/>
                      <a:gd name="T19" fmla="*/ 37 h 185"/>
                      <a:gd name="T20" fmla="*/ 93 w 182"/>
                      <a:gd name="T21" fmla="*/ 21 h 185"/>
                      <a:gd name="T22" fmla="*/ 93 w 182"/>
                      <a:gd name="T23" fmla="*/ 8 h 185"/>
                      <a:gd name="T24" fmla="*/ 101 w 182"/>
                      <a:gd name="T25" fmla="*/ 0 h 185"/>
                      <a:gd name="T26" fmla="*/ 118 w 182"/>
                      <a:gd name="T27" fmla="*/ 6 h 185"/>
                      <a:gd name="T28" fmla="*/ 135 w 182"/>
                      <a:gd name="T29" fmla="*/ 12 h 185"/>
                      <a:gd name="T30" fmla="*/ 150 w 182"/>
                      <a:gd name="T31" fmla="*/ 23 h 185"/>
                      <a:gd name="T32" fmla="*/ 162 w 182"/>
                      <a:gd name="T33" fmla="*/ 35 h 185"/>
                      <a:gd name="T34" fmla="*/ 171 w 182"/>
                      <a:gd name="T35" fmla="*/ 48 h 185"/>
                      <a:gd name="T36" fmla="*/ 177 w 182"/>
                      <a:gd name="T37" fmla="*/ 65 h 185"/>
                      <a:gd name="T38" fmla="*/ 182 w 182"/>
                      <a:gd name="T39" fmla="*/ 82 h 185"/>
                      <a:gd name="T40" fmla="*/ 182 w 182"/>
                      <a:gd name="T41" fmla="*/ 101 h 185"/>
                      <a:gd name="T42" fmla="*/ 177 w 182"/>
                      <a:gd name="T43" fmla="*/ 118 h 185"/>
                      <a:gd name="T44" fmla="*/ 171 w 182"/>
                      <a:gd name="T45" fmla="*/ 135 h 185"/>
                      <a:gd name="T46" fmla="*/ 160 w 182"/>
                      <a:gd name="T47" fmla="*/ 151 h 185"/>
                      <a:gd name="T48" fmla="*/ 148 w 182"/>
                      <a:gd name="T49" fmla="*/ 162 h 185"/>
                      <a:gd name="T50" fmla="*/ 133 w 182"/>
                      <a:gd name="T51" fmla="*/ 171 h 185"/>
                      <a:gd name="T52" fmla="*/ 118 w 182"/>
                      <a:gd name="T53" fmla="*/ 179 h 185"/>
                      <a:gd name="T54" fmla="*/ 99 w 182"/>
                      <a:gd name="T55" fmla="*/ 185 h 185"/>
                      <a:gd name="T56" fmla="*/ 80 w 182"/>
                      <a:gd name="T57" fmla="*/ 185 h 185"/>
                      <a:gd name="T58" fmla="*/ 63 w 182"/>
                      <a:gd name="T59" fmla="*/ 179 h 185"/>
                      <a:gd name="T60" fmla="*/ 46 w 182"/>
                      <a:gd name="T61" fmla="*/ 171 h 185"/>
                      <a:gd name="T62" fmla="*/ 32 w 182"/>
                      <a:gd name="T63" fmla="*/ 162 h 185"/>
                      <a:gd name="T64" fmla="*/ 19 w 182"/>
                      <a:gd name="T65" fmla="*/ 151 h 185"/>
                      <a:gd name="T66" fmla="*/ 9 w 182"/>
                      <a:gd name="T67" fmla="*/ 135 h 185"/>
                      <a:gd name="T68" fmla="*/ 2 w 182"/>
                      <a:gd name="T69" fmla="*/ 118 h 185"/>
                      <a:gd name="T70" fmla="*/ 0 w 182"/>
                      <a:gd name="T71" fmla="*/ 101 h 185"/>
                      <a:gd name="T72" fmla="*/ 0 w 182"/>
                      <a:gd name="T73" fmla="*/ 82 h 185"/>
                      <a:gd name="T74" fmla="*/ 2 w 182"/>
                      <a:gd name="T75" fmla="*/ 65 h 185"/>
                      <a:gd name="T76" fmla="*/ 8 w 182"/>
                      <a:gd name="T77" fmla="*/ 48 h 185"/>
                      <a:gd name="T78" fmla="*/ 19 w 182"/>
                      <a:gd name="T79" fmla="*/ 35 h 185"/>
                      <a:gd name="T80" fmla="*/ 28 w 182"/>
                      <a:gd name="T81" fmla="*/ 23 h 185"/>
                      <a:gd name="T82" fmla="*/ 42 w 182"/>
                      <a:gd name="T83" fmla="*/ 12 h 185"/>
                      <a:gd name="T84" fmla="*/ 59 w 182"/>
                      <a:gd name="T85" fmla="*/ 6 h 185"/>
                      <a:gd name="T86" fmla="*/ 76 w 182"/>
                      <a:gd name="T87" fmla="*/ 0 h 185"/>
                      <a:gd name="T88" fmla="*/ 86 w 182"/>
                      <a:gd name="T89" fmla="*/ 8 h 185"/>
                      <a:gd name="T90" fmla="*/ 86 w 182"/>
                      <a:gd name="T91" fmla="*/ 21 h 185"/>
                      <a:gd name="T92" fmla="*/ 86 w 182"/>
                      <a:gd name="T93" fmla="*/ 37 h 185"/>
                      <a:gd name="T94" fmla="*/ 86 w 182"/>
                      <a:gd name="T95" fmla="*/ 50 h 185"/>
                      <a:gd name="T96" fmla="*/ 78 w 182"/>
                      <a:gd name="T97" fmla="*/ 57 h 185"/>
                      <a:gd name="T98" fmla="*/ 67 w 182"/>
                      <a:gd name="T99" fmla="*/ 63 h 185"/>
                      <a:gd name="T100" fmla="*/ 61 w 182"/>
                      <a:gd name="T101" fmla="*/ 73 h 185"/>
                      <a:gd name="T102" fmla="*/ 57 w 182"/>
                      <a:gd name="T103" fmla="*/ 86 h 185"/>
                      <a:gd name="T104" fmla="*/ 57 w 182"/>
                      <a:gd name="T105" fmla="*/ 99 h 185"/>
                      <a:gd name="T106" fmla="*/ 61 w 182"/>
                      <a:gd name="T107" fmla="*/ 111 h 185"/>
                      <a:gd name="T108" fmla="*/ 70 w 182"/>
                      <a:gd name="T109" fmla="*/ 122 h 185"/>
                      <a:gd name="T110" fmla="*/ 82 w 182"/>
                      <a:gd name="T111" fmla="*/ 128 h 185"/>
                      <a:gd name="T112" fmla="*/ 91 w 182"/>
                      <a:gd name="T113" fmla="*/ 1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 h="185">
                        <a:moveTo>
                          <a:pt x="91" y="128"/>
                        </a:moveTo>
                        <a:lnTo>
                          <a:pt x="97" y="128"/>
                        </a:lnTo>
                        <a:lnTo>
                          <a:pt x="105" y="126"/>
                        </a:lnTo>
                        <a:lnTo>
                          <a:pt x="110" y="122"/>
                        </a:lnTo>
                        <a:lnTo>
                          <a:pt x="116" y="118"/>
                        </a:lnTo>
                        <a:lnTo>
                          <a:pt x="120" y="111"/>
                        </a:lnTo>
                        <a:lnTo>
                          <a:pt x="124" y="107"/>
                        </a:lnTo>
                        <a:lnTo>
                          <a:pt x="125" y="99"/>
                        </a:lnTo>
                        <a:lnTo>
                          <a:pt x="127" y="92"/>
                        </a:lnTo>
                        <a:lnTo>
                          <a:pt x="125" y="86"/>
                        </a:lnTo>
                        <a:lnTo>
                          <a:pt x="124" y="78"/>
                        </a:lnTo>
                        <a:lnTo>
                          <a:pt x="120" y="73"/>
                        </a:lnTo>
                        <a:lnTo>
                          <a:pt x="116" y="69"/>
                        </a:lnTo>
                        <a:lnTo>
                          <a:pt x="112" y="63"/>
                        </a:lnTo>
                        <a:lnTo>
                          <a:pt x="106" y="61"/>
                        </a:lnTo>
                        <a:lnTo>
                          <a:pt x="101" y="57"/>
                        </a:lnTo>
                        <a:lnTo>
                          <a:pt x="95" y="57"/>
                        </a:lnTo>
                        <a:lnTo>
                          <a:pt x="95" y="50"/>
                        </a:lnTo>
                        <a:lnTo>
                          <a:pt x="95" y="44"/>
                        </a:lnTo>
                        <a:lnTo>
                          <a:pt x="95" y="37"/>
                        </a:lnTo>
                        <a:lnTo>
                          <a:pt x="95" y="29"/>
                        </a:lnTo>
                        <a:lnTo>
                          <a:pt x="93" y="21"/>
                        </a:lnTo>
                        <a:lnTo>
                          <a:pt x="93" y="14"/>
                        </a:lnTo>
                        <a:lnTo>
                          <a:pt x="93" y="8"/>
                        </a:lnTo>
                        <a:lnTo>
                          <a:pt x="93" y="0"/>
                        </a:lnTo>
                        <a:lnTo>
                          <a:pt x="101" y="0"/>
                        </a:lnTo>
                        <a:lnTo>
                          <a:pt x="110" y="4"/>
                        </a:lnTo>
                        <a:lnTo>
                          <a:pt x="118" y="6"/>
                        </a:lnTo>
                        <a:lnTo>
                          <a:pt x="127" y="8"/>
                        </a:lnTo>
                        <a:lnTo>
                          <a:pt x="135" y="12"/>
                        </a:lnTo>
                        <a:lnTo>
                          <a:pt x="143" y="16"/>
                        </a:lnTo>
                        <a:lnTo>
                          <a:pt x="150" y="23"/>
                        </a:lnTo>
                        <a:lnTo>
                          <a:pt x="156" y="29"/>
                        </a:lnTo>
                        <a:lnTo>
                          <a:pt x="162" y="35"/>
                        </a:lnTo>
                        <a:lnTo>
                          <a:pt x="167" y="42"/>
                        </a:lnTo>
                        <a:lnTo>
                          <a:pt x="171" y="48"/>
                        </a:lnTo>
                        <a:lnTo>
                          <a:pt x="175" y="57"/>
                        </a:lnTo>
                        <a:lnTo>
                          <a:pt x="177" y="65"/>
                        </a:lnTo>
                        <a:lnTo>
                          <a:pt x="181" y="73"/>
                        </a:lnTo>
                        <a:lnTo>
                          <a:pt x="182" y="82"/>
                        </a:lnTo>
                        <a:lnTo>
                          <a:pt x="182" y="92"/>
                        </a:lnTo>
                        <a:lnTo>
                          <a:pt x="182" y="101"/>
                        </a:lnTo>
                        <a:lnTo>
                          <a:pt x="179" y="109"/>
                        </a:lnTo>
                        <a:lnTo>
                          <a:pt x="177" y="118"/>
                        </a:lnTo>
                        <a:lnTo>
                          <a:pt x="175" y="128"/>
                        </a:lnTo>
                        <a:lnTo>
                          <a:pt x="171" y="135"/>
                        </a:lnTo>
                        <a:lnTo>
                          <a:pt x="167" y="143"/>
                        </a:lnTo>
                        <a:lnTo>
                          <a:pt x="160" y="151"/>
                        </a:lnTo>
                        <a:lnTo>
                          <a:pt x="156" y="158"/>
                        </a:lnTo>
                        <a:lnTo>
                          <a:pt x="148" y="162"/>
                        </a:lnTo>
                        <a:lnTo>
                          <a:pt x="141" y="168"/>
                        </a:lnTo>
                        <a:lnTo>
                          <a:pt x="133" y="171"/>
                        </a:lnTo>
                        <a:lnTo>
                          <a:pt x="127" y="177"/>
                        </a:lnTo>
                        <a:lnTo>
                          <a:pt x="118" y="179"/>
                        </a:lnTo>
                        <a:lnTo>
                          <a:pt x="108" y="181"/>
                        </a:lnTo>
                        <a:lnTo>
                          <a:pt x="99" y="185"/>
                        </a:lnTo>
                        <a:lnTo>
                          <a:pt x="91" y="185"/>
                        </a:lnTo>
                        <a:lnTo>
                          <a:pt x="80" y="185"/>
                        </a:lnTo>
                        <a:lnTo>
                          <a:pt x="72" y="181"/>
                        </a:lnTo>
                        <a:lnTo>
                          <a:pt x="63" y="179"/>
                        </a:lnTo>
                        <a:lnTo>
                          <a:pt x="55" y="177"/>
                        </a:lnTo>
                        <a:lnTo>
                          <a:pt x="46" y="171"/>
                        </a:lnTo>
                        <a:lnTo>
                          <a:pt x="38" y="168"/>
                        </a:lnTo>
                        <a:lnTo>
                          <a:pt x="32" y="162"/>
                        </a:lnTo>
                        <a:lnTo>
                          <a:pt x="25" y="158"/>
                        </a:lnTo>
                        <a:lnTo>
                          <a:pt x="19" y="151"/>
                        </a:lnTo>
                        <a:lnTo>
                          <a:pt x="15" y="143"/>
                        </a:lnTo>
                        <a:lnTo>
                          <a:pt x="9" y="135"/>
                        </a:lnTo>
                        <a:lnTo>
                          <a:pt x="6" y="128"/>
                        </a:lnTo>
                        <a:lnTo>
                          <a:pt x="2" y="118"/>
                        </a:lnTo>
                        <a:lnTo>
                          <a:pt x="0" y="109"/>
                        </a:lnTo>
                        <a:lnTo>
                          <a:pt x="0" y="101"/>
                        </a:lnTo>
                        <a:lnTo>
                          <a:pt x="0" y="92"/>
                        </a:lnTo>
                        <a:lnTo>
                          <a:pt x="0" y="82"/>
                        </a:lnTo>
                        <a:lnTo>
                          <a:pt x="0" y="73"/>
                        </a:lnTo>
                        <a:lnTo>
                          <a:pt x="2" y="65"/>
                        </a:lnTo>
                        <a:lnTo>
                          <a:pt x="6" y="57"/>
                        </a:lnTo>
                        <a:lnTo>
                          <a:pt x="8" y="48"/>
                        </a:lnTo>
                        <a:lnTo>
                          <a:pt x="13" y="42"/>
                        </a:lnTo>
                        <a:lnTo>
                          <a:pt x="19" y="35"/>
                        </a:lnTo>
                        <a:lnTo>
                          <a:pt x="25" y="29"/>
                        </a:lnTo>
                        <a:lnTo>
                          <a:pt x="28" y="23"/>
                        </a:lnTo>
                        <a:lnTo>
                          <a:pt x="36" y="17"/>
                        </a:lnTo>
                        <a:lnTo>
                          <a:pt x="42" y="12"/>
                        </a:lnTo>
                        <a:lnTo>
                          <a:pt x="51" y="10"/>
                        </a:lnTo>
                        <a:lnTo>
                          <a:pt x="59" y="6"/>
                        </a:lnTo>
                        <a:lnTo>
                          <a:pt x="67" y="4"/>
                        </a:lnTo>
                        <a:lnTo>
                          <a:pt x="76" y="0"/>
                        </a:lnTo>
                        <a:lnTo>
                          <a:pt x="86" y="0"/>
                        </a:lnTo>
                        <a:lnTo>
                          <a:pt x="86" y="8"/>
                        </a:lnTo>
                        <a:lnTo>
                          <a:pt x="86" y="14"/>
                        </a:lnTo>
                        <a:lnTo>
                          <a:pt x="86" y="21"/>
                        </a:lnTo>
                        <a:lnTo>
                          <a:pt x="86" y="29"/>
                        </a:lnTo>
                        <a:lnTo>
                          <a:pt x="86" y="37"/>
                        </a:lnTo>
                        <a:lnTo>
                          <a:pt x="86" y="44"/>
                        </a:lnTo>
                        <a:lnTo>
                          <a:pt x="86" y="50"/>
                        </a:lnTo>
                        <a:lnTo>
                          <a:pt x="86" y="57"/>
                        </a:lnTo>
                        <a:lnTo>
                          <a:pt x="78" y="57"/>
                        </a:lnTo>
                        <a:lnTo>
                          <a:pt x="74" y="61"/>
                        </a:lnTo>
                        <a:lnTo>
                          <a:pt x="67" y="63"/>
                        </a:lnTo>
                        <a:lnTo>
                          <a:pt x="65" y="69"/>
                        </a:lnTo>
                        <a:lnTo>
                          <a:pt x="61" y="73"/>
                        </a:lnTo>
                        <a:lnTo>
                          <a:pt x="59" y="78"/>
                        </a:lnTo>
                        <a:lnTo>
                          <a:pt x="57" y="86"/>
                        </a:lnTo>
                        <a:lnTo>
                          <a:pt x="57" y="92"/>
                        </a:lnTo>
                        <a:lnTo>
                          <a:pt x="57" y="99"/>
                        </a:lnTo>
                        <a:lnTo>
                          <a:pt x="59" y="107"/>
                        </a:lnTo>
                        <a:lnTo>
                          <a:pt x="61" y="111"/>
                        </a:lnTo>
                        <a:lnTo>
                          <a:pt x="65" y="118"/>
                        </a:lnTo>
                        <a:lnTo>
                          <a:pt x="70" y="122"/>
                        </a:lnTo>
                        <a:lnTo>
                          <a:pt x="76" y="126"/>
                        </a:lnTo>
                        <a:lnTo>
                          <a:pt x="82" y="128"/>
                        </a:lnTo>
                        <a:lnTo>
                          <a:pt x="91" y="128"/>
                        </a:lnTo>
                        <a:lnTo>
                          <a:pt x="9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Freeform 106"/>
                  <p:cNvSpPr>
                    <a:spLocks/>
                  </p:cNvSpPr>
                  <p:nvPr/>
                </p:nvSpPr>
                <p:spPr bwMode="auto">
                  <a:xfrm rot="-3496584">
                    <a:off x="4447" y="3206"/>
                    <a:ext cx="25" cy="12"/>
                  </a:xfrm>
                  <a:custGeom>
                    <a:avLst/>
                    <a:gdLst>
                      <a:gd name="T0" fmla="*/ 0 w 57"/>
                      <a:gd name="T1" fmla="*/ 35 h 57"/>
                      <a:gd name="T2" fmla="*/ 21 w 57"/>
                      <a:gd name="T3" fmla="*/ 0 h 57"/>
                      <a:gd name="T4" fmla="*/ 28 w 57"/>
                      <a:gd name="T5" fmla="*/ 0 h 57"/>
                      <a:gd name="T6" fmla="*/ 57 w 57"/>
                      <a:gd name="T7" fmla="*/ 35 h 57"/>
                      <a:gd name="T8" fmla="*/ 32 w 57"/>
                      <a:gd name="T9" fmla="*/ 57 h 57"/>
                      <a:gd name="T10" fmla="*/ 19 w 57"/>
                      <a:gd name="T11" fmla="*/ 57 h 57"/>
                      <a:gd name="T12" fmla="*/ 0 w 57"/>
                      <a:gd name="T13" fmla="*/ 35 h 57"/>
                      <a:gd name="T14" fmla="*/ 0 w 57"/>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0" y="35"/>
                        </a:moveTo>
                        <a:lnTo>
                          <a:pt x="21" y="0"/>
                        </a:lnTo>
                        <a:lnTo>
                          <a:pt x="28" y="0"/>
                        </a:lnTo>
                        <a:lnTo>
                          <a:pt x="57" y="35"/>
                        </a:lnTo>
                        <a:lnTo>
                          <a:pt x="32" y="57"/>
                        </a:lnTo>
                        <a:lnTo>
                          <a:pt x="19" y="57"/>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nvGrpSpPr>
            <p:cNvPr id="12" name="Group 107"/>
            <p:cNvGrpSpPr>
              <a:grpSpLocks/>
            </p:cNvGrpSpPr>
            <p:nvPr/>
          </p:nvGrpSpPr>
          <p:grpSpPr bwMode="auto">
            <a:xfrm>
              <a:off x="2474" y="3151"/>
              <a:ext cx="1985" cy="571"/>
              <a:chOff x="374" y="3093"/>
              <a:chExt cx="1985" cy="720"/>
            </a:xfrm>
          </p:grpSpPr>
          <p:grpSp>
            <p:nvGrpSpPr>
              <p:cNvPr id="96" name="Group 108"/>
              <p:cNvGrpSpPr>
                <a:grpSpLocks/>
              </p:cNvGrpSpPr>
              <p:nvPr/>
            </p:nvGrpSpPr>
            <p:grpSpPr bwMode="auto">
              <a:xfrm>
                <a:off x="1713" y="3145"/>
                <a:ext cx="646" cy="641"/>
                <a:chOff x="4758" y="3031"/>
                <a:chExt cx="604" cy="486"/>
              </a:xfrm>
            </p:grpSpPr>
            <p:sp>
              <p:nvSpPr>
                <p:cNvPr id="145" name="Freeform 109"/>
                <p:cNvSpPr>
                  <a:spLocks/>
                </p:cNvSpPr>
                <p:nvPr/>
              </p:nvSpPr>
              <p:spPr bwMode="auto">
                <a:xfrm>
                  <a:off x="4758" y="3031"/>
                  <a:ext cx="571" cy="486"/>
                </a:xfrm>
                <a:custGeom>
                  <a:avLst/>
                  <a:gdLst>
                    <a:gd name="T0" fmla="*/ 2 w 1207"/>
                    <a:gd name="T1" fmla="*/ 36 h 970"/>
                    <a:gd name="T2" fmla="*/ 23 w 1207"/>
                    <a:gd name="T3" fmla="*/ 265 h 970"/>
                    <a:gd name="T4" fmla="*/ 54 w 1207"/>
                    <a:gd name="T5" fmla="*/ 593 h 970"/>
                    <a:gd name="T6" fmla="*/ 87 w 1207"/>
                    <a:gd name="T7" fmla="*/ 883 h 970"/>
                    <a:gd name="T8" fmla="*/ 138 w 1207"/>
                    <a:gd name="T9" fmla="*/ 970 h 970"/>
                    <a:gd name="T10" fmla="*/ 207 w 1207"/>
                    <a:gd name="T11" fmla="*/ 970 h 970"/>
                    <a:gd name="T12" fmla="*/ 276 w 1207"/>
                    <a:gd name="T13" fmla="*/ 969 h 970"/>
                    <a:gd name="T14" fmla="*/ 345 w 1207"/>
                    <a:gd name="T15" fmla="*/ 968 h 970"/>
                    <a:gd name="T16" fmla="*/ 414 w 1207"/>
                    <a:gd name="T17" fmla="*/ 966 h 970"/>
                    <a:gd name="T18" fmla="*/ 485 w 1207"/>
                    <a:gd name="T19" fmla="*/ 965 h 970"/>
                    <a:gd name="T20" fmla="*/ 554 w 1207"/>
                    <a:gd name="T21" fmla="*/ 962 h 970"/>
                    <a:gd name="T22" fmla="*/ 623 w 1207"/>
                    <a:gd name="T23" fmla="*/ 960 h 970"/>
                    <a:gd name="T24" fmla="*/ 692 w 1207"/>
                    <a:gd name="T25" fmla="*/ 957 h 970"/>
                    <a:gd name="T26" fmla="*/ 761 w 1207"/>
                    <a:gd name="T27" fmla="*/ 954 h 970"/>
                    <a:gd name="T28" fmla="*/ 830 w 1207"/>
                    <a:gd name="T29" fmla="*/ 951 h 970"/>
                    <a:gd name="T30" fmla="*/ 899 w 1207"/>
                    <a:gd name="T31" fmla="*/ 947 h 970"/>
                    <a:gd name="T32" fmla="*/ 967 w 1207"/>
                    <a:gd name="T33" fmla="*/ 944 h 970"/>
                    <a:gd name="T34" fmla="*/ 1037 w 1207"/>
                    <a:gd name="T35" fmla="*/ 940 h 970"/>
                    <a:gd name="T36" fmla="*/ 1104 w 1207"/>
                    <a:gd name="T37" fmla="*/ 937 h 970"/>
                    <a:gd name="T38" fmla="*/ 1172 w 1207"/>
                    <a:gd name="T39" fmla="*/ 933 h 970"/>
                    <a:gd name="T40" fmla="*/ 1207 w 1207"/>
                    <a:gd name="T41" fmla="*/ 28 h 970"/>
                    <a:gd name="T42" fmla="*/ 1137 w 1207"/>
                    <a:gd name="T43" fmla="*/ 25 h 970"/>
                    <a:gd name="T44" fmla="*/ 1063 w 1207"/>
                    <a:gd name="T45" fmla="*/ 22 h 970"/>
                    <a:gd name="T46" fmla="*/ 987 w 1207"/>
                    <a:gd name="T47" fmla="*/ 20 h 970"/>
                    <a:gd name="T48" fmla="*/ 907 w 1207"/>
                    <a:gd name="T49" fmla="*/ 17 h 970"/>
                    <a:gd name="T50" fmla="*/ 827 w 1207"/>
                    <a:gd name="T51" fmla="*/ 15 h 970"/>
                    <a:gd name="T52" fmla="*/ 745 w 1207"/>
                    <a:gd name="T53" fmla="*/ 12 h 970"/>
                    <a:gd name="T54" fmla="*/ 663 w 1207"/>
                    <a:gd name="T55" fmla="*/ 9 h 970"/>
                    <a:gd name="T56" fmla="*/ 581 w 1207"/>
                    <a:gd name="T57" fmla="*/ 7 h 970"/>
                    <a:gd name="T58" fmla="*/ 500 w 1207"/>
                    <a:gd name="T59" fmla="*/ 6 h 970"/>
                    <a:gd name="T60" fmla="*/ 419 w 1207"/>
                    <a:gd name="T61" fmla="*/ 3 h 970"/>
                    <a:gd name="T62" fmla="*/ 341 w 1207"/>
                    <a:gd name="T63" fmla="*/ 2 h 970"/>
                    <a:gd name="T64" fmla="*/ 266 w 1207"/>
                    <a:gd name="T65" fmla="*/ 1 h 970"/>
                    <a:gd name="T66" fmla="*/ 193 w 1207"/>
                    <a:gd name="T67" fmla="*/ 1 h 970"/>
                    <a:gd name="T68" fmla="*/ 124 w 1207"/>
                    <a:gd name="T69" fmla="*/ 0 h 970"/>
                    <a:gd name="T70" fmla="*/ 60 w 1207"/>
                    <a:gd name="T71" fmla="*/ 0 h 970"/>
                    <a:gd name="T72" fmla="*/ 0 w 1207"/>
                    <a:gd name="T73" fmla="*/ 1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7" h="970">
                      <a:moveTo>
                        <a:pt x="0" y="1"/>
                      </a:moveTo>
                      <a:lnTo>
                        <a:pt x="2" y="36"/>
                      </a:lnTo>
                      <a:lnTo>
                        <a:pt x="10" y="130"/>
                      </a:lnTo>
                      <a:lnTo>
                        <a:pt x="23" y="265"/>
                      </a:lnTo>
                      <a:lnTo>
                        <a:pt x="37" y="425"/>
                      </a:lnTo>
                      <a:lnTo>
                        <a:pt x="54" y="593"/>
                      </a:lnTo>
                      <a:lnTo>
                        <a:pt x="71" y="751"/>
                      </a:lnTo>
                      <a:lnTo>
                        <a:pt x="87" y="883"/>
                      </a:lnTo>
                      <a:lnTo>
                        <a:pt x="103" y="970"/>
                      </a:lnTo>
                      <a:lnTo>
                        <a:pt x="138" y="970"/>
                      </a:lnTo>
                      <a:lnTo>
                        <a:pt x="173" y="970"/>
                      </a:lnTo>
                      <a:lnTo>
                        <a:pt x="207" y="970"/>
                      </a:lnTo>
                      <a:lnTo>
                        <a:pt x="242" y="969"/>
                      </a:lnTo>
                      <a:lnTo>
                        <a:pt x="276" y="969"/>
                      </a:lnTo>
                      <a:lnTo>
                        <a:pt x="311" y="968"/>
                      </a:lnTo>
                      <a:lnTo>
                        <a:pt x="345" y="968"/>
                      </a:lnTo>
                      <a:lnTo>
                        <a:pt x="380" y="967"/>
                      </a:lnTo>
                      <a:lnTo>
                        <a:pt x="414" y="966"/>
                      </a:lnTo>
                      <a:lnTo>
                        <a:pt x="450" y="966"/>
                      </a:lnTo>
                      <a:lnTo>
                        <a:pt x="485" y="965"/>
                      </a:lnTo>
                      <a:lnTo>
                        <a:pt x="519" y="963"/>
                      </a:lnTo>
                      <a:lnTo>
                        <a:pt x="554" y="962"/>
                      </a:lnTo>
                      <a:lnTo>
                        <a:pt x="588" y="961"/>
                      </a:lnTo>
                      <a:lnTo>
                        <a:pt x="623" y="960"/>
                      </a:lnTo>
                      <a:lnTo>
                        <a:pt x="657" y="958"/>
                      </a:lnTo>
                      <a:lnTo>
                        <a:pt x="692" y="957"/>
                      </a:lnTo>
                      <a:lnTo>
                        <a:pt x="727" y="955"/>
                      </a:lnTo>
                      <a:lnTo>
                        <a:pt x="761" y="954"/>
                      </a:lnTo>
                      <a:lnTo>
                        <a:pt x="796" y="952"/>
                      </a:lnTo>
                      <a:lnTo>
                        <a:pt x="830" y="951"/>
                      </a:lnTo>
                      <a:lnTo>
                        <a:pt x="865" y="948"/>
                      </a:lnTo>
                      <a:lnTo>
                        <a:pt x="899" y="947"/>
                      </a:lnTo>
                      <a:lnTo>
                        <a:pt x="933" y="945"/>
                      </a:lnTo>
                      <a:lnTo>
                        <a:pt x="967" y="944"/>
                      </a:lnTo>
                      <a:lnTo>
                        <a:pt x="1002" y="942"/>
                      </a:lnTo>
                      <a:lnTo>
                        <a:pt x="1037" y="940"/>
                      </a:lnTo>
                      <a:lnTo>
                        <a:pt x="1071" y="938"/>
                      </a:lnTo>
                      <a:lnTo>
                        <a:pt x="1104" y="937"/>
                      </a:lnTo>
                      <a:lnTo>
                        <a:pt x="1139" y="935"/>
                      </a:lnTo>
                      <a:lnTo>
                        <a:pt x="1172" y="933"/>
                      </a:lnTo>
                      <a:lnTo>
                        <a:pt x="1207" y="931"/>
                      </a:lnTo>
                      <a:lnTo>
                        <a:pt x="1207" y="28"/>
                      </a:lnTo>
                      <a:lnTo>
                        <a:pt x="1172" y="26"/>
                      </a:lnTo>
                      <a:lnTo>
                        <a:pt x="1137" y="25"/>
                      </a:lnTo>
                      <a:lnTo>
                        <a:pt x="1100" y="24"/>
                      </a:lnTo>
                      <a:lnTo>
                        <a:pt x="1063" y="22"/>
                      </a:lnTo>
                      <a:lnTo>
                        <a:pt x="1025" y="21"/>
                      </a:lnTo>
                      <a:lnTo>
                        <a:pt x="987" y="20"/>
                      </a:lnTo>
                      <a:lnTo>
                        <a:pt x="948" y="18"/>
                      </a:lnTo>
                      <a:lnTo>
                        <a:pt x="907" y="17"/>
                      </a:lnTo>
                      <a:lnTo>
                        <a:pt x="867" y="16"/>
                      </a:lnTo>
                      <a:lnTo>
                        <a:pt x="827" y="15"/>
                      </a:lnTo>
                      <a:lnTo>
                        <a:pt x="787" y="13"/>
                      </a:lnTo>
                      <a:lnTo>
                        <a:pt x="745" y="12"/>
                      </a:lnTo>
                      <a:lnTo>
                        <a:pt x="704" y="10"/>
                      </a:lnTo>
                      <a:lnTo>
                        <a:pt x="663" y="9"/>
                      </a:lnTo>
                      <a:lnTo>
                        <a:pt x="622" y="8"/>
                      </a:lnTo>
                      <a:lnTo>
                        <a:pt x="581" y="7"/>
                      </a:lnTo>
                      <a:lnTo>
                        <a:pt x="540" y="7"/>
                      </a:lnTo>
                      <a:lnTo>
                        <a:pt x="500" y="6"/>
                      </a:lnTo>
                      <a:lnTo>
                        <a:pt x="459" y="5"/>
                      </a:lnTo>
                      <a:lnTo>
                        <a:pt x="419" y="3"/>
                      </a:lnTo>
                      <a:lnTo>
                        <a:pt x="380" y="3"/>
                      </a:lnTo>
                      <a:lnTo>
                        <a:pt x="341" y="2"/>
                      </a:lnTo>
                      <a:lnTo>
                        <a:pt x="303" y="2"/>
                      </a:lnTo>
                      <a:lnTo>
                        <a:pt x="266" y="1"/>
                      </a:lnTo>
                      <a:lnTo>
                        <a:pt x="229" y="1"/>
                      </a:lnTo>
                      <a:lnTo>
                        <a:pt x="193" y="1"/>
                      </a:lnTo>
                      <a:lnTo>
                        <a:pt x="158" y="0"/>
                      </a:lnTo>
                      <a:lnTo>
                        <a:pt x="124" y="0"/>
                      </a:lnTo>
                      <a:lnTo>
                        <a:pt x="91" y="0"/>
                      </a:lnTo>
                      <a:lnTo>
                        <a:pt x="60" y="0"/>
                      </a:lnTo>
                      <a:lnTo>
                        <a:pt x="29" y="1"/>
                      </a:lnTo>
                      <a:lnTo>
                        <a:pt x="0" y="1"/>
                      </a:lnTo>
                      <a:close/>
                    </a:path>
                  </a:pathLst>
                </a:custGeom>
                <a:solidFill>
                  <a:srgbClr val="E9DC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Freeform 110"/>
                <p:cNvSpPr>
                  <a:spLocks/>
                </p:cNvSpPr>
                <p:nvPr/>
              </p:nvSpPr>
              <p:spPr bwMode="auto">
                <a:xfrm>
                  <a:off x="4823" y="3261"/>
                  <a:ext cx="353" cy="229"/>
                </a:xfrm>
                <a:custGeom>
                  <a:avLst/>
                  <a:gdLst>
                    <a:gd name="T0" fmla="*/ 74 w 705"/>
                    <a:gd name="T1" fmla="*/ 141 h 458"/>
                    <a:gd name="T2" fmla="*/ 39 w 705"/>
                    <a:gd name="T3" fmla="*/ 163 h 458"/>
                    <a:gd name="T4" fmla="*/ 10 w 705"/>
                    <a:gd name="T5" fmla="*/ 185 h 458"/>
                    <a:gd name="T6" fmla="*/ 0 w 705"/>
                    <a:gd name="T7" fmla="*/ 202 h 458"/>
                    <a:gd name="T8" fmla="*/ 25 w 705"/>
                    <a:gd name="T9" fmla="*/ 213 h 458"/>
                    <a:gd name="T10" fmla="*/ 59 w 705"/>
                    <a:gd name="T11" fmla="*/ 229 h 458"/>
                    <a:gd name="T12" fmla="*/ 87 w 705"/>
                    <a:gd name="T13" fmla="*/ 247 h 458"/>
                    <a:gd name="T14" fmla="*/ 114 w 705"/>
                    <a:gd name="T15" fmla="*/ 269 h 458"/>
                    <a:gd name="T16" fmla="*/ 139 w 705"/>
                    <a:gd name="T17" fmla="*/ 300 h 458"/>
                    <a:gd name="T18" fmla="*/ 158 w 705"/>
                    <a:gd name="T19" fmla="*/ 344 h 458"/>
                    <a:gd name="T20" fmla="*/ 166 w 705"/>
                    <a:gd name="T21" fmla="*/ 391 h 458"/>
                    <a:gd name="T22" fmla="*/ 169 w 705"/>
                    <a:gd name="T23" fmla="*/ 438 h 458"/>
                    <a:gd name="T24" fmla="*/ 205 w 705"/>
                    <a:gd name="T25" fmla="*/ 446 h 458"/>
                    <a:gd name="T26" fmla="*/ 287 w 705"/>
                    <a:gd name="T27" fmla="*/ 405 h 458"/>
                    <a:gd name="T28" fmla="*/ 375 w 705"/>
                    <a:gd name="T29" fmla="*/ 348 h 458"/>
                    <a:gd name="T30" fmla="*/ 464 w 705"/>
                    <a:gd name="T31" fmla="*/ 280 h 458"/>
                    <a:gd name="T32" fmla="*/ 548 w 705"/>
                    <a:gd name="T33" fmla="*/ 208 h 458"/>
                    <a:gd name="T34" fmla="*/ 620 w 705"/>
                    <a:gd name="T35" fmla="*/ 141 h 458"/>
                    <a:gd name="T36" fmla="*/ 674 w 705"/>
                    <a:gd name="T37" fmla="*/ 84 h 458"/>
                    <a:gd name="T38" fmla="*/ 701 w 705"/>
                    <a:gd name="T39" fmla="*/ 42 h 458"/>
                    <a:gd name="T40" fmla="*/ 701 w 705"/>
                    <a:gd name="T41" fmla="*/ 22 h 458"/>
                    <a:gd name="T42" fmla="*/ 683 w 705"/>
                    <a:gd name="T43" fmla="*/ 8 h 458"/>
                    <a:gd name="T44" fmla="*/ 655 w 705"/>
                    <a:gd name="T45" fmla="*/ 1 h 458"/>
                    <a:gd name="T46" fmla="*/ 624 w 705"/>
                    <a:gd name="T47" fmla="*/ 0 h 458"/>
                    <a:gd name="T48" fmla="*/ 578 w 705"/>
                    <a:gd name="T49" fmla="*/ 8 h 458"/>
                    <a:gd name="T50" fmla="*/ 506 w 705"/>
                    <a:gd name="T51" fmla="*/ 26 h 458"/>
                    <a:gd name="T52" fmla="*/ 424 w 705"/>
                    <a:gd name="T53" fmla="*/ 46 h 458"/>
                    <a:gd name="T54" fmla="*/ 337 w 705"/>
                    <a:gd name="T55" fmla="*/ 68 h 458"/>
                    <a:gd name="T56" fmla="*/ 256 w 705"/>
                    <a:gd name="T57" fmla="*/ 88 h 458"/>
                    <a:gd name="T58" fmla="*/ 183 w 705"/>
                    <a:gd name="T59" fmla="*/ 108 h 458"/>
                    <a:gd name="T60" fmla="*/ 128 w 705"/>
                    <a:gd name="T61" fmla="*/ 123 h 458"/>
                    <a:gd name="T62" fmla="*/ 93 w 705"/>
                    <a:gd name="T63" fmla="*/ 132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5" h="458">
                      <a:moveTo>
                        <a:pt x="87" y="134"/>
                      </a:moveTo>
                      <a:lnTo>
                        <a:pt x="74" y="141"/>
                      </a:lnTo>
                      <a:lnTo>
                        <a:pt x="56" y="152"/>
                      </a:lnTo>
                      <a:lnTo>
                        <a:pt x="39" y="163"/>
                      </a:lnTo>
                      <a:lnTo>
                        <a:pt x="24" y="174"/>
                      </a:lnTo>
                      <a:lnTo>
                        <a:pt x="10" y="185"/>
                      </a:lnTo>
                      <a:lnTo>
                        <a:pt x="2" y="196"/>
                      </a:lnTo>
                      <a:lnTo>
                        <a:pt x="0" y="202"/>
                      </a:lnTo>
                      <a:lnTo>
                        <a:pt x="6" y="207"/>
                      </a:lnTo>
                      <a:lnTo>
                        <a:pt x="25" y="213"/>
                      </a:lnTo>
                      <a:lnTo>
                        <a:pt x="43" y="221"/>
                      </a:lnTo>
                      <a:lnTo>
                        <a:pt x="59" y="229"/>
                      </a:lnTo>
                      <a:lnTo>
                        <a:pt x="74" y="237"/>
                      </a:lnTo>
                      <a:lnTo>
                        <a:pt x="87" y="247"/>
                      </a:lnTo>
                      <a:lnTo>
                        <a:pt x="101" y="258"/>
                      </a:lnTo>
                      <a:lnTo>
                        <a:pt x="114" y="269"/>
                      </a:lnTo>
                      <a:lnTo>
                        <a:pt x="127" y="282"/>
                      </a:lnTo>
                      <a:lnTo>
                        <a:pt x="139" y="300"/>
                      </a:lnTo>
                      <a:lnTo>
                        <a:pt x="150" y="322"/>
                      </a:lnTo>
                      <a:lnTo>
                        <a:pt x="158" y="344"/>
                      </a:lnTo>
                      <a:lnTo>
                        <a:pt x="162" y="367"/>
                      </a:lnTo>
                      <a:lnTo>
                        <a:pt x="166" y="391"/>
                      </a:lnTo>
                      <a:lnTo>
                        <a:pt x="168" y="415"/>
                      </a:lnTo>
                      <a:lnTo>
                        <a:pt x="169" y="438"/>
                      </a:lnTo>
                      <a:lnTo>
                        <a:pt x="169" y="458"/>
                      </a:lnTo>
                      <a:lnTo>
                        <a:pt x="205" y="446"/>
                      </a:lnTo>
                      <a:lnTo>
                        <a:pt x="244" y="428"/>
                      </a:lnTo>
                      <a:lnTo>
                        <a:pt x="287" y="405"/>
                      </a:lnTo>
                      <a:lnTo>
                        <a:pt x="331" y="378"/>
                      </a:lnTo>
                      <a:lnTo>
                        <a:pt x="375" y="348"/>
                      </a:lnTo>
                      <a:lnTo>
                        <a:pt x="420" y="314"/>
                      </a:lnTo>
                      <a:lnTo>
                        <a:pt x="464" y="280"/>
                      </a:lnTo>
                      <a:lnTo>
                        <a:pt x="508" y="244"/>
                      </a:lnTo>
                      <a:lnTo>
                        <a:pt x="548" y="208"/>
                      </a:lnTo>
                      <a:lnTo>
                        <a:pt x="586" y="174"/>
                      </a:lnTo>
                      <a:lnTo>
                        <a:pt x="620" y="141"/>
                      </a:lnTo>
                      <a:lnTo>
                        <a:pt x="650" y="110"/>
                      </a:lnTo>
                      <a:lnTo>
                        <a:pt x="674" y="84"/>
                      </a:lnTo>
                      <a:lnTo>
                        <a:pt x="691" y="61"/>
                      </a:lnTo>
                      <a:lnTo>
                        <a:pt x="701" y="42"/>
                      </a:lnTo>
                      <a:lnTo>
                        <a:pt x="705" y="31"/>
                      </a:lnTo>
                      <a:lnTo>
                        <a:pt x="701" y="22"/>
                      </a:lnTo>
                      <a:lnTo>
                        <a:pt x="693" y="13"/>
                      </a:lnTo>
                      <a:lnTo>
                        <a:pt x="683" y="8"/>
                      </a:lnTo>
                      <a:lnTo>
                        <a:pt x="670" y="3"/>
                      </a:lnTo>
                      <a:lnTo>
                        <a:pt x="655" y="1"/>
                      </a:lnTo>
                      <a:lnTo>
                        <a:pt x="639" y="0"/>
                      </a:lnTo>
                      <a:lnTo>
                        <a:pt x="624" y="0"/>
                      </a:lnTo>
                      <a:lnTo>
                        <a:pt x="609" y="1"/>
                      </a:lnTo>
                      <a:lnTo>
                        <a:pt x="578" y="8"/>
                      </a:lnTo>
                      <a:lnTo>
                        <a:pt x="544" y="17"/>
                      </a:lnTo>
                      <a:lnTo>
                        <a:pt x="506" y="26"/>
                      </a:lnTo>
                      <a:lnTo>
                        <a:pt x="465" y="35"/>
                      </a:lnTo>
                      <a:lnTo>
                        <a:pt x="424" y="46"/>
                      </a:lnTo>
                      <a:lnTo>
                        <a:pt x="381" y="57"/>
                      </a:lnTo>
                      <a:lnTo>
                        <a:pt x="337" y="68"/>
                      </a:lnTo>
                      <a:lnTo>
                        <a:pt x="296" y="78"/>
                      </a:lnTo>
                      <a:lnTo>
                        <a:pt x="256" y="88"/>
                      </a:lnTo>
                      <a:lnTo>
                        <a:pt x="218" y="99"/>
                      </a:lnTo>
                      <a:lnTo>
                        <a:pt x="183" y="108"/>
                      </a:lnTo>
                      <a:lnTo>
                        <a:pt x="153" y="116"/>
                      </a:lnTo>
                      <a:lnTo>
                        <a:pt x="128" y="123"/>
                      </a:lnTo>
                      <a:lnTo>
                        <a:pt x="107" y="129"/>
                      </a:lnTo>
                      <a:lnTo>
                        <a:pt x="93" y="132"/>
                      </a:lnTo>
                      <a:lnTo>
                        <a:pt x="87" y="13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Freeform 111"/>
                <p:cNvSpPr>
                  <a:spLocks/>
                </p:cNvSpPr>
                <p:nvPr/>
              </p:nvSpPr>
              <p:spPr bwMode="auto">
                <a:xfrm>
                  <a:off x="4821" y="3175"/>
                  <a:ext cx="461" cy="269"/>
                </a:xfrm>
                <a:custGeom>
                  <a:avLst/>
                  <a:gdLst>
                    <a:gd name="T0" fmla="*/ 2 w 923"/>
                    <a:gd name="T1" fmla="*/ 292 h 538"/>
                    <a:gd name="T2" fmla="*/ 15 w 923"/>
                    <a:gd name="T3" fmla="*/ 288 h 538"/>
                    <a:gd name="T4" fmla="*/ 35 w 923"/>
                    <a:gd name="T5" fmla="*/ 288 h 538"/>
                    <a:gd name="T6" fmla="*/ 60 w 923"/>
                    <a:gd name="T7" fmla="*/ 294 h 538"/>
                    <a:gd name="T8" fmla="*/ 89 w 923"/>
                    <a:gd name="T9" fmla="*/ 305 h 538"/>
                    <a:gd name="T10" fmla="*/ 121 w 923"/>
                    <a:gd name="T11" fmla="*/ 323 h 538"/>
                    <a:gd name="T12" fmla="*/ 152 w 923"/>
                    <a:gd name="T13" fmla="*/ 347 h 538"/>
                    <a:gd name="T14" fmla="*/ 183 w 923"/>
                    <a:gd name="T15" fmla="*/ 379 h 538"/>
                    <a:gd name="T16" fmla="*/ 211 w 923"/>
                    <a:gd name="T17" fmla="*/ 430 h 538"/>
                    <a:gd name="T18" fmla="*/ 218 w 923"/>
                    <a:gd name="T19" fmla="*/ 506 h 538"/>
                    <a:gd name="T20" fmla="*/ 249 w 923"/>
                    <a:gd name="T21" fmla="*/ 529 h 538"/>
                    <a:gd name="T22" fmla="*/ 303 w 923"/>
                    <a:gd name="T23" fmla="*/ 506 h 538"/>
                    <a:gd name="T24" fmla="*/ 356 w 923"/>
                    <a:gd name="T25" fmla="*/ 477 h 538"/>
                    <a:gd name="T26" fmla="*/ 408 w 923"/>
                    <a:gd name="T27" fmla="*/ 445 h 538"/>
                    <a:gd name="T28" fmla="*/ 459 w 923"/>
                    <a:gd name="T29" fmla="*/ 410 h 538"/>
                    <a:gd name="T30" fmla="*/ 508 w 923"/>
                    <a:gd name="T31" fmla="*/ 373 h 538"/>
                    <a:gd name="T32" fmla="*/ 558 w 923"/>
                    <a:gd name="T33" fmla="*/ 336 h 538"/>
                    <a:gd name="T34" fmla="*/ 607 w 923"/>
                    <a:gd name="T35" fmla="*/ 302 h 538"/>
                    <a:gd name="T36" fmla="*/ 649 w 923"/>
                    <a:gd name="T37" fmla="*/ 275 h 538"/>
                    <a:gd name="T38" fmla="*/ 688 w 923"/>
                    <a:gd name="T39" fmla="*/ 250 h 538"/>
                    <a:gd name="T40" fmla="*/ 729 w 923"/>
                    <a:gd name="T41" fmla="*/ 220 h 538"/>
                    <a:gd name="T42" fmla="*/ 773 w 923"/>
                    <a:gd name="T43" fmla="*/ 187 h 538"/>
                    <a:gd name="T44" fmla="*/ 816 w 923"/>
                    <a:gd name="T45" fmla="*/ 150 h 538"/>
                    <a:gd name="T46" fmla="*/ 854 w 923"/>
                    <a:gd name="T47" fmla="*/ 112 h 538"/>
                    <a:gd name="T48" fmla="*/ 887 w 923"/>
                    <a:gd name="T49" fmla="*/ 73 h 538"/>
                    <a:gd name="T50" fmla="*/ 911 w 923"/>
                    <a:gd name="T51" fmla="*/ 35 h 538"/>
                    <a:gd name="T52" fmla="*/ 923 w 923"/>
                    <a:gd name="T53" fmla="*/ 11 h 538"/>
                    <a:gd name="T54" fmla="*/ 918 w 923"/>
                    <a:gd name="T55" fmla="*/ 3 h 538"/>
                    <a:gd name="T56" fmla="*/ 900 w 923"/>
                    <a:gd name="T57" fmla="*/ 0 h 538"/>
                    <a:gd name="T58" fmla="*/ 862 w 923"/>
                    <a:gd name="T59" fmla="*/ 3 h 538"/>
                    <a:gd name="T60" fmla="*/ 810 w 923"/>
                    <a:gd name="T61" fmla="*/ 15 h 538"/>
                    <a:gd name="T62" fmla="*/ 762 w 923"/>
                    <a:gd name="T63" fmla="*/ 25 h 538"/>
                    <a:gd name="T64" fmla="*/ 712 w 923"/>
                    <a:gd name="T65" fmla="*/ 36 h 538"/>
                    <a:gd name="T66" fmla="*/ 661 w 923"/>
                    <a:gd name="T67" fmla="*/ 46 h 538"/>
                    <a:gd name="T68" fmla="*/ 610 w 923"/>
                    <a:gd name="T69" fmla="*/ 56 h 538"/>
                    <a:gd name="T70" fmla="*/ 555 w 923"/>
                    <a:gd name="T71" fmla="*/ 67 h 538"/>
                    <a:gd name="T72" fmla="*/ 501 w 923"/>
                    <a:gd name="T73" fmla="*/ 78 h 538"/>
                    <a:gd name="T74" fmla="*/ 447 w 923"/>
                    <a:gd name="T75" fmla="*/ 92 h 538"/>
                    <a:gd name="T76" fmla="*/ 398 w 923"/>
                    <a:gd name="T77" fmla="*/ 105 h 538"/>
                    <a:gd name="T78" fmla="*/ 353 w 923"/>
                    <a:gd name="T79" fmla="*/ 119 h 538"/>
                    <a:gd name="T80" fmla="*/ 310 w 923"/>
                    <a:gd name="T81" fmla="*/ 132 h 538"/>
                    <a:gd name="T82" fmla="*/ 266 w 923"/>
                    <a:gd name="T83" fmla="*/ 146 h 538"/>
                    <a:gd name="T84" fmla="*/ 224 w 923"/>
                    <a:gd name="T85" fmla="*/ 162 h 538"/>
                    <a:gd name="T86" fmla="*/ 180 w 923"/>
                    <a:gd name="T87" fmla="*/ 177 h 538"/>
                    <a:gd name="T88" fmla="*/ 137 w 923"/>
                    <a:gd name="T89" fmla="*/ 192 h 538"/>
                    <a:gd name="T90" fmla="*/ 92 w 923"/>
                    <a:gd name="T91" fmla="*/ 206 h 538"/>
                    <a:gd name="T92" fmla="*/ 60 w 923"/>
                    <a:gd name="T93" fmla="*/ 220 h 538"/>
                    <a:gd name="T94" fmla="*/ 36 w 923"/>
                    <a:gd name="T95" fmla="*/ 243 h 538"/>
                    <a:gd name="T96" fmla="*/ 15 w 923"/>
                    <a:gd name="T97" fmla="*/ 268 h 538"/>
                    <a:gd name="T98" fmla="*/ 1 w 923"/>
                    <a:gd name="T99" fmla="*/ 289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3" h="538">
                      <a:moveTo>
                        <a:pt x="0" y="295"/>
                      </a:moveTo>
                      <a:lnTo>
                        <a:pt x="2" y="292"/>
                      </a:lnTo>
                      <a:lnTo>
                        <a:pt x="7" y="289"/>
                      </a:lnTo>
                      <a:lnTo>
                        <a:pt x="15" y="288"/>
                      </a:lnTo>
                      <a:lnTo>
                        <a:pt x="23" y="288"/>
                      </a:lnTo>
                      <a:lnTo>
                        <a:pt x="35" y="288"/>
                      </a:lnTo>
                      <a:lnTo>
                        <a:pt x="46" y="290"/>
                      </a:lnTo>
                      <a:lnTo>
                        <a:pt x="60" y="294"/>
                      </a:lnTo>
                      <a:lnTo>
                        <a:pt x="74" y="300"/>
                      </a:lnTo>
                      <a:lnTo>
                        <a:pt x="89" y="305"/>
                      </a:lnTo>
                      <a:lnTo>
                        <a:pt x="105" y="313"/>
                      </a:lnTo>
                      <a:lnTo>
                        <a:pt x="121" y="323"/>
                      </a:lnTo>
                      <a:lnTo>
                        <a:pt x="137" y="334"/>
                      </a:lnTo>
                      <a:lnTo>
                        <a:pt x="152" y="347"/>
                      </a:lnTo>
                      <a:lnTo>
                        <a:pt x="168" y="362"/>
                      </a:lnTo>
                      <a:lnTo>
                        <a:pt x="183" y="379"/>
                      </a:lnTo>
                      <a:lnTo>
                        <a:pt x="197" y="398"/>
                      </a:lnTo>
                      <a:lnTo>
                        <a:pt x="211" y="430"/>
                      </a:lnTo>
                      <a:lnTo>
                        <a:pt x="217" y="468"/>
                      </a:lnTo>
                      <a:lnTo>
                        <a:pt x="218" y="506"/>
                      </a:lnTo>
                      <a:lnTo>
                        <a:pt x="220" y="538"/>
                      </a:lnTo>
                      <a:lnTo>
                        <a:pt x="249" y="529"/>
                      </a:lnTo>
                      <a:lnTo>
                        <a:pt x="277" y="519"/>
                      </a:lnTo>
                      <a:lnTo>
                        <a:pt x="303" y="506"/>
                      </a:lnTo>
                      <a:lnTo>
                        <a:pt x="330" y="492"/>
                      </a:lnTo>
                      <a:lnTo>
                        <a:pt x="356" y="477"/>
                      </a:lnTo>
                      <a:lnTo>
                        <a:pt x="383" y="462"/>
                      </a:lnTo>
                      <a:lnTo>
                        <a:pt x="408" y="445"/>
                      </a:lnTo>
                      <a:lnTo>
                        <a:pt x="433" y="427"/>
                      </a:lnTo>
                      <a:lnTo>
                        <a:pt x="459" y="410"/>
                      </a:lnTo>
                      <a:lnTo>
                        <a:pt x="484" y="392"/>
                      </a:lnTo>
                      <a:lnTo>
                        <a:pt x="508" y="373"/>
                      </a:lnTo>
                      <a:lnTo>
                        <a:pt x="533" y="355"/>
                      </a:lnTo>
                      <a:lnTo>
                        <a:pt x="558" y="336"/>
                      </a:lnTo>
                      <a:lnTo>
                        <a:pt x="582" y="319"/>
                      </a:lnTo>
                      <a:lnTo>
                        <a:pt x="607" y="302"/>
                      </a:lnTo>
                      <a:lnTo>
                        <a:pt x="631" y="286"/>
                      </a:lnTo>
                      <a:lnTo>
                        <a:pt x="649" y="275"/>
                      </a:lnTo>
                      <a:lnTo>
                        <a:pt x="667" y="264"/>
                      </a:lnTo>
                      <a:lnTo>
                        <a:pt x="688" y="250"/>
                      </a:lnTo>
                      <a:lnTo>
                        <a:pt x="709" y="236"/>
                      </a:lnTo>
                      <a:lnTo>
                        <a:pt x="729" y="220"/>
                      </a:lnTo>
                      <a:lnTo>
                        <a:pt x="751" y="204"/>
                      </a:lnTo>
                      <a:lnTo>
                        <a:pt x="773" y="187"/>
                      </a:lnTo>
                      <a:lnTo>
                        <a:pt x="795" y="168"/>
                      </a:lnTo>
                      <a:lnTo>
                        <a:pt x="816" y="150"/>
                      </a:lnTo>
                      <a:lnTo>
                        <a:pt x="835" y="130"/>
                      </a:lnTo>
                      <a:lnTo>
                        <a:pt x="854" y="112"/>
                      </a:lnTo>
                      <a:lnTo>
                        <a:pt x="871" y="92"/>
                      </a:lnTo>
                      <a:lnTo>
                        <a:pt x="887" y="73"/>
                      </a:lnTo>
                      <a:lnTo>
                        <a:pt x="901" y="53"/>
                      </a:lnTo>
                      <a:lnTo>
                        <a:pt x="911" y="35"/>
                      </a:lnTo>
                      <a:lnTo>
                        <a:pt x="921" y="16"/>
                      </a:lnTo>
                      <a:lnTo>
                        <a:pt x="923" y="11"/>
                      </a:lnTo>
                      <a:lnTo>
                        <a:pt x="922" y="8"/>
                      </a:lnTo>
                      <a:lnTo>
                        <a:pt x="918" y="3"/>
                      </a:lnTo>
                      <a:lnTo>
                        <a:pt x="911" y="1"/>
                      </a:lnTo>
                      <a:lnTo>
                        <a:pt x="900" y="0"/>
                      </a:lnTo>
                      <a:lnTo>
                        <a:pt x="884" y="0"/>
                      </a:lnTo>
                      <a:lnTo>
                        <a:pt x="862" y="3"/>
                      </a:lnTo>
                      <a:lnTo>
                        <a:pt x="833" y="9"/>
                      </a:lnTo>
                      <a:lnTo>
                        <a:pt x="810" y="15"/>
                      </a:lnTo>
                      <a:lnTo>
                        <a:pt x="786" y="21"/>
                      </a:lnTo>
                      <a:lnTo>
                        <a:pt x="762" y="25"/>
                      </a:lnTo>
                      <a:lnTo>
                        <a:pt x="737" y="31"/>
                      </a:lnTo>
                      <a:lnTo>
                        <a:pt x="712" y="36"/>
                      </a:lnTo>
                      <a:lnTo>
                        <a:pt x="687" y="41"/>
                      </a:lnTo>
                      <a:lnTo>
                        <a:pt x="661" y="46"/>
                      </a:lnTo>
                      <a:lnTo>
                        <a:pt x="635" y="51"/>
                      </a:lnTo>
                      <a:lnTo>
                        <a:pt x="610" y="56"/>
                      </a:lnTo>
                      <a:lnTo>
                        <a:pt x="583" y="61"/>
                      </a:lnTo>
                      <a:lnTo>
                        <a:pt x="555" y="67"/>
                      </a:lnTo>
                      <a:lnTo>
                        <a:pt x="529" y="73"/>
                      </a:lnTo>
                      <a:lnTo>
                        <a:pt x="501" y="78"/>
                      </a:lnTo>
                      <a:lnTo>
                        <a:pt x="475" y="85"/>
                      </a:lnTo>
                      <a:lnTo>
                        <a:pt x="447" y="92"/>
                      </a:lnTo>
                      <a:lnTo>
                        <a:pt x="419" y="99"/>
                      </a:lnTo>
                      <a:lnTo>
                        <a:pt x="398" y="105"/>
                      </a:lnTo>
                      <a:lnTo>
                        <a:pt x="375" y="112"/>
                      </a:lnTo>
                      <a:lnTo>
                        <a:pt x="353" y="119"/>
                      </a:lnTo>
                      <a:lnTo>
                        <a:pt x="331" y="124"/>
                      </a:lnTo>
                      <a:lnTo>
                        <a:pt x="310" y="132"/>
                      </a:lnTo>
                      <a:lnTo>
                        <a:pt x="288" y="139"/>
                      </a:lnTo>
                      <a:lnTo>
                        <a:pt x="266" y="146"/>
                      </a:lnTo>
                      <a:lnTo>
                        <a:pt x="245" y="154"/>
                      </a:lnTo>
                      <a:lnTo>
                        <a:pt x="224" y="162"/>
                      </a:lnTo>
                      <a:lnTo>
                        <a:pt x="202" y="169"/>
                      </a:lnTo>
                      <a:lnTo>
                        <a:pt x="180" y="177"/>
                      </a:lnTo>
                      <a:lnTo>
                        <a:pt x="159" y="184"/>
                      </a:lnTo>
                      <a:lnTo>
                        <a:pt x="137" y="192"/>
                      </a:lnTo>
                      <a:lnTo>
                        <a:pt x="115" y="199"/>
                      </a:lnTo>
                      <a:lnTo>
                        <a:pt x="92" y="206"/>
                      </a:lnTo>
                      <a:lnTo>
                        <a:pt x="70" y="213"/>
                      </a:lnTo>
                      <a:lnTo>
                        <a:pt x="60" y="220"/>
                      </a:lnTo>
                      <a:lnTo>
                        <a:pt x="49" y="230"/>
                      </a:lnTo>
                      <a:lnTo>
                        <a:pt x="36" y="243"/>
                      </a:lnTo>
                      <a:lnTo>
                        <a:pt x="25" y="256"/>
                      </a:lnTo>
                      <a:lnTo>
                        <a:pt x="15" y="268"/>
                      </a:lnTo>
                      <a:lnTo>
                        <a:pt x="7" y="280"/>
                      </a:lnTo>
                      <a:lnTo>
                        <a:pt x="1" y="289"/>
                      </a:lnTo>
                      <a:lnTo>
                        <a:pt x="0" y="295"/>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Freeform 112"/>
                <p:cNvSpPr>
                  <a:spLocks/>
                </p:cNvSpPr>
                <p:nvPr/>
              </p:nvSpPr>
              <p:spPr bwMode="auto">
                <a:xfrm>
                  <a:off x="4894" y="3060"/>
                  <a:ext cx="303" cy="338"/>
                </a:xfrm>
                <a:custGeom>
                  <a:avLst/>
                  <a:gdLst>
                    <a:gd name="T0" fmla="*/ 12 w 606"/>
                    <a:gd name="T1" fmla="*/ 463 h 677"/>
                    <a:gd name="T2" fmla="*/ 57 w 606"/>
                    <a:gd name="T3" fmla="*/ 434 h 677"/>
                    <a:gd name="T4" fmla="*/ 111 w 606"/>
                    <a:gd name="T5" fmla="*/ 408 h 677"/>
                    <a:gd name="T6" fmla="*/ 161 w 606"/>
                    <a:gd name="T7" fmla="*/ 385 h 677"/>
                    <a:gd name="T8" fmla="*/ 199 w 606"/>
                    <a:gd name="T9" fmla="*/ 357 h 677"/>
                    <a:gd name="T10" fmla="*/ 238 w 606"/>
                    <a:gd name="T11" fmla="*/ 317 h 677"/>
                    <a:gd name="T12" fmla="*/ 273 w 606"/>
                    <a:gd name="T13" fmla="*/ 278 h 677"/>
                    <a:gd name="T14" fmla="*/ 304 w 606"/>
                    <a:gd name="T15" fmla="*/ 238 h 677"/>
                    <a:gd name="T16" fmla="*/ 334 w 606"/>
                    <a:gd name="T17" fmla="*/ 198 h 677"/>
                    <a:gd name="T18" fmla="*/ 366 w 606"/>
                    <a:gd name="T19" fmla="*/ 157 h 677"/>
                    <a:gd name="T20" fmla="*/ 399 w 606"/>
                    <a:gd name="T21" fmla="*/ 118 h 677"/>
                    <a:gd name="T22" fmla="*/ 437 w 606"/>
                    <a:gd name="T23" fmla="*/ 79 h 677"/>
                    <a:gd name="T24" fmla="*/ 471 w 606"/>
                    <a:gd name="T25" fmla="*/ 50 h 677"/>
                    <a:gd name="T26" fmla="*/ 505 w 606"/>
                    <a:gd name="T27" fmla="*/ 29 h 677"/>
                    <a:gd name="T28" fmla="*/ 547 w 606"/>
                    <a:gd name="T29" fmla="*/ 11 h 677"/>
                    <a:gd name="T30" fmla="*/ 587 w 606"/>
                    <a:gd name="T31" fmla="*/ 0 h 677"/>
                    <a:gd name="T32" fmla="*/ 589 w 606"/>
                    <a:gd name="T33" fmla="*/ 25 h 677"/>
                    <a:gd name="T34" fmla="*/ 557 w 606"/>
                    <a:gd name="T35" fmla="*/ 74 h 677"/>
                    <a:gd name="T36" fmla="*/ 529 w 606"/>
                    <a:gd name="T37" fmla="*/ 127 h 677"/>
                    <a:gd name="T38" fmla="*/ 506 w 606"/>
                    <a:gd name="T39" fmla="*/ 181 h 677"/>
                    <a:gd name="T40" fmla="*/ 493 w 606"/>
                    <a:gd name="T41" fmla="*/ 226 h 677"/>
                    <a:gd name="T42" fmla="*/ 480 w 606"/>
                    <a:gd name="T43" fmla="*/ 261 h 677"/>
                    <a:gd name="T44" fmla="*/ 464 w 606"/>
                    <a:gd name="T45" fmla="*/ 294 h 677"/>
                    <a:gd name="T46" fmla="*/ 445 w 606"/>
                    <a:gd name="T47" fmla="*/ 329 h 677"/>
                    <a:gd name="T48" fmla="*/ 427 w 606"/>
                    <a:gd name="T49" fmla="*/ 367 h 677"/>
                    <a:gd name="T50" fmla="*/ 403 w 606"/>
                    <a:gd name="T51" fmla="*/ 410 h 677"/>
                    <a:gd name="T52" fmla="*/ 373 w 606"/>
                    <a:gd name="T53" fmla="*/ 452 h 677"/>
                    <a:gd name="T54" fmla="*/ 338 w 606"/>
                    <a:gd name="T55" fmla="*/ 497 h 677"/>
                    <a:gd name="T56" fmla="*/ 300 w 606"/>
                    <a:gd name="T57" fmla="*/ 541 h 677"/>
                    <a:gd name="T58" fmla="*/ 260 w 606"/>
                    <a:gd name="T59" fmla="*/ 582 h 677"/>
                    <a:gd name="T60" fmla="*/ 217 w 606"/>
                    <a:gd name="T61" fmla="*/ 623 h 677"/>
                    <a:gd name="T62" fmla="*/ 172 w 606"/>
                    <a:gd name="T63" fmla="*/ 660 h 677"/>
                    <a:gd name="T64" fmla="*/ 148 w 606"/>
                    <a:gd name="T65" fmla="*/ 664 h 677"/>
                    <a:gd name="T66" fmla="*/ 136 w 606"/>
                    <a:gd name="T67" fmla="*/ 620 h 677"/>
                    <a:gd name="T68" fmla="*/ 106 w 606"/>
                    <a:gd name="T69" fmla="*/ 562 h 677"/>
                    <a:gd name="T70" fmla="*/ 46 w 606"/>
                    <a:gd name="T71" fmla="*/ 50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6" h="677">
                      <a:moveTo>
                        <a:pt x="0" y="478"/>
                      </a:moveTo>
                      <a:lnTo>
                        <a:pt x="12" y="463"/>
                      </a:lnTo>
                      <a:lnTo>
                        <a:pt x="32" y="448"/>
                      </a:lnTo>
                      <a:lnTo>
                        <a:pt x="57" y="434"/>
                      </a:lnTo>
                      <a:lnTo>
                        <a:pt x="84" y="420"/>
                      </a:lnTo>
                      <a:lnTo>
                        <a:pt x="111" y="408"/>
                      </a:lnTo>
                      <a:lnTo>
                        <a:pt x="138" y="397"/>
                      </a:lnTo>
                      <a:lnTo>
                        <a:pt x="161" y="385"/>
                      </a:lnTo>
                      <a:lnTo>
                        <a:pt x="177" y="376"/>
                      </a:lnTo>
                      <a:lnTo>
                        <a:pt x="199" y="357"/>
                      </a:lnTo>
                      <a:lnTo>
                        <a:pt x="218" y="337"/>
                      </a:lnTo>
                      <a:lnTo>
                        <a:pt x="238" y="317"/>
                      </a:lnTo>
                      <a:lnTo>
                        <a:pt x="255" y="298"/>
                      </a:lnTo>
                      <a:lnTo>
                        <a:pt x="273" y="278"/>
                      </a:lnTo>
                      <a:lnTo>
                        <a:pt x="289" y="257"/>
                      </a:lnTo>
                      <a:lnTo>
                        <a:pt x="304" y="238"/>
                      </a:lnTo>
                      <a:lnTo>
                        <a:pt x="319" y="217"/>
                      </a:lnTo>
                      <a:lnTo>
                        <a:pt x="334" y="198"/>
                      </a:lnTo>
                      <a:lnTo>
                        <a:pt x="350" y="178"/>
                      </a:lnTo>
                      <a:lnTo>
                        <a:pt x="366" y="157"/>
                      </a:lnTo>
                      <a:lnTo>
                        <a:pt x="382" y="138"/>
                      </a:lnTo>
                      <a:lnTo>
                        <a:pt x="399" y="118"/>
                      </a:lnTo>
                      <a:lnTo>
                        <a:pt x="418" y="98"/>
                      </a:lnTo>
                      <a:lnTo>
                        <a:pt x="437" y="79"/>
                      </a:lnTo>
                      <a:lnTo>
                        <a:pt x="459" y="59"/>
                      </a:lnTo>
                      <a:lnTo>
                        <a:pt x="471" y="50"/>
                      </a:lnTo>
                      <a:lnTo>
                        <a:pt x="487" y="40"/>
                      </a:lnTo>
                      <a:lnTo>
                        <a:pt x="505" y="29"/>
                      </a:lnTo>
                      <a:lnTo>
                        <a:pt x="526" y="19"/>
                      </a:lnTo>
                      <a:lnTo>
                        <a:pt x="547" y="11"/>
                      </a:lnTo>
                      <a:lnTo>
                        <a:pt x="568" y="4"/>
                      </a:lnTo>
                      <a:lnTo>
                        <a:pt x="587" y="0"/>
                      </a:lnTo>
                      <a:lnTo>
                        <a:pt x="606" y="2"/>
                      </a:lnTo>
                      <a:lnTo>
                        <a:pt x="589" y="25"/>
                      </a:lnTo>
                      <a:lnTo>
                        <a:pt x="572" y="49"/>
                      </a:lnTo>
                      <a:lnTo>
                        <a:pt x="557" y="74"/>
                      </a:lnTo>
                      <a:lnTo>
                        <a:pt x="542" y="101"/>
                      </a:lnTo>
                      <a:lnTo>
                        <a:pt x="529" y="127"/>
                      </a:lnTo>
                      <a:lnTo>
                        <a:pt x="517" y="154"/>
                      </a:lnTo>
                      <a:lnTo>
                        <a:pt x="506" y="181"/>
                      </a:lnTo>
                      <a:lnTo>
                        <a:pt x="498" y="208"/>
                      </a:lnTo>
                      <a:lnTo>
                        <a:pt x="493" y="226"/>
                      </a:lnTo>
                      <a:lnTo>
                        <a:pt x="487" y="244"/>
                      </a:lnTo>
                      <a:lnTo>
                        <a:pt x="480" y="261"/>
                      </a:lnTo>
                      <a:lnTo>
                        <a:pt x="473" y="278"/>
                      </a:lnTo>
                      <a:lnTo>
                        <a:pt x="464" y="294"/>
                      </a:lnTo>
                      <a:lnTo>
                        <a:pt x="456" y="312"/>
                      </a:lnTo>
                      <a:lnTo>
                        <a:pt x="445" y="329"/>
                      </a:lnTo>
                      <a:lnTo>
                        <a:pt x="436" y="346"/>
                      </a:lnTo>
                      <a:lnTo>
                        <a:pt x="427" y="367"/>
                      </a:lnTo>
                      <a:lnTo>
                        <a:pt x="415" y="388"/>
                      </a:lnTo>
                      <a:lnTo>
                        <a:pt x="403" y="410"/>
                      </a:lnTo>
                      <a:lnTo>
                        <a:pt x="388" y="430"/>
                      </a:lnTo>
                      <a:lnTo>
                        <a:pt x="373" y="452"/>
                      </a:lnTo>
                      <a:lnTo>
                        <a:pt x="357" y="475"/>
                      </a:lnTo>
                      <a:lnTo>
                        <a:pt x="338" y="497"/>
                      </a:lnTo>
                      <a:lnTo>
                        <a:pt x="320" y="519"/>
                      </a:lnTo>
                      <a:lnTo>
                        <a:pt x="300" y="541"/>
                      </a:lnTo>
                      <a:lnTo>
                        <a:pt x="281" y="562"/>
                      </a:lnTo>
                      <a:lnTo>
                        <a:pt x="260" y="582"/>
                      </a:lnTo>
                      <a:lnTo>
                        <a:pt x="238" y="603"/>
                      </a:lnTo>
                      <a:lnTo>
                        <a:pt x="217" y="623"/>
                      </a:lnTo>
                      <a:lnTo>
                        <a:pt x="195" y="642"/>
                      </a:lnTo>
                      <a:lnTo>
                        <a:pt x="172" y="660"/>
                      </a:lnTo>
                      <a:lnTo>
                        <a:pt x="150" y="677"/>
                      </a:lnTo>
                      <a:lnTo>
                        <a:pt x="148" y="664"/>
                      </a:lnTo>
                      <a:lnTo>
                        <a:pt x="144" y="645"/>
                      </a:lnTo>
                      <a:lnTo>
                        <a:pt x="136" y="620"/>
                      </a:lnTo>
                      <a:lnTo>
                        <a:pt x="124" y="592"/>
                      </a:lnTo>
                      <a:lnTo>
                        <a:pt x="106" y="562"/>
                      </a:lnTo>
                      <a:lnTo>
                        <a:pt x="80" y="532"/>
                      </a:lnTo>
                      <a:lnTo>
                        <a:pt x="46" y="503"/>
                      </a:lnTo>
                      <a:lnTo>
                        <a:pt x="0" y="47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Freeform 113"/>
                <p:cNvSpPr>
                  <a:spLocks/>
                </p:cNvSpPr>
                <p:nvPr/>
              </p:nvSpPr>
              <p:spPr bwMode="auto">
                <a:xfrm>
                  <a:off x="4912" y="3259"/>
                  <a:ext cx="118" cy="108"/>
                </a:xfrm>
                <a:custGeom>
                  <a:avLst/>
                  <a:gdLst>
                    <a:gd name="T0" fmla="*/ 214 w 237"/>
                    <a:gd name="T1" fmla="*/ 0 h 218"/>
                    <a:gd name="T2" fmla="*/ 221 w 237"/>
                    <a:gd name="T3" fmla="*/ 4 h 218"/>
                    <a:gd name="T4" fmla="*/ 228 w 237"/>
                    <a:gd name="T5" fmla="*/ 10 h 218"/>
                    <a:gd name="T6" fmla="*/ 233 w 237"/>
                    <a:gd name="T7" fmla="*/ 18 h 218"/>
                    <a:gd name="T8" fmla="*/ 237 w 237"/>
                    <a:gd name="T9" fmla="*/ 24 h 218"/>
                    <a:gd name="T10" fmla="*/ 229 w 237"/>
                    <a:gd name="T11" fmla="*/ 39 h 218"/>
                    <a:gd name="T12" fmla="*/ 220 w 237"/>
                    <a:gd name="T13" fmla="*/ 54 h 218"/>
                    <a:gd name="T14" fmla="*/ 211 w 237"/>
                    <a:gd name="T15" fmla="*/ 69 h 218"/>
                    <a:gd name="T16" fmla="*/ 202 w 237"/>
                    <a:gd name="T17" fmla="*/ 83 h 218"/>
                    <a:gd name="T18" fmla="*/ 191 w 237"/>
                    <a:gd name="T19" fmla="*/ 96 h 218"/>
                    <a:gd name="T20" fmla="*/ 181 w 237"/>
                    <a:gd name="T21" fmla="*/ 110 h 218"/>
                    <a:gd name="T22" fmla="*/ 169 w 237"/>
                    <a:gd name="T23" fmla="*/ 121 h 218"/>
                    <a:gd name="T24" fmla="*/ 158 w 237"/>
                    <a:gd name="T25" fmla="*/ 134 h 218"/>
                    <a:gd name="T26" fmla="*/ 145 w 237"/>
                    <a:gd name="T27" fmla="*/ 145 h 218"/>
                    <a:gd name="T28" fmla="*/ 133 w 237"/>
                    <a:gd name="T29" fmla="*/ 157 h 218"/>
                    <a:gd name="T30" fmla="*/ 120 w 237"/>
                    <a:gd name="T31" fmla="*/ 167 h 218"/>
                    <a:gd name="T32" fmla="*/ 106 w 237"/>
                    <a:gd name="T33" fmla="*/ 178 h 218"/>
                    <a:gd name="T34" fmla="*/ 92 w 237"/>
                    <a:gd name="T35" fmla="*/ 188 h 218"/>
                    <a:gd name="T36" fmla="*/ 78 w 237"/>
                    <a:gd name="T37" fmla="*/ 198 h 218"/>
                    <a:gd name="T38" fmla="*/ 65 w 237"/>
                    <a:gd name="T39" fmla="*/ 209 h 218"/>
                    <a:gd name="T40" fmla="*/ 50 w 237"/>
                    <a:gd name="T41" fmla="*/ 218 h 218"/>
                    <a:gd name="T42" fmla="*/ 43 w 237"/>
                    <a:gd name="T43" fmla="*/ 211 h 218"/>
                    <a:gd name="T44" fmla="*/ 34 w 237"/>
                    <a:gd name="T45" fmla="*/ 204 h 218"/>
                    <a:gd name="T46" fmla="*/ 24 w 237"/>
                    <a:gd name="T47" fmla="*/ 197 h 218"/>
                    <a:gd name="T48" fmla="*/ 16 w 237"/>
                    <a:gd name="T49" fmla="*/ 191 h 218"/>
                    <a:gd name="T50" fmla="*/ 8 w 237"/>
                    <a:gd name="T51" fmla="*/ 184 h 218"/>
                    <a:gd name="T52" fmla="*/ 4 w 237"/>
                    <a:gd name="T53" fmla="*/ 179 h 218"/>
                    <a:gd name="T54" fmla="*/ 0 w 237"/>
                    <a:gd name="T55" fmla="*/ 171 h 218"/>
                    <a:gd name="T56" fmla="*/ 0 w 237"/>
                    <a:gd name="T57" fmla="*/ 164 h 218"/>
                    <a:gd name="T58" fmla="*/ 4 w 237"/>
                    <a:gd name="T59" fmla="*/ 156 h 218"/>
                    <a:gd name="T60" fmla="*/ 9 w 237"/>
                    <a:gd name="T61" fmla="*/ 146 h 218"/>
                    <a:gd name="T62" fmla="*/ 19 w 237"/>
                    <a:gd name="T63" fmla="*/ 135 h 218"/>
                    <a:gd name="T64" fmla="*/ 29 w 237"/>
                    <a:gd name="T65" fmla="*/ 123 h 218"/>
                    <a:gd name="T66" fmla="*/ 40 w 237"/>
                    <a:gd name="T67" fmla="*/ 111 h 218"/>
                    <a:gd name="T68" fmla="*/ 55 w 237"/>
                    <a:gd name="T69" fmla="*/ 97 h 218"/>
                    <a:gd name="T70" fmla="*/ 70 w 237"/>
                    <a:gd name="T71" fmla="*/ 83 h 218"/>
                    <a:gd name="T72" fmla="*/ 87 w 237"/>
                    <a:gd name="T73" fmla="*/ 70 h 218"/>
                    <a:gd name="T74" fmla="*/ 103 w 237"/>
                    <a:gd name="T75" fmla="*/ 58 h 218"/>
                    <a:gd name="T76" fmla="*/ 120 w 237"/>
                    <a:gd name="T77" fmla="*/ 45 h 218"/>
                    <a:gd name="T78" fmla="*/ 137 w 237"/>
                    <a:gd name="T79" fmla="*/ 33 h 218"/>
                    <a:gd name="T80" fmla="*/ 155 w 237"/>
                    <a:gd name="T81" fmla="*/ 23 h 218"/>
                    <a:gd name="T82" fmla="*/ 171 w 237"/>
                    <a:gd name="T83" fmla="*/ 15 h 218"/>
                    <a:gd name="T84" fmla="*/ 187 w 237"/>
                    <a:gd name="T85" fmla="*/ 7 h 218"/>
                    <a:gd name="T86" fmla="*/ 201 w 237"/>
                    <a:gd name="T87" fmla="*/ 2 h 218"/>
                    <a:gd name="T88" fmla="*/ 214 w 237"/>
                    <a:gd name="T8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7" h="218">
                      <a:moveTo>
                        <a:pt x="214" y="0"/>
                      </a:moveTo>
                      <a:lnTo>
                        <a:pt x="221" y="4"/>
                      </a:lnTo>
                      <a:lnTo>
                        <a:pt x="228" y="10"/>
                      </a:lnTo>
                      <a:lnTo>
                        <a:pt x="233" y="18"/>
                      </a:lnTo>
                      <a:lnTo>
                        <a:pt x="237" y="24"/>
                      </a:lnTo>
                      <a:lnTo>
                        <a:pt x="229" y="39"/>
                      </a:lnTo>
                      <a:lnTo>
                        <a:pt x="220" y="54"/>
                      </a:lnTo>
                      <a:lnTo>
                        <a:pt x="211" y="69"/>
                      </a:lnTo>
                      <a:lnTo>
                        <a:pt x="202" y="83"/>
                      </a:lnTo>
                      <a:lnTo>
                        <a:pt x="191" y="96"/>
                      </a:lnTo>
                      <a:lnTo>
                        <a:pt x="181" y="110"/>
                      </a:lnTo>
                      <a:lnTo>
                        <a:pt x="169" y="121"/>
                      </a:lnTo>
                      <a:lnTo>
                        <a:pt x="158" y="134"/>
                      </a:lnTo>
                      <a:lnTo>
                        <a:pt x="145" y="145"/>
                      </a:lnTo>
                      <a:lnTo>
                        <a:pt x="133" y="157"/>
                      </a:lnTo>
                      <a:lnTo>
                        <a:pt x="120" y="167"/>
                      </a:lnTo>
                      <a:lnTo>
                        <a:pt x="106" y="178"/>
                      </a:lnTo>
                      <a:lnTo>
                        <a:pt x="92" y="188"/>
                      </a:lnTo>
                      <a:lnTo>
                        <a:pt x="78" y="198"/>
                      </a:lnTo>
                      <a:lnTo>
                        <a:pt x="65" y="209"/>
                      </a:lnTo>
                      <a:lnTo>
                        <a:pt x="50" y="218"/>
                      </a:lnTo>
                      <a:lnTo>
                        <a:pt x="43" y="211"/>
                      </a:lnTo>
                      <a:lnTo>
                        <a:pt x="34" y="204"/>
                      </a:lnTo>
                      <a:lnTo>
                        <a:pt x="24" y="197"/>
                      </a:lnTo>
                      <a:lnTo>
                        <a:pt x="16" y="191"/>
                      </a:lnTo>
                      <a:lnTo>
                        <a:pt x="8" y="184"/>
                      </a:lnTo>
                      <a:lnTo>
                        <a:pt x="4" y="179"/>
                      </a:lnTo>
                      <a:lnTo>
                        <a:pt x="0" y="171"/>
                      </a:lnTo>
                      <a:lnTo>
                        <a:pt x="0" y="164"/>
                      </a:lnTo>
                      <a:lnTo>
                        <a:pt x="4" y="156"/>
                      </a:lnTo>
                      <a:lnTo>
                        <a:pt x="9" y="146"/>
                      </a:lnTo>
                      <a:lnTo>
                        <a:pt x="19" y="135"/>
                      </a:lnTo>
                      <a:lnTo>
                        <a:pt x="29" y="123"/>
                      </a:lnTo>
                      <a:lnTo>
                        <a:pt x="40" y="111"/>
                      </a:lnTo>
                      <a:lnTo>
                        <a:pt x="55" y="97"/>
                      </a:lnTo>
                      <a:lnTo>
                        <a:pt x="70" y="83"/>
                      </a:lnTo>
                      <a:lnTo>
                        <a:pt x="87" y="70"/>
                      </a:lnTo>
                      <a:lnTo>
                        <a:pt x="103" y="58"/>
                      </a:lnTo>
                      <a:lnTo>
                        <a:pt x="120" y="45"/>
                      </a:lnTo>
                      <a:lnTo>
                        <a:pt x="137" y="33"/>
                      </a:lnTo>
                      <a:lnTo>
                        <a:pt x="155" y="23"/>
                      </a:lnTo>
                      <a:lnTo>
                        <a:pt x="171" y="15"/>
                      </a:lnTo>
                      <a:lnTo>
                        <a:pt x="187" y="7"/>
                      </a:lnTo>
                      <a:lnTo>
                        <a:pt x="201" y="2"/>
                      </a:lnTo>
                      <a:lnTo>
                        <a:pt x="214" y="0"/>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Freeform 114"/>
                <p:cNvSpPr>
                  <a:spLocks/>
                </p:cNvSpPr>
                <p:nvPr/>
              </p:nvSpPr>
              <p:spPr bwMode="auto">
                <a:xfrm>
                  <a:off x="4941" y="3295"/>
                  <a:ext cx="47" cy="44"/>
                </a:xfrm>
                <a:custGeom>
                  <a:avLst/>
                  <a:gdLst>
                    <a:gd name="T0" fmla="*/ 7 w 93"/>
                    <a:gd name="T1" fmla="*/ 77 h 88"/>
                    <a:gd name="T2" fmla="*/ 13 w 93"/>
                    <a:gd name="T3" fmla="*/ 83 h 88"/>
                    <a:gd name="T4" fmla="*/ 19 w 93"/>
                    <a:gd name="T5" fmla="*/ 86 h 88"/>
                    <a:gd name="T6" fmla="*/ 26 w 93"/>
                    <a:gd name="T7" fmla="*/ 87 h 88"/>
                    <a:gd name="T8" fmla="*/ 36 w 93"/>
                    <a:gd name="T9" fmla="*/ 88 h 88"/>
                    <a:gd name="T10" fmla="*/ 44 w 93"/>
                    <a:gd name="T11" fmla="*/ 87 h 88"/>
                    <a:gd name="T12" fmla="*/ 53 w 93"/>
                    <a:gd name="T13" fmla="*/ 84 h 88"/>
                    <a:gd name="T14" fmla="*/ 62 w 93"/>
                    <a:gd name="T15" fmla="*/ 79 h 88"/>
                    <a:gd name="T16" fmla="*/ 71 w 93"/>
                    <a:gd name="T17" fmla="*/ 73 h 88"/>
                    <a:gd name="T18" fmla="*/ 85 w 93"/>
                    <a:gd name="T19" fmla="*/ 58 h 88"/>
                    <a:gd name="T20" fmla="*/ 92 w 93"/>
                    <a:gd name="T21" fmla="*/ 41 h 88"/>
                    <a:gd name="T22" fmla="*/ 93 w 93"/>
                    <a:gd name="T23" fmla="*/ 24 h 88"/>
                    <a:gd name="T24" fmla="*/ 87 w 93"/>
                    <a:gd name="T25" fmla="*/ 10 h 88"/>
                    <a:gd name="T26" fmla="*/ 82 w 93"/>
                    <a:gd name="T27" fmla="*/ 4 h 88"/>
                    <a:gd name="T28" fmla="*/ 75 w 93"/>
                    <a:gd name="T29" fmla="*/ 1 h 88"/>
                    <a:gd name="T30" fmla="*/ 67 w 93"/>
                    <a:gd name="T31" fmla="*/ 0 h 88"/>
                    <a:gd name="T32" fmla="*/ 59 w 93"/>
                    <a:gd name="T33" fmla="*/ 0 h 88"/>
                    <a:gd name="T34" fmla="*/ 49 w 93"/>
                    <a:gd name="T35" fmla="*/ 1 h 88"/>
                    <a:gd name="T36" fmla="*/ 40 w 93"/>
                    <a:gd name="T37" fmla="*/ 4 h 88"/>
                    <a:gd name="T38" fmla="*/ 31 w 93"/>
                    <a:gd name="T39" fmla="*/ 9 h 88"/>
                    <a:gd name="T40" fmla="*/ 23 w 93"/>
                    <a:gd name="T41" fmla="*/ 15 h 88"/>
                    <a:gd name="T42" fmla="*/ 9 w 93"/>
                    <a:gd name="T43" fmla="*/ 30 h 88"/>
                    <a:gd name="T44" fmla="*/ 1 w 93"/>
                    <a:gd name="T45" fmla="*/ 47 h 88"/>
                    <a:gd name="T46" fmla="*/ 0 w 93"/>
                    <a:gd name="T47" fmla="*/ 63 h 88"/>
                    <a:gd name="T48" fmla="*/ 7 w 93"/>
                    <a:gd name="T49" fmla="*/ 7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88">
                      <a:moveTo>
                        <a:pt x="7" y="77"/>
                      </a:moveTo>
                      <a:lnTo>
                        <a:pt x="13" y="83"/>
                      </a:lnTo>
                      <a:lnTo>
                        <a:pt x="19" y="86"/>
                      </a:lnTo>
                      <a:lnTo>
                        <a:pt x="26" y="87"/>
                      </a:lnTo>
                      <a:lnTo>
                        <a:pt x="36" y="88"/>
                      </a:lnTo>
                      <a:lnTo>
                        <a:pt x="44" y="87"/>
                      </a:lnTo>
                      <a:lnTo>
                        <a:pt x="53" y="84"/>
                      </a:lnTo>
                      <a:lnTo>
                        <a:pt x="62" y="79"/>
                      </a:lnTo>
                      <a:lnTo>
                        <a:pt x="71" y="73"/>
                      </a:lnTo>
                      <a:lnTo>
                        <a:pt x="85" y="58"/>
                      </a:lnTo>
                      <a:lnTo>
                        <a:pt x="92" y="41"/>
                      </a:lnTo>
                      <a:lnTo>
                        <a:pt x="93" y="24"/>
                      </a:lnTo>
                      <a:lnTo>
                        <a:pt x="87" y="10"/>
                      </a:lnTo>
                      <a:lnTo>
                        <a:pt x="82" y="4"/>
                      </a:lnTo>
                      <a:lnTo>
                        <a:pt x="75" y="1"/>
                      </a:lnTo>
                      <a:lnTo>
                        <a:pt x="67" y="0"/>
                      </a:lnTo>
                      <a:lnTo>
                        <a:pt x="59" y="0"/>
                      </a:lnTo>
                      <a:lnTo>
                        <a:pt x="49" y="1"/>
                      </a:lnTo>
                      <a:lnTo>
                        <a:pt x="40" y="4"/>
                      </a:lnTo>
                      <a:lnTo>
                        <a:pt x="31" y="9"/>
                      </a:lnTo>
                      <a:lnTo>
                        <a:pt x="23" y="15"/>
                      </a:lnTo>
                      <a:lnTo>
                        <a:pt x="9" y="30"/>
                      </a:lnTo>
                      <a:lnTo>
                        <a:pt x="1" y="47"/>
                      </a:lnTo>
                      <a:lnTo>
                        <a:pt x="0" y="63"/>
                      </a:lnTo>
                      <a:lnTo>
                        <a:pt x="7" y="7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Freeform 115"/>
                <p:cNvSpPr>
                  <a:spLocks/>
                </p:cNvSpPr>
                <p:nvPr/>
              </p:nvSpPr>
              <p:spPr bwMode="auto">
                <a:xfrm>
                  <a:off x="5194" y="3196"/>
                  <a:ext cx="42" cy="35"/>
                </a:xfrm>
                <a:custGeom>
                  <a:avLst/>
                  <a:gdLst>
                    <a:gd name="T0" fmla="*/ 2 w 83"/>
                    <a:gd name="T1" fmla="*/ 50 h 69"/>
                    <a:gd name="T2" fmla="*/ 6 w 83"/>
                    <a:gd name="T3" fmla="*/ 56 h 69"/>
                    <a:gd name="T4" fmla="*/ 10 w 83"/>
                    <a:gd name="T5" fmla="*/ 61 h 69"/>
                    <a:gd name="T6" fmla="*/ 16 w 83"/>
                    <a:gd name="T7" fmla="*/ 65 h 69"/>
                    <a:gd name="T8" fmla="*/ 23 w 83"/>
                    <a:gd name="T9" fmla="*/ 68 h 69"/>
                    <a:gd name="T10" fmla="*/ 30 w 83"/>
                    <a:gd name="T11" fmla="*/ 69 h 69"/>
                    <a:gd name="T12" fmla="*/ 38 w 83"/>
                    <a:gd name="T13" fmla="*/ 69 h 69"/>
                    <a:gd name="T14" fmla="*/ 46 w 83"/>
                    <a:gd name="T15" fmla="*/ 68 h 69"/>
                    <a:gd name="T16" fmla="*/ 54 w 83"/>
                    <a:gd name="T17" fmla="*/ 65 h 69"/>
                    <a:gd name="T18" fmla="*/ 62 w 83"/>
                    <a:gd name="T19" fmla="*/ 62 h 69"/>
                    <a:gd name="T20" fmla="*/ 69 w 83"/>
                    <a:gd name="T21" fmla="*/ 56 h 69"/>
                    <a:gd name="T22" fmla="*/ 75 w 83"/>
                    <a:gd name="T23" fmla="*/ 50 h 69"/>
                    <a:gd name="T24" fmla="*/ 78 w 83"/>
                    <a:gd name="T25" fmla="*/ 45 h 69"/>
                    <a:gd name="T26" fmla="*/ 82 w 83"/>
                    <a:gd name="T27" fmla="*/ 38 h 69"/>
                    <a:gd name="T28" fmla="*/ 83 w 83"/>
                    <a:gd name="T29" fmla="*/ 32 h 69"/>
                    <a:gd name="T30" fmla="*/ 83 w 83"/>
                    <a:gd name="T31" fmla="*/ 25 h 69"/>
                    <a:gd name="T32" fmla="*/ 82 w 83"/>
                    <a:gd name="T33" fmla="*/ 18 h 69"/>
                    <a:gd name="T34" fmla="*/ 78 w 83"/>
                    <a:gd name="T35" fmla="*/ 12 h 69"/>
                    <a:gd name="T36" fmla="*/ 73 w 83"/>
                    <a:gd name="T37" fmla="*/ 8 h 69"/>
                    <a:gd name="T38" fmla="*/ 68 w 83"/>
                    <a:gd name="T39" fmla="*/ 3 h 69"/>
                    <a:gd name="T40" fmla="*/ 61 w 83"/>
                    <a:gd name="T41" fmla="*/ 1 h 69"/>
                    <a:gd name="T42" fmla="*/ 53 w 83"/>
                    <a:gd name="T43" fmla="*/ 0 h 69"/>
                    <a:gd name="T44" fmla="*/ 45 w 83"/>
                    <a:gd name="T45" fmla="*/ 0 h 69"/>
                    <a:gd name="T46" fmla="*/ 37 w 83"/>
                    <a:gd name="T47" fmla="*/ 1 h 69"/>
                    <a:gd name="T48" fmla="*/ 29 w 83"/>
                    <a:gd name="T49" fmla="*/ 3 h 69"/>
                    <a:gd name="T50" fmla="*/ 15 w 83"/>
                    <a:gd name="T51" fmla="*/ 12 h 69"/>
                    <a:gd name="T52" fmla="*/ 4 w 83"/>
                    <a:gd name="T53" fmla="*/ 24 h 69"/>
                    <a:gd name="T54" fmla="*/ 0 w 83"/>
                    <a:gd name="T55" fmla="*/ 36 h 69"/>
                    <a:gd name="T56" fmla="*/ 2 w 83"/>
                    <a:gd name="T57"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69">
                      <a:moveTo>
                        <a:pt x="2" y="50"/>
                      </a:moveTo>
                      <a:lnTo>
                        <a:pt x="6" y="56"/>
                      </a:lnTo>
                      <a:lnTo>
                        <a:pt x="10" y="61"/>
                      </a:lnTo>
                      <a:lnTo>
                        <a:pt x="16" y="65"/>
                      </a:lnTo>
                      <a:lnTo>
                        <a:pt x="23" y="68"/>
                      </a:lnTo>
                      <a:lnTo>
                        <a:pt x="30" y="69"/>
                      </a:lnTo>
                      <a:lnTo>
                        <a:pt x="38" y="69"/>
                      </a:lnTo>
                      <a:lnTo>
                        <a:pt x="46" y="68"/>
                      </a:lnTo>
                      <a:lnTo>
                        <a:pt x="54" y="65"/>
                      </a:lnTo>
                      <a:lnTo>
                        <a:pt x="62" y="62"/>
                      </a:lnTo>
                      <a:lnTo>
                        <a:pt x="69" y="56"/>
                      </a:lnTo>
                      <a:lnTo>
                        <a:pt x="75" y="50"/>
                      </a:lnTo>
                      <a:lnTo>
                        <a:pt x="78" y="45"/>
                      </a:lnTo>
                      <a:lnTo>
                        <a:pt x="82" y="38"/>
                      </a:lnTo>
                      <a:lnTo>
                        <a:pt x="83" y="32"/>
                      </a:lnTo>
                      <a:lnTo>
                        <a:pt x="83" y="25"/>
                      </a:lnTo>
                      <a:lnTo>
                        <a:pt x="82" y="18"/>
                      </a:lnTo>
                      <a:lnTo>
                        <a:pt x="78" y="12"/>
                      </a:lnTo>
                      <a:lnTo>
                        <a:pt x="73" y="8"/>
                      </a:lnTo>
                      <a:lnTo>
                        <a:pt x="68" y="3"/>
                      </a:lnTo>
                      <a:lnTo>
                        <a:pt x="61" y="1"/>
                      </a:lnTo>
                      <a:lnTo>
                        <a:pt x="53" y="0"/>
                      </a:lnTo>
                      <a:lnTo>
                        <a:pt x="45" y="0"/>
                      </a:lnTo>
                      <a:lnTo>
                        <a:pt x="37" y="1"/>
                      </a:lnTo>
                      <a:lnTo>
                        <a:pt x="29" y="3"/>
                      </a:lnTo>
                      <a:lnTo>
                        <a:pt x="15" y="12"/>
                      </a:lnTo>
                      <a:lnTo>
                        <a:pt x="4" y="24"/>
                      </a:lnTo>
                      <a:lnTo>
                        <a:pt x="0" y="36"/>
                      </a:lnTo>
                      <a:lnTo>
                        <a:pt x="2" y="5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Freeform 116"/>
                <p:cNvSpPr>
                  <a:spLocks/>
                </p:cNvSpPr>
                <p:nvPr/>
              </p:nvSpPr>
              <p:spPr bwMode="auto">
                <a:xfrm>
                  <a:off x="5118" y="3087"/>
                  <a:ext cx="45" cy="38"/>
                </a:xfrm>
                <a:custGeom>
                  <a:avLst/>
                  <a:gdLst>
                    <a:gd name="T0" fmla="*/ 80 w 91"/>
                    <a:gd name="T1" fmla="*/ 76 h 76"/>
                    <a:gd name="T2" fmla="*/ 82 w 91"/>
                    <a:gd name="T3" fmla="*/ 70 h 76"/>
                    <a:gd name="T4" fmla="*/ 86 w 91"/>
                    <a:gd name="T5" fmla="*/ 65 h 76"/>
                    <a:gd name="T6" fmla="*/ 88 w 91"/>
                    <a:gd name="T7" fmla="*/ 60 h 76"/>
                    <a:gd name="T8" fmla="*/ 91 w 91"/>
                    <a:gd name="T9" fmla="*/ 54 h 76"/>
                    <a:gd name="T10" fmla="*/ 81 w 91"/>
                    <a:gd name="T11" fmla="*/ 47 h 76"/>
                    <a:gd name="T12" fmla="*/ 73 w 91"/>
                    <a:gd name="T13" fmla="*/ 41 h 76"/>
                    <a:gd name="T14" fmla="*/ 64 w 91"/>
                    <a:gd name="T15" fmla="*/ 34 h 76"/>
                    <a:gd name="T16" fmla="*/ 55 w 91"/>
                    <a:gd name="T17" fmla="*/ 27 h 76"/>
                    <a:gd name="T18" fmla="*/ 46 w 91"/>
                    <a:gd name="T19" fmla="*/ 20 h 76"/>
                    <a:gd name="T20" fmla="*/ 36 w 91"/>
                    <a:gd name="T21" fmla="*/ 13 h 76"/>
                    <a:gd name="T22" fmla="*/ 28 w 91"/>
                    <a:gd name="T23" fmla="*/ 7 h 76"/>
                    <a:gd name="T24" fmla="*/ 19 w 91"/>
                    <a:gd name="T25" fmla="*/ 0 h 76"/>
                    <a:gd name="T26" fmla="*/ 18 w 91"/>
                    <a:gd name="T27" fmla="*/ 1 h 76"/>
                    <a:gd name="T28" fmla="*/ 16 w 91"/>
                    <a:gd name="T29" fmla="*/ 2 h 76"/>
                    <a:gd name="T30" fmla="*/ 15 w 91"/>
                    <a:gd name="T31" fmla="*/ 3 h 76"/>
                    <a:gd name="T32" fmla="*/ 12 w 91"/>
                    <a:gd name="T33" fmla="*/ 4 h 76"/>
                    <a:gd name="T34" fmla="*/ 9 w 91"/>
                    <a:gd name="T35" fmla="*/ 8 h 76"/>
                    <a:gd name="T36" fmla="*/ 6 w 91"/>
                    <a:gd name="T37" fmla="*/ 10 h 76"/>
                    <a:gd name="T38" fmla="*/ 3 w 91"/>
                    <a:gd name="T39" fmla="*/ 13 h 76"/>
                    <a:gd name="T40" fmla="*/ 0 w 91"/>
                    <a:gd name="T41" fmla="*/ 17 h 76"/>
                    <a:gd name="T42" fmla="*/ 10 w 91"/>
                    <a:gd name="T43" fmla="*/ 25 h 76"/>
                    <a:gd name="T44" fmla="*/ 20 w 91"/>
                    <a:gd name="T45" fmla="*/ 32 h 76"/>
                    <a:gd name="T46" fmla="*/ 31 w 91"/>
                    <a:gd name="T47" fmla="*/ 40 h 76"/>
                    <a:gd name="T48" fmla="*/ 41 w 91"/>
                    <a:gd name="T49" fmla="*/ 48 h 76"/>
                    <a:gd name="T50" fmla="*/ 51 w 91"/>
                    <a:gd name="T51" fmla="*/ 55 h 76"/>
                    <a:gd name="T52" fmla="*/ 61 w 91"/>
                    <a:gd name="T53" fmla="*/ 62 h 76"/>
                    <a:gd name="T54" fmla="*/ 71 w 91"/>
                    <a:gd name="T55" fmla="*/ 69 h 76"/>
                    <a:gd name="T56" fmla="*/ 80 w 91"/>
                    <a:gd name="T5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 h="76">
                      <a:moveTo>
                        <a:pt x="80" y="76"/>
                      </a:moveTo>
                      <a:lnTo>
                        <a:pt x="82" y="70"/>
                      </a:lnTo>
                      <a:lnTo>
                        <a:pt x="86" y="65"/>
                      </a:lnTo>
                      <a:lnTo>
                        <a:pt x="88" y="60"/>
                      </a:lnTo>
                      <a:lnTo>
                        <a:pt x="91" y="54"/>
                      </a:lnTo>
                      <a:lnTo>
                        <a:pt x="81" y="47"/>
                      </a:lnTo>
                      <a:lnTo>
                        <a:pt x="73" y="41"/>
                      </a:lnTo>
                      <a:lnTo>
                        <a:pt x="64" y="34"/>
                      </a:lnTo>
                      <a:lnTo>
                        <a:pt x="55" y="27"/>
                      </a:lnTo>
                      <a:lnTo>
                        <a:pt x="46" y="20"/>
                      </a:lnTo>
                      <a:lnTo>
                        <a:pt x="36" y="13"/>
                      </a:lnTo>
                      <a:lnTo>
                        <a:pt x="28" y="7"/>
                      </a:lnTo>
                      <a:lnTo>
                        <a:pt x="19" y="0"/>
                      </a:lnTo>
                      <a:lnTo>
                        <a:pt x="18" y="1"/>
                      </a:lnTo>
                      <a:lnTo>
                        <a:pt x="16" y="2"/>
                      </a:lnTo>
                      <a:lnTo>
                        <a:pt x="15" y="3"/>
                      </a:lnTo>
                      <a:lnTo>
                        <a:pt x="12" y="4"/>
                      </a:lnTo>
                      <a:lnTo>
                        <a:pt x="9" y="8"/>
                      </a:lnTo>
                      <a:lnTo>
                        <a:pt x="6" y="10"/>
                      </a:lnTo>
                      <a:lnTo>
                        <a:pt x="3" y="13"/>
                      </a:lnTo>
                      <a:lnTo>
                        <a:pt x="0" y="17"/>
                      </a:lnTo>
                      <a:lnTo>
                        <a:pt x="10" y="25"/>
                      </a:lnTo>
                      <a:lnTo>
                        <a:pt x="20" y="32"/>
                      </a:lnTo>
                      <a:lnTo>
                        <a:pt x="31" y="40"/>
                      </a:lnTo>
                      <a:lnTo>
                        <a:pt x="41" y="48"/>
                      </a:lnTo>
                      <a:lnTo>
                        <a:pt x="51" y="55"/>
                      </a:lnTo>
                      <a:lnTo>
                        <a:pt x="61" y="62"/>
                      </a:lnTo>
                      <a:lnTo>
                        <a:pt x="71" y="69"/>
                      </a:lnTo>
                      <a:lnTo>
                        <a:pt x="80" y="76"/>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Freeform 117"/>
                <p:cNvSpPr>
                  <a:spLocks/>
                </p:cNvSpPr>
                <p:nvPr/>
              </p:nvSpPr>
              <p:spPr bwMode="auto">
                <a:xfrm>
                  <a:off x="5082" y="3124"/>
                  <a:ext cx="62" cy="52"/>
                </a:xfrm>
                <a:custGeom>
                  <a:avLst/>
                  <a:gdLst>
                    <a:gd name="T0" fmla="*/ 116 w 123"/>
                    <a:gd name="T1" fmla="*/ 104 h 104"/>
                    <a:gd name="T2" fmla="*/ 119 w 123"/>
                    <a:gd name="T3" fmla="*/ 98 h 104"/>
                    <a:gd name="T4" fmla="*/ 120 w 123"/>
                    <a:gd name="T5" fmla="*/ 93 h 104"/>
                    <a:gd name="T6" fmla="*/ 122 w 123"/>
                    <a:gd name="T7" fmla="*/ 87 h 104"/>
                    <a:gd name="T8" fmla="*/ 123 w 123"/>
                    <a:gd name="T9" fmla="*/ 81 h 104"/>
                    <a:gd name="T10" fmla="*/ 111 w 123"/>
                    <a:gd name="T11" fmla="*/ 72 h 104"/>
                    <a:gd name="T12" fmla="*/ 97 w 123"/>
                    <a:gd name="T13" fmla="*/ 61 h 104"/>
                    <a:gd name="T14" fmla="*/ 83 w 123"/>
                    <a:gd name="T15" fmla="*/ 51 h 104"/>
                    <a:gd name="T16" fmla="*/ 70 w 123"/>
                    <a:gd name="T17" fmla="*/ 41 h 104"/>
                    <a:gd name="T18" fmla="*/ 57 w 123"/>
                    <a:gd name="T19" fmla="*/ 30 h 104"/>
                    <a:gd name="T20" fmla="*/ 43 w 123"/>
                    <a:gd name="T21" fmla="*/ 20 h 104"/>
                    <a:gd name="T22" fmla="*/ 29 w 123"/>
                    <a:gd name="T23" fmla="*/ 10 h 104"/>
                    <a:gd name="T24" fmla="*/ 16 w 123"/>
                    <a:gd name="T25" fmla="*/ 0 h 104"/>
                    <a:gd name="T26" fmla="*/ 12 w 123"/>
                    <a:gd name="T27" fmla="*/ 5 h 104"/>
                    <a:gd name="T28" fmla="*/ 8 w 123"/>
                    <a:gd name="T29" fmla="*/ 10 h 104"/>
                    <a:gd name="T30" fmla="*/ 5 w 123"/>
                    <a:gd name="T31" fmla="*/ 14 h 104"/>
                    <a:gd name="T32" fmla="*/ 0 w 123"/>
                    <a:gd name="T33" fmla="*/ 19 h 104"/>
                    <a:gd name="T34" fmla="*/ 14 w 123"/>
                    <a:gd name="T35" fmla="*/ 30 h 104"/>
                    <a:gd name="T36" fmla="*/ 29 w 123"/>
                    <a:gd name="T37" fmla="*/ 42 h 104"/>
                    <a:gd name="T38" fmla="*/ 45 w 123"/>
                    <a:gd name="T39" fmla="*/ 53 h 104"/>
                    <a:gd name="T40" fmla="*/ 60 w 123"/>
                    <a:gd name="T41" fmla="*/ 65 h 104"/>
                    <a:gd name="T42" fmla="*/ 75 w 123"/>
                    <a:gd name="T43" fmla="*/ 76 h 104"/>
                    <a:gd name="T44" fmla="*/ 90 w 123"/>
                    <a:gd name="T45" fmla="*/ 86 h 104"/>
                    <a:gd name="T46" fmla="*/ 104 w 123"/>
                    <a:gd name="T47" fmla="*/ 96 h 104"/>
                    <a:gd name="T48" fmla="*/ 116 w 123"/>
                    <a:gd name="T4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04">
                      <a:moveTo>
                        <a:pt x="116" y="104"/>
                      </a:moveTo>
                      <a:lnTo>
                        <a:pt x="119" y="98"/>
                      </a:lnTo>
                      <a:lnTo>
                        <a:pt x="120" y="93"/>
                      </a:lnTo>
                      <a:lnTo>
                        <a:pt x="122" y="87"/>
                      </a:lnTo>
                      <a:lnTo>
                        <a:pt x="123" y="81"/>
                      </a:lnTo>
                      <a:lnTo>
                        <a:pt x="111" y="72"/>
                      </a:lnTo>
                      <a:lnTo>
                        <a:pt x="97" y="61"/>
                      </a:lnTo>
                      <a:lnTo>
                        <a:pt x="83" y="51"/>
                      </a:lnTo>
                      <a:lnTo>
                        <a:pt x="70" y="41"/>
                      </a:lnTo>
                      <a:lnTo>
                        <a:pt x="57" y="30"/>
                      </a:lnTo>
                      <a:lnTo>
                        <a:pt x="43" y="20"/>
                      </a:lnTo>
                      <a:lnTo>
                        <a:pt x="29" y="10"/>
                      </a:lnTo>
                      <a:lnTo>
                        <a:pt x="16" y="0"/>
                      </a:lnTo>
                      <a:lnTo>
                        <a:pt x="12" y="5"/>
                      </a:lnTo>
                      <a:lnTo>
                        <a:pt x="8" y="10"/>
                      </a:lnTo>
                      <a:lnTo>
                        <a:pt x="5" y="14"/>
                      </a:lnTo>
                      <a:lnTo>
                        <a:pt x="0" y="19"/>
                      </a:lnTo>
                      <a:lnTo>
                        <a:pt x="14" y="30"/>
                      </a:lnTo>
                      <a:lnTo>
                        <a:pt x="29" y="42"/>
                      </a:lnTo>
                      <a:lnTo>
                        <a:pt x="45" y="53"/>
                      </a:lnTo>
                      <a:lnTo>
                        <a:pt x="60" y="65"/>
                      </a:lnTo>
                      <a:lnTo>
                        <a:pt x="75" y="76"/>
                      </a:lnTo>
                      <a:lnTo>
                        <a:pt x="90" y="86"/>
                      </a:lnTo>
                      <a:lnTo>
                        <a:pt x="104" y="96"/>
                      </a:lnTo>
                      <a:lnTo>
                        <a:pt x="116" y="104"/>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Freeform 118"/>
                <p:cNvSpPr>
                  <a:spLocks/>
                </p:cNvSpPr>
                <p:nvPr/>
              </p:nvSpPr>
              <p:spPr bwMode="auto">
                <a:xfrm>
                  <a:off x="5099" y="3104"/>
                  <a:ext cx="54" cy="45"/>
                </a:xfrm>
                <a:custGeom>
                  <a:avLst/>
                  <a:gdLst>
                    <a:gd name="T0" fmla="*/ 98 w 107"/>
                    <a:gd name="T1" fmla="*/ 90 h 90"/>
                    <a:gd name="T2" fmla="*/ 100 w 107"/>
                    <a:gd name="T3" fmla="*/ 84 h 90"/>
                    <a:gd name="T4" fmla="*/ 102 w 107"/>
                    <a:gd name="T5" fmla="*/ 79 h 90"/>
                    <a:gd name="T6" fmla="*/ 105 w 107"/>
                    <a:gd name="T7" fmla="*/ 73 h 90"/>
                    <a:gd name="T8" fmla="*/ 107 w 107"/>
                    <a:gd name="T9" fmla="*/ 67 h 90"/>
                    <a:gd name="T10" fmla="*/ 96 w 107"/>
                    <a:gd name="T11" fmla="*/ 59 h 90"/>
                    <a:gd name="T12" fmla="*/ 85 w 107"/>
                    <a:gd name="T13" fmla="*/ 51 h 90"/>
                    <a:gd name="T14" fmla="*/ 75 w 107"/>
                    <a:gd name="T15" fmla="*/ 42 h 90"/>
                    <a:gd name="T16" fmla="*/ 63 w 107"/>
                    <a:gd name="T17" fmla="*/ 34 h 90"/>
                    <a:gd name="T18" fmla="*/ 52 w 107"/>
                    <a:gd name="T19" fmla="*/ 26 h 90"/>
                    <a:gd name="T20" fmla="*/ 40 w 107"/>
                    <a:gd name="T21" fmla="*/ 16 h 90"/>
                    <a:gd name="T22" fmla="*/ 30 w 107"/>
                    <a:gd name="T23" fmla="*/ 8 h 90"/>
                    <a:gd name="T24" fmla="*/ 18 w 107"/>
                    <a:gd name="T25" fmla="*/ 0 h 90"/>
                    <a:gd name="T26" fmla="*/ 14 w 107"/>
                    <a:gd name="T27" fmla="*/ 5 h 90"/>
                    <a:gd name="T28" fmla="*/ 9 w 107"/>
                    <a:gd name="T29" fmla="*/ 8 h 90"/>
                    <a:gd name="T30" fmla="*/ 4 w 107"/>
                    <a:gd name="T31" fmla="*/ 13 h 90"/>
                    <a:gd name="T32" fmla="*/ 0 w 107"/>
                    <a:gd name="T33" fmla="*/ 17 h 90"/>
                    <a:gd name="T34" fmla="*/ 12 w 107"/>
                    <a:gd name="T35" fmla="*/ 27 h 90"/>
                    <a:gd name="T36" fmla="*/ 25 w 107"/>
                    <a:gd name="T37" fmla="*/ 37 h 90"/>
                    <a:gd name="T38" fmla="*/ 38 w 107"/>
                    <a:gd name="T39" fmla="*/ 46 h 90"/>
                    <a:gd name="T40" fmla="*/ 50 w 107"/>
                    <a:gd name="T41" fmla="*/ 56 h 90"/>
                    <a:gd name="T42" fmla="*/ 63 w 107"/>
                    <a:gd name="T43" fmla="*/ 65 h 90"/>
                    <a:gd name="T44" fmla="*/ 75 w 107"/>
                    <a:gd name="T45" fmla="*/ 74 h 90"/>
                    <a:gd name="T46" fmla="*/ 86 w 107"/>
                    <a:gd name="T47" fmla="*/ 82 h 90"/>
                    <a:gd name="T48" fmla="*/ 98 w 107"/>
                    <a:gd name="T4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90">
                      <a:moveTo>
                        <a:pt x="98" y="90"/>
                      </a:moveTo>
                      <a:lnTo>
                        <a:pt x="100" y="84"/>
                      </a:lnTo>
                      <a:lnTo>
                        <a:pt x="102" y="79"/>
                      </a:lnTo>
                      <a:lnTo>
                        <a:pt x="105" y="73"/>
                      </a:lnTo>
                      <a:lnTo>
                        <a:pt x="107" y="67"/>
                      </a:lnTo>
                      <a:lnTo>
                        <a:pt x="96" y="59"/>
                      </a:lnTo>
                      <a:lnTo>
                        <a:pt x="85" y="51"/>
                      </a:lnTo>
                      <a:lnTo>
                        <a:pt x="75" y="42"/>
                      </a:lnTo>
                      <a:lnTo>
                        <a:pt x="63" y="34"/>
                      </a:lnTo>
                      <a:lnTo>
                        <a:pt x="52" y="26"/>
                      </a:lnTo>
                      <a:lnTo>
                        <a:pt x="40" y="16"/>
                      </a:lnTo>
                      <a:lnTo>
                        <a:pt x="30" y="8"/>
                      </a:lnTo>
                      <a:lnTo>
                        <a:pt x="18" y="0"/>
                      </a:lnTo>
                      <a:lnTo>
                        <a:pt x="14" y="5"/>
                      </a:lnTo>
                      <a:lnTo>
                        <a:pt x="9" y="8"/>
                      </a:lnTo>
                      <a:lnTo>
                        <a:pt x="4" y="13"/>
                      </a:lnTo>
                      <a:lnTo>
                        <a:pt x="0" y="17"/>
                      </a:lnTo>
                      <a:lnTo>
                        <a:pt x="12" y="27"/>
                      </a:lnTo>
                      <a:lnTo>
                        <a:pt x="25" y="37"/>
                      </a:lnTo>
                      <a:lnTo>
                        <a:pt x="38" y="46"/>
                      </a:lnTo>
                      <a:lnTo>
                        <a:pt x="50" y="56"/>
                      </a:lnTo>
                      <a:lnTo>
                        <a:pt x="63" y="65"/>
                      </a:lnTo>
                      <a:lnTo>
                        <a:pt x="75" y="74"/>
                      </a:lnTo>
                      <a:lnTo>
                        <a:pt x="86" y="82"/>
                      </a:lnTo>
                      <a:lnTo>
                        <a:pt x="98" y="90"/>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Freeform 119"/>
                <p:cNvSpPr>
                  <a:spLocks/>
                </p:cNvSpPr>
                <p:nvPr/>
              </p:nvSpPr>
              <p:spPr bwMode="auto">
                <a:xfrm>
                  <a:off x="5294" y="3043"/>
                  <a:ext cx="68" cy="458"/>
                </a:xfrm>
                <a:custGeom>
                  <a:avLst/>
                  <a:gdLst>
                    <a:gd name="T0" fmla="*/ 61 w 136"/>
                    <a:gd name="T1" fmla="*/ 205 h 915"/>
                    <a:gd name="T2" fmla="*/ 66 w 136"/>
                    <a:gd name="T3" fmla="*/ 236 h 915"/>
                    <a:gd name="T4" fmla="*/ 63 w 136"/>
                    <a:gd name="T5" fmla="*/ 267 h 915"/>
                    <a:gd name="T6" fmla="*/ 57 w 136"/>
                    <a:gd name="T7" fmla="*/ 296 h 915"/>
                    <a:gd name="T8" fmla="*/ 46 w 136"/>
                    <a:gd name="T9" fmla="*/ 325 h 915"/>
                    <a:gd name="T10" fmla="*/ 36 w 136"/>
                    <a:gd name="T11" fmla="*/ 354 h 915"/>
                    <a:gd name="T12" fmla="*/ 25 w 136"/>
                    <a:gd name="T13" fmla="*/ 383 h 915"/>
                    <a:gd name="T14" fmla="*/ 17 w 136"/>
                    <a:gd name="T15" fmla="*/ 411 h 915"/>
                    <a:gd name="T16" fmla="*/ 14 w 136"/>
                    <a:gd name="T17" fmla="*/ 441 h 915"/>
                    <a:gd name="T18" fmla="*/ 13 w 136"/>
                    <a:gd name="T19" fmla="*/ 459 h 915"/>
                    <a:gd name="T20" fmla="*/ 14 w 136"/>
                    <a:gd name="T21" fmla="*/ 476 h 915"/>
                    <a:gd name="T22" fmla="*/ 17 w 136"/>
                    <a:gd name="T23" fmla="*/ 492 h 915"/>
                    <a:gd name="T24" fmla="*/ 22 w 136"/>
                    <a:gd name="T25" fmla="*/ 508 h 915"/>
                    <a:gd name="T26" fmla="*/ 27 w 136"/>
                    <a:gd name="T27" fmla="*/ 524 h 915"/>
                    <a:gd name="T28" fmla="*/ 33 w 136"/>
                    <a:gd name="T29" fmla="*/ 541 h 915"/>
                    <a:gd name="T30" fmla="*/ 40 w 136"/>
                    <a:gd name="T31" fmla="*/ 558 h 915"/>
                    <a:gd name="T32" fmla="*/ 47 w 136"/>
                    <a:gd name="T33" fmla="*/ 575 h 915"/>
                    <a:gd name="T34" fmla="*/ 52 w 136"/>
                    <a:gd name="T35" fmla="*/ 594 h 915"/>
                    <a:gd name="T36" fmla="*/ 53 w 136"/>
                    <a:gd name="T37" fmla="*/ 614 h 915"/>
                    <a:gd name="T38" fmla="*/ 53 w 136"/>
                    <a:gd name="T39" fmla="*/ 636 h 915"/>
                    <a:gd name="T40" fmla="*/ 53 w 136"/>
                    <a:gd name="T41" fmla="*/ 655 h 915"/>
                    <a:gd name="T42" fmla="*/ 47 w 136"/>
                    <a:gd name="T43" fmla="*/ 679 h 915"/>
                    <a:gd name="T44" fmla="*/ 40 w 136"/>
                    <a:gd name="T45" fmla="*/ 701 h 915"/>
                    <a:gd name="T46" fmla="*/ 32 w 136"/>
                    <a:gd name="T47" fmla="*/ 721 h 915"/>
                    <a:gd name="T48" fmla="*/ 24 w 136"/>
                    <a:gd name="T49" fmla="*/ 741 h 915"/>
                    <a:gd name="T50" fmla="*/ 16 w 136"/>
                    <a:gd name="T51" fmla="*/ 762 h 915"/>
                    <a:gd name="T52" fmla="*/ 9 w 136"/>
                    <a:gd name="T53" fmla="*/ 783 h 915"/>
                    <a:gd name="T54" fmla="*/ 4 w 136"/>
                    <a:gd name="T55" fmla="*/ 804 h 915"/>
                    <a:gd name="T56" fmla="*/ 1 w 136"/>
                    <a:gd name="T57" fmla="*/ 827 h 915"/>
                    <a:gd name="T58" fmla="*/ 0 w 136"/>
                    <a:gd name="T59" fmla="*/ 851 h 915"/>
                    <a:gd name="T60" fmla="*/ 1 w 136"/>
                    <a:gd name="T61" fmla="*/ 872 h 915"/>
                    <a:gd name="T62" fmla="*/ 4 w 136"/>
                    <a:gd name="T63" fmla="*/ 894 h 915"/>
                    <a:gd name="T64" fmla="*/ 7 w 136"/>
                    <a:gd name="T65" fmla="*/ 915 h 915"/>
                    <a:gd name="T66" fmla="*/ 23 w 136"/>
                    <a:gd name="T67" fmla="*/ 914 h 915"/>
                    <a:gd name="T68" fmla="*/ 39 w 136"/>
                    <a:gd name="T69" fmla="*/ 913 h 915"/>
                    <a:gd name="T70" fmla="*/ 55 w 136"/>
                    <a:gd name="T71" fmla="*/ 913 h 915"/>
                    <a:gd name="T72" fmla="*/ 71 w 136"/>
                    <a:gd name="T73" fmla="*/ 912 h 915"/>
                    <a:gd name="T74" fmla="*/ 88 w 136"/>
                    <a:gd name="T75" fmla="*/ 910 h 915"/>
                    <a:gd name="T76" fmla="*/ 104 w 136"/>
                    <a:gd name="T77" fmla="*/ 909 h 915"/>
                    <a:gd name="T78" fmla="*/ 120 w 136"/>
                    <a:gd name="T79" fmla="*/ 909 h 915"/>
                    <a:gd name="T80" fmla="*/ 136 w 136"/>
                    <a:gd name="T81" fmla="*/ 908 h 915"/>
                    <a:gd name="T82" fmla="*/ 136 w 136"/>
                    <a:gd name="T83" fmla="*/ 5 h 915"/>
                    <a:gd name="T84" fmla="*/ 121 w 136"/>
                    <a:gd name="T85" fmla="*/ 5 h 915"/>
                    <a:gd name="T86" fmla="*/ 105 w 136"/>
                    <a:gd name="T87" fmla="*/ 3 h 915"/>
                    <a:gd name="T88" fmla="*/ 90 w 136"/>
                    <a:gd name="T89" fmla="*/ 3 h 915"/>
                    <a:gd name="T90" fmla="*/ 74 w 136"/>
                    <a:gd name="T91" fmla="*/ 2 h 915"/>
                    <a:gd name="T92" fmla="*/ 58 w 136"/>
                    <a:gd name="T93" fmla="*/ 1 h 915"/>
                    <a:gd name="T94" fmla="*/ 40 w 136"/>
                    <a:gd name="T95" fmla="*/ 1 h 915"/>
                    <a:gd name="T96" fmla="*/ 24 w 136"/>
                    <a:gd name="T97" fmla="*/ 0 h 915"/>
                    <a:gd name="T98" fmla="*/ 8 w 136"/>
                    <a:gd name="T99" fmla="*/ 0 h 915"/>
                    <a:gd name="T100" fmla="*/ 8 w 136"/>
                    <a:gd name="T101" fmla="*/ 25 h 915"/>
                    <a:gd name="T102" fmla="*/ 12 w 136"/>
                    <a:gd name="T103" fmla="*/ 51 h 915"/>
                    <a:gd name="T104" fmla="*/ 17 w 136"/>
                    <a:gd name="T105" fmla="*/ 76 h 915"/>
                    <a:gd name="T106" fmla="*/ 24 w 136"/>
                    <a:gd name="T107" fmla="*/ 103 h 915"/>
                    <a:gd name="T108" fmla="*/ 33 w 136"/>
                    <a:gd name="T109" fmla="*/ 129 h 915"/>
                    <a:gd name="T110" fmla="*/ 43 w 136"/>
                    <a:gd name="T111" fmla="*/ 154 h 915"/>
                    <a:gd name="T112" fmla="*/ 52 w 136"/>
                    <a:gd name="T113" fmla="*/ 180 h 915"/>
                    <a:gd name="T114" fmla="*/ 61 w 136"/>
                    <a:gd name="T115" fmla="*/ 20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915">
                      <a:moveTo>
                        <a:pt x="61" y="205"/>
                      </a:moveTo>
                      <a:lnTo>
                        <a:pt x="66" y="236"/>
                      </a:lnTo>
                      <a:lnTo>
                        <a:pt x="63" y="267"/>
                      </a:lnTo>
                      <a:lnTo>
                        <a:pt x="57" y="296"/>
                      </a:lnTo>
                      <a:lnTo>
                        <a:pt x="46" y="325"/>
                      </a:lnTo>
                      <a:lnTo>
                        <a:pt x="36" y="354"/>
                      </a:lnTo>
                      <a:lnTo>
                        <a:pt x="25" y="383"/>
                      </a:lnTo>
                      <a:lnTo>
                        <a:pt x="17" y="411"/>
                      </a:lnTo>
                      <a:lnTo>
                        <a:pt x="14" y="441"/>
                      </a:lnTo>
                      <a:lnTo>
                        <a:pt x="13" y="459"/>
                      </a:lnTo>
                      <a:lnTo>
                        <a:pt x="14" y="476"/>
                      </a:lnTo>
                      <a:lnTo>
                        <a:pt x="17" y="492"/>
                      </a:lnTo>
                      <a:lnTo>
                        <a:pt x="22" y="508"/>
                      </a:lnTo>
                      <a:lnTo>
                        <a:pt x="27" y="524"/>
                      </a:lnTo>
                      <a:lnTo>
                        <a:pt x="33" y="541"/>
                      </a:lnTo>
                      <a:lnTo>
                        <a:pt x="40" y="558"/>
                      </a:lnTo>
                      <a:lnTo>
                        <a:pt x="47" y="575"/>
                      </a:lnTo>
                      <a:lnTo>
                        <a:pt x="52" y="594"/>
                      </a:lnTo>
                      <a:lnTo>
                        <a:pt x="53" y="614"/>
                      </a:lnTo>
                      <a:lnTo>
                        <a:pt x="53" y="636"/>
                      </a:lnTo>
                      <a:lnTo>
                        <a:pt x="53" y="655"/>
                      </a:lnTo>
                      <a:lnTo>
                        <a:pt x="47" y="679"/>
                      </a:lnTo>
                      <a:lnTo>
                        <a:pt x="40" y="701"/>
                      </a:lnTo>
                      <a:lnTo>
                        <a:pt x="32" y="721"/>
                      </a:lnTo>
                      <a:lnTo>
                        <a:pt x="24" y="741"/>
                      </a:lnTo>
                      <a:lnTo>
                        <a:pt x="16" y="762"/>
                      </a:lnTo>
                      <a:lnTo>
                        <a:pt x="9" y="783"/>
                      </a:lnTo>
                      <a:lnTo>
                        <a:pt x="4" y="804"/>
                      </a:lnTo>
                      <a:lnTo>
                        <a:pt x="1" y="827"/>
                      </a:lnTo>
                      <a:lnTo>
                        <a:pt x="0" y="851"/>
                      </a:lnTo>
                      <a:lnTo>
                        <a:pt x="1" y="872"/>
                      </a:lnTo>
                      <a:lnTo>
                        <a:pt x="4" y="894"/>
                      </a:lnTo>
                      <a:lnTo>
                        <a:pt x="7" y="915"/>
                      </a:lnTo>
                      <a:lnTo>
                        <a:pt x="23" y="914"/>
                      </a:lnTo>
                      <a:lnTo>
                        <a:pt x="39" y="913"/>
                      </a:lnTo>
                      <a:lnTo>
                        <a:pt x="55" y="913"/>
                      </a:lnTo>
                      <a:lnTo>
                        <a:pt x="71" y="912"/>
                      </a:lnTo>
                      <a:lnTo>
                        <a:pt x="88" y="910"/>
                      </a:lnTo>
                      <a:lnTo>
                        <a:pt x="104" y="909"/>
                      </a:lnTo>
                      <a:lnTo>
                        <a:pt x="120" y="909"/>
                      </a:lnTo>
                      <a:lnTo>
                        <a:pt x="136" y="908"/>
                      </a:lnTo>
                      <a:lnTo>
                        <a:pt x="136" y="5"/>
                      </a:lnTo>
                      <a:lnTo>
                        <a:pt x="121" y="5"/>
                      </a:lnTo>
                      <a:lnTo>
                        <a:pt x="105" y="3"/>
                      </a:lnTo>
                      <a:lnTo>
                        <a:pt x="90" y="3"/>
                      </a:lnTo>
                      <a:lnTo>
                        <a:pt x="74" y="2"/>
                      </a:lnTo>
                      <a:lnTo>
                        <a:pt x="58" y="1"/>
                      </a:lnTo>
                      <a:lnTo>
                        <a:pt x="40" y="1"/>
                      </a:lnTo>
                      <a:lnTo>
                        <a:pt x="24" y="0"/>
                      </a:lnTo>
                      <a:lnTo>
                        <a:pt x="8" y="0"/>
                      </a:lnTo>
                      <a:lnTo>
                        <a:pt x="8" y="25"/>
                      </a:lnTo>
                      <a:lnTo>
                        <a:pt x="12" y="51"/>
                      </a:lnTo>
                      <a:lnTo>
                        <a:pt x="17" y="76"/>
                      </a:lnTo>
                      <a:lnTo>
                        <a:pt x="24" y="103"/>
                      </a:lnTo>
                      <a:lnTo>
                        <a:pt x="33" y="129"/>
                      </a:lnTo>
                      <a:lnTo>
                        <a:pt x="43" y="154"/>
                      </a:lnTo>
                      <a:lnTo>
                        <a:pt x="52" y="180"/>
                      </a:lnTo>
                      <a:lnTo>
                        <a:pt x="61" y="205"/>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97" name="Group 120"/>
              <p:cNvGrpSpPr>
                <a:grpSpLocks/>
              </p:cNvGrpSpPr>
              <p:nvPr/>
            </p:nvGrpSpPr>
            <p:grpSpPr bwMode="auto">
              <a:xfrm>
                <a:off x="1248" y="3093"/>
                <a:ext cx="442" cy="720"/>
                <a:chOff x="4361" y="2861"/>
                <a:chExt cx="498" cy="753"/>
              </a:xfrm>
            </p:grpSpPr>
            <p:sp>
              <p:nvSpPr>
                <p:cNvPr id="119" name="Freeform 121"/>
                <p:cNvSpPr>
                  <a:spLocks/>
                </p:cNvSpPr>
                <p:nvPr/>
              </p:nvSpPr>
              <p:spPr bwMode="auto">
                <a:xfrm>
                  <a:off x="4361" y="2861"/>
                  <a:ext cx="498" cy="753"/>
                </a:xfrm>
                <a:custGeom>
                  <a:avLst/>
                  <a:gdLst>
                    <a:gd name="T0" fmla="*/ 886 w 887"/>
                    <a:gd name="T1" fmla="*/ 0 h 1018"/>
                    <a:gd name="T2" fmla="*/ 858 w 887"/>
                    <a:gd name="T3" fmla="*/ 2 h 1018"/>
                    <a:gd name="T4" fmla="*/ 830 w 887"/>
                    <a:gd name="T5" fmla="*/ 3 h 1018"/>
                    <a:gd name="T6" fmla="*/ 803 w 887"/>
                    <a:gd name="T7" fmla="*/ 4 h 1018"/>
                    <a:gd name="T8" fmla="*/ 774 w 887"/>
                    <a:gd name="T9" fmla="*/ 5 h 1018"/>
                    <a:gd name="T10" fmla="*/ 746 w 887"/>
                    <a:gd name="T11" fmla="*/ 6 h 1018"/>
                    <a:gd name="T12" fmla="*/ 719 w 887"/>
                    <a:gd name="T13" fmla="*/ 7 h 1018"/>
                    <a:gd name="T14" fmla="*/ 691 w 887"/>
                    <a:gd name="T15" fmla="*/ 8 h 1018"/>
                    <a:gd name="T16" fmla="*/ 663 w 887"/>
                    <a:gd name="T17" fmla="*/ 10 h 1018"/>
                    <a:gd name="T18" fmla="*/ 636 w 887"/>
                    <a:gd name="T19" fmla="*/ 11 h 1018"/>
                    <a:gd name="T20" fmla="*/ 608 w 887"/>
                    <a:gd name="T21" fmla="*/ 11 h 1018"/>
                    <a:gd name="T22" fmla="*/ 580 w 887"/>
                    <a:gd name="T23" fmla="*/ 12 h 1018"/>
                    <a:gd name="T24" fmla="*/ 553 w 887"/>
                    <a:gd name="T25" fmla="*/ 13 h 1018"/>
                    <a:gd name="T26" fmla="*/ 525 w 887"/>
                    <a:gd name="T27" fmla="*/ 13 h 1018"/>
                    <a:gd name="T28" fmla="*/ 498 w 887"/>
                    <a:gd name="T29" fmla="*/ 14 h 1018"/>
                    <a:gd name="T30" fmla="*/ 470 w 887"/>
                    <a:gd name="T31" fmla="*/ 14 h 1018"/>
                    <a:gd name="T32" fmla="*/ 443 w 887"/>
                    <a:gd name="T33" fmla="*/ 15 h 1018"/>
                    <a:gd name="T34" fmla="*/ 416 w 887"/>
                    <a:gd name="T35" fmla="*/ 15 h 1018"/>
                    <a:gd name="T36" fmla="*/ 388 w 887"/>
                    <a:gd name="T37" fmla="*/ 15 h 1018"/>
                    <a:gd name="T38" fmla="*/ 360 w 887"/>
                    <a:gd name="T39" fmla="*/ 17 h 1018"/>
                    <a:gd name="T40" fmla="*/ 333 w 887"/>
                    <a:gd name="T41" fmla="*/ 17 h 1018"/>
                    <a:gd name="T42" fmla="*/ 305 w 887"/>
                    <a:gd name="T43" fmla="*/ 17 h 1018"/>
                    <a:gd name="T44" fmla="*/ 277 w 887"/>
                    <a:gd name="T45" fmla="*/ 17 h 1018"/>
                    <a:gd name="T46" fmla="*/ 250 w 887"/>
                    <a:gd name="T47" fmla="*/ 17 h 1018"/>
                    <a:gd name="T48" fmla="*/ 222 w 887"/>
                    <a:gd name="T49" fmla="*/ 17 h 1018"/>
                    <a:gd name="T50" fmla="*/ 195 w 887"/>
                    <a:gd name="T51" fmla="*/ 17 h 1018"/>
                    <a:gd name="T52" fmla="*/ 167 w 887"/>
                    <a:gd name="T53" fmla="*/ 17 h 1018"/>
                    <a:gd name="T54" fmla="*/ 139 w 887"/>
                    <a:gd name="T55" fmla="*/ 17 h 1018"/>
                    <a:gd name="T56" fmla="*/ 112 w 887"/>
                    <a:gd name="T57" fmla="*/ 17 h 1018"/>
                    <a:gd name="T58" fmla="*/ 83 w 887"/>
                    <a:gd name="T59" fmla="*/ 15 h 1018"/>
                    <a:gd name="T60" fmla="*/ 55 w 887"/>
                    <a:gd name="T61" fmla="*/ 15 h 1018"/>
                    <a:gd name="T62" fmla="*/ 28 w 887"/>
                    <a:gd name="T63" fmla="*/ 15 h 1018"/>
                    <a:gd name="T64" fmla="*/ 0 w 887"/>
                    <a:gd name="T65" fmla="*/ 14 h 1018"/>
                    <a:gd name="T66" fmla="*/ 4 w 887"/>
                    <a:gd name="T67" fmla="*/ 128 h 1018"/>
                    <a:gd name="T68" fmla="*/ 10 w 887"/>
                    <a:gd name="T69" fmla="*/ 254 h 1018"/>
                    <a:gd name="T70" fmla="*/ 17 w 887"/>
                    <a:gd name="T71" fmla="*/ 386 h 1018"/>
                    <a:gd name="T72" fmla="*/ 25 w 887"/>
                    <a:gd name="T73" fmla="*/ 522 h 1018"/>
                    <a:gd name="T74" fmla="*/ 33 w 887"/>
                    <a:gd name="T75" fmla="*/ 658 h 1018"/>
                    <a:gd name="T76" fmla="*/ 40 w 887"/>
                    <a:gd name="T77" fmla="*/ 789 h 1018"/>
                    <a:gd name="T78" fmla="*/ 48 w 887"/>
                    <a:gd name="T79" fmla="*/ 910 h 1018"/>
                    <a:gd name="T80" fmla="*/ 55 w 887"/>
                    <a:gd name="T81" fmla="*/ 1018 h 1018"/>
                    <a:gd name="T82" fmla="*/ 848 w 887"/>
                    <a:gd name="T83" fmla="*/ 1018 h 1018"/>
                    <a:gd name="T84" fmla="*/ 855 w 887"/>
                    <a:gd name="T85" fmla="*/ 902 h 1018"/>
                    <a:gd name="T86" fmla="*/ 863 w 887"/>
                    <a:gd name="T87" fmla="*/ 774 h 1018"/>
                    <a:gd name="T88" fmla="*/ 870 w 887"/>
                    <a:gd name="T89" fmla="*/ 638 h 1018"/>
                    <a:gd name="T90" fmla="*/ 877 w 887"/>
                    <a:gd name="T91" fmla="*/ 499 h 1018"/>
                    <a:gd name="T92" fmla="*/ 882 w 887"/>
                    <a:gd name="T93" fmla="*/ 362 h 1018"/>
                    <a:gd name="T94" fmla="*/ 886 w 887"/>
                    <a:gd name="T95" fmla="*/ 230 h 1018"/>
                    <a:gd name="T96" fmla="*/ 887 w 887"/>
                    <a:gd name="T97" fmla="*/ 108 h 1018"/>
                    <a:gd name="T98" fmla="*/ 886 w 887"/>
                    <a:gd name="T9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7" h="1018">
                      <a:moveTo>
                        <a:pt x="886" y="0"/>
                      </a:moveTo>
                      <a:lnTo>
                        <a:pt x="858" y="2"/>
                      </a:lnTo>
                      <a:lnTo>
                        <a:pt x="830" y="3"/>
                      </a:lnTo>
                      <a:lnTo>
                        <a:pt x="803" y="4"/>
                      </a:lnTo>
                      <a:lnTo>
                        <a:pt x="774" y="5"/>
                      </a:lnTo>
                      <a:lnTo>
                        <a:pt x="746" y="6"/>
                      </a:lnTo>
                      <a:lnTo>
                        <a:pt x="719" y="7"/>
                      </a:lnTo>
                      <a:lnTo>
                        <a:pt x="691" y="8"/>
                      </a:lnTo>
                      <a:lnTo>
                        <a:pt x="663" y="10"/>
                      </a:lnTo>
                      <a:lnTo>
                        <a:pt x="636" y="11"/>
                      </a:lnTo>
                      <a:lnTo>
                        <a:pt x="608" y="11"/>
                      </a:lnTo>
                      <a:lnTo>
                        <a:pt x="580" y="12"/>
                      </a:lnTo>
                      <a:lnTo>
                        <a:pt x="553" y="13"/>
                      </a:lnTo>
                      <a:lnTo>
                        <a:pt x="525" y="13"/>
                      </a:lnTo>
                      <a:lnTo>
                        <a:pt x="498" y="14"/>
                      </a:lnTo>
                      <a:lnTo>
                        <a:pt x="470" y="14"/>
                      </a:lnTo>
                      <a:lnTo>
                        <a:pt x="443" y="15"/>
                      </a:lnTo>
                      <a:lnTo>
                        <a:pt x="416" y="15"/>
                      </a:lnTo>
                      <a:lnTo>
                        <a:pt x="388" y="15"/>
                      </a:lnTo>
                      <a:lnTo>
                        <a:pt x="360" y="17"/>
                      </a:lnTo>
                      <a:lnTo>
                        <a:pt x="333" y="17"/>
                      </a:lnTo>
                      <a:lnTo>
                        <a:pt x="305" y="17"/>
                      </a:lnTo>
                      <a:lnTo>
                        <a:pt x="277" y="17"/>
                      </a:lnTo>
                      <a:lnTo>
                        <a:pt x="250" y="17"/>
                      </a:lnTo>
                      <a:lnTo>
                        <a:pt x="222" y="17"/>
                      </a:lnTo>
                      <a:lnTo>
                        <a:pt x="195" y="17"/>
                      </a:lnTo>
                      <a:lnTo>
                        <a:pt x="167" y="17"/>
                      </a:lnTo>
                      <a:lnTo>
                        <a:pt x="139" y="17"/>
                      </a:lnTo>
                      <a:lnTo>
                        <a:pt x="112" y="17"/>
                      </a:lnTo>
                      <a:lnTo>
                        <a:pt x="83" y="15"/>
                      </a:lnTo>
                      <a:lnTo>
                        <a:pt x="55" y="15"/>
                      </a:lnTo>
                      <a:lnTo>
                        <a:pt x="28" y="15"/>
                      </a:lnTo>
                      <a:lnTo>
                        <a:pt x="0" y="14"/>
                      </a:lnTo>
                      <a:lnTo>
                        <a:pt x="4" y="128"/>
                      </a:lnTo>
                      <a:lnTo>
                        <a:pt x="10" y="254"/>
                      </a:lnTo>
                      <a:lnTo>
                        <a:pt x="17" y="386"/>
                      </a:lnTo>
                      <a:lnTo>
                        <a:pt x="25" y="522"/>
                      </a:lnTo>
                      <a:lnTo>
                        <a:pt x="33" y="658"/>
                      </a:lnTo>
                      <a:lnTo>
                        <a:pt x="40" y="789"/>
                      </a:lnTo>
                      <a:lnTo>
                        <a:pt x="48" y="910"/>
                      </a:lnTo>
                      <a:lnTo>
                        <a:pt x="55" y="1018"/>
                      </a:lnTo>
                      <a:lnTo>
                        <a:pt x="848" y="1018"/>
                      </a:lnTo>
                      <a:lnTo>
                        <a:pt x="855" y="902"/>
                      </a:lnTo>
                      <a:lnTo>
                        <a:pt x="863" y="774"/>
                      </a:lnTo>
                      <a:lnTo>
                        <a:pt x="870" y="638"/>
                      </a:lnTo>
                      <a:lnTo>
                        <a:pt x="877" y="499"/>
                      </a:lnTo>
                      <a:lnTo>
                        <a:pt x="882" y="362"/>
                      </a:lnTo>
                      <a:lnTo>
                        <a:pt x="886" y="230"/>
                      </a:lnTo>
                      <a:lnTo>
                        <a:pt x="887" y="108"/>
                      </a:lnTo>
                      <a:lnTo>
                        <a:pt x="886"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0" name="Group 122"/>
                <p:cNvGrpSpPr>
                  <a:grpSpLocks/>
                </p:cNvGrpSpPr>
                <p:nvPr/>
              </p:nvGrpSpPr>
              <p:grpSpPr bwMode="auto">
                <a:xfrm>
                  <a:off x="4451" y="2928"/>
                  <a:ext cx="375" cy="631"/>
                  <a:chOff x="4440" y="2695"/>
                  <a:chExt cx="375" cy="631"/>
                </a:xfrm>
              </p:grpSpPr>
              <p:grpSp>
                <p:nvGrpSpPr>
                  <p:cNvPr id="121" name="Group 123"/>
                  <p:cNvGrpSpPr>
                    <a:grpSpLocks/>
                  </p:cNvGrpSpPr>
                  <p:nvPr/>
                </p:nvGrpSpPr>
                <p:grpSpPr bwMode="auto">
                  <a:xfrm>
                    <a:off x="4542" y="2695"/>
                    <a:ext cx="273" cy="458"/>
                    <a:chOff x="4416" y="3064"/>
                    <a:chExt cx="243" cy="310"/>
                  </a:xfrm>
                </p:grpSpPr>
                <p:sp>
                  <p:nvSpPr>
                    <p:cNvPr id="128" name="Freeform 124"/>
                    <p:cNvSpPr>
                      <a:spLocks/>
                    </p:cNvSpPr>
                    <p:nvPr/>
                  </p:nvSpPr>
                  <p:spPr bwMode="auto">
                    <a:xfrm>
                      <a:off x="4590" y="3108"/>
                      <a:ext cx="69" cy="97"/>
                    </a:xfrm>
                    <a:custGeom>
                      <a:avLst/>
                      <a:gdLst>
                        <a:gd name="T0" fmla="*/ 0 w 139"/>
                        <a:gd name="T1" fmla="*/ 194 h 194"/>
                        <a:gd name="T2" fmla="*/ 6 w 139"/>
                        <a:gd name="T3" fmla="*/ 182 h 194"/>
                        <a:gd name="T4" fmla="*/ 14 w 139"/>
                        <a:gd name="T5" fmla="*/ 164 h 194"/>
                        <a:gd name="T6" fmla="*/ 25 w 139"/>
                        <a:gd name="T7" fmla="*/ 142 h 194"/>
                        <a:gd name="T8" fmla="*/ 35 w 139"/>
                        <a:gd name="T9" fmla="*/ 118 h 194"/>
                        <a:gd name="T10" fmla="*/ 45 w 139"/>
                        <a:gd name="T11" fmla="*/ 96 h 194"/>
                        <a:gd name="T12" fmla="*/ 54 w 139"/>
                        <a:gd name="T13" fmla="*/ 75 h 194"/>
                        <a:gd name="T14" fmla="*/ 60 w 139"/>
                        <a:gd name="T15" fmla="*/ 60 h 194"/>
                        <a:gd name="T16" fmla="*/ 64 w 139"/>
                        <a:gd name="T17" fmla="*/ 53 h 194"/>
                        <a:gd name="T18" fmla="*/ 74 w 139"/>
                        <a:gd name="T19" fmla="*/ 43 h 194"/>
                        <a:gd name="T20" fmla="*/ 86 w 139"/>
                        <a:gd name="T21" fmla="*/ 33 h 194"/>
                        <a:gd name="T22" fmla="*/ 97 w 139"/>
                        <a:gd name="T23" fmla="*/ 24 h 194"/>
                        <a:gd name="T24" fmla="*/ 110 w 139"/>
                        <a:gd name="T25" fmla="*/ 18 h 194"/>
                        <a:gd name="T26" fmla="*/ 121 w 139"/>
                        <a:gd name="T27" fmla="*/ 11 h 194"/>
                        <a:gd name="T28" fmla="*/ 130 w 139"/>
                        <a:gd name="T29" fmla="*/ 6 h 194"/>
                        <a:gd name="T30" fmla="*/ 136 w 139"/>
                        <a:gd name="T31" fmla="*/ 3 h 194"/>
                        <a:gd name="T32" fmla="*/ 139 w 139"/>
                        <a:gd name="T33" fmla="*/ 0 h 194"/>
                        <a:gd name="T34" fmla="*/ 135 w 139"/>
                        <a:gd name="T35" fmla="*/ 7 h 194"/>
                        <a:gd name="T36" fmla="*/ 121 w 139"/>
                        <a:gd name="T37" fmla="*/ 27 h 194"/>
                        <a:gd name="T38" fmla="*/ 102 w 139"/>
                        <a:gd name="T39" fmla="*/ 56 h 194"/>
                        <a:gd name="T40" fmla="*/ 78 w 139"/>
                        <a:gd name="T41" fmla="*/ 89 h 194"/>
                        <a:gd name="T42" fmla="*/ 52 w 139"/>
                        <a:gd name="T43" fmla="*/ 124 h 194"/>
                        <a:gd name="T44" fmla="*/ 29 w 139"/>
                        <a:gd name="T45" fmla="*/ 156 h 194"/>
                        <a:gd name="T46" fmla="*/ 11 w 139"/>
                        <a:gd name="T47" fmla="*/ 180 h 194"/>
                        <a:gd name="T48" fmla="*/ 0 w 139"/>
                        <a:gd name="T4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94">
                          <a:moveTo>
                            <a:pt x="0" y="194"/>
                          </a:moveTo>
                          <a:lnTo>
                            <a:pt x="6" y="182"/>
                          </a:lnTo>
                          <a:lnTo>
                            <a:pt x="14" y="164"/>
                          </a:lnTo>
                          <a:lnTo>
                            <a:pt x="25" y="142"/>
                          </a:lnTo>
                          <a:lnTo>
                            <a:pt x="35" y="118"/>
                          </a:lnTo>
                          <a:lnTo>
                            <a:pt x="45" y="96"/>
                          </a:lnTo>
                          <a:lnTo>
                            <a:pt x="54" y="75"/>
                          </a:lnTo>
                          <a:lnTo>
                            <a:pt x="60" y="60"/>
                          </a:lnTo>
                          <a:lnTo>
                            <a:pt x="64" y="53"/>
                          </a:lnTo>
                          <a:lnTo>
                            <a:pt x="74" y="43"/>
                          </a:lnTo>
                          <a:lnTo>
                            <a:pt x="86" y="33"/>
                          </a:lnTo>
                          <a:lnTo>
                            <a:pt x="97" y="24"/>
                          </a:lnTo>
                          <a:lnTo>
                            <a:pt x="110" y="18"/>
                          </a:lnTo>
                          <a:lnTo>
                            <a:pt x="121" y="11"/>
                          </a:lnTo>
                          <a:lnTo>
                            <a:pt x="130" y="6"/>
                          </a:lnTo>
                          <a:lnTo>
                            <a:pt x="136" y="3"/>
                          </a:lnTo>
                          <a:lnTo>
                            <a:pt x="139" y="0"/>
                          </a:lnTo>
                          <a:lnTo>
                            <a:pt x="135" y="7"/>
                          </a:lnTo>
                          <a:lnTo>
                            <a:pt x="121" y="27"/>
                          </a:lnTo>
                          <a:lnTo>
                            <a:pt x="102" y="56"/>
                          </a:lnTo>
                          <a:lnTo>
                            <a:pt x="78" y="89"/>
                          </a:lnTo>
                          <a:lnTo>
                            <a:pt x="52" y="124"/>
                          </a:lnTo>
                          <a:lnTo>
                            <a:pt x="29" y="156"/>
                          </a:lnTo>
                          <a:lnTo>
                            <a:pt x="11" y="180"/>
                          </a:lnTo>
                          <a:lnTo>
                            <a:pt x="0" y="194"/>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Freeform 125"/>
                    <p:cNvSpPr>
                      <a:spLocks/>
                    </p:cNvSpPr>
                    <p:nvPr/>
                  </p:nvSpPr>
                  <p:spPr bwMode="auto">
                    <a:xfrm>
                      <a:off x="4551" y="3227"/>
                      <a:ext cx="9" cy="13"/>
                    </a:xfrm>
                    <a:custGeom>
                      <a:avLst/>
                      <a:gdLst>
                        <a:gd name="T0" fmla="*/ 0 w 17"/>
                        <a:gd name="T1" fmla="*/ 7 h 24"/>
                        <a:gd name="T2" fmla="*/ 0 w 17"/>
                        <a:gd name="T3" fmla="*/ 9 h 24"/>
                        <a:gd name="T4" fmla="*/ 0 w 17"/>
                        <a:gd name="T5" fmla="*/ 11 h 24"/>
                        <a:gd name="T6" fmla="*/ 0 w 17"/>
                        <a:gd name="T7" fmla="*/ 12 h 24"/>
                        <a:gd name="T8" fmla="*/ 0 w 17"/>
                        <a:gd name="T9" fmla="*/ 15 h 24"/>
                        <a:gd name="T10" fmla="*/ 0 w 17"/>
                        <a:gd name="T11" fmla="*/ 18 h 24"/>
                        <a:gd name="T12" fmla="*/ 2 w 17"/>
                        <a:gd name="T13" fmla="*/ 21 h 24"/>
                        <a:gd name="T14" fmla="*/ 3 w 17"/>
                        <a:gd name="T15" fmla="*/ 23 h 24"/>
                        <a:gd name="T16" fmla="*/ 7 w 17"/>
                        <a:gd name="T17" fmla="*/ 24 h 24"/>
                        <a:gd name="T18" fmla="*/ 10 w 17"/>
                        <a:gd name="T19" fmla="*/ 24 h 24"/>
                        <a:gd name="T20" fmla="*/ 13 w 17"/>
                        <a:gd name="T21" fmla="*/ 22 h 24"/>
                        <a:gd name="T22" fmla="*/ 15 w 17"/>
                        <a:gd name="T23" fmla="*/ 21 h 24"/>
                        <a:gd name="T24" fmla="*/ 16 w 17"/>
                        <a:gd name="T25" fmla="*/ 17 h 24"/>
                        <a:gd name="T26" fmla="*/ 16 w 17"/>
                        <a:gd name="T27" fmla="*/ 15 h 24"/>
                        <a:gd name="T28" fmla="*/ 17 w 17"/>
                        <a:gd name="T29" fmla="*/ 14 h 24"/>
                        <a:gd name="T30" fmla="*/ 17 w 17"/>
                        <a:gd name="T31" fmla="*/ 11 h 24"/>
                        <a:gd name="T32" fmla="*/ 17 w 17"/>
                        <a:gd name="T33" fmla="*/ 10 h 24"/>
                        <a:gd name="T34" fmla="*/ 17 w 17"/>
                        <a:gd name="T35" fmla="*/ 7 h 24"/>
                        <a:gd name="T36" fmla="*/ 16 w 17"/>
                        <a:gd name="T37" fmla="*/ 3 h 24"/>
                        <a:gd name="T38" fmla="*/ 14 w 17"/>
                        <a:gd name="T39" fmla="*/ 1 h 24"/>
                        <a:gd name="T40" fmla="*/ 10 w 17"/>
                        <a:gd name="T41" fmla="*/ 0 h 24"/>
                        <a:gd name="T42" fmla="*/ 7 w 17"/>
                        <a:gd name="T43" fmla="*/ 0 h 24"/>
                        <a:gd name="T44" fmla="*/ 3 w 17"/>
                        <a:gd name="T45" fmla="*/ 1 h 24"/>
                        <a:gd name="T46" fmla="*/ 1 w 17"/>
                        <a:gd name="T47" fmla="*/ 3 h 24"/>
                        <a:gd name="T48" fmla="*/ 0 w 17"/>
                        <a:gd name="T4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4">
                          <a:moveTo>
                            <a:pt x="0" y="7"/>
                          </a:moveTo>
                          <a:lnTo>
                            <a:pt x="0" y="9"/>
                          </a:lnTo>
                          <a:lnTo>
                            <a:pt x="0" y="11"/>
                          </a:lnTo>
                          <a:lnTo>
                            <a:pt x="0" y="12"/>
                          </a:lnTo>
                          <a:lnTo>
                            <a:pt x="0" y="15"/>
                          </a:lnTo>
                          <a:lnTo>
                            <a:pt x="0" y="18"/>
                          </a:lnTo>
                          <a:lnTo>
                            <a:pt x="2" y="21"/>
                          </a:lnTo>
                          <a:lnTo>
                            <a:pt x="3" y="23"/>
                          </a:lnTo>
                          <a:lnTo>
                            <a:pt x="7" y="24"/>
                          </a:lnTo>
                          <a:lnTo>
                            <a:pt x="10" y="24"/>
                          </a:lnTo>
                          <a:lnTo>
                            <a:pt x="13" y="22"/>
                          </a:lnTo>
                          <a:lnTo>
                            <a:pt x="15" y="21"/>
                          </a:lnTo>
                          <a:lnTo>
                            <a:pt x="16" y="17"/>
                          </a:lnTo>
                          <a:lnTo>
                            <a:pt x="16" y="15"/>
                          </a:lnTo>
                          <a:lnTo>
                            <a:pt x="17" y="14"/>
                          </a:lnTo>
                          <a:lnTo>
                            <a:pt x="17" y="11"/>
                          </a:lnTo>
                          <a:lnTo>
                            <a:pt x="17" y="10"/>
                          </a:lnTo>
                          <a:lnTo>
                            <a:pt x="17" y="7"/>
                          </a:lnTo>
                          <a:lnTo>
                            <a:pt x="16" y="3"/>
                          </a:lnTo>
                          <a:lnTo>
                            <a:pt x="14" y="1"/>
                          </a:lnTo>
                          <a:lnTo>
                            <a:pt x="10" y="0"/>
                          </a:lnTo>
                          <a:lnTo>
                            <a:pt x="7" y="0"/>
                          </a:lnTo>
                          <a:lnTo>
                            <a:pt x="3" y="1"/>
                          </a:lnTo>
                          <a:lnTo>
                            <a:pt x="1" y="3"/>
                          </a:lnTo>
                          <a:lnTo>
                            <a:pt x="0" y="7"/>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Freeform 126"/>
                    <p:cNvSpPr>
                      <a:spLocks/>
                    </p:cNvSpPr>
                    <p:nvPr/>
                  </p:nvSpPr>
                  <p:spPr bwMode="auto">
                    <a:xfrm rot="-3496584">
                      <a:off x="4383" y="3181"/>
                      <a:ext cx="310" cy="75"/>
                    </a:xfrm>
                    <a:custGeom>
                      <a:avLst/>
                      <a:gdLst>
                        <a:gd name="T0" fmla="*/ 823 w 1036"/>
                        <a:gd name="T1" fmla="*/ 427 h 435"/>
                        <a:gd name="T2" fmla="*/ 838 w 1036"/>
                        <a:gd name="T3" fmla="*/ 414 h 435"/>
                        <a:gd name="T4" fmla="*/ 865 w 1036"/>
                        <a:gd name="T5" fmla="*/ 403 h 435"/>
                        <a:gd name="T6" fmla="*/ 884 w 1036"/>
                        <a:gd name="T7" fmla="*/ 399 h 435"/>
                        <a:gd name="T8" fmla="*/ 907 w 1036"/>
                        <a:gd name="T9" fmla="*/ 397 h 435"/>
                        <a:gd name="T10" fmla="*/ 933 w 1036"/>
                        <a:gd name="T11" fmla="*/ 399 h 435"/>
                        <a:gd name="T12" fmla="*/ 956 w 1036"/>
                        <a:gd name="T13" fmla="*/ 403 h 435"/>
                        <a:gd name="T14" fmla="*/ 971 w 1036"/>
                        <a:gd name="T15" fmla="*/ 410 h 435"/>
                        <a:gd name="T16" fmla="*/ 989 w 1036"/>
                        <a:gd name="T17" fmla="*/ 418 h 435"/>
                        <a:gd name="T18" fmla="*/ 1011 w 1036"/>
                        <a:gd name="T19" fmla="*/ 424 h 435"/>
                        <a:gd name="T20" fmla="*/ 1030 w 1036"/>
                        <a:gd name="T21" fmla="*/ 412 h 435"/>
                        <a:gd name="T22" fmla="*/ 1036 w 1036"/>
                        <a:gd name="T23" fmla="*/ 387 h 435"/>
                        <a:gd name="T24" fmla="*/ 1032 w 1036"/>
                        <a:gd name="T25" fmla="*/ 367 h 435"/>
                        <a:gd name="T26" fmla="*/ 1025 w 1036"/>
                        <a:gd name="T27" fmla="*/ 342 h 435"/>
                        <a:gd name="T28" fmla="*/ 1010 w 1036"/>
                        <a:gd name="T29" fmla="*/ 319 h 435"/>
                        <a:gd name="T30" fmla="*/ 992 w 1036"/>
                        <a:gd name="T31" fmla="*/ 304 h 435"/>
                        <a:gd name="T32" fmla="*/ 975 w 1036"/>
                        <a:gd name="T33" fmla="*/ 290 h 435"/>
                        <a:gd name="T34" fmla="*/ 954 w 1036"/>
                        <a:gd name="T35" fmla="*/ 275 h 435"/>
                        <a:gd name="T36" fmla="*/ 928 w 1036"/>
                        <a:gd name="T37" fmla="*/ 262 h 435"/>
                        <a:gd name="T38" fmla="*/ 907 w 1036"/>
                        <a:gd name="T39" fmla="*/ 251 h 435"/>
                        <a:gd name="T40" fmla="*/ 890 w 1036"/>
                        <a:gd name="T41" fmla="*/ 243 h 435"/>
                        <a:gd name="T42" fmla="*/ 873 w 1036"/>
                        <a:gd name="T43" fmla="*/ 235 h 435"/>
                        <a:gd name="T44" fmla="*/ 852 w 1036"/>
                        <a:gd name="T45" fmla="*/ 226 h 435"/>
                        <a:gd name="T46" fmla="*/ 831 w 1036"/>
                        <a:gd name="T47" fmla="*/ 216 h 435"/>
                        <a:gd name="T48" fmla="*/ 55 w 1036"/>
                        <a:gd name="T49" fmla="*/ 0 h 435"/>
                        <a:gd name="T50" fmla="*/ 814 w 1036"/>
                        <a:gd name="T51" fmla="*/ 251 h 435"/>
                        <a:gd name="T52" fmla="*/ 827 w 1036"/>
                        <a:gd name="T53" fmla="*/ 256 h 435"/>
                        <a:gd name="T54" fmla="*/ 844 w 1036"/>
                        <a:gd name="T55" fmla="*/ 264 h 435"/>
                        <a:gd name="T56" fmla="*/ 865 w 1036"/>
                        <a:gd name="T57" fmla="*/ 271 h 435"/>
                        <a:gd name="T58" fmla="*/ 890 w 1036"/>
                        <a:gd name="T59" fmla="*/ 285 h 435"/>
                        <a:gd name="T60" fmla="*/ 914 w 1036"/>
                        <a:gd name="T61" fmla="*/ 298 h 435"/>
                        <a:gd name="T62" fmla="*/ 937 w 1036"/>
                        <a:gd name="T63" fmla="*/ 313 h 435"/>
                        <a:gd name="T64" fmla="*/ 962 w 1036"/>
                        <a:gd name="T65" fmla="*/ 329 h 435"/>
                        <a:gd name="T66" fmla="*/ 977 w 1036"/>
                        <a:gd name="T67" fmla="*/ 346 h 435"/>
                        <a:gd name="T68" fmla="*/ 992 w 1036"/>
                        <a:gd name="T69" fmla="*/ 365 h 435"/>
                        <a:gd name="T70" fmla="*/ 998 w 1036"/>
                        <a:gd name="T71" fmla="*/ 378 h 435"/>
                        <a:gd name="T72" fmla="*/ 987 w 1036"/>
                        <a:gd name="T73" fmla="*/ 370 h 435"/>
                        <a:gd name="T74" fmla="*/ 970 w 1036"/>
                        <a:gd name="T75" fmla="*/ 365 h 435"/>
                        <a:gd name="T76" fmla="*/ 956 w 1036"/>
                        <a:gd name="T77" fmla="*/ 361 h 435"/>
                        <a:gd name="T78" fmla="*/ 937 w 1036"/>
                        <a:gd name="T79" fmla="*/ 359 h 435"/>
                        <a:gd name="T80" fmla="*/ 916 w 1036"/>
                        <a:gd name="T81" fmla="*/ 359 h 435"/>
                        <a:gd name="T82" fmla="*/ 888 w 1036"/>
                        <a:gd name="T83" fmla="*/ 359 h 435"/>
                        <a:gd name="T84" fmla="*/ 867 w 1036"/>
                        <a:gd name="T85" fmla="*/ 359 h 435"/>
                        <a:gd name="T86" fmla="*/ 854 w 1036"/>
                        <a:gd name="T87" fmla="*/ 361 h 435"/>
                        <a:gd name="T88" fmla="*/ 833 w 1036"/>
                        <a:gd name="T89" fmla="*/ 370 h 435"/>
                        <a:gd name="T90" fmla="*/ 804 w 1036"/>
                        <a:gd name="T91" fmla="*/ 384 h 435"/>
                        <a:gd name="T92" fmla="*/ 0 w 1036"/>
                        <a:gd name="T93"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6" h="435">
                          <a:moveTo>
                            <a:pt x="818" y="435"/>
                          </a:moveTo>
                          <a:lnTo>
                            <a:pt x="819" y="433"/>
                          </a:lnTo>
                          <a:lnTo>
                            <a:pt x="823" y="427"/>
                          </a:lnTo>
                          <a:lnTo>
                            <a:pt x="825" y="422"/>
                          </a:lnTo>
                          <a:lnTo>
                            <a:pt x="833" y="418"/>
                          </a:lnTo>
                          <a:lnTo>
                            <a:pt x="838" y="414"/>
                          </a:lnTo>
                          <a:lnTo>
                            <a:pt x="846" y="410"/>
                          </a:lnTo>
                          <a:lnTo>
                            <a:pt x="854" y="406"/>
                          </a:lnTo>
                          <a:lnTo>
                            <a:pt x="865" y="403"/>
                          </a:lnTo>
                          <a:lnTo>
                            <a:pt x="871" y="401"/>
                          </a:lnTo>
                          <a:lnTo>
                            <a:pt x="876" y="399"/>
                          </a:lnTo>
                          <a:lnTo>
                            <a:pt x="884" y="399"/>
                          </a:lnTo>
                          <a:lnTo>
                            <a:pt x="892" y="399"/>
                          </a:lnTo>
                          <a:lnTo>
                            <a:pt x="899" y="397"/>
                          </a:lnTo>
                          <a:lnTo>
                            <a:pt x="907" y="397"/>
                          </a:lnTo>
                          <a:lnTo>
                            <a:pt x="916" y="397"/>
                          </a:lnTo>
                          <a:lnTo>
                            <a:pt x="926" y="399"/>
                          </a:lnTo>
                          <a:lnTo>
                            <a:pt x="933" y="399"/>
                          </a:lnTo>
                          <a:lnTo>
                            <a:pt x="945" y="401"/>
                          </a:lnTo>
                          <a:lnTo>
                            <a:pt x="951" y="401"/>
                          </a:lnTo>
                          <a:lnTo>
                            <a:pt x="956" y="403"/>
                          </a:lnTo>
                          <a:lnTo>
                            <a:pt x="962" y="405"/>
                          </a:lnTo>
                          <a:lnTo>
                            <a:pt x="968" y="406"/>
                          </a:lnTo>
                          <a:lnTo>
                            <a:pt x="971" y="410"/>
                          </a:lnTo>
                          <a:lnTo>
                            <a:pt x="975" y="412"/>
                          </a:lnTo>
                          <a:lnTo>
                            <a:pt x="983" y="416"/>
                          </a:lnTo>
                          <a:lnTo>
                            <a:pt x="989" y="418"/>
                          </a:lnTo>
                          <a:lnTo>
                            <a:pt x="994" y="422"/>
                          </a:lnTo>
                          <a:lnTo>
                            <a:pt x="1004" y="424"/>
                          </a:lnTo>
                          <a:lnTo>
                            <a:pt x="1011" y="424"/>
                          </a:lnTo>
                          <a:lnTo>
                            <a:pt x="1019" y="420"/>
                          </a:lnTo>
                          <a:lnTo>
                            <a:pt x="1025" y="418"/>
                          </a:lnTo>
                          <a:lnTo>
                            <a:pt x="1030" y="412"/>
                          </a:lnTo>
                          <a:lnTo>
                            <a:pt x="1034" y="406"/>
                          </a:lnTo>
                          <a:lnTo>
                            <a:pt x="1036" y="397"/>
                          </a:lnTo>
                          <a:lnTo>
                            <a:pt x="1036" y="387"/>
                          </a:lnTo>
                          <a:lnTo>
                            <a:pt x="1036" y="380"/>
                          </a:lnTo>
                          <a:lnTo>
                            <a:pt x="1034" y="374"/>
                          </a:lnTo>
                          <a:lnTo>
                            <a:pt x="1032" y="367"/>
                          </a:lnTo>
                          <a:lnTo>
                            <a:pt x="1032" y="359"/>
                          </a:lnTo>
                          <a:lnTo>
                            <a:pt x="1029" y="351"/>
                          </a:lnTo>
                          <a:lnTo>
                            <a:pt x="1025" y="342"/>
                          </a:lnTo>
                          <a:lnTo>
                            <a:pt x="1021" y="334"/>
                          </a:lnTo>
                          <a:lnTo>
                            <a:pt x="1015" y="327"/>
                          </a:lnTo>
                          <a:lnTo>
                            <a:pt x="1010" y="319"/>
                          </a:lnTo>
                          <a:lnTo>
                            <a:pt x="1002" y="311"/>
                          </a:lnTo>
                          <a:lnTo>
                            <a:pt x="996" y="306"/>
                          </a:lnTo>
                          <a:lnTo>
                            <a:pt x="992" y="304"/>
                          </a:lnTo>
                          <a:lnTo>
                            <a:pt x="987" y="298"/>
                          </a:lnTo>
                          <a:lnTo>
                            <a:pt x="983" y="296"/>
                          </a:lnTo>
                          <a:lnTo>
                            <a:pt x="975" y="290"/>
                          </a:lnTo>
                          <a:lnTo>
                            <a:pt x="970" y="285"/>
                          </a:lnTo>
                          <a:lnTo>
                            <a:pt x="962" y="281"/>
                          </a:lnTo>
                          <a:lnTo>
                            <a:pt x="954" y="275"/>
                          </a:lnTo>
                          <a:lnTo>
                            <a:pt x="945" y="271"/>
                          </a:lnTo>
                          <a:lnTo>
                            <a:pt x="937" y="266"/>
                          </a:lnTo>
                          <a:lnTo>
                            <a:pt x="928" y="262"/>
                          </a:lnTo>
                          <a:lnTo>
                            <a:pt x="918" y="256"/>
                          </a:lnTo>
                          <a:lnTo>
                            <a:pt x="913" y="254"/>
                          </a:lnTo>
                          <a:lnTo>
                            <a:pt x="907" y="251"/>
                          </a:lnTo>
                          <a:lnTo>
                            <a:pt x="901" y="249"/>
                          </a:lnTo>
                          <a:lnTo>
                            <a:pt x="895" y="247"/>
                          </a:lnTo>
                          <a:lnTo>
                            <a:pt x="890" y="243"/>
                          </a:lnTo>
                          <a:lnTo>
                            <a:pt x="884" y="239"/>
                          </a:lnTo>
                          <a:lnTo>
                            <a:pt x="878" y="237"/>
                          </a:lnTo>
                          <a:lnTo>
                            <a:pt x="873" y="235"/>
                          </a:lnTo>
                          <a:lnTo>
                            <a:pt x="865" y="232"/>
                          </a:lnTo>
                          <a:lnTo>
                            <a:pt x="857" y="228"/>
                          </a:lnTo>
                          <a:lnTo>
                            <a:pt x="852" y="226"/>
                          </a:lnTo>
                          <a:lnTo>
                            <a:pt x="844" y="222"/>
                          </a:lnTo>
                          <a:lnTo>
                            <a:pt x="837" y="218"/>
                          </a:lnTo>
                          <a:lnTo>
                            <a:pt x="831" y="216"/>
                          </a:lnTo>
                          <a:lnTo>
                            <a:pt x="823" y="213"/>
                          </a:lnTo>
                          <a:lnTo>
                            <a:pt x="816" y="211"/>
                          </a:lnTo>
                          <a:lnTo>
                            <a:pt x="55" y="0"/>
                          </a:lnTo>
                          <a:lnTo>
                            <a:pt x="40" y="43"/>
                          </a:lnTo>
                          <a:lnTo>
                            <a:pt x="814" y="251"/>
                          </a:lnTo>
                          <a:lnTo>
                            <a:pt x="814" y="251"/>
                          </a:lnTo>
                          <a:lnTo>
                            <a:pt x="819" y="252"/>
                          </a:lnTo>
                          <a:lnTo>
                            <a:pt x="823" y="254"/>
                          </a:lnTo>
                          <a:lnTo>
                            <a:pt x="827" y="256"/>
                          </a:lnTo>
                          <a:lnTo>
                            <a:pt x="833" y="258"/>
                          </a:lnTo>
                          <a:lnTo>
                            <a:pt x="838" y="262"/>
                          </a:lnTo>
                          <a:lnTo>
                            <a:pt x="844" y="264"/>
                          </a:lnTo>
                          <a:lnTo>
                            <a:pt x="850" y="266"/>
                          </a:lnTo>
                          <a:lnTo>
                            <a:pt x="857" y="270"/>
                          </a:lnTo>
                          <a:lnTo>
                            <a:pt x="865" y="271"/>
                          </a:lnTo>
                          <a:lnTo>
                            <a:pt x="873" y="275"/>
                          </a:lnTo>
                          <a:lnTo>
                            <a:pt x="880" y="281"/>
                          </a:lnTo>
                          <a:lnTo>
                            <a:pt x="890" y="285"/>
                          </a:lnTo>
                          <a:lnTo>
                            <a:pt x="897" y="289"/>
                          </a:lnTo>
                          <a:lnTo>
                            <a:pt x="907" y="292"/>
                          </a:lnTo>
                          <a:lnTo>
                            <a:pt x="914" y="298"/>
                          </a:lnTo>
                          <a:lnTo>
                            <a:pt x="922" y="302"/>
                          </a:lnTo>
                          <a:lnTo>
                            <a:pt x="930" y="308"/>
                          </a:lnTo>
                          <a:lnTo>
                            <a:pt x="937" y="313"/>
                          </a:lnTo>
                          <a:lnTo>
                            <a:pt x="945" y="317"/>
                          </a:lnTo>
                          <a:lnTo>
                            <a:pt x="952" y="323"/>
                          </a:lnTo>
                          <a:lnTo>
                            <a:pt x="962" y="329"/>
                          </a:lnTo>
                          <a:lnTo>
                            <a:pt x="968" y="334"/>
                          </a:lnTo>
                          <a:lnTo>
                            <a:pt x="973" y="340"/>
                          </a:lnTo>
                          <a:lnTo>
                            <a:pt x="977" y="346"/>
                          </a:lnTo>
                          <a:lnTo>
                            <a:pt x="985" y="353"/>
                          </a:lnTo>
                          <a:lnTo>
                            <a:pt x="989" y="359"/>
                          </a:lnTo>
                          <a:lnTo>
                            <a:pt x="992" y="365"/>
                          </a:lnTo>
                          <a:lnTo>
                            <a:pt x="996" y="372"/>
                          </a:lnTo>
                          <a:lnTo>
                            <a:pt x="1000" y="380"/>
                          </a:lnTo>
                          <a:lnTo>
                            <a:pt x="998" y="378"/>
                          </a:lnTo>
                          <a:lnTo>
                            <a:pt x="994" y="374"/>
                          </a:lnTo>
                          <a:lnTo>
                            <a:pt x="990" y="372"/>
                          </a:lnTo>
                          <a:lnTo>
                            <a:pt x="987" y="370"/>
                          </a:lnTo>
                          <a:lnTo>
                            <a:pt x="981" y="368"/>
                          </a:lnTo>
                          <a:lnTo>
                            <a:pt x="975" y="367"/>
                          </a:lnTo>
                          <a:lnTo>
                            <a:pt x="970" y="365"/>
                          </a:lnTo>
                          <a:lnTo>
                            <a:pt x="966" y="363"/>
                          </a:lnTo>
                          <a:lnTo>
                            <a:pt x="962" y="363"/>
                          </a:lnTo>
                          <a:lnTo>
                            <a:pt x="956" y="361"/>
                          </a:lnTo>
                          <a:lnTo>
                            <a:pt x="951" y="361"/>
                          </a:lnTo>
                          <a:lnTo>
                            <a:pt x="945" y="359"/>
                          </a:lnTo>
                          <a:lnTo>
                            <a:pt x="937" y="359"/>
                          </a:lnTo>
                          <a:lnTo>
                            <a:pt x="932" y="359"/>
                          </a:lnTo>
                          <a:lnTo>
                            <a:pt x="924" y="359"/>
                          </a:lnTo>
                          <a:lnTo>
                            <a:pt x="916" y="359"/>
                          </a:lnTo>
                          <a:lnTo>
                            <a:pt x="907" y="359"/>
                          </a:lnTo>
                          <a:lnTo>
                            <a:pt x="897" y="359"/>
                          </a:lnTo>
                          <a:lnTo>
                            <a:pt x="888" y="359"/>
                          </a:lnTo>
                          <a:lnTo>
                            <a:pt x="878" y="359"/>
                          </a:lnTo>
                          <a:lnTo>
                            <a:pt x="873" y="359"/>
                          </a:lnTo>
                          <a:lnTo>
                            <a:pt x="867" y="359"/>
                          </a:lnTo>
                          <a:lnTo>
                            <a:pt x="861" y="359"/>
                          </a:lnTo>
                          <a:lnTo>
                            <a:pt x="856" y="361"/>
                          </a:lnTo>
                          <a:lnTo>
                            <a:pt x="854" y="361"/>
                          </a:lnTo>
                          <a:lnTo>
                            <a:pt x="848" y="363"/>
                          </a:lnTo>
                          <a:lnTo>
                            <a:pt x="840" y="365"/>
                          </a:lnTo>
                          <a:lnTo>
                            <a:pt x="833" y="370"/>
                          </a:lnTo>
                          <a:lnTo>
                            <a:pt x="821" y="372"/>
                          </a:lnTo>
                          <a:lnTo>
                            <a:pt x="812" y="378"/>
                          </a:lnTo>
                          <a:lnTo>
                            <a:pt x="804" y="384"/>
                          </a:lnTo>
                          <a:lnTo>
                            <a:pt x="799" y="391"/>
                          </a:lnTo>
                          <a:lnTo>
                            <a:pt x="12" y="178"/>
                          </a:lnTo>
                          <a:lnTo>
                            <a:pt x="0" y="218"/>
                          </a:lnTo>
                          <a:lnTo>
                            <a:pt x="818" y="435"/>
                          </a:lnTo>
                          <a:lnTo>
                            <a:pt x="818" y="435"/>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Freeform 127"/>
                    <p:cNvSpPr>
                      <a:spLocks/>
                    </p:cNvSpPr>
                    <p:nvPr/>
                  </p:nvSpPr>
                  <p:spPr bwMode="auto">
                    <a:xfrm rot="-3496584">
                      <a:off x="4554" y="3158"/>
                      <a:ext cx="59" cy="25"/>
                    </a:xfrm>
                    <a:custGeom>
                      <a:avLst/>
                      <a:gdLst>
                        <a:gd name="T0" fmla="*/ 200 w 200"/>
                        <a:gd name="T1" fmla="*/ 24 h 138"/>
                        <a:gd name="T2" fmla="*/ 53 w 200"/>
                        <a:gd name="T3" fmla="*/ 138 h 138"/>
                        <a:gd name="T4" fmla="*/ 0 w 200"/>
                        <a:gd name="T5" fmla="*/ 127 h 138"/>
                        <a:gd name="T6" fmla="*/ 154 w 200"/>
                        <a:gd name="T7" fmla="*/ 0 h 138"/>
                        <a:gd name="T8" fmla="*/ 200 w 200"/>
                        <a:gd name="T9" fmla="*/ 24 h 138"/>
                        <a:gd name="T10" fmla="*/ 200 w 200"/>
                        <a:gd name="T11" fmla="*/ 24 h 138"/>
                      </a:gdLst>
                      <a:ahLst/>
                      <a:cxnLst>
                        <a:cxn ang="0">
                          <a:pos x="T0" y="T1"/>
                        </a:cxn>
                        <a:cxn ang="0">
                          <a:pos x="T2" y="T3"/>
                        </a:cxn>
                        <a:cxn ang="0">
                          <a:pos x="T4" y="T5"/>
                        </a:cxn>
                        <a:cxn ang="0">
                          <a:pos x="T6" y="T7"/>
                        </a:cxn>
                        <a:cxn ang="0">
                          <a:pos x="T8" y="T9"/>
                        </a:cxn>
                        <a:cxn ang="0">
                          <a:pos x="T10" y="T11"/>
                        </a:cxn>
                      </a:cxnLst>
                      <a:rect l="0" t="0" r="r" b="b"/>
                      <a:pathLst>
                        <a:path w="200" h="138">
                          <a:moveTo>
                            <a:pt x="200" y="24"/>
                          </a:moveTo>
                          <a:lnTo>
                            <a:pt x="53" y="138"/>
                          </a:lnTo>
                          <a:lnTo>
                            <a:pt x="0" y="127"/>
                          </a:lnTo>
                          <a:lnTo>
                            <a:pt x="154" y="0"/>
                          </a:lnTo>
                          <a:lnTo>
                            <a:pt x="200" y="24"/>
                          </a:lnTo>
                          <a:lnTo>
                            <a:pt x="200" y="24"/>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Freeform 128"/>
                    <p:cNvSpPr>
                      <a:spLocks/>
                    </p:cNvSpPr>
                    <p:nvPr/>
                  </p:nvSpPr>
                  <p:spPr bwMode="auto">
                    <a:xfrm rot="-3496584">
                      <a:off x="4532" y="3185"/>
                      <a:ext cx="59" cy="23"/>
                    </a:xfrm>
                    <a:custGeom>
                      <a:avLst/>
                      <a:gdLst>
                        <a:gd name="T0" fmla="*/ 197 w 197"/>
                        <a:gd name="T1" fmla="*/ 23 h 137"/>
                        <a:gd name="T2" fmla="*/ 51 w 197"/>
                        <a:gd name="T3" fmla="*/ 137 h 137"/>
                        <a:gd name="T4" fmla="*/ 0 w 197"/>
                        <a:gd name="T5" fmla="*/ 126 h 137"/>
                        <a:gd name="T6" fmla="*/ 165 w 197"/>
                        <a:gd name="T7" fmla="*/ 0 h 137"/>
                        <a:gd name="T8" fmla="*/ 197 w 197"/>
                        <a:gd name="T9" fmla="*/ 23 h 137"/>
                        <a:gd name="T10" fmla="*/ 197 w 197"/>
                        <a:gd name="T11" fmla="*/ 23 h 137"/>
                      </a:gdLst>
                      <a:ahLst/>
                      <a:cxnLst>
                        <a:cxn ang="0">
                          <a:pos x="T0" y="T1"/>
                        </a:cxn>
                        <a:cxn ang="0">
                          <a:pos x="T2" y="T3"/>
                        </a:cxn>
                        <a:cxn ang="0">
                          <a:pos x="T4" y="T5"/>
                        </a:cxn>
                        <a:cxn ang="0">
                          <a:pos x="T6" y="T7"/>
                        </a:cxn>
                        <a:cxn ang="0">
                          <a:pos x="T8" y="T9"/>
                        </a:cxn>
                        <a:cxn ang="0">
                          <a:pos x="T10" y="T11"/>
                        </a:cxn>
                      </a:cxnLst>
                      <a:rect l="0" t="0" r="r" b="b"/>
                      <a:pathLst>
                        <a:path w="197" h="137">
                          <a:moveTo>
                            <a:pt x="197" y="23"/>
                          </a:moveTo>
                          <a:lnTo>
                            <a:pt x="51" y="137"/>
                          </a:lnTo>
                          <a:lnTo>
                            <a:pt x="0" y="126"/>
                          </a:lnTo>
                          <a:lnTo>
                            <a:pt x="165" y="0"/>
                          </a:lnTo>
                          <a:lnTo>
                            <a:pt x="197" y="23"/>
                          </a:lnTo>
                          <a:lnTo>
                            <a:pt x="197" y="23"/>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Freeform 129"/>
                    <p:cNvSpPr>
                      <a:spLocks/>
                    </p:cNvSpPr>
                    <p:nvPr/>
                  </p:nvSpPr>
                  <p:spPr bwMode="auto">
                    <a:xfrm rot="-3496584">
                      <a:off x="4510" y="3210"/>
                      <a:ext cx="60" cy="24"/>
                    </a:xfrm>
                    <a:custGeom>
                      <a:avLst/>
                      <a:gdLst>
                        <a:gd name="T0" fmla="*/ 199 w 199"/>
                        <a:gd name="T1" fmla="*/ 21 h 135"/>
                        <a:gd name="T2" fmla="*/ 55 w 199"/>
                        <a:gd name="T3" fmla="*/ 135 h 135"/>
                        <a:gd name="T4" fmla="*/ 0 w 199"/>
                        <a:gd name="T5" fmla="*/ 125 h 135"/>
                        <a:gd name="T6" fmla="*/ 165 w 199"/>
                        <a:gd name="T7" fmla="*/ 0 h 135"/>
                        <a:gd name="T8" fmla="*/ 199 w 199"/>
                        <a:gd name="T9" fmla="*/ 21 h 135"/>
                        <a:gd name="T10" fmla="*/ 199 w 199"/>
                        <a:gd name="T11" fmla="*/ 21 h 135"/>
                      </a:gdLst>
                      <a:ahLst/>
                      <a:cxnLst>
                        <a:cxn ang="0">
                          <a:pos x="T0" y="T1"/>
                        </a:cxn>
                        <a:cxn ang="0">
                          <a:pos x="T2" y="T3"/>
                        </a:cxn>
                        <a:cxn ang="0">
                          <a:pos x="T4" y="T5"/>
                        </a:cxn>
                        <a:cxn ang="0">
                          <a:pos x="T6" y="T7"/>
                        </a:cxn>
                        <a:cxn ang="0">
                          <a:pos x="T8" y="T9"/>
                        </a:cxn>
                        <a:cxn ang="0">
                          <a:pos x="T10" y="T11"/>
                        </a:cxn>
                      </a:cxnLst>
                      <a:rect l="0" t="0" r="r" b="b"/>
                      <a:pathLst>
                        <a:path w="199" h="135">
                          <a:moveTo>
                            <a:pt x="199" y="21"/>
                          </a:moveTo>
                          <a:lnTo>
                            <a:pt x="55" y="135"/>
                          </a:lnTo>
                          <a:lnTo>
                            <a:pt x="0" y="125"/>
                          </a:lnTo>
                          <a:lnTo>
                            <a:pt x="165" y="0"/>
                          </a:lnTo>
                          <a:lnTo>
                            <a:pt x="199" y="21"/>
                          </a:lnTo>
                          <a:lnTo>
                            <a:pt x="199" y="21"/>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Freeform 130"/>
                    <p:cNvSpPr>
                      <a:spLocks/>
                    </p:cNvSpPr>
                    <p:nvPr/>
                  </p:nvSpPr>
                  <p:spPr bwMode="auto">
                    <a:xfrm rot="-3496584">
                      <a:off x="4488" y="3234"/>
                      <a:ext cx="59" cy="23"/>
                    </a:xfrm>
                    <a:custGeom>
                      <a:avLst/>
                      <a:gdLst>
                        <a:gd name="T0" fmla="*/ 198 w 198"/>
                        <a:gd name="T1" fmla="*/ 19 h 133"/>
                        <a:gd name="T2" fmla="*/ 51 w 198"/>
                        <a:gd name="T3" fmla="*/ 133 h 133"/>
                        <a:gd name="T4" fmla="*/ 0 w 198"/>
                        <a:gd name="T5" fmla="*/ 124 h 133"/>
                        <a:gd name="T6" fmla="*/ 162 w 198"/>
                        <a:gd name="T7" fmla="*/ 0 h 133"/>
                        <a:gd name="T8" fmla="*/ 198 w 198"/>
                        <a:gd name="T9" fmla="*/ 19 h 133"/>
                        <a:gd name="T10" fmla="*/ 198 w 198"/>
                        <a:gd name="T11" fmla="*/ 19 h 133"/>
                      </a:gdLst>
                      <a:ahLst/>
                      <a:cxnLst>
                        <a:cxn ang="0">
                          <a:pos x="T0" y="T1"/>
                        </a:cxn>
                        <a:cxn ang="0">
                          <a:pos x="T2" y="T3"/>
                        </a:cxn>
                        <a:cxn ang="0">
                          <a:pos x="T4" y="T5"/>
                        </a:cxn>
                        <a:cxn ang="0">
                          <a:pos x="T6" y="T7"/>
                        </a:cxn>
                        <a:cxn ang="0">
                          <a:pos x="T8" y="T9"/>
                        </a:cxn>
                        <a:cxn ang="0">
                          <a:pos x="T10" y="T11"/>
                        </a:cxn>
                      </a:cxnLst>
                      <a:rect l="0" t="0" r="r" b="b"/>
                      <a:pathLst>
                        <a:path w="198" h="133">
                          <a:moveTo>
                            <a:pt x="198" y="19"/>
                          </a:moveTo>
                          <a:lnTo>
                            <a:pt x="51" y="133"/>
                          </a:lnTo>
                          <a:lnTo>
                            <a:pt x="0" y="124"/>
                          </a:lnTo>
                          <a:lnTo>
                            <a:pt x="162" y="0"/>
                          </a:lnTo>
                          <a:lnTo>
                            <a:pt x="198" y="19"/>
                          </a:lnTo>
                          <a:lnTo>
                            <a:pt x="198" y="1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Freeform 131"/>
                    <p:cNvSpPr>
                      <a:spLocks/>
                    </p:cNvSpPr>
                    <p:nvPr/>
                  </p:nvSpPr>
                  <p:spPr bwMode="auto">
                    <a:xfrm rot="-3496584">
                      <a:off x="4467" y="3260"/>
                      <a:ext cx="60" cy="23"/>
                    </a:xfrm>
                    <a:custGeom>
                      <a:avLst/>
                      <a:gdLst>
                        <a:gd name="T0" fmla="*/ 199 w 199"/>
                        <a:gd name="T1" fmla="*/ 19 h 133"/>
                        <a:gd name="T2" fmla="*/ 53 w 199"/>
                        <a:gd name="T3" fmla="*/ 133 h 133"/>
                        <a:gd name="T4" fmla="*/ 0 w 199"/>
                        <a:gd name="T5" fmla="*/ 122 h 133"/>
                        <a:gd name="T6" fmla="*/ 163 w 199"/>
                        <a:gd name="T7" fmla="*/ 0 h 133"/>
                        <a:gd name="T8" fmla="*/ 199 w 199"/>
                        <a:gd name="T9" fmla="*/ 19 h 133"/>
                        <a:gd name="T10" fmla="*/ 199 w 199"/>
                        <a:gd name="T11" fmla="*/ 19 h 133"/>
                      </a:gdLst>
                      <a:ahLst/>
                      <a:cxnLst>
                        <a:cxn ang="0">
                          <a:pos x="T0" y="T1"/>
                        </a:cxn>
                        <a:cxn ang="0">
                          <a:pos x="T2" y="T3"/>
                        </a:cxn>
                        <a:cxn ang="0">
                          <a:pos x="T4" y="T5"/>
                        </a:cxn>
                        <a:cxn ang="0">
                          <a:pos x="T6" y="T7"/>
                        </a:cxn>
                        <a:cxn ang="0">
                          <a:pos x="T8" y="T9"/>
                        </a:cxn>
                        <a:cxn ang="0">
                          <a:pos x="T10" y="T11"/>
                        </a:cxn>
                      </a:cxnLst>
                      <a:rect l="0" t="0" r="r" b="b"/>
                      <a:pathLst>
                        <a:path w="199" h="133">
                          <a:moveTo>
                            <a:pt x="199" y="19"/>
                          </a:moveTo>
                          <a:lnTo>
                            <a:pt x="53" y="133"/>
                          </a:lnTo>
                          <a:lnTo>
                            <a:pt x="0" y="122"/>
                          </a:lnTo>
                          <a:lnTo>
                            <a:pt x="163" y="0"/>
                          </a:lnTo>
                          <a:lnTo>
                            <a:pt x="199" y="19"/>
                          </a:lnTo>
                          <a:lnTo>
                            <a:pt x="199" y="1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Freeform 132"/>
                    <p:cNvSpPr>
                      <a:spLocks/>
                    </p:cNvSpPr>
                    <p:nvPr/>
                  </p:nvSpPr>
                  <p:spPr bwMode="auto">
                    <a:xfrm rot="-3496584">
                      <a:off x="4447" y="3285"/>
                      <a:ext cx="60" cy="23"/>
                    </a:xfrm>
                    <a:custGeom>
                      <a:avLst/>
                      <a:gdLst>
                        <a:gd name="T0" fmla="*/ 199 w 199"/>
                        <a:gd name="T1" fmla="*/ 19 h 133"/>
                        <a:gd name="T2" fmla="*/ 55 w 199"/>
                        <a:gd name="T3" fmla="*/ 133 h 133"/>
                        <a:gd name="T4" fmla="*/ 0 w 199"/>
                        <a:gd name="T5" fmla="*/ 122 h 133"/>
                        <a:gd name="T6" fmla="*/ 165 w 199"/>
                        <a:gd name="T7" fmla="*/ 0 h 133"/>
                        <a:gd name="T8" fmla="*/ 199 w 199"/>
                        <a:gd name="T9" fmla="*/ 19 h 133"/>
                        <a:gd name="T10" fmla="*/ 199 w 199"/>
                        <a:gd name="T11" fmla="*/ 19 h 133"/>
                      </a:gdLst>
                      <a:ahLst/>
                      <a:cxnLst>
                        <a:cxn ang="0">
                          <a:pos x="T0" y="T1"/>
                        </a:cxn>
                        <a:cxn ang="0">
                          <a:pos x="T2" y="T3"/>
                        </a:cxn>
                        <a:cxn ang="0">
                          <a:pos x="T4" y="T5"/>
                        </a:cxn>
                        <a:cxn ang="0">
                          <a:pos x="T6" y="T7"/>
                        </a:cxn>
                        <a:cxn ang="0">
                          <a:pos x="T8" y="T9"/>
                        </a:cxn>
                        <a:cxn ang="0">
                          <a:pos x="T10" y="T11"/>
                        </a:cxn>
                      </a:cxnLst>
                      <a:rect l="0" t="0" r="r" b="b"/>
                      <a:pathLst>
                        <a:path w="199" h="133">
                          <a:moveTo>
                            <a:pt x="199" y="19"/>
                          </a:moveTo>
                          <a:lnTo>
                            <a:pt x="55" y="133"/>
                          </a:lnTo>
                          <a:lnTo>
                            <a:pt x="0" y="122"/>
                          </a:lnTo>
                          <a:lnTo>
                            <a:pt x="165" y="0"/>
                          </a:lnTo>
                          <a:lnTo>
                            <a:pt x="199" y="19"/>
                          </a:lnTo>
                          <a:lnTo>
                            <a:pt x="199" y="1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Freeform 133"/>
                    <p:cNvSpPr>
                      <a:spLocks/>
                    </p:cNvSpPr>
                    <p:nvPr/>
                  </p:nvSpPr>
                  <p:spPr bwMode="auto">
                    <a:xfrm rot="-3496584">
                      <a:off x="4426" y="3308"/>
                      <a:ext cx="59" cy="22"/>
                    </a:xfrm>
                    <a:custGeom>
                      <a:avLst/>
                      <a:gdLst>
                        <a:gd name="T0" fmla="*/ 197 w 197"/>
                        <a:gd name="T1" fmla="*/ 19 h 133"/>
                        <a:gd name="T2" fmla="*/ 53 w 197"/>
                        <a:gd name="T3" fmla="*/ 133 h 133"/>
                        <a:gd name="T4" fmla="*/ 0 w 197"/>
                        <a:gd name="T5" fmla="*/ 121 h 133"/>
                        <a:gd name="T6" fmla="*/ 165 w 197"/>
                        <a:gd name="T7" fmla="*/ 0 h 133"/>
                        <a:gd name="T8" fmla="*/ 197 w 197"/>
                        <a:gd name="T9" fmla="*/ 19 h 133"/>
                        <a:gd name="T10" fmla="*/ 197 w 197"/>
                        <a:gd name="T11" fmla="*/ 19 h 133"/>
                      </a:gdLst>
                      <a:ahLst/>
                      <a:cxnLst>
                        <a:cxn ang="0">
                          <a:pos x="T0" y="T1"/>
                        </a:cxn>
                        <a:cxn ang="0">
                          <a:pos x="T2" y="T3"/>
                        </a:cxn>
                        <a:cxn ang="0">
                          <a:pos x="T4" y="T5"/>
                        </a:cxn>
                        <a:cxn ang="0">
                          <a:pos x="T6" y="T7"/>
                        </a:cxn>
                        <a:cxn ang="0">
                          <a:pos x="T8" y="T9"/>
                        </a:cxn>
                        <a:cxn ang="0">
                          <a:pos x="T10" y="T11"/>
                        </a:cxn>
                      </a:cxnLst>
                      <a:rect l="0" t="0" r="r" b="b"/>
                      <a:pathLst>
                        <a:path w="197" h="133">
                          <a:moveTo>
                            <a:pt x="197" y="19"/>
                          </a:moveTo>
                          <a:lnTo>
                            <a:pt x="53" y="133"/>
                          </a:lnTo>
                          <a:lnTo>
                            <a:pt x="0" y="121"/>
                          </a:lnTo>
                          <a:lnTo>
                            <a:pt x="165" y="0"/>
                          </a:lnTo>
                          <a:lnTo>
                            <a:pt x="197" y="19"/>
                          </a:lnTo>
                          <a:lnTo>
                            <a:pt x="197" y="1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Freeform 134"/>
                    <p:cNvSpPr>
                      <a:spLocks/>
                    </p:cNvSpPr>
                    <p:nvPr/>
                  </p:nvSpPr>
                  <p:spPr bwMode="auto">
                    <a:xfrm rot="-3496584">
                      <a:off x="4551" y="3172"/>
                      <a:ext cx="35" cy="34"/>
                    </a:xfrm>
                    <a:custGeom>
                      <a:avLst/>
                      <a:gdLst>
                        <a:gd name="T0" fmla="*/ 46 w 118"/>
                        <a:gd name="T1" fmla="*/ 7 h 194"/>
                        <a:gd name="T2" fmla="*/ 118 w 118"/>
                        <a:gd name="T3" fmla="*/ 194 h 194"/>
                        <a:gd name="T4" fmla="*/ 72 w 118"/>
                        <a:gd name="T5" fmla="*/ 184 h 194"/>
                        <a:gd name="T6" fmla="*/ 0 w 118"/>
                        <a:gd name="T7" fmla="*/ 0 h 194"/>
                        <a:gd name="T8" fmla="*/ 46 w 118"/>
                        <a:gd name="T9" fmla="*/ 7 h 194"/>
                        <a:gd name="T10" fmla="*/ 46 w 118"/>
                        <a:gd name="T11" fmla="*/ 7 h 194"/>
                      </a:gdLst>
                      <a:ahLst/>
                      <a:cxnLst>
                        <a:cxn ang="0">
                          <a:pos x="T0" y="T1"/>
                        </a:cxn>
                        <a:cxn ang="0">
                          <a:pos x="T2" y="T3"/>
                        </a:cxn>
                        <a:cxn ang="0">
                          <a:pos x="T4" y="T5"/>
                        </a:cxn>
                        <a:cxn ang="0">
                          <a:pos x="T6" y="T7"/>
                        </a:cxn>
                        <a:cxn ang="0">
                          <a:pos x="T8" y="T9"/>
                        </a:cxn>
                        <a:cxn ang="0">
                          <a:pos x="T10" y="T11"/>
                        </a:cxn>
                      </a:cxnLst>
                      <a:rect l="0" t="0" r="r" b="b"/>
                      <a:pathLst>
                        <a:path w="118" h="194">
                          <a:moveTo>
                            <a:pt x="46" y="7"/>
                          </a:moveTo>
                          <a:lnTo>
                            <a:pt x="118" y="194"/>
                          </a:lnTo>
                          <a:lnTo>
                            <a:pt x="72" y="184"/>
                          </a:lnTo>
                          <a:lnTo>
                            <a:pt x="0" y="0"/>
                          </a:lnTo>
                          <a:lnTo>
                            <a:pt x="46" y="7"/>
                          </a:lnTo>
                          <a:lnTo>
                            <a:pt x="46" y="7"/>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Freeform 135"/>
                    <p:cNvSpPr>
                      <a:spLocks/>
                    </p:cNvSpPr>
                    <p:nvPr/>
                  </p:nvSpPr>
                  <p:spPr bwMode="auto">
                    <a:xfrm rot="-3496584">
                      <a:off x="4527" y="3199"/>
                      <a:ext cx="35" cy="33"/>
                    </a:xfrm>
                    <a:custGeom>
                      <a:avLst/>
                      <a:gdLst>
                        <a:gd name="T0" fmla="*/ 46 w 118"/>
                        <a:gd name="T1" fmla="*/ 9 h 194"/>
                        <a:gd name="T2" fmla="*/ 118 w 118"/>
                        <a:gd name="T3" fmla="*/ 194 h 194"/>
                        <a:gd name="T4" fmla="*/ 72 w 118"/>
                        <a:gd name="T5" fmla="*/ 186 h 194"/>
                        <a:gd name="T6" fmla="*/ 0 w 118"/>
                        <a:gd name="T7" fmla="*/ 0 h 194"/>
                        <a:gd name="T8" fmla="*/ 46 w 118"/>
                        <a:gd name="T9" fmla="*/ 9 h 194"/>
                        <a:gd name="T10" fmla="*/ 46 w 118"/>
                        <a:gd name="T11" fmla="*/ 9 h 194"/>
                      </a:gdLst>
                      <a:ahLst/>
                      <a:cxnLst>
                        <a:cxn ang="0">
                          <a:pos x="T0" y="T1"/>
                        </a:cxn>
                        <a:cxn ang="0">
                          <a:pos x="T2" y="T3"/>
                        </a:cxn>
                        <a:cxn ang="0">
                          <a:pos x="T4" y="T5"/>
                        </a:cxn>
                        <a:cxn ang="0">
                          <a:pos x="T6" y="T7"/>
                        </a:cxn>
                        <a:cxn ang="0">
                          <a:pos x="T8" y="T9"/>
                        </a:cxn>
                        <a:cxn ang="0">
                          <a:pos x="T10" y="T11"/>
                        </a:cxn>
                      </a:cxnLst>
                      <a:rect l="0" t="0" r="r" b="b"/>
                      <a:pathLst>
                        <a:path w="118" h="194">
                          <a:moveTo>
                            <a:pt x="46" y="9"/>
                          </a:moveTo>
                          <a:lnTo>
                            <a:pt x="118" y="194"/>
                          </a:lnTo>
                          <a:lnTo>
                            <a:pt x="72" y="186"/>
                          </a:lnTo>
                          <a:lnTo>
                            <a:pt x="0" y="0"/>
                          </a:lnTo>
                          <a:lnTo>
                            <a:pt x="46" y="9"/>
                          </a:lnTo>
                          <a:lnTo>
                            <a:pt x="46" y="9"/>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Freeform 136"/>
                    <p:cNvSpPr>
                      <a:spLocks/>
                    </p:cNvSpPr>
                    <p:nvPr/>
                  </p:nvSpPr>
                  <p:spPr bwMode="auto">
                    <a:xfrm rot="-3496584">
                      <a:off x="4503" y="3225"/>
                      <a:ext cx="36" cy="33"/>
                    </a:xfrm>
                    <a:custGeom>
                      <a:avLst/>
                      <a:gdLst>
                        <a:gd name="T0" fmla="*/ 44 w 118"/>
                        <a:gd name="T1" fmla="*/ 7 h 194"/>
                        <a:gd name="T2" fmla="*/ 118 w 118"/>
                        <a:gd name="T3" fmla="*/ 194 h 194"/>
                        <a:gd name="T4" fmla="*/ 70 w 118"/>
                        <a:gd name="T5" fmla="*/ 186 h 194"/>
                        <a:gd name="T6" fmla="*/ 0 w 118"/>
                        <a:gd name="T7" fmla="*/ 0 h 194"/>
                        <a:gd name="T8" fmla="*/ 44 w 118"/>
                        <a:gd name="T9" fmla="*/ 7 h 194"/>
                        <a:gd name="T10" fmla="*/ 44 w 118"/>
                        <a:gd name="T11" fmla="*/ 7 h 194"/>
                      </a:gdLst>
                      <a:ahLst/>
                      <a:cxnLst>
                        <a:cxn ang="0">
                          <a:pos x="T0" y="T1"/>
                        </a:cxn>
                        <a:cxn ang="0">
                          <a:pos x="T2" y="T3"/>
                        </a:cxn>
                        <a:cxn ang="0">
                          <a:pos x="T4" y="T5"/>
                        </a:cxn>
                        <a:cxn ang="0">
                          <a:pos x="T6" y="T7"/>
                        </a:cxn>
                        <a:cxn ang="0">
                          <a:pos x="T8" y="T9"/>
                        </a:cxn>
                        <a:cxn ang="0">
                          <a:pos x="T10" y="T11"/>
                        </a:cxn>
                      </a:cxnLst>
                      <a:rect l="0" t="0" r="r" b="b"/>
                      <a:pathLst>
                        <a:path w="118" h="194">
                          <a:moveTo>
                            <a:pt x="44" y="7"/>
                          </a:moveTo>
                          <a:lnTo>
                            <a:pt x="118" y="194"/>
                          </a:lnTo>
                          <a:lnTo>
                            <a:pt x="70" y="186"/>
                          </a:lnTo>
                          <a:lnTo>
                            <a:pt x="0" y="0"/>
                          </a:lnTo>
                          <a:lnTo>
                            <a:pt x="44" y="7"/>
                          </a:lnTo>
                          <a:lnTo>
                            <a:pt x="44" y="7"/>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Freeform 137"/>
                    <p:cNvSpPr>
                      <a:spLocks/>
                    </p:cNvSpPr>
                    <p:nvPr/>
                  </p:nvSpPr>
                  <p:spPr bwMode="auto">
                    <a:xfrm rot="-3496584">
                      <a:off x="4482" y="3251"/>
                      <a:ext cx="35" cy="33"/>
                    </a:xfrm>
                    <a:custGeom>
                      <a:avLst/>
                      <a:gdLst>
                        <a:gd name="T0" fmla="*/ 46 w 118"/>
                        <a:gd name="T1" fmla="*/ 10 h 194"/>
                        <a:gd name="T2" fmla="*/ 118 w 118"/>
                        <a:gd name="T3" fmla="*/ 194 h 194"/>
                        <a:gd name="T4" fmla="*/ 72 w 118"/>
                        <a:gd name="T5" fmla="*/ 186 h 194"/>
                        <a:gd name="T6" fmla="*/ 0 w 118"/>
                        <a:gd name="T7" fmla="*/ 0 h 194"/>
                        <a:gd name="T8" fmla="*/ 46 w 118"/>
                        <a:gd name="T9" fmla="*/ 10 h 194"/>
                        <a:gd name="T10" fmla="*/ 46 w 118"/>
                        <a:gd name="T11" fmla="*/ 10 h 194"/>
                      </a:gdLst>
                      <a:ahLst/>
                      <a:cxnLst>
                        <a:cxn ang="0">
                          <a:pos x="T0" y="T1"/>
                        </a:cxn>
                        <a:cxn ang="0">
                          <a:pos x="T2" y="T3"/>
                        </a:cxn>
                        <a:cxn ang="0">
                          <a:pos x="T4" y="T5"/>
                        </a:cxn>
                        <a:cxn ang="0">
                          <a:pos x="T6" y="T7"/>
                        </a:cxn>
                        <a:cxn ang="0">
                          <a:pos x="T8" y="T9"/>
                        </a:cxn>
                        <a:cxn ang="0">
                          <a:pos x="T10" y="T11"/>
                        </a:cxn>
                      </a:cxnLst>
                      <a:rect l="0" t="0" r="r" b="b"/>
                      <a:pathLst>
                        <a:path w="118" h="194">
                          <a:moveTo>
                            <a:pt x="46" y="10"/>
                          </a:moveTo>
                          <a:lnTo>
                            <a:pt x="118" y="194"/>
                          </a:lnTo>
                          <a:lnTo>
                            <a:pt x="72" y="186"/>
                          </a:lnTo>
                          <a:lnTo>
                            <a:pt x="0" y="0"/>
                          </a:lnTo>
                          <a:lnTo>
                            <a:pt x="46" y="10"/>
                          </a:lnTo>
                          <a:lnTo>
                            <a:pt x="46" y="10"/>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Freeform 138"/>
                    <p:cNvSpPr>
                      <a:spLocks/>
                    </p:cNvSpPr>
                    <p:nvPr/>
                  </p:nvSpPr>
                  <p:spPr bwMode="auto">
                    <a:xfrm rot="-3496584">
                      <a:off x="4461" y="3276"/>
                      <a:ext cx="36" cy="34"/>
                    </a:xfrm>
                    <a:custGeom>
                      <a:avLst/>
                      <a:gdLst>
                        <a:gd name="T0" fmla="*/ 45 w 117"/>
                        <a:gd name="T1" fmla="*/ 7 h 193"/>
                        <a:gd name="T2" fmla="*/ 117 w 117"/>
                        <a:gd name="T3" fmla="*/ 193 h 193"/>
                        <a:gd name="T4" fmla="*/ 72 w 117"/>
                        <a:gd name="T5" fmla="*/ 184 h 193"/>
                        <a:gd name="T6" fmla="*/ 0 w 117"/>
                        <a:gd name="T7" fmla="*/ 0 h 193"/>
                        <a:gd name="T8" fmla="*/ 45 w 117"/>
                        <a:gd name="T9" fmla="*/ 7 h 193"/>
                        <a:gd name="T10" fmla="*/ 45 w 117"/>
                        <a:gd name="T11" fmla="*/ 7 h 193"/>
                      </a:gdLst>
                      <a:ahLst/>
                      <a:cxnLst>
                        <a:cxn ang="0">
                          <a:pos x="T0" y="T1"/>
                        </a:cxn>
                        <a:cxn ang="0">
                          <a:pos x="T2" y="T3"/>
                        </a:cxn>
                        <a:cxn ang="0">
                          <a:pos x="T4" y="T5"/>
                        </a:cxn>
                        <a:cxn ang="0">
                          <a:pos x="T6" y="T7"/>
                        </a:cxn>
                        <a:cxn ang="0">
                          <a:pos x="T8" y="T9"/>
                        </a:cxn>
                        <a:cxn ang="0">
                          <a:pos x="T10" y="T11"/>
                        </a:cxn>
                      </a:cxnLst>
                      <a:rect l="0" t="0" r="r" b="b"/>
                      <a:pathLst>
                        <a:path w="117" h="193">
                          <a:moveTo>
                            <a:pt x="45" y="7"/>
                          </a:moveTo>
                          <a:lnTo>
                            <a:pt x="117" y="193"/>
                          </a:lnTo>
                          <a:lnTo>
                            <a:pt x="72" y="184"/>
                          </a:lnTo>
                          <a:lnTo>
                            <a:pt x="0" y="0"/>
                          </a:lnTo>
                          <a:lnTo>
                            <a:pt x="45" y="7"/>
                          </a:lnTo>
                          <a:lnTo>
                            <a:pt x="45" y="7"/>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Freeform 139"/>
                    <p:cNvSpPr>
                      <a:spLocks/>
                    </p:cNvSpPr>
                    <p:nvPr/>
                  </p:nvSpPr>
                  <p:spPr bwMode="auto">
                    <a:xfrm rot="-3496584">
                      <a:off x="4440" y="3300"/>
                      <a:ext cx="36" cy="33"/>
                    </a:xfrm>
                    <a:custGeom>
                      <a:avLst/>
                      <a:gdLst>
                        <a:gd name="T0" fmla="*/ 46 w 118"/>
                        <a:gd name="T1" fmla="*/ 10 h 196"/>
                        <a:gd name="T2" fmla="*/ 118 w 118"/>
                        <a:gd name="T3" fmla="*/ 196 h 196"/>
                        <a:gd name="T4" fmla="*/ 72 w 118"/>
                        <a:gd name="T5" fmla="*/ 186 h 196"/>
                        <a:gd name="T6" fmla="*/ 0 w 118"/>
                        <a:gd name="T7" fmla="*/ 0 h 196"/>
                        <a:gd name="T8" fmla="*/ 46 w 118"/>
                        <a:gd name="T9" fmla="*/ 10 h 196"/>
                        <a:gd name="T10" fmla="*/ 46 w 118"/>
                        <a:gd name="T11" fmla="*/ 10 h 196"/>
                      </a:gdLst>
                      <a:ahLst/>
                      <a:cxnLst>
                        <a:cxn ang="0">
                          <a:pos x="T0" y="T1"/>
                        </a:cxn>
                        <a:cxn ang="0">
                          <a:pos x="T2" y="T3"/>
                        </a:cxn>
                        <a:cxn ang="0">
                          <a:pos x="T4" y="T5"/>
                        </a:cxn>
                        <a:cxn ang="0">
                          <a:pos x="T6" y="T7"/>
                        </a:cxn>
                        <a:cxn ang="0">
                          <a:pos x="T8" y="T9"/>
                        </a:cxn>
                        <a:cxn ang="0">
                          <a:pos x="T10" y="T11"/>
                        </a:cxn>
                      </a:cxnLst>
                      <a:rect l="0" t="0" r="r" b="b"/>
                      <a:pathLst>
                        <a:path w="118" h="196">
                          <a:moveTo>
                            <a:pt x="46" y="10"/>
                          </a:moveTo>
                          <a:lnTo>
                            <a:pt x="118" y="196"/>
                          </a:lnTo>
                          <a:lnTo>
                            <a:pt x="72" y="186"/>
                          </a:lnTo>
                          <a:lnTo>
                            <a:pt x="0" y="0"/>
                          </a:lnTo>
                          <a:lnTo>
                            <a:pt x="46" y="10"/>
                          </a:lnTo>
                          <a:lnTo>
                            <a:pt x="46" y="10"/>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Freeform 140"/>
                    <p:cNvSpPr>
                      <a:spLocks/>
                    </p:cNvSpPr>
                    <p:nvPr/>
                  </p:nvSpPr>
                  <p:spPr bwMode="auto">
                    <a:xfrm rot="-3496584">
                      <a:off x="4425" y="3308"/>
                      <a:ext cx="38" cy="55"/>
                    </a:xfrm>
                    <a:custGeom>
                      <a:avLst/>
                      <a:gdLst>
                        <a:gd name="T0" fmla="*/ 84 w 126"/>
                        <a:gd name="T1" fmla="*/ 0 h 317"/>
                        <a:gd name="T2" fmla="*/ 0 w 126"/>
                        <a:gd name="T3" fmla="*/ 310 h 317"/>
                        <a:gd name="T4" fmla="*/ 38 w 126"/>
                        <a:gd name="T5" fmla="*/ 317 h 317"/>
                        <a:gd name="T6" fmla="*/ 126 w 126"/>
                        <a:gd name="T7" fmla="*/ 13 h 317"/>
                        <a:gd name="T8" fmla="*/ 84 w 126"/>
                        <a:gd name="T9" fmla="*/ 0 h 317"/>
                        <a:gd name="T10" fmla="*/ 84 w 126"/>
                        <a:gd name="T11" fmla="*/ 0 h 317"/>
                      </a:gdLst>
                      <a:ahLst/>
                      <a:cxnLst>
                        <a:cxn ang="0">
                          <a:pos x="T0" y="T1"/>
                        </a:cxn>
                        <a:cxn ang="0">
                          <a:pos x="T2" y="T3"/>
                        </a:cxn>
                        <a:cxn ang="0">
                          <a:pos x="T4" y="T5"/>
                        </a:cxn>
                        <a:cxn ang="0">
                          <a:pos x="T6" y="T7"/>
                        </a:cxn>
                        <a:cxn ang="0">
                          <a:pos x="T8" y="T9"/>
                        </a:cxn>
                        <a:cxn ang="0">
                          <a:pos x="T10" y="T11"/>
                        </a:cxn>
                      </a:cxnLst>
                      <a:rect l="0" t="0" r="r" b="b"/>
                      <a:pathLst>
                        <a:path w="126" h="317">
                          <a:moveTo>
                            <a:pt x="84" y="0"/>
                          </a:moveTo>
                          <a:lnTo>
                            <a:pt x="0" y="310"/>
                          </a:lnTo>
                          <a:lnTo>
                            <a:pt x="38" y="317"/>
                          </a:lnTo>
                          <a:lnTo>
                            <a:pt x="126" y="13"/>
                          </a:lnTo>
                          <a:lnTo>
                            <a:pt x="84" y="0"/>
                          </a:lnTo>
                          <a:lnTo>
                            <a:pt x="84" y="0"/>
                          </a:lnTo>
                          <a:close/>
                        </a:path>
                      </a:pathLst>
                    </a:custGeom>
                    <a:solidFill>
                      <a:srgbClr val="DDDDDD"/>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2" name="Freeform 141"/>
                  <p:cNvSpPr>
                    <a:spLocks/>
                  </p:cNvSpPr>
                  <p:nvPr/>
                </p:nvSpPr>
                <p:spPr bwMode="auto">
                  <a:xfrm rot="-3496584">
                    <a:off x="4354" y="3145"/>
                    <a:ext cx="281" cy="82"/>
                  </a:xfrm>
                  <a:custGeom>
                    <a:avLst/>
                    <a:gdLst>
                      <a:gd name="T0" fmla="*/ 623 w 635"/>
                      <a:gd name="T1" fmla="*/ 118 h 420"/>
                      <a:gd name="T2" fmla="*/ 601 w 635"/>
                      <a:gd name="T3" fmla="*/ 110 h 420"/>
                      <a:gd name="T4" fmla="*/ 574 w 635"/>
                      <a:gd name="T5" fmla="*/ 102 h 420"/>
                      <a:gd name="T6" fmla="*/ 544 w 635"/>
                      <a:gd name="T7" fmla="*/ 91 h 420"/>
                      <a:gd name="T8" fmla="*/ 508 w 635"/>
                      <a:gd name="T9" fmla="*/ 79 h 420"/>
                      <a:gd name="T10" fmla="*/ 468 w 635"/>
                      <a:gd name="T11" fmla="*/ 70 h 420"/>
                      <a:gd name="T12" fmla="*/ 424 w 635"/>
                      <a:gd name="T13" fmla="*/ 57 h 420"/>
                      <a:gd name="T14" fmla="*/ 380 w 635"/>
                      <a:gd name="T15" fmla="*/ 43 h 420"/>
                      <a:gd name="T16" fmla="*/ 335 w 635"/>
                      <a:gd name="T17" fmla="*/ 32 h 420"/>
                      <a:gd name="T18" fmla="*/ 289 w 635"/>
                      <a:gd name="T19" fmla="*/ 21 h 420"/>
                      <a:gd name="T20" fmla="*/ 245 w 635"/>
                      <a:gd name="T21" fmla="*/ 13 h 420"/>
                      <a:gd name="T22" fmla="*/ 202 w 635"/>
                      <a:gd name="T23" fmla="*/ 5 h 420"/>
                      <a:gd name="T24" fmla="*/ 163 w 635"/>
                      <a:gd name="T25" fmla="*/ 2 h 420"/>
                      <a:gd name="T26" fmla="*/ 127 w 635"/>
                      <a:gd name="T27" fmla="*/ 0 h 420"/>
                      <a:gd name="T28" fmla="*/ 99 w 635"/>
                      <a:gd name="T29" fmla="*/ 2 h 420"/>
                      <a:gd name="T30" fmla="*/ 84 w 635"/>
                      <a:gd name="T31" fmla="*/ 9 h 420"/>
                      <a:gd name="T32" fmla="*/ 61 w 635"/>
                      <a:gd name="T33" fmla="*/ 36 h 420"/>
                      <a:gd name="T34" fmla="*/ 46 w 635"/>
                      <a:gd name="T35" fmla="*/ 60 h 420"/>
                      <a:gd name="T36" fmla="*/ 29 w 635"/>
                      <a:gd name="T37" fmla="*/ 91 h 420"/>
                      <a:gd name="T38" fmla="*/ 17 w 635"/>
                      <a:gd name="T39" fmla="*/ 125 h 420"/>
                      <a:gd name="T40" fmla="*/ 10 w 635"/>
                      <a:gd name="T41" fmla="*/ 146 h 420"/>
                      <a:gd name="T42" fmla="*/ 6 w 635"/>
                      <a:gd name="T43" fmla="*/ 171 h 420"/>
                      <a:gd name="T44" fmla="*/ 2 w 635"/>
                      <a:gd name="T45" fmla="*/ 197 h 420"/>
                      <a:gd name="T46" fmla="*/ 0 w 635"/>
                      <a:gd name="T47" fmla="*/ 222 h 420"/>
                      <a:gd name="T48" fmla="*/ 4 w 635"/>
                      <a:gd name="T49" fmla="*/ 245 h 420"/>
                      <a:gd name="T50" fmla="*/ 19 w 635"/>
                      <a:gd name="T51" fmla="*/ 271 h 420"/>
                      <a:gd name="T52" fmla="*/ 51 w 635"/>
                      <a:gd name="T53" fmla="*/ 296 h 420"/>
                      <a:gd name="T54" fmla="*/ 515 w 635"/>
                      <a:gd name="T55" fmla="*/ 420 h 420"/>
                      <a:gd name="T56" fmla="*/ 57 w 635"/>
                      <a:gd name="T57" fmla="*/ 252 h 420"/>
                      <a:gd name="T58" fmla="*/ 49 w 635"/>
                      <a:gd name="T59" fmla="*/ 228 h 420"/>
                      <a:gd name="T60" fmla="*/ 49 w 635"/>
                      <a:gd name="T61" fmla="*/ 199 h 420"/>
                      <a:gd name="T62" fmla="*/ 55 w 635"/>
                      <a:gd name="T63" fmla="*/ 169 h 420"/>
                      <a:gd name="T64" fmla="*/ 59 w 635"/>
                      <a:gd name="T65" fmla="*/ 146 h 420"/>
                      <a:gd name="T66" fmla="*/ 67 w 635"/>
                      <a:gd name="T67" fmla="*/ 123 h 420"/>
                      <a:gd name="T68" fmla="*/ 82 w 635"/>
                      <a:gd name="T69" fmla="*/ 93 h 420"/>
                      <a:gd name="T70" fmla="*/ 103 w 635"/>
                      <a:gd name="T71" fmla="*/ 59 h 420"/>
                      <a:gd name="T72" fmla="*/ 124 w 635"/>
                      <a:gd name="T73" fmla="*/ 43 h 420"/>
                      <a:gd name="T74" fmla="*/ 146 w 635"/>
                      <a:gd name="T75" fmla="*/ 41 h 420"/>
                      <a:gd name="T76" fmla="*/ 173 w 635"/>
                      <a:gd name="T77" fmla="*/ 45 h 420"/>
                      <a:gd name="T78" fmla="*/ 207 w 635"/>
                      <a:gd name="T79" fmla="*/ 51 h 420"/>
                      <a:gd name="T80" fmla="*/ 243 w 635"/>
                      <a:gd name="T81" fmla="*/ 57 h 420"/>
                      <a:gd name="T82" fmla="*/ 285 w 635"/>
                      <a:gd name="T83" fmla="*/ 66 h 420"/>
                      <a:gd name="T84" fmla="*/ 308 w 635"/>
                      <a:gd name="T85" fmla="*/ 70 h 420"/>
                      <a:gd name="T86" fmla="*/ 331 w 635"/>
                      <a:gd name="T87" fmla="*/ 76 h 420"/>
                      <a:gd name="T88" fmla="*/ 354 w 635"/>
                      <a:gd name="T89" fmla="*/ 81 h 420"/>
                      <a:gd name="T90" fmla="*/ 378 w 635"/>
                      <a:gd name="T91" fmla="*/ 87 h 420"/>
                      <a:gd name="T92" fmla="*/ 401 w 635"/>
                      <a:gd name="T93" fmla="*/ 93 h 420"/>
                      <a:gd name="T94" fmla="*/ 424 w 635"/>
                      <a:gd name="T95" fmla="*/ 98 h 420"/>
                      <a:gd name="T96" fmla="*/ 464 w 635"/>
                      <a:gd name="T97" fmla="*/ 108 h 420"/>
                      <a:gd name="T98" fmla="*/ 498 w 635"/>
                      <a:gd name="T99" fmla="*/ 118 h 420"/>
                      <a:gd name="T100" fmla="*/ 528 w 635"/>
                      <a:gd name="T101" fmla="*/ 127 h 420"/>
                      <a:gd name="T102" fmla="*/ 561 w 635"/>
                      <a:gd name="T103" fmla="*/ 138 h 420"/>
                      <a:gd name="T104" fmla="*/ 584 w 635"/>
                      <a:gd name="T105" fmla="*/ 148 h 420"/>
                      <a:gd name="T106" fmla="*/ 635 w 635"/>
                      <a:gd name="T107" fmla="*/ 12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5" h="420">
                        <a:moveTo>
                          <a:pt x="635" y="123"/>
                        </a:moveTo>
                        <a:lnTo>
                          <a:pt x="631" y="123"/>
                        </a:lnTo>
                        <a:lnTo>
                          <a:pt x="629" y="121"/>
                        </a:lnTo>
                        <a:lnTo>
                          <a:pt x="623" y="118"/>
                        </a:lnTo>
                        <a:lnTo>
                          <a:pt x="616" y="116"/>
                        </a:lnTo>
                        <a:lnTo>
                          <a:pt x="610" y="114"/>
                        </a:lnTo>
                        <a:lnTo>
                          <a:pt x="606" y="112"/>
                        </a:lnTo>
                        <a:lnTo>
                          <a:pt x="601" y="110"/>
                        </a:lnTo>
                        <a:lnTo>
                          <a:pt x="595" y="110"/>
                        </a:lnTo>
                        <a:lnTo>
                          <a:pt x="587" y="106"/>
                        </a:lnTo>
                        <a:lnTo>
                          <a:pt x="582" y="104"/>
                        </a:lnTo>
                        <a:lnTo>
                          <a:pt x="574" y="102"/>
                        </a:lnTo>
                        <a:lnTo>
                          <a:pt x="568" y="100"/>
                        </a:lnTo>
                        <a:lnTo>
                          <a:pt x="561" y="97"/>
                        </a:lnTo>
                        <a:lnTo>
                          <a:pt x="551" y="95"/>
                        </a:lnTo>
                        <a:lnTo>
                          <a:pt x="544" y="91"/>
                        </a:lnTo>
                        <a:lnTo>
                          <a:pt x="534" y="89"/>
                        </a:lnTo>
                        <a:lnTo>
                          <a:pt x="525" y="87"/>
                        </a:lnTo>
                        <a:lnTo>
                          <a:pt x="515" y="83"/>
                        </a:lnTo>
                        <a:lnTo>
                          <a:pt x="508" y="79"/>
                        </a:lnTo>
                        <a:lnTo>
                          <a:pt x="498" y="78"/>
                        </a:lnTo>
                        <a:lnTo>
                          <a:pt x="487" y="76"/>
                        </a:lnTo>
                        <a:lnTo>
                          <a:pt x="477" y="72"/>
                        </a:lnTo>
                        <a:lnTo>
                          <a:pt x="468" y="70"/>
                        </a:lnTo>
                        <a:lnTo>
                          <a:pt x="456" y="66"/>
                        </a:lnTo>
                        <a:lnTo>
                          <a:pt x="445" y="62"/>
                        </a:lnTo>
                        <a:lnTo>
                          <a:pt x="435" y="60"/>
                        </a:lnTo>
                        <a:lnTo>
                          <a:pt x="424" y="57"/>
                        </a:lnTo>
                        <a:lnTo>
                          <a:pt x="414" y="55"/>
                        </a:lnTo>
                        <a:lnTo>
                          <a:pt x="403" y="51"/>
                        </a:lnTo>
                        <a:lnTo>
                          <a:pt x="392" y="47"/>
                        </a:lnTo>
                        <a:lnTo>
                          <a:pt x="380" y="43"/>
                        </a:lnTo>
                        <a:lnTo>
                          <a:pt x="369" y="41"/>
                        </a:lnTo>
                        <a:lnTo>
                          <a:pt x="357" y="38"/>
                        </a:lnTo>
                        <a:lnTo>
                          <a:pt x="346" y="36"/>
                        </a:lnTo>
                        <a:lnTo>
                          <a:pt x="335" y="32"/>
                        </a:lnTo>
                        <a:lnTo>
                          <a:pt x="323" y="30"/>
                        </a:lnTo>
                        <a:lnTo>
                          <a:pt x="312" y="26"/>
                        </a:lnTo>
                        <a:lnTo>
                          <a:pt x="300" y="22"/>
                        </a:lnTo>
                        <a:lnTo>
                          <a:pt x="289" y="21"/>
                        </a:lnTo>
                        <a:lnTo>
                          <a:pt x="278" y="19"/>
                        </a:lnTo>
                        <a:lnTo>
                          <a:pt x="266" y="17"/>
                        </a:lnTo>
                        <a:lnTo>
                          <a:pt x="255" y="15"/>
                        </a:lnTo>
                        <a:lnTo>
                          <a:pt x="245" y="13"/>
                        </a:lnTo>
                        <a:lnTo>
                          <a:pt x="234" y="11"/>
                        </a:lnTo>
                        <a:lnTo>
                          <a:pt x="222" y="7"/>
                        </a:lnTo>
                        <a:lnTo>
                          <a:pt x="213" y="7"/>
                        </a:lnTo>
                        <a:lnTo>
                          <a:pt x="202" y="5"/>
                        </a:lnTo>
                        <a:lnTo>
                          <a:pt x="192" y="3"/>
                        </a:lnTo>
                        <a:lnTo>
                          <a:pt x="181" y="2"/>
                        </a:lnTo>
                        <a:lnTo>
                          <a:pt x="173" y="2"/>
                        </a:lnTo>
                        <a:lnTo>
                          <a:pt x="163" y="2"/>
                        </a:lnTo>
                        <a:lnTo>
                          <a:pt x="154" y="2"/>
                        </a:lnTo>
                        <a:lnTo>
                          <a:pt x="144" y="0"/>
                        </a:lnTo>
                        <a:lnTo>
                          <a:pt x="137" y="0"/>
                        </a:lnTo>
                        <a:lnTo>
                          <a:pt x="127" y="0"/>
                        </a:lnTo>
                        <a:lnTo>
                          <a:pt x="120" y="0"/>
                        </a:lnTo>
                        <a:lnTo>
                          <a:pt x="112" y="0"/>
                        </a:lnTo>
                        <a:lnTo>
                          <a:pt x="105" y="2"/>
                        </a:lnTo>
                        <a:lnTo>
                          <a:pt x="99" y="2"/>
                        </a:lnTo>
                        <a:lnTo>
                          <a:pt x="93" y="3"/>
                        </a:lnTo>
                        <a:lnTo>
                          <a:pt x="89" y="3"/>
                        </a:lnTo>
                        <a:lnTo>
                          <a:pt x="87" y="5"/>
                        </a:lnTo>
                        <a:lnTo>
                          <a:pt x="84" y="9"/>
                        </a:lnTo>
                        <a:lnTo>
                          <a:pt x="78" y="15"/>
                        </a:lnTo>
                        <a:lnTo>
                          <a:pt x="70" y="21"/>
                        </a:lnTo>
                        <a:lnTo>
                          <a:pt x="65" y="32"/>
                        </a:lnTo>
                        <a:lnTo>
                          <a:pt x="61" y="36"/>
                        </a:lnTo>
                        <a:lnTo>
                          <a:pt x="57" y="41"/>
                        </a:lnTo>
                        <a:lnTo>
                          <a:pt x="53" y="47"/>
                        </a:lnTo>
                        <a:lnTo>
                          <a:pt x="49" y="55"/>
                        </a:lnTo>
                        <a:lnTo>
                          <a:pt x="46" y="60"/>
                        </a:lnTo>
                        <a:lnTo>
                          <a:pt x="42" y="68"/>
                        </a:lnTo>
                        <a:lnTo>
                          <a:pt x="38" y="74"/>
                        </a:lnTo>
                        <a:lnTo>
                          <a:pt x="32" y="83"/>
                        </a:lnTo>
                        <a:lnTo>
                          <a:pt x="29" y="91"/>
                        </a:lnTo>
                        <a:lnTo>
                          <a:pt x="25" y="100"/>
                        </a:lnTo>
                        <a:lnTo>
                          <a:pt x="23" y="110"/>
                        </a:lnTo>
                        <a:lnTo>
                          <a:pt x="19" y="121"/>
                        </a:lnTo>
                        <a:lnTo>
                          <a:pt x="17" y="125"/>
                        </a:lnTo>
                        <a:lnTo>
                          <a:pt x="15" y="129"/>
                        </a:lnTo>
                        <a:lnTo>
                          <a:pt x="13" y="135"/>
                        </a:lnTo>
                        <a:lnTo>
                          <a:pt x="11" y="142"/>
                        </a:lnTo>
                        <a:lnTo>
                          <a:pt x="10" y="146"/>
                        </a:lnTo>
                        <a:lnTo>
                          <a:pt x="10" y="152"/>
                        </a:lnTo>
                        <a:lnTo>
                          <a:pt x="8" y="159"/>
                        </a:lnTo>
                        <a:lnTo>
                          <a:pt x="8" y="165"/>
                        </a:lnTo>
                        <a:lnTo>
                          <a:pt x="6" y="171"/>
                        </a:lnTo>
                        <a:lnTo>
                          <a:pt x="4" y="178"/>
                        </a:lnTo>
                        <a:lnTo>
                          <a:pt x="4" y="184"/>
                        </a:lnTo>
                        <a:lnTo>
                          <a:pt x="4" y="190"/>
                        </a:lnTo>
                        <a:lnTo>
                          <a:pt x="2" y="197"/>
                        </a:lnTo>
                        <a:lnTo>
                          <a:pt x="2" y="205"/>
                        </a:lnTo>
                        <a:lnTo>
                          <a:pt x="2" y="213"/>
                        </a:lnTo>
                        <a:lnTo>
                          <a:pt x="2" y="220"/>
                        </a:lnTo>
                        <a:lnTo>
                          <a:pt x="0" y="222"/>
                        </a:lnTo>
                        <a:lnTo>
                          <a:pt x="0" y="228"/>
                        </a:lnTo>
                        <a:lnTo>
                          <a:pt x="0" y="233"/>
                        </a:lnTo>
                        <a:lnTo>
                          <a:pt x="2" y="239"/>
                        </a:lnTo>
                        <a:lnTo>
                          <a:pt x="4" y="245"/>
                        </a:lnTo>
                        <a:lnTo>
                          <a:pt x="6" y="252"/>
                        </a:lnTo>
                        <a:lnTo>
                          <a:pt x="10" y="258"/>
                        </a:lnTo>
                        <a:lnTo>
                          <a:pt x="13" y="266"/>
                        </a:lnTo>
                        <a:lnTo>
                          <a:pt x="19" y="271"/>
                        </a:lnTo>
                        <a:lnTo>
                          <a:pt x="27" y="279"/>
                        </a:lnTo>
                        <a:lnTo>
                          <a:pt x="36" y="287"/>
                        </a:lnTo>
                        <a:lnTo>
                          <a:pt x="46" y="292"/>
                        </a:lnTo>
                        <a:lnTo>
                          <a:pt x="51" y="296"/>
                        </a:lnTo>
                        <a:lnTo>
                          <a:pt x="57" y="298"/>
                        </a:lnTo>
                        <a:lnTo>
                          <a:pt x="65" y="302"/>
                        </a:lnTo>
                        <a:lnTo>
                          <a:pt x="72" y="306"/>
                        </a:lnTo>
                        <a:lnTo>
                          <a:pt x="515" y="420"/>
                        </a:lnTo>
                        <a:lnTo>
                          <a:pt x="525" y="378"/>
                        </a:lnTo>
                        <a:lnTo>
                          <a:pt x="59" y="258"/>
                        </a:lnTo>
                        <a:lnTo>
                          <a:pt x="59" y="256"/>
                        </a:lnTo>
                        <a:lnTo>
                          <a:pt x="57" y="252"/>
                        </a:lnTo>
                        <a:lnTo>
                          <a:pt x="55" y="247"/>
                        </a:lnTo>
                        <a:lnTo>
                          <a:pt x="53" y="239"/>
                        </a:lnTo>
                        <a:lnTo>
                          <a:pt x="51" y="233"/>
                        </a:lnTo>
                        <a:lnTo>
                          <a:pt x="49" y="228"/>
                        </a:lnTo>
                        <a:lnTo>
                          <a:pt x="49" y="220"/>
                        </a:lnTo>
                        <a:lnTo>
                          <a:pt x="49" y="214"/>
                        </a:lnTo>
                        <a:lnTo>
                          <a:pt x="49" y="207"/>
                        </a:lnTo>
                        <a:lnTo>
                          <a:pt x="49" y="199"/>
                        </a:lnTo>
                        <a:lnTo>
                          <a:pt x="51" y="190"/>
                        </a:lnTo>
                        <a:lnTo>
                          <a:pt x="53" y="180"/>
                        </a:lnTo>
                        <a:lnTo>
                          <a:pt x="53" y="175"/>
                        </a:lnTo>
                        <a:lnTo>
                          <a:pt x="55" y="169"/>
                        </a:lnTo>
                        <a:lnTo>
                          <a:pt x="55" y="163"/>
                        </a:lnTo>
                        <a:lnTo>
                          <a:pt x="57" y="157"/>
                        </a:lnTo>
                        <a:lnTo>
                          <a:pt x="57" y="152"/>
                        </a:lnTo>
                        <a:lnTo>
                          <a:pt x="59" y="146"/>
                        </a:lnTo>
                        <a:lnTo>
                          <a:pt x="61" y="140"/>
                        </a:lnTo>
                        <a:lnTo>
                          <a:pt x="63" y="135"/>
                        </a:lnTo>
                        <a:lnTo>
                          <a:pt x="65" y="129"/>
                        </a:lnTo>
                        <a:lnTo>
                          <a:pt x="67" y="123"/>
                        </a:lnTo>
                        <a:lnTo>
                          <a:pt x="68" y="118"/>
                        </a:lnTo>
                        <a:lnTo>
                          <a:pt x="70" y="114"/>
                        </a:lnTo>
                        <a:lnTo>
                          <a:pt x="76" y="102"/>
                        </a:lnTo>
                        <a:lnTo>
                          <a:pt x="82" y="93"/>
                        </a:lnTo>
                        <a:lnTo>
                          <a:pt x="86" y="83"/>
                        </a:lnTo>
                        <a:lnTo>
                          <a:pt x="89" y="74"/>
                        </a:lnTo>
                        <a:lnTo>
                          <a:pt x="97" y="66"/>
                        </a:lnTo>
                        <a:lnTo>
                          <a:pt x="103" y="59"/>
                        </a:lnTo>
                        <a:lnTo>
                          <a:pt x="106" y="53"/>
                        </a:lnTo>
                        <a:lnTo>
                          <a:pt x="112" y="49"/>
                        </a:lnTo>
                        <a:lnTo>
                          <a:pt x="118" y="45"/>
                        </a:lnTo>
                        <a:lnTo>
                          <a:pt x="124" y="43"/>
                        </a:lnTo>
                        <a:lnTo>
                          <a:pt x="129" y="41"/>
                        </a:lnTo>
                        <a:lnTo>
                          <a:pt x="137" y="41"/>
                        </a:lnTo>
                        <a:lnTo>
                          <a:pt x="141" y="41"/>
                        </a:lnTo>
                        <a:lnTo>
                          <a:pt x="146" y="41"/>
                        </a:lnTo>
                        <a:lnTo>
                          <a:pt x="152" y="43"/>
                        </a:lnTo>
                        <a:lnTo>
                          <a:pt x="160" y="43"/>
                        </a:lnTo>
                        <a:lnTo>
                          <a:pt x="165" y="43"/>
                        </a:lnTo>
                        <a:lnTo>
                          <a:pt x="173" y="45"/>
                        </a:lnTo>
                        <a:lnTo>
                          <a:pt x="181" y="47"/>
                        </a:lnTo>
                        <a:lnTo>
                          <a:pt x="190" y="47"/>
                        </a:lnTo>
                        <a:lnTo>
                          <a:pt x="198" y="49"/>
                        </a:lnTo>
                        <a:lnTo>
                          <a:pt x="207" y="51"/>
                        </a:lnTo>
                        <a:lnTo>
                          <a:pt x="215" y="51"/>
                        </a:lnTo>
                        <a:lnTo>
                          <a:pt x="226" y="55"/>
                        </a:lnTo>
                        <a:lnTo>
                          <a:pt x="234" y="55"/>
                        </a:lnTo>
                        <a:lnTo>
                          <a:pt x="243" y="57"/>
                        </a:lnTo>
                        <a:lnTo>
                          <a:pt x="253" y="59"/>
                        </a:lnTo>
                        <a:lnTo>
                          <a:pt x="264" y="60"/>
                        </a:lnTo>
                        <a:lnTo>
                          <a:pt x="274" y="62"/>
                        </a:lnTo>
                        <a:lnTo>
                          <a:pt x="285" y="66"/>
                        </a:lnTo>
                        <a:lnTo>
                          <a:pt x="291" y="66"/>
                        </a:lnTo>
                        <a:lnTo>
                          <a:pt x="297" y="68"/>
                        </a:lnTo>
                        <a:lnTo>
                          <a:pt x="302" y="68"/>
                        </a:lnTo>
                        <a:lnTo>
                          <a:pt x="308" y="70"/>
                        </a:lnTo>
                        <a:lnTo>
                          <a:pt x="314" y="70"/>
                        </a:lnTo>
                        <a:lnTo>
                          <a:pt x="319" y="72"/>
                        </a:lnTo>
                        <a:lnTo>
                          <a:pt x="325" y="74"/>
                        </a:lnTo>
                        <a:lnTo>
                          <a:pt x="331" y="76"/>
                        </a:lnTo>
                        <a:lnTo>
                          <a:pt x="336" y="76"/>
                        </a:lnTo>
                        <a:lnTo>
                          <a:pt x="342" y="78"/>
                        </a:lnTo>
                        <a:lnTo>
                          <a:pt x="348" y="79"/>
                        </a:lnTo>
                        <a:lnTo>
                          <a:pt x="354" y="81"/>
                        </a:lnTo>
                        <a:lnTo>
                          <a:pt x="359" y="81"/>
                        </a:lnTo>
                        <a:lnTo>
                          <a:pt x="365" y="85"/>
                        </a:lnTo>
                        <a:lnTo>
                          <a:pt x="373" y="85"/>
                        </a:lnTo>
                        <a:lnTo>
                          <a:pt x="378" y="87"/>
                        </a:lnTo>
                        <a:lnTo>
                          <a:pt x="384" y="89"/>
                        </a:lnTo>
                        <a:lnTo>
                          <a:pt x="390" y="91"/>
                        </a:lnTo>
                        <a:lnTo>
                          <a:pt x="395" y="91"/>
                        </a:lnTo>
                        <a:lnTo>
                          <a:pt x="401" y="93"/>
                        </a:lnTo>
                        <a:lnTo>
                          <a:pt x="407" y="93"/>
                        </a:lnTo>
                        <a:lnTo>
                          <a:pt x="412" y="95"/>
                        </a:lnTo>
                        <a:lnTo>
                          <a:pt x="418" y="97"/>
                        </a:lnTo>
                        <a:lnTo>
                          <a:pt x="424" y="98"/>
                        </a:lnTo>
                        <a:lnTo>
                          <a:pt x="433" y="100"/>
                        </a:lnTo>
                        <a:lnTo>
                          <a:pt x="445" y="104"/>
                        </a:lnTo>
                        <a:lnTo>
                          <a:pt x="454" y="106"/>
                        </a:lnTo>
                        <a:lnTo>
                          <a:pt x="464" y="108"/>
                        </a:lnTo>
                        <a:lnTo>
                          <a:pt x="473" y="112"/>
                        </a:lnTo>
                        <a:lnTo>
                          <a:pt x="483" y="114"/>
                        </a:lnTo>
                        <a:lnTo>
                          <a:pt x="490" y="116"/>
                        </a:lnTo>
                        <a:lnTo>
                          <a:pt x="498" y="118"/>
                        </a:lnTo>
                        <a:lnTo>
                          <a:pt x="506" y="121"/>
                        </a:lnTo>
                        <a:lnTo>
                          <a:pt x="513" y="123"/>
                        </a:lnTo>
                        <a:lnTo>
                          <a:pt x="521" y="125"/>
                        </a:lnTo>
                        <a:lnTo>
                          <a:pt x="528" y="127"/>
                        </a:lnTo>
                        <a:lnTo>
                          <a:pt x="534" y="129"/>
                        </a:lnTo>
                        <a:lnTo>
                          <a:pt x="542" y="133"/>
                        </a:lnTo>
                        <a:lnTo>
                          <a:pt x="551" y="135"/>
                        </a:lnTo>
                        <a:lnTo>
                          <a:pt x="561" y="138"/>
                        </a:lnTo>
                        <a:lnTo>
                          <a:pt x="568" y="142"/>
                        </a:lnTo>
                        <a:lnTo>
                          <a:pt x="574" y="144"/>
                        </a:lnTo>
                        <a:lnTo>
                          <a:pt x="580" y="146"/>
                        </a:lnTo>
                        <a:lnTo>
                          <a:pt x="584" y="148"/>
                        </a:lnTo>
                        <a:lnTo>
                          <a:pt x="585" y="148"/>
                        </a:lnTo>
                        <a:lnTo>
                          <a:pt x="587" y="150"/>
                        </a:lnTo>
                        <a:lnTo>
                          <a:pt x="635" y="123"/>
                        </a:lnTo>
                        <a:lnTo>
                          <a:pt x="635"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3" name="Group 142"/>
                  <p:cNvGrpSpPr>
                    <a:grpSpLocks/>
                  </p:cNvGrpSpPr>
                  <p:nvPr/>
                </p:nvGrpSpPr>
                <p:grpSpPr bwMode="auto">
                  <a:xfrm>
                    <a:off x="4440" y="3057"/>
                    <a:ext cx="89" cy="251"/>
                    <a:chOff x="4452" y="3069"/>
                    <a:chExt cx="89" cy="251"/>
                  </a:xfrm>
                </p:grpSpPr>
                <p:sp>
                  <p:nvSpPr>
                    <p:cNvPr id="124" name="Freeform 143"/>
                    <p:cNvSpPr>
                      <a:spLocks/>
                    </p:cNvSpPr>
                    <p:nvPr/>
                  </p:nvSpPr>
                  <p:spPr bwMode="auto">
                    <a:xfrm rot="-3496584">
                      <a:off x="4378" y="3157"/>
                      <a:ext cx="251" cy="75"/>
                    </a:xfrm>
                    <a:custGeom>
                      <a:avLst/>
                      <a:gdLst>
                        <a:gd name="T0" fmla="*/ 568 w 568"/>
                        <a:gd name="T1" fmla="*/ 122 h 390"/>
                        <a:gd name="T2" fmla="*/ 496 w 568"/>
                        <a:gd name="T3" fmla="*/ 390 h 390"/>
                        <a:gd name="T4" fmla="*/ 11 w 568"/>
                        <a:gd name="T5" fmla="*/ 263 h 390"/>
                        <a:gd name="T6" fmla="*/ 9 w 568"/>
                        <a:gd name="T7" fmla="*/ 259 h 390"/>
                        <a:gd name="T8" fmla="*/ 7 w 568"/>
                        <a:gd name="T9" fmla="*/ 251 h 390"/>
                        <a:gd name="T10" fmla="*/ 5 w 568"/>
                        <a:gd name="T11" fmla="*/ 245 h 390"/>
                        <a:gd name="T12" fmla="*/ 5 w 568"/>
                        <a:gd name="T13" fmla="*/ 240 h 390"/>
                        <a:gd name="T14" fmla="*/ 3 w 568"/>
                        <a:gd name="T15" fmla="*/ 232 h 390"/>
                        <a:gd name="T16" fmla="*/ 3 w 568"/>
                        <a:gd name="T17" fmla="*/ 224 h 390"/>
                        <a:gd name="T18" fmla="*/ 2 w 568"/>
                        <a:gd name="T19" fmla="*/ 215 h 390"/>
                        <a:gd name="T20" fmla="*/ 2 w 568"/>
                        <a:gd name="T21" fmla="*/ 207 h 390"/>
                        <a:gd name="T22" fmla="*/ 0 w 568"/>
                        <a:gd name="T23" fmla="*/ 196 h 390"/>
                        <a:gd name="T24" fmla="*/ 0 w 568"/>
                        <a:gd name="T25" fmla="*/ 186 h 390"/>
                        <a:gd name="T26" fmla="*/ 0 w 568"/>
                        <a:gd name="T27" fmla="*/ 175 h 390"/>
                        <a:gd name="T28" fmla="*/ 0 w 568"/>
                        <a:gd name="T29" fmla="*/ 166 h 390"/>
                        <a:gd name="T30" fmla="*/ 0 w 568"/>
                        <a:gd name="T31" fmla="*/ 160 h 390"/>
                        <a:gd name="T32" fmla="*/ 2 w 568"/>
                        <a:gd name="T33" fmla="*/ 154 h 390"/>
                        <a:gd name="T34" fmla="*/ 2 w 568"/>
                        <a:gd name="T35" fmla="*/ 148 h 390"/>
                        <a:gd name="T36" fmla="*/ 3 w 568"/>
                        <a:gd name="T37" fmla="*/ 143 h 390"/>
                        <a:gd name="T38" fmla="*/ 3 w 568"/>
                        <a:gd name="T39" fmla="*/ 137 h 390"/>
                        <a:gd name="T40" fmla="*/ 5 w 568"/>
                        <a:gd name="T41" fmla="*/ 131 h 390"/>
                        <a:gd name="T42" fmla="*/ 5 w 568"/>
                        <a:gd name="T43" fmla="*/ 126 h 390"/>
                        <a:gd name="T44" fmla="*/ 9 w 568"/>
                        <a:gd name="T45" fmla="*/ 120 h 390"/>
                        <a:gd name="T46" fmla="*/ 9 w 568"/>
                        <a:gd name="T47" fmla="*/ 114 h 390"/>
                        <a:gd name="T48" fmla="*/ 11 w 568"/>
                        <a:gd name="T49" fmla="*/ 109 h 390"/>
                        <a:gd name="T50" fmla="*/ 13 w 568"/>
                        <a:gd name="T51" fmla="*/ 103 h 390"/>
                        <a:gd name="T52" fmla="*/ 15 w 568"/>
                        <a:gd name="T53" fmla="*/ 97 h 390"/>
                        <a:gd name="T54" fmla="*/ 17 w 568"/>
                        <a:gd name="T55" fmla="*/ 91 h 390"/>
                        <a:gd name="T56" fmla="*/ 19 w 568"/>
                        <a:gd name="T57" fmla="*/ 86 h 390"/>
                        <a:gd name="T58" fmla="*/ 21 w 568"/>
                        <a:gd name="T59" fmla="*/ 80 h 390"/>
                        <a:gd name="T60" fmla="*/ 24 w 568"/>
                        <a:gd name="T61" fmla="*/ 76 h 390"/>
                        <a:gd name="T62" fmla="*/ 30 w 568"/>
                        <a:gd name="T63" fmla="*/ 65 h 390"/>
                        <a:gd name="T64" fmla="*/ 40 w 568"/>
                        <a:gd name="T65" fmla="*/ 55 h 390"/>
                        <a:gd name="T66" fmla="*/ 47 w 568"/>
                        <a:gd name="T67" fmla="*/ 46 h 390"/>
                        <a:gd name="T68" fmla="*/ 57 w 568"/>
                        <a:gd name="T69" fmla="*/ 36 h 390"/>
                        <a:gd name="T70" fmla="*/ 60 w 568"/>
                        <a:gd name="T71" fmla="*/ 31 h 390"/>
                        <a:gd name="T72" fmla="*/ 66 w 568"/>
                        <a:gd name="T73" fmla="*/ 27 h 390"/>
                        <a:gd name="T74" fmla="*/ 72 w 568"/>
                        <a:gd name="T75" fmla="*/ 23 h 390"/>
                        <a:gd name="T76" fmla="*/ 79 w 568"/>
                        <a:gd name="T77" fmla="*/ 21 h 390"/>
                        <a:gd name="T78" fmla="*/ 85 w 568"/>
                        <a:gd name="T79" fmla="*/ 15 h 390"/>
                        <a:gd name="T80" fmla="*/ 91 w 568"/>
                        <a:gd name="T81" fmla="*/ 13 h 390"/>
                        <a:gd name="T82" fmla="*/ 98 w 568"/>
                        <a:gd name="T83" fmla="*/ 10 h 390"/>
                        <a:gd name="T84" fmla="*/ 106 w 568"/>
                        <a:gd name="T85" fmla="*/ 8 h 390"/>
                        <a:gd name="T86" fmla="*/ 114 w 568"/>
                        <a:gd name="T87" fmla="*/ 6 h 390"/>
                        <a:gd name="T88" fmla="*/ 123 w 568"/>
                        <a:gd name="T89" fmla="*/ 4 h 390"/>
                        <a:gd name="T90" fmla="*/ 131 w 568"/>
                        <a:gd name="T91" fmla="*/ 2 h 390"/>
                        <a:gd name="T92" fmla="*/ 140 w 568"/>
                        <a:gd name="T93" fmla="*/ 0 h 390"/>
                        <a:gd name="T94" fmla="*/ 568 w 568"/>
                        <a:gd name="T95" fmla="*/ 122 h 390"/>
                        <a:gd name="T96" fmla="*/ 568 w 568"/>
                        <a:gd name="T97" fmla="*/ 12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8" h="390">
                          <a:moveTo>
                            <a:pt x="568" y="122"/>
                          </a:moveTo>
                          <a:lnTo>
                            <a:pt x="496" y="390"/>
                          </a:lnTo>
                          <a:lnTo>
                            <a:pt x="11" y="263"/>
                          </a:lnTo>
                          <a:lnTo>
                            <a:pt x="9" y="259"/>
                          </a:lnTo>
                          <a:lnTo>
                            <a:pt x="7" y="251"/>
                          </a:lnTo>
                          <a:lnTo>
                            <a:pt x="5" y="245"/>
                          </a:lnTo>
                          <a:lnTo>
                            <a:pt x="5" y="240"/>
                          </a:lnTo>
                          <a:lnTo>
                            <a:pt x="3" y="232"/>
                          </a:lnTo>
                          <a:lnTo>
                            <a:pt x="3" y="224"/>
                          </a:lnTo>
                          <a:lnTo>
                            <a:pt x="2" y="215"/>
                          </a:lnTo>
                          <a:lnTo>
                            <a:pt x="2" y="207"/>
                          </a:lnTo>
                          <a:lnTo>
                            <a:pt x="0" y="196"/>
                          </a:lnTo>
                          <a:lnTo>
                            <a:pt x="0" y="186"/>
                          </a:lnTo>
                          <a:lnTo>
                            <a:pt x="0" y="175"/>
                          </a:lnTo>
                          <a:lnTo>
                            <a:pt x="0" y="166"/>
                          </a:lnTo>
                          <a:lnTo>
                            <a:pt x="0" y="160"/>
                          </a:lnTo>
                          <a:lnTo>
                            <a:pt x="2" y="154"/>
                          </a:lnTo>
                          <a:lnTo>
                            <a:pt x="2" y="148"/>
                          </a:lnTo>
                          <a:lnTo>
                            <a:pt x="3" y="143"/>
                          </a:lnTo>
                          <a:lnTo>
                            <a:pt x="3" y="137"/>
                          </a:lnTo>
                          <a:lnTo>
                            <a:pt x="5" y="131"/>
                          </a:lnTo>
                          <a:lnTo>
                            <a:pt x="5" y="126"/>
                          </a:lnTo>
                          <a:lnTo>
                            <a:pt x="9" y="120"/>
                          </a:lnTo>
                          <a:lnTo>
                            <a:pt x="9" y="114"/>
                          </a:lnTo>
                          <a:lnTo>
                            <a:pt x="11" y="109"/>
                          </a:lnTo>
                          <a:lnTo>
                            <a:pt x="13" y="103"/>
                          </a:lnTo>
                          <a:lnTo>
                            <a:pt x="15" y="97"/>
                          </a:lnTo>
                          <a:lnTo>
                            <a:pt x="17" y="91"/>
                          </a:lnTo>
                          <a:lnTo>
                            <a:pt x="19" y="86"/>
                          </a:lnTo>
                          <a:lnTo>
                            <a:pt x="21" y="80"/>
                          </a:lnTo>
                          <a:lnTo>
                            <a:pt x="24" y="76"/>
                          </a:lnTo>
                          <a:lnTo>
                            <a:pt x="30" y="65"/>
                          </a:lnTo>
                          <a:lnTo>
                            <a:pt x="40" y="55"/>
                          </a:lnTo>
                          <a:lnTo>
                            <a:pt x="47" y="46"/>
                          </a:lnTo>
                          <a:lnTo>
                            <a:pt x="57" y="36"/>
                          </a:lnTo>
                          <a:lnTo>
                            <a:pt x="60" y="31"/>
                          </a:lnTo>
                          <a:lnTo>
                            <a:pt x="66" y="27"/>
                          </a:lnTo>
                          <a:lnTo>
                            <a:pt x="72" y="23"/>
                          </a:lnTo>
                          <a:lnTo>
                            <a:pt x="79" y="21"/>
                          </a:lnTo>
                          <a:lnTo>
                            <a:pt x="85" y="15"/>
                          </a:lnTo>
                          <a:lnTo>
                            <a:pt x="91" y="13"/>
                          </a:lnTo>
                          <a:lnTo>
                            <a:pt x="98" y="10"/>
                          </a:lnTo>
                          <a:lnTo>
                            <a:pt x="106" y="8"/>
                          </a:lnTo>
                          <a:lnTo>
                            <a:pt x="114" y="6"/>
                          </a:lnTo>
                          <a:lnTo>
                            <a:pt x="123" y="4"/>
                          </a:lnTo>
                          <a:lnTo>
                            <a:pt x="131" y="2"/>
                          </a:lnTo>
                          <a:lnTo>
                            <a:pt x="140" y="0"/>
                          </a:lnTo>
                          <a:lnTo>
                            <a:pt x="568" y="122"/>
                          </a:lnTo>
                          <a:lnTo>
                            <a:pt x="568" y="12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Freeform 144"/>
                    <p:cNvSpPr>
                      <a:spLocks/>
                    </p:cNvSpPr>
                    <p:nvPr/>
                  </p:nvSpPr>
                  <p:spPr bwMode="auto">
                    <a:xfrm rot="-3496584">
                      <a:off x="4446" y="3207"/>
                      <a:ext cx="56" cy="26"/>
                    </a:xfrm>
                    <a:custGeom>
                      <a:avLst/>
                      <a:gdLst>
                        <a:gd name="T0" fmla="*/ 63 w 129"/>
                        <a:gd name="T1" fmla="*/ 129 h 129"/>
                        <a:gd name="T2" fmla="*/ 69 w 129"/>
                        <a:gd name="T3" fmla="*/ 129 h 129"/>
                        <a:gd name="T4" fmla="*/ 76 w 129"/>
                        <a:gd name="T5" fmla="*/ 128 h 129"/>
                        <a:gd name="T6" fmla="*/ 82 w 129"/>
                        <a:gd name="T7" fmla="*/ 126 h 129"/>
                        <a:gd name="T8" fmla="*/ 89 w 129"/>
                        <a:gd name="T9" fmla="*/ 124 h 129"/>
                        <a:gd name="T10" fmla="*/ 93 w 129"/>
                        <a:gd name="T11" fmla="*/ 120 h 129"/>
                        <a:gd name="T12" fmla="*/ 99 w 129"/>
                        <a:gd name="T13" fmla="*/ 118 h 129"/>
                        <a:gd name="T14" fmla="*/ 105 w 129"/>
                        <a:gd name="T15" fmla="*/ 114 h 129"/>
                        <a:gd name="T16" fmla="*/ 110 w 129"/>
                        <a:gd name="T17" fmla="*/ 110 h 129"/>
                        <a:gd name="T18" fmla="*/ 112 w 129"/>
                        <a:gd name="T19" fmla="*/ 105 h 129"/>
                        <a:gd name="T20" fmla="*/ 116 w 129"/>
                        <a:gd name="T21" fmla="*/ 101 h 129"/>
                        <a:gd name="T22" fmla="*/ 120 w 129"/>
                        <a:gd name="T23" fmla="*/ 95 h 129"/>
                        <a:gd name="T24" fmla="*/ 122 w 129"/>
                        <a:gd name="T25" fmla="*/ 90 h 129"/>
                        <a:gd name="T26" fmla="*/ 124 w 129"/>
                        <a:gd name="T27" fmla="*/ 82 h 129"/>
                        <a:gd name="T28" fmla="*/ 127 w 129"/>
                        <a:gd name="T29" fmla="*/ 76 h 129"/>
                        <a:gd name="T30" fmla="*/ 127 w 129"/>
                        <a:gd name="T31" fmla="*/ 71 h 129"/>
                        <a:gd name="T32" fmla="*/ 129 w 129"/>
                        <a:gd name="T33" fmla="*/ 65 h 129"/>
                        <a:gd name="T34" fmla="*/ 127 w 129"/>
                        <a:gd name="T35" fmla="*/ 57 h 129"/>
                        <a:gd name="T36" fmla="*/ 127 w 129"/>
                        <a:gd name="T37" fmla="*/ 50 h 129"/>
                        <a:gd name="T38" fmla="*/ 124 w 129"/>
                        <a:gd name="T39" fmla="*/ 44 h 129"/>
                        <a:gd name="T40" fmla="*/ 122 w 129"/>
                        <a:gd name="T41" fmla="*/ 38 h 129"/>
                        <a:gd name="T42" fmla="*/ 116 w 129"/>
                        <a:gd name="T43" fmla="*/ 27 h 129"/>
                        <a:gd name="T44" fmla="*/ 110 w 129"/>
                        <a:gd name="T45" fmla="*/ 19 h 129"/>
                        <a:gd name="T46" fmla="*/ 105 w 129"/>
                        <a:gd name="T47" fmla="*/ 14 h 129"/>
                        <a:gd name="T48" fmla="*/ 99 w 129"/>
                        <a:gd name="T49" fmla="*/ 10 h 129"/>
                        <a:gd name="T50" fmla="*/ 93 w 129"/>
                        <a:gd name="T51" fmla="*/ 8 h 129"/>
                        <a:gd name="T52" fmla="*/ 89 w 129"/>
                        <a:gd name="T53" fmla="*/ 4 h 129"/>
                        <a:gd name="T54" fmla="*/ 82 w 129"/>
                        <a:gd name="T55" fmla="*/ 2 h 129"/>
                        <a:gd name="T56" fmla="*/ 76 w 129"/>
                        <a:gd name="T57" fmla="*/ 0 h 129"/>
                        <a:gd name="T58" fmla="*/ 69 w 129"/>
                        <a:gd name="T59" fmla="*/ 0 h 129"/>
                        <a:gd name="T60" fmla="*/ 63 w 129"/>
                        <a:gd name="T61" fmla="*/ 0 h 129"/>
                        <a:gd name="T62" fmla="*/ 57 w 129"/>
                        <a:gd name="T63" fmla="*/ 0 h 129"/>
                        <a:gd name="T64" fmla="*/ 50 w 129"/>
                        <a:gd name="T65" fmla="*/ 0 h 129"/>
                        <a:gd name="T66" fmla="*/ 44 w 129"/>
                        <a:gd name="T67" fmla="*/ 2 h 129"/>
                        <a:gd name="T68" fmla="*/ 38 w 129"/>
                        <a:gd name="T69" fmla="*/ 4 h 129"/>
                        <a:gd name="T70" fmla="*/ 27 w 129"/>
                        <a:gd name="T71" fmla="*/ 10 h 129"/>
                        <a:gd name="T72" fmla="*/ 17 w 129"/>
                        <a:gd name="T73" fmla="*/ 19 h 129"/>
                        <a:gd name="T74" fmla="*/ 10 w 129"/>
                        <a:gd name="T75" fmla="*/ 27 h 129"/>
                        <a:gd name="T76" fmla="*/ 4 w 129"/>
                        <a:gd name="T77" fmla="*/ 38 h 129"/>
                        <a:gd name="T78" fmla="*/ 0 w 129"/>
                        <a:gd name="T79" fmla="*/ 44 h 129"/>
                        <a:gd name="T80" fmla="*/ 0 w 129"/>
                        <a:gd name="T81" fmla="*/ 50 h 129"/>
                        <a:gd name="T82" fmla="*/ 0 w 129"/>
                        <a:gd name="T83" fmla="*/ 57 h 129"/>
                        <a:gd name="T84" fmla="*/ 0 w 129"/>
                        <a:gd name="T85" fmla="*/ 65 h 129"/>
                        <a:gd name="T86" fmla="*/ 0 w 129"/>
                        <a:gd name="T87" fmla="*/ 71 h 129"/>
                        <a:gd name="T88" fmla="*/ 0 w 129"/>
                        <a:gd name="T89" fmla="*/ 76 h 129"/>
                        <a:gd name="T90" fmla="*/ 0 w 129"/>
                        <a:gd name="T91" fmla="*/ 82 h 129"/>
                        <a:gd name="T92" fmla="*/ 4 w 129"/>
                        <a:gd name="T93" fmla="*/ 90 h 129"/>
                        <a:gd name="T94" fmla="*/ 6 w 129"/>
                        <a:gd name="T95" fmla="*/ 95 h 129"/>
                        <a:gd name="T96" fmla="*/ 10 w 129"/>
                        <a:gd name="T97" fmla="*/ 101 h 129"/>
                        <a:gd name="T98" fmla="*/ 11 w 129"/>
                        <a:gd name="T99" fmla="*/ 105 h 129"/>
                        <a:gd name="T100" fmla="*/ 17 w 129"/>
                        <a:gd name="T101" fmla="*/ 110 h 129"/>
                        <a:gd name="T102" fmla="*/ 27 w 129"/>
                        <a:gd name="T103" fmla="*/ 118 h 129"/>
                        <a:gd name="T104" fmla="*/ 38 w 129"/>
                        <a:gd name="T105" fmla="*/ 124 h 129"/>
                        <a:gd name="T106" fmla="*/ 44 w 129"/>
                        <a:gd name="T107" fmla="*/ 126 h 129"/>
                        <a:gd name="T108" fmla="*/ 50 w 129"/>
                        <a:gd name="T109" fmla="*/ 128 h 129"/>
                        <a:gd name="T110" fmla="*/ 57 w 129"/>
                        <a:gd name="T111" fmla="*/ 129 h 129"/>
                        <a:gd name="T112" fmla="*/ 63 w 129"/>
                        <a:gd name="T113" fmla="*/ 129 h 129"/>
                        <a:gd name="T114" fmla="*/ 63 w 129"/>
                        <a:gd name="T11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29">
                          <a:moveTo>
                            <a:pt x="63" y="129"/>
                          </a:moveTo>
                          <a:lnTo>
                            <a:pt x="69" y="129"/>
                          </a:lnTo>
                          <a:lnTo>
                            <a:pt x="76" y="128"/>
                          </a:lnTo>
                          <a:lnTo>
                            <a:pt x="82" y="126"/>
                          </a:lnTo>
                          <a:lnTo>
                            <a:pt x="89" y="124"/>
                          </a:lnTo>
                          <a:lnTo>
                            <a:pt x="93" y="120"/>
                          </a:lnTo>
                          <a:lnTo>
                            <a:pt x="99" y="118"/>
                          </a:lnTo>
                          <a:lnTo>
                            <a:pt x="105" y="114"/>
                          </a:lnTo>
                          <a:lnTo>
                            <a:pt x="110" y="110"/>
                          </a:lnTo>
                          <a:lnTo>
                            <a:pt x="112" y="105"/>
                          </a:lnTo>
                          <a:lnTo>
                            <a:pt x="116" y="101"/>
                          </a:lnTo>
                          <a:lnTo>
                            <a:pt x="120" y="95"/>
                          </a:lnTo>
                          <a:lnTo>
                            <a:pt x="122" y="90"/>
                          </a:lnTo>
                          <a:lnTo>
                            <a:pt x="124" y="82"/>
                          </a:lnTo>
                          <a:lnTo>
                            <a:pt x="127" y="76"/>
                          </a:lnTo>
                          <a:lnTo>
                            <a:pt x="127" y="71"/>
                          </a:lnTo>
                          <a:lnTo>
                            <a:pt x="129" y="65"/>
                          </a:lnTo>
                          <a:lnTo>
                            <a:pt x="127" y="57"/>
                          </a:lnTo>
                          <a:lnTo>
                            <a:pt x="127" y="50"/>
                          </a:lnTo>
                          <a:lnTo>
                            <a:pt x="124" y="44"/>
                          </a:lnTo>
                          <a:lnTo>
                            <a:pt x="122" y="38"/>
                          </a:lnTo>
                          <a:lnTo>
                            <a:pt x="116" y="27"/>
                          </a:lnTo>
                          <a:lnTo>
                            <a:pt x="110" y="19"/>
                          </a:lnTo>
                          <a:lnTo>
                            <a:pt x="105" y="14"/>
                          </a:lnTo>
                          <a:lnTo>
                            <a:pt x="99" y="10"/>
                          </a:lnTo>
                          <a:lnTo>
                            <a:pt x="93" y="8"/>
                          </a:lnTo>
                          <a:lnTo>
                            <a:pt x="89" y="4"/>
                          </a:lnTo>
                          <a:lnTo>
                            <a:pt x="82" y="2"/>
                          </a:lnTo>
                          <a:lnTo>
                            <a:pt x="76" y="0"/>
                          </a:lnTo>
                          <a:lnTo>
                            <a:pt x="69" y="0"/>
                          </a:lnTo>
                          <a:lnTo>
                            <a:pt x="63" y="0"/>
                          </a:lnTo>
                          <a:lnTo>
                            <a:pt x="57" y="0"/>
                          </a:lnTo>
                          <a:lnTo>
                            <a:pt x="50" y="0"/>
                          </a:lnTo>
                          <a:lnTo>
                            <a:pt x="44" y="2"/>
                          </a:lnTo>
                          <a:lnTo>
                            <a:pt x="38" y="4"/>
                          </a:lnTo>
                          <a:lnTo>
                            <a:pt x="27" y="10"/>
                          </a:lnTo>
                          <a:lnTo>
                            <a:pt x="17" y="19"/>
                          </a:lnTo>
                          <a:lnTo>
                            <a:pt x="10" y="27"/>
                          </a:lnTo>
                          <a:lnTo>
                            <a:pt x="4" y="38"/>
                          </a:lnTo>
                          <a:lnTo>
                            <a:pt x="0" y="44"/>
                          </a:lnTo>
                          <a:lnTo>
                            <a:pt x="0" y="50"/>
                          </a:lnTo>
                          <a:lnTo>
                            <a:pt x="0" y="57"/>
                          </a:lnTo>
                          <a:lnTo>
                            <a:pt x="0" y="65"/>
                          </a:lnTo>
                          <a:lnTo>
                            <a:pt x="0" y="71"/>
                          </a:lnTo>
                          <a:lnTo>
                            <a:pt x="0" y="76"/>
                          </a:lnTo>
                          <a:lnTo>
                            <a:pt x="0" y="82"/>
                          </a:lnTo>
                          <a:lnTo>
                            <a:pt x="4" y="90"/>
                          </a:lnTo>
                          <a:lnTo>
                            <a:pt x="6" y="95"/>
                          </a:lnTo>
                          <a:lnTo>
                            <a:pt x="10" y="101"/>
                          </a:lnTo>
                          <a:lnTo>
                            <a:pt x="11" y="105"/>
                          </a:lnTo>
                          <a:lnTo>
                            <a:pt x="17" y="110"/>
                          </a:lnTo>
                          <a:lnTo>
                            <a:pt x="27" y="118"/>
                          </a:lnTo>
                          <a:lnTo>
                            <a:pt x="38" y="124"/>
                          </a:lnTo>
                          <a:lnTo>
                            <a:pt x="44" y="126"/>
                          </a:lnTo>
                          <a:lnTo>
                            <a:pt x="50" y="128"/>
                          </a:lnTo>
                          <a:lnTo>
                            <a:pt x="57" y="129"/>
                          </a:lnTo>
                          <a:lnTo>
                            <a:pt x="63" y="129"/>
                          </a:lnTo>
                          <a:lnTo>
                            <a:pt x="63" y="12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Freeform 145"/>
                    <p:cNvSpPr>
                      <a:spLocks/>
                    </p:cNvSpPr>
                    <p:nvPr/>
                  </p:nvSpPr>
                  <p:spPr bwMode="auto">
                    <a:xfrm rot="-3496584">
                      <a:off x="4429" y="3203"/>
                      <a:ext cx="81" cy="36"/>
                    </a:xfrm>
                    <a:custGeom>
                      <a:avLst/>
                      <a:gdLst>
                        <a:gd name="T0" fmla="*/ 97 w 182"/>
                        <a:gd name="T1" fmla="*/ 128 h 185"/>
                        <a:gd name="T2" fmla="*/ 110 w 182"/>
                        <a:gd name="T3" fmla="*/ 122 h 185"/>
                        <a:gd name="T4" fmla="*/ 120 w 182"/>
                        <a:gd name="T5" fmla="*/ 111 h 185"/>
                        <a:gd name="T6" fmla="*/ 125 w 182"/>
                        <a:gd name="T7" fmla="*/ 99 h 185"/>
                        <a:gd name="T8" fmla="*/ 125 w 182"/>
                        <a:gd name="T9" fmla="*/ 86 h 185"/>
                        <a:gd name="T10" fmla="*/ 120 w 182"/>
                        <a:gd name="T11" fmla="*/ 73 h 185"/>
                        <a:gd name="T12" fmla="*/ 112 w 182"/>
                        <a:gd name="T13" fmla="*/ 63 h 185"/>
                        <a:gd name="T14" fmla="*/ 101 w 182"/>
                        <a:gd name="T15" fmla="*/ 57 h 185"/>
                        <a:gd name="T16" fmla="*/ 95 w 182"/>
                        <a:gd name="T17" fmla="*/ 50 h 185"/>
                        <a:gd name="T18" fmla="*/ 95 w 182"/>
                        <a:gd name="T19" fmla="*/ 37 h 185"/>
                        <a:gd name="T20" fmla="*/ 93 w 182"/>
                        <a:gd name="T21" fmla="*/ 21 h 185"/>
                        <a:gd name="T22" fmla="*/ 93 w 182"/>
                        <a:gd name="T23" fmla="*/ 8 h 185"/>
                        <a:gd name="T24" fmla="*/ 101 w 182"/>
                        <a:gd name="T25" fmla="*/ 0 h 185"/>
                        <a:gd name="T26" fmla="*/ 118 w 182"/>
                        <a:gd name="T27" fmla="*/ 6 h 185"/>
                        <a:gd name="T28" fmla="*/ 135 w 182"/>
                        <a:gd name="T29" fmla="*/ 12 h 185"/>
                        <a:gd name="T30" fmla="*/ 150 w 182"/>
                        <a:gd name="T31" fmla="*/ 23 h 185"/>
                        <a:gd name="T32" fmla="*/ 162 w 182"/>
                        <a:gd name="T33" fmla="*/ 35 h 185"/>
                        <a:gd name="T34" fmla="*/ 171 w 182"/>
                        <a:gd name="T35" fmla="*/ 48 h 185"/>
                        <a:gd name="T36" fmla="*/ 177 w 182"/>
                        <a:gd name="T37" fmla="*/ 65 h 185"/>
                        <a:gd name="T38" fmla="*/ 182 w 182"/>
                        <a:gd name="T39" fmla="*/ 82 h 185"/>
                        <a:gd name="T40" fmla="*/ 182 w 182"/>
                        <a:gd name="T41" fmla="*/ 101 h 185"/>
                        <a:gd name="T42" fmla="*/ 177 w 182"/>
                        <a:gd name="T43" fmla="*/ 118 h 185"/>
                        <a:gd name="T44" fmla="*/ 171 w 182"/>
                        <a:gd name="T45" fmla="*/ 135 h 185"/>
                        <a:gd name="T46" fmla="*/ 160 w 182"/>
                        <a:gd name="T47" fmla="*/ 151 h 185"/>
                        <a:gd name="T48" fmla="*/ 148 w 182"/>
                        <a:gd name="T49" fmla="*/ 162 h 185"/>
                        <a:gd name="T50" fmla="*/ 133 w 182"/>
                        <a:gd name="T51" fmla="*/ 171 h 185"/>
                        <a:gd name="T52" fmla="*/ 118 w 182"/>
                        <a:gd name="T53" fmla="*/ 179 h 185"/>
                        <a:gd name="T54" fmla="*/ 99 w 182"/>
                        <a:gd name="T55" fmla="*/ 185 h 185"/>
                        <a:gd name="T56" fmla="*/ 80 w 182"/>
                        <a:gd name="T57" fmla="*/ 185 h 185"/>
                        <a:gd name="T58" fmla="*/ 63 w 182"/>
                        <a:gd name="T59" fmla="*/ 179 h 185"/>
                        <a:gd name="T60" fmla="*/ 46 w 182"/>
                        <a:gd name="T61" fmla="*/ 171 h 185"/>
                        <a:gd name="T62" fmla="*/ 32 w 182"/>
                        <a:gd name="T63" fmla="*/ 162 h 185"/>
                        <a:gd name="T64" fmla="*/ 19 w 182"/>
                        <a:gd name="T65" fmla="*/ 151 h 185"/>
                        <a:gd name="T66" fmla="*/ 9 w 182"/>
                        <a:gd name="T67" fmla="*/ 135 h 185"/>
                        <a:gd name="T68" fmla="*/ 2 w 182"/>
                        <a:gd name="T69" fmla="*/ 118 h 185"/>
                        <a:gd name="T70" fmla="*/ 0 w 182"/>
                        <a:gd name="T71" fmla="*/ 101 h 185"/>
                        <a:gd name="T72" fmla="*/ 0 w 182"/>
                        <a:gd name="T73" fmla="*/ 82 h 185"/>
                        <a:gd name="T74" fmla="*/ 2 w 182"/>
                        <a:gd name="T75" fmla="*/ 65 h 185"/>
                        <a:gd name="T76" fmla="*/ 8 w 182"/>
                        <a:gd name="T77" fmla="*/ 48 h 185"/>
                        <a:gd name="T78" fmla="*/ 19 w 182"/>
                        <a:gd name="T79" fmla="*/ 35 h 185"/>
                        <a:gd name="T80" fmla="*/ 28 w 182"/>
                        <a:gd name="T81" fmla="*/ 23 h 185"/>
                        <a:gd name="T82" fmla="*/ 42 w 182"/>
                        <a:gd name="T83" fmla="*/ 12 h 185"/>
                        <a:gd name="T84" fmla="*/ 59 w 182"/>
                        <a:gd name="T85" fmla="*/ 6 h 185"/>
                        <a:gd name="T86" fmla="*/ 76 w 182"/>
                        <a:gd name="T87" fmla="*/ 0 h 185"/>
                        <a:gd name="T88" fmla="*/ 86 w 182"/>
                        <a:gd name="T89" fmla="*/ 8 h 185"/>
                        <a:gd name="T90" fmla="*/ 86 w 182"/>
                        <a:gd name="T91" fmla="*/ 21 h 185"/>
                        <a:gd name="T92" fmla="*/ 86 w 182"/>
                        <a:gd name="T93" fmla="*/ 37 h 185"/>
                        <a:gd name="T94" fmla="*/ 86 w 182"/>
                        <a:gd name="T95" fmla="*/ 50 h 185"/>
                        <a:gd name="T96" fmla="*/ 78 w 182"/>
                        <a:gd name="T97" fmla="*/ 57 h 185"/>
                        <a:gd name="T98" fmla="*/ 67 w 182"/>
                        <a:gd name="T99" fmla="*/ 63 h 185"/>
                        <a:gd name="T100" fmla="*/ 61 w 182"/>
                        <a:gd name="T101" fmla="*/ 73 h 185"/>
                        <a:gd name="T102" fmla="*/ 57 w 182"/>
                        <a:gd name="T103" fmla="*/ 86 h 185"/>
                        <a:gd name="T104" fmla="*/ 57 w 182"/>
                        <a:gd name="T105" fmla="*/ 99 h 185"/>
                        <a:gd name="T106" fmla="*/ 61 w 182"/>
                        <a:gd name="T107" fmla="*/ 111 h 185"/>
                        <a:gd name="T108" fmla="*/ 70 w 182"/>
                        <a:gd name="T109" fmla="*/ 122 h 185"/>
                        <a:gd name="T110" fmla="*/ 82 w 182"/>
                        <a:gd name="T111" fmla="*/ 128 h 185"/>
                        <a:gd name="T112" fmla="*/ 91 w 182"/>
                        <a:gd name="T113" fmla="*/ 1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 h="185">
                          <a:moveTo>
                            <a:pt x="91" y="128"/>
                          </a:moveTo>
                          <a:lnTo>
                            <a:pt x="97" y="128"/>
                          </a:lnTo>
                          <a:lnTo>
                            <a:pt x="105" y="126"/>
                          </a:lnTo>
                          <a:lnTo>
                            <a:pt x="110" y="122"/>
                          </a:lnTo>
                          <a:lnTo>
                            <a:pt x="116" y="118"/>
                          </a:lnTo>
                          <a:lnTo>
                            <a:pt x="120" y="111"/>
                          </a:lnTo>
                          <a:lnTo>
                            <a:pt x="124" y="107"/>
                          </a:lnTo>
                          <a:lnTo>
                            <a:pt x="125" y="99"/>
                          </a:lnTo>
                          <a:lnTo>
                            <a:pt x="127" y="92"/>
                          </a:lnTo>
                          <a:lnTo>
                            <a:pt x="125" y="86"/>
                          </a:lnTo>
                          <a:lnTo>
                            <a:pt x="124" y="78"/>
                          </a:lnTo>
                          <a:lnTo>
                            <a:pt x="120" y="73"/>
                          </a:lnTo>
                          <a:lnTo>
                            <a:pt x="116" y="69"/>
                          </a:lnTo>
                          <a:lnTo>
                            <a:pt x="112" y="63"/>
                          </a:lnTo>
                          <a:lnTo>
                            <a:pt x="106" y="61"/>
                          </a:lnTo>
                          <a:lnTo>
                            <a:pt x="101" y="57"/>
                          </a:lnTo>
                          <a:lnTo>
                            <a:pt x="95" y="57"/>
                          </a:lnTo>
                          <a:lnTo>
                            <a:pt x="95" y="50"/>
                          </a:lnTo>
                          <a:lnTo>
                            <a:pt x="95" y="44"/>
                          </a:lnTo>
                          <a:lnTo>
                            <a:pt x="95" y="37"/>
                          </a:lnTo>
                          <a:lnTo>
                            <a:pt x="95" y="29"/>
                          </a:lnTo>
                          <a:lnTo>
                            <a:pt x="93" y="21"/>
                          </a:lnTo>
                          <a:lnTo>
                            <a:pt x="93" y="14"/>
                          </a:lnTo>
                          <a:lnTo>
                            <a:pt x="93" y="8"/>
                          </a:lnTo>
                          <a:lnTo>
                            <a:pt x="93" y="0"/>
                          </a:lnTo>
                          <a:lnTo>
                            <a:pt x="101" y="0"/>
                          </a:lnTo>
                          <a:lnTo>
                            <a:pt x="110" y="4"/>
                          </a:lnTo>
                          <a:lnTo>
                            <a:pt x="118" y="6"/>
                          </a:lnTo>
                          <a:lnTo>
                            <a:pt x="127" y="8"/>
                          </a:lnTo>
                          <a:lnTo>
                            <a:pt x="135" y="12"/>
                          </a:lnTo>
                          <a:lnTo>
                            <a:pt x="143" y="16"/>
                          </a:lnTo>
                          <a:lnTo>
                            <a:pt x="150" y="23"/>
                          </a:lnTo>
                          <a:lnTo>
                            <a:pt x="156" y="29"/>
                          </a:lnTo>
                          <a:lnTo>
                            <a:pt x="162" y="35"/>
                          </a:lnTo>
                          <a:lnTo>
                            <a:pt x="167" y="42"/>
                          </a:lnTo>
                          <a:lnTo>
                            <a:pt x="171" y="48"/>
                          </a:lnTo>
                          <a:lnTo>
                            <a:pt x="175" y="57"/>
                          </a:lnTo>
                          <a:lnTo>
                            <a:pt x="177" y="65"/>
                          </a:lnTo>
                          <a:lnTo>
                            <a:pt x="181" y="73"/>
                          </a:lnTo>
                          <a:lnTo>
                            <a:pt x="182" y="82"/>
                          </a:lnTo>
                          <a:lnTo>
                            <a:pt x="182" y="92"/>
                          </a:lnTo>
                          <a:lnTo>
                            <a:pt x="182" y="101"/>
                          </a:lnTo>
                          <a:lnTo>
                            <a:pt x="179" y="109"/>
                          </a:lnTo>
                          <a:lnTo>
                            <a:pt x="177" y="118"/>
                          </a:lnTo>
                          <a:lnTo>
                            <a:pt x="175" y="128"/>
                          </a:lnTo>
                          <a:lnTo>
                            <a:pt x="171" y="135"/>
                          </a:lnTo>
                          <a:lnTo>
                            <a:pt x="167" y="143"/>
                          </a:lnTo>
                          <a:lnTo>
                            <a:pt x="160" y="151"/>
                          </a:lnTo>
                          <a:lnTo>
                            <a:pt x="156" y="158"/>
                          </a:lnTo>
                          <a:lnTo>
                            <a:pt x="148" y="162"/>
                          </a:lnTo>
                          <a:lnTo>
                            <a:pt x="141" y="168"/>
                          </a:lnTo>
                          <a:lnTo>
                            <a:pt x="133" y="171"/>
                          </a:lnTo>
                          <a:lnTo>
                            <a:pt x="127" y="177"/>
                          </a:lnTo>
                          <a:lnTo>
                            <a:pt x="118" y="179"/>
                          </a:lnTo>
                          <a:lnTo>
                            <a:pt x="108" y="181"/>
                          </a:lnTo>
                          <a:lnTo>
                            <a:pt x="99" y="185"/>
                          </a:lnTo>
                          <a:lnTo>
                            <a:pt x="91" y="185"/>
                          </a:lnTo>
                          <a:lnTo>
                            <a:pt x="80" y="185"/>
                          </a:lnTo>
                          <a:lnTo>
                            <a:pt x="72" y="181"/>
                          </a:lnTo>
                          <a:lnTo>
                            <a:pt x="63" y="179"/>
                          </a:lnTo>
                          <a:lnTo>
                            <a:pt x="55" y="177"/>
                          </a:lnTo>
                          <a:lnTo>
                            <a:pt x="46" y="171"/>
                          </a:lnTo>
                          <a:lnTo>
                            <a:pt x="38" y="168"/>
                          </a:lnTo>
                          <a:lnTo>
                            <a:pt x="32" y="162"/>
                          </a:lnTo>
                          <a:lnTo>
                            <a:pt x="25" y="158"/>
                          </a:lnTo>
                          <a:lnTo>
                            <a:pt x="19" y="151"/>
                          </a:lnTo>
                          <a:lnTo>
                            <a:pt x="15" y="143"/>
                          </a:lnTo>
                          <a:lnTo>
                            <a:pt x="9" y="135"/>
                          </a:lnTo>
                          <a:lnTo>
                            <a:pt x="6" y="128"/>
                          </a:lnTo>
                          <a:lnTo>
                            <a:pt x="2" y="118"/>
                          </a:lnTo>
                          <a:lnTo>
                            <a:pt x="0" y="109"/>
                          </a:lnTo>
                          <a:lnTo>
                            <a:pt x="0" y="101"/>
                          </a:lnTo>
                          <a:lnTo>
                            <a:pt x="0" y="92"/>
                          </a:lnTo>
                          <a:lnTo>
                            <a:pt x="0" y="82"/>
                          </a:lnTo>
                          <a:lnTo>
                            <a:pt x="0" y="73"/>
                          </a:lnTo>
                          <a:lnTo>
                            <a:pt x="2" y="65"/>
                          </a:lnTo>
                          <a:lnTo>
                            <a:pt x="6" y="57"/>
                          </a:lnTo>
                          <a:lnTo>
                            <a:pt x="8" y="48"/>
                          </a:lnTo>
                          <a:lnTo>
                            <a:pt x="13" y="42"/>
                          </a:lnTo>
                          <a:lnTo>
                            <a:pt x="19" y="35"/>
                          </a:lnTo>
                          <a:lnTo>
                            <a:pt x="25" y="29"/>
                          </a:lnTo>
                          <a:lnTo>
                            <a:pt x="28" y="23"/>
                          </a:lnTo>
                          <a:lnTo>
                            <a:pt x="36" y="17"/>
                          </a:lnTo>
                          <a:lnTo>
                            <a:pt x="42" y="12"/>
                          </a:lnTo>
                          <a:lnTo>
                            <a:pt x="51" y="10"/>
                          </a:lnTo>
                          <a:lnTo>
                            <a:pt x="59" y="6"/>
                          </a:lnTo>
                          <a:lnTo>
                            <a:pt x="67" y="4"/>
                          </a:lnTo>
                          <a:lnTo>
                            <a:pt x="76" y="0"/>
                          </a:lnTo>
                          <a:lnTo>
                            <a:pt x="86" y="0"/>
                          </a:lnTo>
                          <a:lnTo>
                            <a:pt x="86" y="8"/>
                          </a:lnTo>
                          <a:lnTo>
                            <a:pt x="86" y="14"/>
                          </a:lnTo>
                          <a:lnTo>
                            <a:pt x="86" y="21"/>
                          </a:lnTo>
                          <a:lnTo>
                            <a:pt x="86" y="29"/>
                          </a:lnTo>
                          <a:lnTo>
                            <a:pt x="86" y="37"/>
                          </a:lnTo>
                          <a:lnTo>
                            <a:pt x="86" y="44"/>
                          </a:lnTo>
                          <a:lnTo>
                            <a:pt x="86" y="50"/>
                          </a:lnTo>
                          <a:lnTo>
                            <a:pt x="86" y="57"/>
                          </a:lnTo>
                          <a:lnTo>
                            <a:pt x="78" y="57"/>
                          </a:lnTo>
                          <a:lnTo>
                            <a:pt x="74" y="61"/>
                          </a:lnTo>
                          <a:lnTo>
                            <a:pt x="67" y="63"/>
                          </a:lnTo>
                          <a:lnTo>
                            <a:pt x="65" y="69"/>
                          </a:lnTo>
                          <a:lnTo>
                            <a:pt x="61" y="73"/>
                          </a:lnTo>
                          <a:lnTo>
                            <a:pt x="59" y="78"/>
                          </a:lnTo>
                          <a:lnTo>
                            <a:pt x="57" y="86"/>
                          </a:lnTo>
                          <a:lnTo>
                            <a:pt x="57" y="92"/>
                          </a:lnTo>
                          <a:lnTo>
                            <a:pt x="57" y="99"/>
                          </a:lnTo>
                          <a:lnTo>
                            <a:pt x="59" y="107"/>
                          </a:lnTo>
                          <a:lnTo>
                            <a:pt x="61" y="111"/>
                          </a:lnTo>
                          <a:lnTo>
                            <a:pt x="65" y="118"/>
                          </a:lnTo>
                          <a:lnTo>
                            <a:pt x="70" y="122"/>
                          </a:lnTo>
                          <a:lnTo>
                            <a:pt x="76" y="126"/>
                          </a:lnTo>
                          <a:lnTo>
                            <a:pt x="82" y="128"/>
                          </a:lnTo>
                          <a:lnTo>
                            <a:pt x="91" y="128"/>
                          </a:lnTo>
                          <a:lnTo>
                            <a:pt x="9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Freeform 146"/>
                    <p:cNvSpPr>
                      <a:spLocks/>
                    </p:cNvSpPr>
                    <p:nvPr/>
                  </p:nvSpPr>
                  <p:spPr bwMode="auto">
                    <a:xfrm rot="-3496584">
                      <a:off x="4447" y="3206"/>
                      <a:ext cx="25" cy="12"/>
                    </a:xfrm>
                    <a:custGeom>
                      <a:avLst/>
                      <a:gdLst>
                        <a:gd name="T0" fmla="*/ 0 w 57"/>
                        <a:gd name="T1" fmla="*/ 35 h 57"/>
                        <a:gd name="T2" fmla="*/ 21 w 57"/>
                        <a:gd name="T3" fmla="*/ 0 h 57"/>
                        <a:gd name="T4" fmla="*/ 28 w 57"/>
                        <a:gd name="T5" fmla="*/ 0 h 57"/>
                        <a:gd name="T6" fmla="*/ 57 w 57"/>
                        <a:gd name="T7" fmla="*/ 35 h 57"/>
                        <a:gd name="T8" fmla="*/ 32 w 57"/>
                        <a:gd name="T9" fmla="*/ 57 h 57"/>
                        <a:gd name="T10" fmla="*/ 19 w 57"/>
                        <a:gd name="T11" fmla="*/ 57 h 57"/>
                        <a:gd name="T12" fmla="*/ 0 w 57"/>
                        <a:gd name="T13" fmla="*/ 35 h 57"/>
                        <a:gd name="T14" fmla="*/ 0 w 57"/>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0" y="35"/>
                          </a:moveTo>
                          <a:lnTo>
                            <a:pt x="21" y="0"/>
                          </a:lnTo>
                          <a:lnTo>
                            <a:pt x="28" y="0"/>
                          </a:lnTo>
                          <a:lnTo>
                            <a:pt x="57" y="35"/>
                          </a:lnTo>
                          <a:lnTo>
                            <a:pt x="32" y="57"/>
                          </a:lnTo>
                          <a:lnTo>
                            <a:pt x="19" y="57"/>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nvGrpSpPr>
              <p:cNvPr id="98" name="Group 147"/>
              <p:cNvGrpSpPr>
                <a:grpSpLocks/>
              </p:cNvGrpSpPr>
              <p:nvPr/>
            </p:nvGrpSpPr>
            <p:grpSpPr bwMode="auto">
              <a:xfrm>
                <a:off x="374" y="3152"/>
                <a:ext cx="836" cy="626"/>
                <a:chOff x="4373" y="2022"/>
                <a:chExt cx="1158" cy="803"/>
              </a:xfrm>
            </p:grpSpPr>
            <p:sp>
              <p:nvSpPr>
                <p:cNvPr id="99" name="Rectangle 148"/>
                <p:cNvSpPr>
                  <a:spLocks noChangeArrowheads="1"/>
                </p:cNvSpPr>
                <p:nvPr/>
              </p:nvSpPr>
              <p:spPr bwMode="auto">
                <a:xfrm>
                  <a:off x="4373" y="2022"/>
                  <a:ext cx="1158" cy="803"/>
                </a:xfrm>
                <a:prstGeom prst="rect">
                  <a:avLst/>
                </a:prstGeom>
                <a:solidFill>
                  <a:srgbClr val="FFB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0" name="Group 149"/>
                <p:cNvGrpSpPr>
                  <a:grpSpLocks/>
                </p:cNvGrpSpPr>
                <p:nvPr/>
              </p:nvGrpSpPr>
              <p:grpSpPr bwMode="auto">
                <a:xfrm>
                  <a:off x="4409" y="2056"/>
                  <a:ext cx="953" cy="768"/>
                  <a:chOff x="4332" y="2410"/>
                  <a:chExt cx="848" cy="619"/>
                </a:xfrm>
              </p:grpSpPr>
              <p:sp>
                <p:nvSpPr>
                  <p:cNvPr id="101" name="Freeform 150"/>
                  <p:cNvSpPr>
                    <a:spLocks/>
                  </p:cNvSpPr>
                  <p:nvPr/>
                </p:nvSpPr>
                <p:spPr bwMode="auto">
                  <a:xfrm rot="9720529">
                    <a:off x="4735" y="2666"/>
                    <a:ext cx="435" cy="316"/>
                  </a:xfrm>
                  <a:custGeom>
                    <a:avLst/>
                    <a:gdLst>
                      <a:gd name="T0" fmla="*/ 859 w 869"/>
                      <a:gd name="T1" fmla="*/ 348 h 798"/>
                      <a:gd name="T2" fmla="*/ 840 w 869"/>
                      <a:gd name="T3" fmla="*/ 306 h 798"/>
                      <a:gd name="T4" fmla="*/ 821 w 869"/>
                      <a:gd name="T5" fmla="*/ 272 h 798"/>
                      <a:gd name="T6" fmla="*/ 798 w 869"/>
                      <a:gd name="T7" fmla="*/ 232 h 798"/>
                      <a:gd name="T8" fmla="*/ 772 w 869"/>
                      <a:gd name="T9" fmla="*/ 190 h 798"/>
                      <a:gd name="T10" fmla="*/ 737 w 869"/>
                      <a:gd name="T11" fmla="*/ 152 h 798"/>
                      <a:gd name="T12" fmla="*/ 701 w 869"/>
                      <a:gd name="T13" fmla="*/ 118 h 798"/>
                      <a:gd name="T14" fmla="*/ 659 w 869"/>
                      <a:gd name="T15" fmla="*/ 89 h 798"/>
                      <a:gd name="T16" fmla="*/ 614 w 869"/>
                      <a:gd name="T17" fmla="*/ 72 h 798"/>
                      <a:gd name="T18" fmla="*/ 578 w 869"/>
                      <a:gd name="T19" fmla="*/ 49 h 798"/>
                      <a:gd name="T20" fmla="*/ 538 w 869"/>
                      <a:gd name="T21" fmla="*/ 11 h 798"/>
                      <a:gd name="T22" fmla="*/ 483 w 869"/>
                      <a:gd name="T23" fmla="*/ 0 h 798"/>
                      <a:gd name="T24" fmla="*/ 445 w 869"/>
                      <a:gd name="T25" fmla="*/ 7 h 798"/>
                      <a:gd name="T26" fmla="*/ 416 w 869"/>
                      <a:gd name="T27" fmla="*/ 23 h 798"/>
                      <a:gd name="T28" fmla="*/ 403 w 869"/>
                      <a:gd name="T29" fmla="*/ 17 h 798"/>
                      <a:gd name="T30" fmla="*/ 363 w 869"/>
                      <a:gd name="T31" fmla="*/ 21 h 798"/>
                      <a:gd name="T32" fmla="*/ 306 w 869"/>
                      <a:gd name="T33" fmla="*/ 62 h 798"/>
                      <a:gd name="T34" fmla="*/ 272 w 869"/>
                      <a:gd name="T35" fmla="*/ 53 h 798"/>
                      <a:gd name="T36" fmla="*/ 217 w 869"/>
                      <a:gd name="T37" fmla="*/ 62 h 798"/>
                      <a:gd name="T38" fmla="*/ 182 w 869"/>
                      <a:gd name="T39" fmla="*/ 85 h 798"/>
                      <a:gd name="T40" fmla="*/ 161 w 869"/>
                      <a:gd name="T41" fmla="*/ 133 h 798"/>
                      <a:gd name="T42" fmla="*/ 154 w 869"/>
                      <a:gd name="T43" fmla="*/ 156 h 798"/>
                      <a:gd name="T44" fmla="*/ 116 w 869"/>
                      <a:gd name="T45" fmla="*/ 154 h 798"/>
                      <a:gd name="T46" fmla="*/ 74 w 869"/>
                      <a:gd name="T47" fmla="*/ 156 h 798"/>
                      <a:gd name="T48" fmla="*/ 36 w 869"/>
                      <a:gd name="T49" fmla="*/ 169 h 798"/>
                      <a:gd name="T50" fmla="*/ 9 w 869"/>
                      <a:gd name="T51" fmla="*/ 194 h 798"/>
                      <a:gd name="T52" fmla="*/ 0 w 869"/>
                      <a:gd name="T53" fmla="*/ 237 h 798"/>
                      <a:gd name="T54" fmla="*/ 4 w 869"/>
                      <a:gd name="T55" fmla="*/ 283 h 798"/>
                      <a:gd name="T56" fmla="*/ 17 w 869"/>
                      <a:gd name="T57" fmla="*/ 329 h 798"/>
                      <a:gd name="T58" fmla="*/ 38 w 869"/>
                      <a:gd name="T59" fmla="*/ 365 h 798"/>
                      <a:gd name="T60" fmla="*/ 76 w 869"/>
                      <a:gd name="T61" fmla="*/ 403 h 798"/>
                      <a:gd name="T62" fmla="*/ 112 w 869"/>
                      <a:gd name="T63" fmla="*/ 424 h 798"/>
                      <a:gd name="T64" fmla="*/ 146 w 869"/>
                      <a:gd name="T65" fmla="*/ 473 h 798"/>
                      <a:gd name="T66" fmla="*/ 171 w 869"/>
                      <a:gd name="T67" fmla="*/ 515 h 798"/>
                      <a:gd name="T68" fmla="*/ 188 w 869"/>
                      <a:gd name="T69" fmla="*/ 549 h 798"/>
                      <a:gd name="T70" fmla="*/ 203 w 869"/>
                      <a:gd name="T71" fmla="*/ 583 h 798"/>
                      <a:gd name="T72" fmla="*/ 230 w 869"/>
                      <a:gd name="T73" fmla="*/ 644 h 798"/>
                      <a:gd name="T74" fmla="*/ 249 w 869"/>
                      <a:gd name="T75" fmla="*/ 682 h 798"/>
                      <a:gd name="T76" fmla="*/ 293 w 869"/>
                      <a:gd name="T77" fmla="*/ 735 h 798"/>
                      <a:gd name="T78" fmla="*/ 348 w 869"/>
                      <a:gd name="T79" fmla="*/ 787 h 798"/>
                      <a:gd name="T80" fmla="*/ 365 w 869"/>
                      <a:gd name="T81" fmla="*/ 792 h 798"/>
                      <a:gd name="T82" fmla="*/ 378 w 869"/>
                      <a:gd name="T83" fmla="*/ 758 h 798"/>
                      <a:gd name="T84" fmla="*/ 410 w 869"/>
                      <a:gd name="T85" fmla="*/ 705 h 798"/>
                      <a:gd name="T86" fmla="*/ 431 w 869"/>
                      <a:gd name="T87" fmla="*/ 671 h 798"/>
                      <a:gd name="T88" fmla="*/ 460 w 869"/>
                      <a:gd name="T89" fmla="*/ 635 h 798"/>
                      <a:gd name="T90" fmla="*/ 492 w 869"/>
                      <a:gd name="T91" fmla="*/ 595 h 798"/>
                      <a:gd name="T92" fmla="*/ 534 w 869"/>
                      <a:gd name="T93" fmla="*/ 557 h 798"/>
                      <a:gd name="T94" fmla="*/ 580 w 869"/>
                      <a:gd name="T95" fmla="*/ 517 h 798"/>
                      <a:gd name="T96" fmla="*/ 631 w 869"/>
                      <a:gd name="T97" fmla="*/ 477 h 798"/>
                      <a:gd name="T98" fmla="*/ 677 w 869"/>
                      <a:gd name="T99" fmla="*/ 445 h 798"/>
                      <a:gd name="T100" fmla="*/ 716 w 869"/>
                      <a:gd name="T101" fmla="*/ 420 h 798"/>
                      <a:gd name="T102" fmla="*/ 753 w 869"/>
                      <a:gd name="T103" fmla="*/ 401 h 798"/>
                      <a:gd name="T104" fmla="*/ 802 w 869"/>
                      <a:gd name="T105" fmla="*/ 380 h 798"/>
                      <a:gd name="T106" fmla="*/ 840 w 869"/>
                      <a:gd name="T107" fmla="*/ 367 h 798"/>
                      <a:gd name="T108" fmla="*/ 869 w 869"/>
                      <a:gd name="T109" fmla="*/ 367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798">
                        <a:moveTo>
                          <a:pt x="869" y="367"/>
                        </a:moveTo>
                        <a:lnTo>
                          <a:pt x="867" y="365"/>
                        </a:lnTo>
                        <a:lnTo>
                          <a:pt x="867" y="363"/>
                        </a:lnTo>
                        <a:lnTo>
                          <a:pt x="865" y="359"/>
                        </a:lnTo>
                        <a:lnTo>
                          <a:pt x="863" y="353"/>
                        </a:lnTo>
                        <a:lnTo>
                          <a:pt x="859" y="348"/>
                        </a:lnTo>
                        <a:lnTo>
                          <a:pt x="855" y="340"/>
                        </a:lnTo>
                        <a:lnTo>
                          <a:pt x="851" y="330"/>
                        </a:lnTo>
                        <a:lnTo>
                          <a:pt x="850" y="323"/>
                        </a:lnTo>
                        <a:lnTo>
                          <a:pt x="846" y="317"/>
                        </a:lnTo>
                        <a:lnTo>
                          <a:pt x="842" y="311"/>
                        </a:lnTo>
                        <a:lnTo>
                          <a:pt x="840" y="306"/>
                        </a:lnTo>
                        <a:lnTo>
                          <a:pt x="838" y="300"/>
                        </a:lnTo>
                        <a:lnTo>
                          <a:pt x="834" y="294"/>
                        </a:lnTo>
                        <a:lnTo>
                          <a:pt x="832" y="289"/>
                        </a:lnTo>
                        <a:lnTo>
                          <a:pt x="829" y="283"/>
                        </a:lnTo>
                        <a:lnTo>
                          <a:pt x="827" y="277"/>
                        </a:lnTo>
                        <a:lnTo>
                          <a:pt x="821" y="272"/>
                        </a:lnTo>
                        <a:lnTo>
                          <a:pt x="817" y="264"/>
                        </a:lnTo>
                        <a:lnTo>
                          <a:pt x="813" y="258"/>
                        </a:lnTo>
                        <a:lnTo>
                          <a:pt x="811" y="251"/>
                        </a:lnTo>
                        <a:lnTo>
                          <a:pt x="808" y="245"/>
                        </a:lnTo>
                        <a:lnTo>
                          <a:pt x="802" y="239"/>
                        </a:lnTo>
                        <a:lnTo>
                          <a:pt x="798" y="232"/>
                        </a:lnTo>
                        <a:lnTo>
                          <a:pt x="796" y="226"/>
                        </a:lnTo>
                        <a:lnTo>
                          <a:pt x="791" y="218"/>
                        </a:lnTo>
                        <a:lnTo>
                          <a:pt x="785" y="211"/>
                        </a:lnTo>
                        <a:lnTo>
                          <a:pt x="781" y="203"/>
                        </a:lnTo>
                        <a:lnTo>
                          <a:pt x="775" y="197"/>
                        </a:lnTo>
                        <a:lnTo>
                          <a:pt x="772" y="190"/>
                        </a:lnTo>
                        <a:lnTo>
                          <a:pt x="766" y="184"/>
                        </a:lnTo>
                        <a:lnTo>
                          <a:pt x="760" y="178"/>
                        </a:lnTo>
                        <a:lnTo>
                          <a:pt x="756" y="171"/>
                        </a:lnTo>
                        <a:lnTo>
                          <a:pt x="749" y="165"/>
                        </a:lnTo>
                        <a:lnTo>
                          <a:pt x="743" y="157"/>
                        </a:lnTo>
                        <a:lnTo>
                          <a:pt x="737" y="152"/>
                        </a:lnTo>
                        <a:lnTo>
                          <a:pt x="734" y="146"/>
                        </a:lnTo>
                        <a:lnTo>
                          <a:pt x="726" y="138"/>
                        </a:lnTo>
                        <a:lnTo>
                          <a:pt x="720" y="133"/>
                        </a:lnTo>
                        <a:lnTo>
                          <a:pt x="715" y="129"/>
                        </a:lnTo>
                        <a:lnTo>
                          <a:pt x="709" y="123"/>
                        </a:lnTo>
                        <a:lnTo>
                          <a:pt x="701" y="118"/>
                        </a:lnTo>
                        <a:lnTo>
                          <a:pt x="696" y="112"/>
                        </a:lnTo>
                        <a:lnTo>
                          <a:pt x="688" y="106"/>
                        </a:lnTo>
                        <a:lnTo>
                          <a:pt x="682" y="102"/>
                        </a:lnTo>
                        <a:lnTo>
                          <a:pt x="673" y="97"/>
                        </a:lnTo>
                        <a:lnTo>
                          <a:pt x="667" y="93"/>
                        </a:lnTo>
                        <a:lnTo>
                          <a:pt x="659" y="89"/>
                        </a:lnTo>
                        <a:lnTo>
                          <a:pt x="654" y="85"/>
                        </a:lnTo>
                        <a:lnTo>
                          <a:pt x="646" y="81"/>
                        </a:lnTo>
                        <a:lnTo>
                          <a:pt x="637" y="80"/>
                        </a:lnTo>
                        <a:lnTo>
                          <a:pt x="629" y="76"/>
                        </a:lnTo>
                        <a:lnTo>
                          <a:pt x="623" y="74"/>
                        </a:lnTo>
                        <a:lnTo>
                          <a:pt x="614" y="72"/>
                        </a:lnTo>
                        <a:lnTo>
                          <a:pt x="606" y="70"/>
                        </a:lnTo>
                        <a:lnTo>
                          <a:pt x="599" y="68"/>
                        </a:lnTo>
                        <a:lnTo>
                          <a:pt x="591" y="68"/>
                        </a:lnTo>
                        <a:lnTo>
                          <a:pt x="589" y="64"/>
                        </a:lnTo>
                        <a:lnTo>
                          <a:pt x="583" y="57"/>
                        </a:lnTo>
                        <a:lnTo>
                          <a:pt x="578" y="49"/>
                        </a:lnTo>
                        <a:lnTo>
                          <a:pt x="574" y="43"/>
                        </a:lnTo>
                        <a:lnTo>
                          <a:pt x="568" y="38"/>
                        </a:lnTo>
                        <a:lnTo>
                          <a:pt x="561" y="30"/>
                        </a:lnTo>
                        <a:lnTo>
                          <a:pt x="553" y="24"/>
                        </a:lnTo>
                        <a:lnTo>
                          <a:pt x="547" y="17"/>
                        </a:lnTo>
                        <a:lnTo>
                          <a:pt x="538" y="11"/>
                        </a:lnTo>
                        <a:lnTo>
                          <a:pt x="530" y="7"/>
                        </a:lnTo>
                        <a:lnTo>
                          <a:pt x="519" y="2"/>
                        </a:lnTo>
                        <a:lnTo>
                          <a:pt x="509" y="0"/>
                        </a:lnTo>
                        <a:lnTo>
                          <a:pt x="500" y="0"/>
                        </a:lnTo>
                        <a:lnTo>
                          <a:pt x="490" y="0"/>
                        </a:lnTo>
                        <a:lnTo>
                          <a:pt x="483" y="0"/>
                        </a:lnTo>
                        <a:lnTo>
                          <a:pt x="477" y="0"/>
                        </a:lnTo>
                        <a:lnTo>
                          <a:pt x="473" y="2"/>
                        </a:lnTo>
                        <a:lnTo>
                          <a:pt x="467" y="2"/>
                        </a:lnTo>
                        <a:lnTo>
                          <a:pt x="460" y="3"/>
                        </a:lnTo>
                        <a:lnTo>
                          <a:pt x="452" y="5"/>
                        </a:lnTo>
                        <a:lnTo>
                          <a:pt x="445" y="7"/>
                        </a:lnTo>
                        <a:lnTo>
                          <a:pt x="439" y="9"/>
                        </a:lnTo>
                        <a:lnTo>
                          <a:pt x="433" y="11"/>
                        </a:lnTo>
                        <a:lnTo>
                          <a:pt x="429" y="15"/>
                        </a:lnTo>
                        <a:lnTo>
                          <a:pt x="422" y="17"/>
                        </a:lnTo>
                        <a:lnTo>
                          <a:pt x="418" y="21"/>
                        </a:lnTo>
                        <a:lnTo>
                          <a:pt x="416" y="23"/>
                        </a:lnTo>
                        <a:lnTo>
                          <a:pt x="416" y="24"/>
                        </a:lnTo>
                        <a:lnTo>
                          <a:pt x="416" y="23"/>
                        </a:lnTo>
                        <a:lnTo>
                          <a:pt x="416" y="21"/>
                        </a:lnTo>
                        <a:lnTo>
                          <a:pt x="412" y="19"/>
                        </a:lnTo>
                        <a:lnTo>
                          <a:pt x="409" y="19"/>
                        </a:lnTo>
                        <a:lnTo>
                          <a:pt x="403" y="17"/>
                        </a:lnTo>
                        <a:lnTo>
                          <a:pt x="399" y="17"/>
                        </a:lnTo>
                        <a:lnTo>
                          <a:pt x="391" y="17"/>
                        </a:lnTo>
                        <a:lnTo>
                          <a:pt x="386" y="19"/>
                        </a:lnTo>
                        <a:lnTo>
                          <a:pt x="378" y="19"/>
                        </a:lnTo>
                        <a:lnTo>
                          <a:pt x="369" y="21"/>
                        </a:lnTo>
                        <a:lnTo>
                          <a:pt x="363" y="21"/>
                        </a:lnTo>
                        <a:lnTo>
                          <a:pt x="355" y="23"/>
                        </a:lnTo>
                        <a:lnTo>
                          <a:pt x="350" y="24"/>
                        </a:lnTo>
                        <a:lnTo>
                          <a:pt x="344" y="26"/>
                        </a:lnTo>
                        <a:lnTo>
                          <a:pt x="314" y="66"/>
                        </a:lnTo>
                        <a:lnTo>
                          <a:pt x="312" y="64"/>
                        </a:lnTo>
                        <a:lnTo>
                          <a:pt x="306" y="62"/>
                        </a:lnTo>
                        <a:lnTo>
                          <a:pt x="302" y="61"/>
                        </a:lnTo>
                        <a:lnTo>
                          <a:pt x="298" y="59"/>
                        </a:lnTo>
                        <a:lnTo>
                          <a:pt x="293" y="57"/>
                        </a:lnTo>
                        <a:lnTo>
                          <a:pt x="287" y="57"/>
                        </a:lnTo>
                        <a:lnTo>
                          <a:pt x="279" y="55"/>
                        </a:lnTo>
                        <a:lnTo>
                          <a:pt x="272" y="53"/>
                        </a:lnTo>
                        <a:lnTo>
                          <a:pt x="264" y="53"/>
                        </a:lnTo>
                        <a:lnTo>
                          <a:pt x="256" y="53"/>
                        </a:lnTo>
                        <a:lnTo>
                          <a:pt x="247" y="53"/>
                        </a:lnTo>
                        <a:lnTo>
                          <a:pt x="237" y="57"/>
                        </a:lnTo>
                        <a:lnTo>
                          <a:pt x="228" y="59"/>
                        </a:lnTo>
                        <a:lnTo>
                          <a:pt x="217" y="62"/>
                        </a:lnTo>
                        <a:lnTo>
                          <a:pt x="211" y="64"/>
                        </a:lnTo>
                        <a:lnTo>
                          <a:pt x="205" y="66"/>
                        </a:lnTo>
                        <a:lnTo>
                          <a:pt x="201" y="70"/>
                        </a:lnTo>
                        <a:lnTo>
                          <a:pt x="198" y="74"/>
                        </a:lnTo>
                        <a:lnTo>
                          <a:pt x="188" y="80"/>
                        </a:lnTo>
                        <a:lnTo>
                          <a:pt x="182" y="85"/>
                        </a:lnTo>
                        <a:lnTo>
                          <a:pt x="177" y="93"/>
                        </a:lnTo>
                        <a:lnTo>
                          <a:pt x="173" y="100"/>
                        </a:lnTo>
                        <a:lnTo>
                          <a:pt x="169" y="110"/>
                        </a:lnTo>
                        <a:lnTo>
                          <a:pt x="167" y="118"/>
                        </a:lnTo>
                        <a:lnTo>
                          <a:pt x="163" y="125"/>
                        </a:lnTo>
                        <a:lnTo>
                          <a:pt x="161" y="133"/>
                        </a:lnTo>
                        <a:lnTo>
                          <a:pt x="161" y="138"/>
                        </a:lnTo>
                        <a:lnTo>
                          <a:pt x="161" y="146"/>
                        </a:lnTo>
                        <a:lnTo>
                          <a:pt x="160" y="154"/>
                        </a:lnTo>
                        <a:lnTo>
                          <a:pt x="161" y="157"/>
                        </a:lnTo>
                        <a:lnTo>
                          <a:pt x="160" y="156"/>
                        </a:lnTo>
                        <a:lnTo>
                          <a:pt x="154" y="156"/>
                        </a:lnTo>
                        <a:lnTo>
                          <a:pt x="146" y="154"/>
                        </a:lnTo>
                        <a:lnTo>
                          <a:pt x="139" y="154"/>
                        </a:lnTo>
                        <a:lnTo>
                          <a:pt x="131" y="154"/>
                        </a:lnTo>
                        <a:lnTo>
                          <a:pt x="125" y="154"/>
                        </a:lnTo>
                        <a:lnTo>
                          <a:pt x="120" y="154"/>
                        </a:lnTo>
                        <a:lnTo>
                          <a:pt x="116" y="154"/>
                        </a:lnTo>
                        <a:lnTo>
                          <a:pt x="108" y="154"/>
                        </a:lnTo>
                        <a:lnTo>
                          <a:pt x="103" y="154"/>
                        </a:lnTo>
                        <a:lnTo>
                          <a:pt x="95" y="154"/>
                        </a:lnTo>
                        <a:lnTo>
                          <a:pt x="89" y="156"/>
                        </a:lnTo>
                        <a:lnTo>
                          <a:pt x="82" y="156"/>
                        </a:lnTo>
                        <a:lnTo>
                          <a:pt x="74" y="156"/>
                        </a:lnTo>
                        <a:lnTo>
                          <a:pt x="66" y="156"/>
                        </a:lnTo>
                        <a:lnTo>
                          <a:pt x="61" y="157"/>
                        </a:lnTo>
                        <a:lnTo>
                          <a:pt x="53" y="161"/>
                        </a:lnTo>
                        <a:lnTo>
                          <a:pt x="47" y="163"/>
                        </a:lnTo>
                        <a:lnTo>
                          <a:pt x="42" y="165"/>
                        </a:lnTo>
                        <a:lnTo>
                          <a:pt x="36" y="169"/>
                        </a:lnTo>
                        <a:lnTo>
                          <a:pt x="30" y="171"/>
                        </a:lnTo>
                        <a:lnTo>
                          <a:pt x="25" y="175"/>
                        </a:lnTo>
                        <a:lnTo>
                          <a:pt x="19" y="178"/>
                        </a:lnTo>
                        <a:lnTo>
                          <a:pt x="17" y="184"/>
                        </a:lnTo>
                        <a:lnTo>
                          <a:pt x="11" y="188"/>
                        </a:lnTo>
                        <a:lnTo>
                          <a:pt x="9" y="194"/>
                        </a:lnTo>
                        <a:lnTo>
                          <a:pt x="7" y="201"/>
                        </a:lnTo>
                        <a:lnTo>
                          <a:pt x="6" y="209"/>
                        </a:lnTo>
                        <a:lnTo>
                          <a:pt x="4" y="215"/>
                        </a:lnTo>
                        <a:lnTo>
                          <a:pt x="2" y="222"/>
                        </a:lnTo>
                        <a:lnTo>
                          <a:pt x="0" y="228"/>
                        </a:lnTo>
                        <a:lnTo>
                          <a:pt x="0" y="237"/>
                        </a:lnTo>
                        <a:lnTo>
                          <a:pt x="0" y="243"/>
                        </a:lnTo>
                        <a:lnTo>
                          <a:pt x="0" y="251"/>
                        </a:lnTo>
                        <a:lnTo>
                          <a:pt x="0" y="258"/>
                        </a:lnTo>
                        <a:lnTo>
                          <a:pt x="4" y="268"/>
                        </a:lnTo>
                        <a:lnTo>
                          <a:pt x="4" y="275"/>
                        </a:lnTo>
                        <a:lnTo>
                          <a:pt x="4" y="283"/>
                        </a:lnTo>
                        <a:lnTo>
                          <a:pt x="6" y="291"/>
                        </a:lnTo>
                        <a:lnTo>
                          <a:pt x="7" y="298"/>
                        </a:lnTo>
                        <a:lnTo>
                          <a:pt x="9" y="304"/>
                        </a:lnTo>
                        <a:lnTo>
                          <a:pt x="11" y="313"/>
                        </a:lnTo>
                        <a:lnTo>
                          <a:pt x="15" y="319"/>
                        </a:lnTo>
                        <a:lnTo>
                          <a:pt x="17" y="329"/>
                        </a:lnTo>
                        <a:lnTo>
                          <a:pt x="19" y="334"/>
                        </a:lnTo>
                        <a:lnTo>
                          <a:pt x="23" y="340"/>
                        </a:lnTo>
                        <a:lnTo>
                          <a:pt x="27" y="348"/>
                        </a:lnTo>
                        <a:lnTo>
                          <a:pt x="30" y="353"/>
                        </a:lnTo>
                        <a:lnTo>
                          <a:pt x="32" y="359"/>
                        </a:lnTo>
                        <a:lnTo>
                          <a:pt x="38" y="365"/>
                        </a:lnTo>
                        <a:lnTo>
                          <a:pt x="42" y="370"/>
                        </a:lnTo>
                        <a:lnTo>
                          <a:pt x="47" y="376"/>
                        </a:lnTo>
                        <a:lnTo>
                          <a:pt x="55" y="386"/>
                        </a:lnTo>
                        <a:lnTo>
                          <a:pt x="66" y="395"/>
                        </a:lnTo>
                        <a:lnTo>
                          <a:pt x="70" y="399"/>
                        </a:lnTo>
                        <a:lnTo>
                          <a:pt x="76" y="403"/>
                        </a:lnTo>
                        <a:lnTo>
                          <a:pt x="84" y="405"/>
                        </a:lnTo>
                        <a:lnTo>
                          <a:pt x="89" y="408"/>
                        </a:lnTo>
                        <a:lnTo>
                          <a:pt x="93" y="410"/>
                        </a:lnTo>
                        <a:lnTo>
                          <a:pt x="101" y="412"/>
                        </a:lnTo>
                        <a:lnTo>
                          <a:pt x="106" y="418"/>
                        </a:lnTo>
                        <a:lnTo>
                          <a:pt x="112" y="424"/>
                        </a:lnTo>
                        <a:lnTo>
                          <a:pt x="118" y="429"/>
                        </a:lnTo>
                        <a:lnTo>
                          <a:pt x="123" y="437"/>
                        </a:lnTo>
                        <a:lnTo>
                          <a:pt x="129" y="445"/>
                        </a:lnTo>
                        <a:lnTo>
                          <a:pt x="137" y="454"/>
                        </a:lnTo>
                        <a:lnTo>
                          <a:pt x="141" y="464"/>
                        </a:lnTo>
                        <a:lnTo>
                          <a:pt x="146" y="473"/>
                        </a:lnTo>
                        <a:lnTo>
                          <a:pt x="154" y="483"/>
                        </a:lnTo>
                        <a:lnTo>
                          <a:pt x="160" y="494"/>
                        </a:lnTo>
                        <a:lnTo>
                          <a:pt x="161" y="498"/>
                        </a:lnTo>
                        <a:lnTo>
                          <a:pt x="165" y="503"/>
                        </a:lnTo>
                        <a:lnTo>
                          <a:pt x="167" y="509"/>
                        </a:lnTo>
                        <a:lnTo>
                          <a:pt x="171" y="515"/>
                        </a:lnTo>
                        <a:lnTo>
                          <a:pt x="175" y="521"/>
                        </a:lnTo>
                        <a:lnTo>
                          <a:pt x="177" y="526"/>
                        </a:lnTo>
                        <a:lnTo>
                          <a:pt x="180" y="532"/>
                        </a:lnTo>
                        <a:lnTo>
                          <a:pt x="182" y="538"/>
                        </a:lnTo>
                        <a:lnTo>
                          <a:pt x="184" y="543"/>
                        </a:lnTo>
                        <a:lnTo>
                          <a:pt x="188" y="549"/>
                        </a:lnTo>
                        <a:lnTo>
                          <a:pt x="190" y="555"/>
                        </a:lnTo>
                        <a:lnTo>
                          <a:pt x="194" y="560"/>
                        </a:lnTo>
                        <a:lnTo>
                          <a:pt x="196" y="566"/>
                        </a:lnTo>
                        <a:lnTo>
                          <a:pt x="198" y="572"/>
                        </a:lnTo>
                        <a:lnTo>
                          <a:pt x="199" y="578"/>
                        </a:lnTo>
                        <a:lnTo>
                          <a:pt x="203" y="583"/>
                        </a:lnTo>
                        <a:lnTo>
                          <a:pt x="207" y="593"/>
                        </a:lnTo>
                        <a:lnTo>
                          <a:pt x="213" y="604"/>
                        </a:lnTo>
                        <a:lnTo>
                          <a:pt x="217" y="614"/>
                        </a:lnTo>
                        <a:lnTo>
                          <a:pt x="222" y="625"/>
                        </a:lnTo>
                        <a:lnTo>
                          <a:pt x="224" y="635"/>
                        </a:lnTo>
                        <a:lnTo>
                          <a:pt x="230" y="644"/>
                        </a:lnTo>
                        <a:lnTo>
                          <a:pt x="232" y="652"/>
                        </a:lnTo>
                        <a:lnTo>
                          <a:pt x="236" y="659"/>
                        </a:lnTo>
                        <a:lnTo>
                          <a:pt x="239" y="665"/>
                        </a:lnTo>
                        <a:lnTo>
                          <a:pt x="241" y="673"/>
                        </a:lnTo>
                        <a:lnTo>
                          <a:pt x="245" y="676"/>
                        </a:lnTo>
                        <a:lnTo>
                          <a:pt x="249" y="682"/>
                        </a:lnTo>
                        <a:lnTo>
                          <a:pt x="253" y="688"/>
                        </a:lnTo>
                        <a:lnTo>
                          <a:pt x="258" y="697"/>
                        </a:lnTo>
                        <a:lnTo>
                          <a:pt x="266" y="705"/>
                        </a:lnTo>
                        <a:lnTo>
                          <a:pt x="274" y="716"/>
                        </a:lnTo>
                        <a:lnTo>
                          <a:pt x="283" y="724"/>
                        </a:lnTo>
                        <a:lnTo>
                          <a:pt x="293" y="735"/>
                        </a:lnTo>
                        <a:lnTo>
                          <a:pt x="302" y="745"/>
                        </a:lnTo>
                        <a:lnTo>
                          <a:pt x="314" y="754"/>
                        </a:lnTo>
                        <a:lnTo>
                          <a:pt x="323" y="762"/>
                        </a:lnTo>
                        <a:lnTo>
                          <a:pt x="331" y="772"/>
                        </a:lnTo>
                        <a:lnTo>
                          <a:pt x="340" y="779"/>
                        </a:lnTo>
                        <a:lnTo>
                          <a:pt x="348" y="787"/>
                        </a:lnTo>
                        <a:lnTo>
                          <a:pt x="352" y="791"/>
                        </a:lnTo>
                        <a:lnTo>
                          <a:pt x="357" y="794"/>
                        </a:lnTo>
                        <a:lnTo>
                          <a:pt x="361" y="796"/>
                        </a:lnTo>
                        <a:lnTo>
                          <a:pt x="363" y="798"/>
                        </a:lnTo>
                        <a:lnTo>
                          <a:pt x="363" y="796"/>
                        </a:lnTo>
                        <a:lnTo>
                          <a:pt x="365" y="792"/>
                        </a:lnTo>
                        <a:lnTo>
                          <a:pt x="365" y="787"/>
                        </a:lnTo>
                        <a:lnTo>
                          <a:pt x="367" y="783"/>
                        </a:lnTo>
                        <a:lnTo>
                          <a:pt x="369" y="777"/>
                        </a:lnTo>
                        <a:lnTo>
                          <a:pt x="372" y="773"/>
                        </a:lnTo>
                        <a:lnTo>
                          <a:pt x="374" y="764"/>
                        </a:lnTo>
                        <a:lnTo>
                          <a:pt x="378" y="758"/>
                        </a:lnTo>
                        <a:lnTo>
                          <a:pt x="382" y="751"/>
                        </a:lnTo>
                        <a:lnTo>
                          <a:pt x="388" y="743"/>
                        </a:lnTo>
                        <a:lnTo>
                          <a:pt x="391" y="733"/>
                        </a:lnTo>
                        <a:lnTo>
                          <a:pt x="397" y="724"/>
                        </a:lnTo>
                        <a:lnTo>
                          <a:pt x="403" y="714"/>
                        </a:lnTo>
                        <a:lnTo>
                          <a:pt x="410" y="705"/>
                        </a:lnTo>
                        <a:lnTo>
                          <a:pt x="412" y="699"/>
                        </a:lnTo>
                        <a:lnTo>
                          <a:pt x="416" y="694"/>
                        </a:lnTo>
                        <a:lnTo>
                          <a:pt x="420" y="688"/>
                        </a:lnTo>
                        <a:lnTo>
                          <a:pt x="424" y="682"/>
                        </a:lnTo>
                        <a:lnTo>
                          <a:pt x="426" y="676"/>
                        </a:lnTo>
                        <a:lnTo>
                          <a:pt x="431" y="671"/>
                        </a:lnTo>
                        <a:lnTo>
                          <a:pt x="435" y="665"/>
                        </a:lnTo>
                        <a:lnTo>
                          <a:pt x="441" y="659"/>
                        </a:lnTo>
                        <a:lnTo>
                          <a:pt x="445" y="652"/>
                        </a:lnTo>
                        <a:lnTo>
                          <a:pt x="448" y="646"/>
                        </a:lnTo>
                        <a:lnTo>
                          <a:pt x="454" y="640"/>
                        </a:lnTo>
                        <a:lnTo>
                          <a:pt x="460" y="635"/>
                        </a:lnTo>
                        <a:lnTo>
                          <a:pt x="464" y="627"/>
                        </a:lnTo>
                        <a:lnTo>
                          <a:pt x="469" y="621"/>
                        </a:lnTo>
                        <a:lnTo>
                          <a:pt x="475" y="616"/>
                        </a:lnTo>
                        <a:lnTo>
                          <a:pt x="481" y="610"/>
                        </a:lnTo>
                        <a:lnTo>
                          <a:pt x="486" y="602"/>
                        </a:lnTo>
                        <a:lnTo>
                          <a:pt x="492" y="595"/>
                        </a:lnTo>
                        <a:lnTo>
                          <a:pt x="498" y="589"/>
                        </a:lnTo>
                        <a:lnTo>
                          <a:pt x="505" y="583"/>
                        </a:lnTo>
                        <a:lnTo>
                          <a:pt x="511" y="576"/>
                        </a:lnTo>
                        <a:lnTo>
                          <a:pt x="519" y="570"/>
                        </a:lnTo>
                        <a:lnTo>
                          <a:pt x="524" y="562"/>
                        </a:lnTo>
                        <a:lnTo>
                          <a:pt x="534" y="557"/>
                        </a:lnTo>
                        <a:lnTo>
                          <a:pt x="540" y="549"/>
                        </a:lnTo>
                        <a:lnTo>
                          <a:pt x="547" y="541"/>
                        </a:lnTo>
                        <a:lnTo>
                          <a:pt x="555" y="536"/>
                        </a:lnTo>
                        <a:lnTo>
                          <a:pt x="564" y="530"/>
                        </a:lnTo>
                        <a:lnTo>
                          <a:pt x="570" y="522"/>
                        </a:lnTo>
                        <a:lnTo>
                          <a:pt x="580" y="517"/>
                        </a:lnTo>
                        <a:lnTo>
                          <a:pt x="589" y="509"/>
                        </a:lnTo>
                        <a:lnTo>
                          <a:pt x="597" y="503"/>
                        </a:lnTo>
                        <a:lnTo>
                          <a:pt x="606" y="496"/>
                        </a:lnTo>
                        <a:lnTo>
                          <a:pt x="614" y="488"/>
                        </a:lnTo>
                        <a:lnTo>
                          <a:pt x="621" y="483"/>
                        </a:lnTo>
                        <a:lnTo>
                          <a:pt x="631" y="477"/>
                        </a:lnTo>
                        <a:lnTo>
                          <a:pt x="637" y="469"/>
                        </a:lnTo>
                        <a:lnTo>
                          <a:pt x="646" y="464"/>
                        </a:lnTo>
                        <a:lnTo>
                          <a:pt x="654" y="460"/>
                        </a:lnTo>
                        <a:lnTo>
                          <a:pt x="661" y="454"/>
                        </a:lnTo>
                        <a:lnTo>
                          <a:pt x="667" y="448"/>
                        </a:lnTo>
                        <a:lnTo>
                          <a:pt x="677" y="445"/>
                        </a:lnTo>
                        <a:lnTo>
                          <a:pt x="682" y="439"/>
                        </a:lnTo>
                        <a:lnTo>
                          <a:pt x="690" y="435"/>
                        </a:lnTo>
                        <a:lnTo>
                          <a:pt x="696" y="429"/>
                        </a:lnTo>
                        <a:lnTo>
                          <a:pt x="703" y="426"/>
                        </a:lnTo>
                        <a:lnTo>
                          <a:pt x="709" y="424"/>
                        </a:lnTo>
                        <a:lnTo>
                          <a:pt x="716" y="420"/>
                        </a:lnTo>
                        <a:lnTo>
                          <a:pt x="722" y="416"/>
                        </a:lnTo>
                        <a:lnTo>
                          <a:pt x="728" y="412"/>
                        </a:lnTo>
                        <a:lnTo>
                          <a:pt x="735" y="408"/>
                        </a:lnTo>
                        <a:lnTo>
                          <a:pt x="741" y="407"/>
                        </a:lnTo>
                        <a:lnTo>
                          <a:pt x="745" y="403"/>
                        </a:lnTo>
                        <a:lnTo>
                          <a:pt x="753" y="401"/>
                        </a:lnTo>
                        <a:lnTo>
                          <a:pt x="756" y="397"/>
                        </a:lnTo>
                        <a:lnTo>
                          <a:pt x="762" y="395"/>
                        </a:lnTo>
                        <a:lnTo>
                          <a:pt x="773" y="389"/>
                        </a:lnTo>
                        <a:lnTo>
                          <a:pt x="783" y="386"/>
                        </a:lnTo>
                        <a:lnTo>
                          <a:pt x="792" y="384"/>
                        </a:lnTo>
                        <a:lnTo>
                          <a:pt x="802" y="380"/>
                        </a:lnTo>
                        <a:lnTo>
                          <a:pt x="810" y="376"/>
                        </a:lnTo>
                        <a:lnTo>
                          <a:pt x="817" y="374"/>
                        </a:lnTo>
                        <a:lnTo>
                          <a:pt x="823" y="372"/>
                        </a:lnTo>
                        <a:lnTo>
                          <a:pt x="830" y="370"/>
                        </a:lnTo>
                        <a:lnTo>
                          <a:pt x="834" y="368"/>
                        </a:lnTo>
                        <a:lnTo>
                          <a:pt x="840" y="367"/>
                        </a:lnTo>
                        <a:lnTo>
                          <a:pt x="846" y="367"/>
                        </a:lnTo>
                        <a:lnTo>
                          <a:pt x="851" y="367"/>
                        </a:lnTo>
                        <a:lnTo>
                          <a:pt x="857" y="367"/>
                        </a:lnTo>
                        <a:lnTo>
                          <a:pt x="863" y="367"/>
                        </a:lnTo>
                        <a:lnTo>
                          <a:pt x="867" y="367"/>
                        </a:lnTo>
                        <a:lnTo>
                          <a:pt x="869" y="367"/>
                        </a:lnTo>
                        <a:lnTo>
                          <a:pt x="869" y="367"/>
                        </a:lnTo>
                        <a:close/>
                      </a:path>
                    </a:pathLst>
                  </a:custGeom>
                  <a:solidFill>
                    <a:srgbClr val="F79E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151"/>
                  <p:cNvSpPr>
                    <a:spLocks/>
                  </p:cNvSpPr>
                  <p:nvPr/>
                </p:nvSpPr>
                <p:spPr bwMode="auto">
                  <a:xfrm rot="9720529">
                    <a:off x="5066" y="2857"/>
                    <a:ext cx="24" cy="21"/>
                  </a:xfrm>
                  <a:custGeom>
                    <a:avLst/>
                    <a:gdLst>
                      <a:gd name="T0" fmla="*/ 0 w 48"/>
                      <a:gd name="T1" fmla="*/ 28 h 51"/>
                      <a:gd name="T2" fmla="*/ 36 w 48"/>
                      <a:gd name="T3" fmla="*/ 0 h 51"/>
                      <a:gd name="T4" fmla="*/ 38 w 48"/>
                      <a:gd name="T5" fmla="*/ 2 h 51"/>
                      <a:gd name="T6" fmla="*/ 40 w 48"/>
                      <a:gd name="T7" fmla="*/ 6 h 51"/>
                      <a:gd name="T8" fmla="*/ 44 w 48"/>
                      <a:gd name="T9" fmla="*/ 13 h 51"/>
                      <a:gd name="T10" fmla="*/ 46 w 48"/>
                      <a:gd name="T11" fmla="*/ 19 h 51"/>
                      <a:gd name="T12" fmla="*/ 48 w 48"/>
                      <a:gd name="T13" fmla="*/ 28 h 51"/>
                      <a:gd name="T14" fmla="*/ 46 w 48"/>
                      <a:gd name="T15" fmla="*/ 36 h 51"/>
                      <a:gd name="T16" fmla="*/ 44 w 48"/>
                      <a:gd name="T17" fmla="*/ 44 h 51"/>
                      <a:gd name="T18" fmla="*/ 38 w 48"/>
                      <a:gd name="T19" fmla="*/ 49 h 51"/>
                      <a:gd name="T20" fmla="*/ 33 w 48"/>
                      <a:gd name="T21" fmla="*/ 51 h 51"/>
                      <a:gd name="T22" fmla="*/ 23 w 48"/>
                      <a:gd name="T23" fmla="*/ 47 h 51"/>
                      <a:gd name="T24" fmla="*/ 17 w 48"/>
                      <a:gd name="T25" fmla="*/ 44 h 51"/>
                      <a:gd name="T26" fmla="*/ 10 w 48"/>
                      <a:gd name="T27" fmla="*/ 38 h 51"/>
                      <a:gd name="T28" fmla="*/ 4 w 48"/>
                      <a:gd name="T29" fmla="*/ 32 h 51"/>
                      <a:gd name="T30" fmla="*/ 0 w 48"/>
                      <a:gd name="T31" fmla="*/ 28 h 51"/>
                      <a:gd name="T32" fmla="*/ 0 w 48"/>
                      <a:gd name="T33" fmla="*/ 28 h 51"/>
                      <a:gd name="T34" fmla="*/ 0 w 48"/>
                      <a:gd name="T3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1">
                        <a:moveTo>
                          <a:pt x="0" y="28"/>
                        </a:moveTo>
                        <a:lnTo>
                          <a:pt x="36" y="0"/>
                        </a:lnTo>
                        <a:lnTo>
                          <a:pt x="38" y="2"/>
                        </a:lnTo>
                        <a:lnTo>
                          <a:pt x="40" y="6"/>
                        </a:lnTo>
                        <a:lnTo>
                          <a:pt x="44" y="13"/>
                        </a:lnTo>
                        <a:lnTo>
                          <a:pt x="46" y="19"/>
                        </a:lnTo>
                        <a:lnTo>
                          <a:pt x="48" y="28"/>
                        </a:lnTo>
                        <a:lnTo>
                          <a:pt x="46" y="36"/>
                        </a:lnTo>
                        <a:lnTo>
                          <a:pt x="44" y="44"/>
                        </a:lnTo>
                        <a:lnTo>
                          <a:pt x="38" y="49"/>
                        </a:lnTo>
                        <a:lnTo>
                          <a:pt x="33" y="51"/>
                        </a:lnTo>
                        <a:lnTo>
                          <a:pt x="23" y="47"/>
                        </a:lnTo>
                        <a:lnTo>
                          <a:pt x="17" y="44"/>
                        </a:lnTo>
                        <a:lnTo>
                          <a:pt x="10" y="38"/>
                        </a:lnTo>
                        <a:lnTo>
                          <a:pt x="4" y="32"/>
                        </a:lnTo>
                        <a:lnTo>
                          <a:pt x="0" y="28"/>
                        </a:lnTo>
                        <a:lnTo>
                          <a:pt x="0" y="28"/>
                        </a:lnTo>
                        <a:lnTo>
                          <a:pt x="0" y="28"/>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152"/>
                  <p:cNvSpPr>
                    <a:spLocks/>
                  </p:cNvSpPr>
                  <p:nvPr/>
                </p:nvSpPr>
                <p:spPr bwMode="auto">
                  <a:xfrm rot="9720529">
                    <a:off x="4351" y="2456"/>
                    <a:ext cx="501" cy="444"/>
                  </a:xfrm>
                  <a:custGeom>
                    <a:avLst/>
                    <a:gdLst>
                      <a:gd name="T0" fmla="*/ 544 w 1002"/>
                      <a:gd name="T1" fmla="*/ 5 h 1123"/>
                      <a:gd name="T2" fmla="*/ 521 w 1002"/>
                      <a:gd name="T3" fmla="*/ 22 h 1123"/>
                      <a:gd name="T4" fmla="*/ 500 w 1002"/>
                      <a:gd name="T5" fmla="*/ 41 h 1123"/>
                      <a:gd name="T6" fmla="*/ 473 w 1002"/>
                      <a:gd name="T7" fmla="*/ 62 h 1123"/>
                      <a:gd name="T8" fmla="*/ 454 w 1002"/>
                      <a:gd name="T9" fmla="*/ 77 h 1123"/>
                      <a:gd name="T10" fmla="*/ 437 w 1002"/>
                      <a:gd name="T11" fmla="*/ 91 h 1123"/>
                      <a:gd name="T12" fmla="*/ 418 w 1002"/>
                      <a:gd name="T13" fmla="*/ 104 h 1123"/>
                      <a:gd name="T14" fmla="*/ 397 w 1002"/>
                      <a:gd name="T15" fmla="*/ 117 h 1123"/>
                      <a:gd name="T16" fmla="*/ 378 w 1002"/>
                      <a:gd name="T17" fmla="*/ 133 h 1123"/>
                      <a:gd name="T18" fmla="*/ 356 w 1002"/>
                      <a:gd name="T19" fmla="*/ 146 h 1123"/>
                      <a:gd name="T20" fmla="*/ 331 w 1002"/>
                      <a:gd name="T21" fmla="*/ 161 h 1123"/>
                      <a:gd name="T22" fmla="*/ 306 w 1002"/>
                      <a:gd name="T23" fmla="*/ 176 h 1123"/>
                      <a:gd name="T24" fmla="*/ 281 w 1002"/>
                      <a:gd name="T25" fmla="*/ 192 h 1123"/>
                      <a:gd name="T26" fmla="*/ 253 w 1002"/>
                      <a:gd name="T27" fmla="*/ 209 h 1123"/>
                      <a:gd name="T28" fmla="*/ 226 w 1002"/>
                      <a:gd name="T29" fmla="*/ 224 h 1123"/>
                      <a:gd name="T30" fmla="*/ 198 w 1002"/>
                      <a:gd name="T31" fmla="*/ 237 h 1123"/>
                      <a:gd name="T32" fmla="*/ 171 w 1002"/>
                      <a:gd name="T33" fmla="*/ 252 h 1123"/>
                      <a:gd name="T34" fmla="*/ 147 w 1002"/>
                      <a:gd name="T35" fmla="*/ 268 h 1123"/>
                      <a:gd name="T36" fmla="*/ 126 w 1002"/>
                      <a:gd name="T37" fmla="*/ 283 h 1123"/>
                      <a:gd name="T38" fmla="*/ 105 w 1002"/>
                      <a:gd name="T39" fmla="*/ 296 h 1123"/>
                      <a:gd name="T40" fmla="*/ 88 w 1002"/>
                      <a:gd name="T41" fmla="*/ 311 h 1123"/>
                      <a:gd name="T42" fmla="*/ 67 w 1002"/>
                      <a:gd name="T43" fmla="*/ 332 h 1123"/>
                      <a:gd name="T44" fmla="*/ 40 w 1002"/>
                      <a:gd name="T45" fmla="*/ 365 h 1123"/>
                      <a:gd name="T46" fmla="*/ 21 w 1002"/>
                      <a:gd name="T47" fmla="*/ 395 h 1123"/>
                      <a:gd name="T48" fmla="*/ 8 w 1002"/>
                      <a:gd name="T49" fmla="*/ 427 h 1123"/>
                      <a:gd name="T50" fmla="*/ 4 w 1002"/>
                      <a:gd name="T51" fmla="*/ 442 h 1123"/>
                      <a:gd name="T52" fmla="*/ 2 w 1002"/>
                      <a:gd name="T53" fmla="*/ 460 h 1123"/>
                      <a:gd name="T54" fmla="*/ 0 w 1002"/>
                      <a:gd name="T55" fmla="*/ 477 h 1123"/>
                      <a:gd name="T56" fmla="*/ 0 w 1002"/>
                      <a:gd name="T57" fmla="*/ 494 h 1123"/>
                      <a:gd name="T58" fmla="*/ 2 w 1002"/>
                      <a:gd name="T59" fmla="*/ 513 h 1123"/>
                      <a:gd name="T60" fmla="*/ 4 w 1002"/>
                      <a:gd name="T61" fmla="*/ 530 h 1123"/>
                      <a:gd name="T62" fmla="*/ 8 w 1002"/>
                      <a:gd name="T63" fmla="*/ 549 h 1123"/>
                      <a:gd name="T64" fmla="*/ 15 w 1002"/>
                      <a:gd name="T65" fmla="*/ 568 h 1123"/>
                      <a:gd name="T66" fmla="*/ 21 w 1002"/>
                      <a:gd name="T67" fmla="*/ 587 h 1123"/>
                      <a:gd name="T68" fmla="*/ 27 w 1002"/>
                      <a:gd name="T69" fmla="*/ 606 h 1123"/>
                      <a:gd name="T70" fmla="*/ 34 w 1002"/>
                      <a:gd name="T71" fmla="*/ 625 h 1123"/>
                      <a:gd name="T72" fmla="*/ 42 w 1002"/>
                      <a:gd name="T73" fmla="*/ 648 h 1123"/>
                      <a:gd name="T74" fmla="*/ 50 w 1002"/>
                      <a:gd name="T75" fmla="*/ 669 h 1123"/>
                      <a:gd name="T76" fmla="*/ 59 w 1002"/>
                      <a:gd name="T77" fmla="*/ 690 h 1123"/>
                      <a:gd name="T78" fmla="*/ 65 w 1002"/>
                      <a:gd name="T79" fmla="*/ 711 h 1123"/>
                      <a:gd name="T80" fmla="*/ 74 w 1002"/>
                      <a:gd name="T81" fmla="*/ 733 h 1123"/>
                      <a:gd name="T82" fmla="*/ 82 w 1002"/>
                      <a:gd name="T83" fmla="*/ 754 h 1123"/>
                      <a:gd name="T84" fmla="*/ 90 w 1002"/>
                      <a:gd name="T85" fmla="*/ 777 h 1123"/>
                      <a:gd name="T86" fmla="*/ 97 w 1002"/>
                      <a:gd name="T87" fmla="*/ 798 h 1123"/>
                      <a:gd name="T88" fmla="*/ 103 w 1002"/>
                      <a:gd name="T89" fmla="*/ 819 h 1123"/>
                      <a:gd name="T90" fmla="*/ 109 w 1002"/>
                      <a:gd name="T91" fmla="*/ 840 h 1123"/>
                      <a:gd name="T92" fmla="*/ 114 w 1002"/>
                      <a:gd name="T93" fmla="*/ 861 h 1123"/>
                      <a:gd name="T94" fmla="*/ 118 w 1002"/>
                      <a:gd name="T95" fmla="*/ 880 h 1123"/>
                      <a:gd name="T96" fmla="*/ 124 w 1002"/>
                      <a:gd name="T97" fmla="*/ 901 h 1123"/>
                      <a:gd name="T98" fmla="*/ 124 w 1002"/>
                      <a:gd name="T99" fmla="*/ 918 h 1123"/>
                      <a:gd name="T100" fmla="*/ 126 w 1002"/>
                      <a:gd name="T101" fmla="*/ 935 h 1123"/>
                      <a:gd name="T102" fmla="*/ 126 w 1002"/>
                      <a:gd name="T103" fmla="*/ 958 h 1123"/>
                      <a:gd name="T104" fmla="*/ 124 w 1002"/>
                      <a:gd name="T105" fmla="*/ 990 h 1123"/>
                      <a:gd name="T106" fmla="*/ 549 w 1002"/>
                      <a:gd name="T107" fmla="*/ 0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123">
                        <a:moveTo>
                          <a:pt x="549" y="0"/>
                        </a:moveTo>
                        <a:lnTo>
                          <a:pt x="548" y="1"/>
                        </a:lnTo>
                        <a:lnTo>
                          <a:pt x="544" y="5"/>
                        </a:lnTo>
                        <a:lnTo>
                          <a:pt x="536" y="11"/>
                        </a:lnTo>
                        <a:lnTo>
                          <a:pt x="527" y="19"/>
                        </a:lnTo>
                        <a:lnTo>
                          <a:pt x="521" y="22"/>
                        </a:lnTo>
                        <a:lnTo>
                          <a:pt x="515" y="30"/>
                        </a:lnTo>
                        <a:lnTo>
                          <a:pt x="508" y="36"/>
                        </a:lnTo>
                        <a:lnTo>
                          <a:pt x="500" y="41"/>
                        </a:lnTo>
                        <a:lnTo>
                          <a:pt x="491" y="49"/>
                        </a:lnTo>
                        <a:lnTo>
                          <a:pt x="483" y="55"/>
                        </a:lnTo>
                        <a:lnTo>
                          <a:pt x="473" y="62"/>
                        </a:lnTo>
                        <a:lnTo>
                          <a:pt x="466" y="72"/>
                        </a:lnTo>
                        <a:lnTo>
                          <a:pt x="458" y="74"/>
                        </a:lnTo>
                        <a:lnTo>
                          <a:pt x="454" y="77"/>
                        </a:lnTo>
                        <a:lnTo>
                          <a:pt x="449" y="83"/>
                        </a:lnTo>
                        <a:lnTo>
                          <a:pt x="443" y="87"/>
                        </a:lnTo>
                        <a:lnTo>
                          <a:pt x="437" y="91"/>
                        </a:lnTo>
                        <a:lnTo>
                          <a:pt x="432" y="95"/>
                        </a:lnTo>
                        <a:lnTo>
                          <a:pt x="424" y="100"/>
                        </a:lnTo>
                        <a:lnTo>
                          <a:pt x="418" y="104"/>
                        </a:lnTo>
                        <a:lnTo>
                          <a:pt x="413" y="108"/>
                        </a:lnTo>
                        <a:lnTo>
                          <a:pt x="405" y="114"/>
                        </a:lnTo>
                        <a:lnTo>
                          <a:pt x="397" y="117"/>
                        </a:lnTo>
                        <a:lnTo>
                          <a:pt x="392" y="123"/>
                        </a:lnTo>
                        <a:lnTo>
                          <a:pt x="384" y="127"/>
                        </a:lnTo>
                        <a:lnTo>
                          <a:pt x="378" y="133"/>
                        </a:lnTo>
                        <a:lnTo>
                          <a:pt x="371" y="136"/>
                        </a:lnTo>
                        <a:lnTo>
                          <a:pt x="363" y="142"/>
                        </a:lnTo>
                        <a:lnTo>
                          <a:pt x="356" y="146"/>
                        </a:lnTo>
                        <a:lnTo>
                          <a:pt x="348" y="152"/>
                        </a:lnTo>
                        <a:lnTo>
                          <a:pt x="340" y="157"/>
                        </a:lnTo>
                        <a:lnTo>
                          <a:pt x="331" y="161"/>
                        </a:lnTo>
                        <a:lnTo>
                          <a:pt x="323" y="167"/>
                        </a:lnTo>
                        <a:lnTo>
                          <a:pt x="316" y="173"/>
                        </a:lnTo>
                        <a:lnTo>
                          <a:pt x="306" y="176"/>
                        </a:lnTo>
                        <a:lnTo>
                          <a:pt x="299" y="182"/>
                        </a:lnTo>
                        <a:lnTo>
                          <a:pt x="289" y="186"/>
                        </a:lnTo>
                        <a:lnTo>
                          <a:pt x="281" y="192"/>
                        </a:lnTo>
                        <a:lnTo>
                          <a:pt x="272" y="197"/>
                        </a:lnTo>
                        <a:lnTo>
                          <a:pt x="262" y="203"/>
                        </a:lnTo>
                        <a:lnTo>
                          <a:pt x="253" y="209"/>
                        </a:lnTo>
                        <a:lnTo>
                          <a:pt x="245" y="212"/>
                        </a:lnTo>
                        <a:lnTo>
                          <a:pt x="236" y="218"/>
                        </a:lnTo>
                        <a:lnTo>
                          <a:pt x="226" y="224"/>
                        </a:lnTo>
                        <a:lnTo>
                          <a:pt x="217" y="228"/>
                        </a:lnTo>
                        <a:lnTo>
                          <a:pt x="207" y="233"/>
                        </a:lnTo>
                        <a:lnTo>
                          <a:pt x="198" y="237"/>
                        </a:lnTo>
                        <a:lnTo>
                          <a:pt x="188" y="243"/>
                        </a:lnTo>
                        <a:lnTo>
                          <a:pt x="179" y="247"/>
                        </a:lnTo>
                        <a:lnTo>
                          <a:pt x="171" y="252"/>
                        </a:lnTo>
                        <a:lnTo>
                          <a:pt x="162" y="256"/>
                        </a:lnTo>
                        <a:lnTo>
                          <a:pt x="156" y="262"/>
                        </a:lnTo>
                        <a:lnTo>
                          <a:pt x="147" y="268"/>
                        </a:lnTo>
                        <a:lnTo>
                          <a:pt x="139" y="271"/>
                        </a:lnTo>
                        <a:lnTo>
                          <a:pt x="131" y="277"/>
                        </a:lnTo>
                        <a:lnTo>
                          <a:pt x="126" y="283"/>
                        </a:lnTo>
                        <a:lnTo>
                          <a:pt x="118" y="287"/>
                        </a:lnTo>
                        <a:lnTo>
                          <a:pt x="112" y="292"/>
                        </a:lnTo>
                        <a:lnTo>
                          <a:pt x="105" y="296"/>
                        </a:lnTo>
                        <a:lnTo>
                          <a:pt x="99" y="304"/>
                        </a:lnTo>
                        <a:lnTo>
                          <a:pt x="93" y="308"/>
                        </a:lnTo>
                        <a:lnTo>
                          <a:pt x="88" y="311"/>
                        </a:lnTo>
                        <a:lnTo>
                          <a:pt x="82" y="317"/>
                        </a:lnTo>
                        <a:lnTo>
                          <a:pt x="76" y="323"/>
                        </a:lnTo>
                        <a:lnTo>
                          <a:pt x="67" y="332"/>
                        </a:lnTo>
                        <a:lnTo>
                          <a:pt x="57" y="344"/>
                        </a:lnTo>
                        <a:lnTo>
                          <a:pt x="48" y="353"/>
                        </a:lnTo>
                        <a:lnTo>
                          <a:pt x="40" y="365"/>
                        </a:lnTo>
                        <a:lnTo>
                          <a:pt x="34" y="374"/>
                        </a:lnTo>
                        <a:lnTo>
                          <a:pt x="27" y="385"/>
                        </a:lnTo>
                        <a:lnTo>
                          <a:pt x="21" y="395"/>
                        </a:lnTo>
                        <a:lnTo>
                          <a:pt x="17" y="406"/>
                        </a:lnTo>
                        <a:lnTo>
                          <a:pt x="12" y="416"/>
                        </a:lnTo>
                        <a:lnTo>
                          <a:pt x="8" y="427"/>
                        </a:lnTo>
                        <a:lnTo>
                          <a:pt x="6" y="433"/>
                        </a:lnTo>
                        <a:lnTo>
                          <a:pt x="6" y="439"/>
                        </a:lnTo>
                        <a:lnTo>
                          <a:pt x="4" y="442"/>
                        </a:lnTo>
                        <a:lnTo>
                          <a:pt x="4" y="450"/>
                        </a:lnTo>
                        <a:lnTo>
                          <a:pt x="2" y="454"/>
                        </a:lnTo>
                        <a:lnTo>
                          <a:pt x="2" y="460"/>
                        </a:lnTo>
                        <a:lnTo>
                          <a:pt x="2" y="467"/>
                        </a:lnTo>
                        <a:lnTo>
                          <a:pt x="2" y="473"/>
                        </a:lnTo>
                        <a:lnTo>
                          <a:pt x="0" y="477"/>
                        </a:lnTo>
                        <a:lnTo>
                          <a:pt x="0" y="484"/>
                        </a:lnTo>
                        <a:lnTo>
                          <a:pt x="0" y="488"/>
                        </a:lnTo>
                        <a:lnTo>
                          <a:pt x="0" y="494"/>
                        </a:lnTo>
                        <a:lnTo>
                          <a:pt x="0" y="500"/>
                        </a:lnTo>
                        <a:lnTo>
                          <a:pt x="0" y="507"/>
                        </a:lnTo>
                        <a:lnTo>
                          <a:pt x="2" y="513"/>
                        </a:lnTo>
                        <a:lnTo>
                          <a:pt x="4" y="519"/>
                        </a:lnTo>
                        <a:lnTo>
                          <a:pt x="4" y="524"/>
                        </a:lnTo>
                        <a:lnTo>
                          <a:pt x="4" y="530"/>
                        </a:lnTo>
                        <a:lnTo>
                          <a:pt x="6" y="536"/>
                        </a:lnTo>
                        <a:lnTo>
                          <a:pt x="8" y="543"/>
                        </a:lnTo>
                        <a:lnTo>
                          <a:pt x="8" y="549"/>
                        </a:lnTo>
                        <a:lnTo>
                          <a:pt x="10" y="557"/>
                        </a:lnTo>
                        <a:lnTo>
                          <a:pt x="12" y="562"/>
                        </a:lnTo>
                        <a:lnTo>
                          <a:pt x="15" y="568"/>
                        </a:lnTo>
                        <a:lnTo>
                          <a:pt x="17" y="576"/>
                        </a:lnTo>
                        <a:lnTo>
                          <a:pt x="19" y="581"/>
                        </a:lnTo>
                        <a:lnTo>
                          <a:pt x="21" y="587"/>
                        </a:lnTo>
                        <a:lnTo>
                          <a:pt x="23" y="593"/>
                        </a:lnTo>
                        <a:lnTo>
                          <a:pt x="25" y="598"/>
                        </a:lnTo>
                        <a:lnTo>
                          <a:pt x="27" y="606"/>
                        </a:lnTo>
                        <a:lnTo>
                          <a:pt x="29" y="614"/>
                        </a:lnTo>
                        <a:lnTo>
                          <a:pt x="32" y="619"/>
                        </a:lnTo>
                        <a:lnTo>
                          <a:pt x="34" y="625"/>
                        </a:lnTo>
                        <a:lnTo>
                          <a:pt x="38" y="633"/>
                        </a:lnTo>
                        <a:lnTo>
                          <a:pt x="40" y="640"/>
                        </a:lnTo>
                        <a:lnTo>
                          <a:pt x="42" y="648"/>
                        </a:lnTo>
                        <a:lnTo>
                          <a:pt x="44" y="654"/>
                        </a:lnTo>
                        <a:lnTo>
                          <a:pt x="48" y="661"/>
                        </a:lnTo>
                        <a:lnTo>
                          <a:pt x="50" y="669"/>
                        </a:lnTo>
                        <a:lnTo>
                          <a:pt x="53" y="676"/>
                        </a:lnTo>
                        <a:lnTo>
                          <a:pt x="55" y="682"/>
                        </a:lnTo>
                        <a:lnTo>
                          <a:pt x="59" y="690"/>
                        </a:lnTo>
                        <a:lnTo>
                          <a:pt x="61" y="695"/>
                        </a:lnTo>
                        <a:lnTo>
                          <a:pt x="63" y="705"/>
                        </a:lnTo>
                        <a:lnTo>
                          <a:pt x="65" y="711"/>
                        </a:lnTo>
                        <a:lnTo>
                          <a:pt x="69" y="718"/>
                        </a:lnTo>
                        <a:lnTo>
                          <a:pt x="72" y="726"/>
                        </a:lnTo>
                        <a:lnTo>
                          <a:pt x="74" y="733"/>
                        </a:lnTo>
                        <a:lnTo>
                          <a:pt x="76" y="741"/>
                        </a:lnTo>
                        <a:lnTo>
                          <a:pt x="80" y="749"/>
                        </a:lnTo>
                        <a:lnTo>
                          <a:pt x="82" y="754"/>
                        </a:lnTo>
                        <a:lnTo>
                          <a:pt x="84" y="764"/>
                        </a:lnTo>
                        <a:lnTo>
                          <a:pt x="86" y="769"/>
                        </a:lnTo>
                        <a:lnTo>
                          <a:pt x="90" y="777"/>
                        </a:lnTo>
                        <a:lnTo>
                          <a:pt x="93" y="785"/>
                        </a:lnTo>
                        <a:lnTo>
                          <a:pt x="95" y="792"/>
                        </a:lnTo>
                        <a:lnTo>
                          <a:pt x="97" y="798"/>
                        </a:lnTo>
                        <a:lnTo>
                          <a:pt x="99" y="806"/>
                        </a:lnTo>
                        <a:lnTo>
                          <a:pt x="101" y="813"/>
                        </a:lnTo>
                        <a:lnTo>
                          <a:pt x="103" y="819"/>
                        </a:lnTo>
                        <a:lnTo>
                          <a:pt x="105" y="827"/>
                        </a:lnTo>
                        <a:lnTo>
                          <a:pt x="107" y="834"/>
                        </a:lnTo>
                        <a:lnTo>
                          <a:pt x="109" y="840"/>
                        </a:lnTo>
                        <a:lnTo>
                          <a:pt x="112" y="847"/>
                        </a:lnTo>
                        <a:lnTo>
                          <a:pt x="112" y="853"/>
                        </a:lnTo>
                        <a:lnTo>
                          <a:pt x="114" y="861"/>
                        </a:lnTo>
                        <a:lnTo>
                          <a:pt x="116" y="868"/>
                        </a:lnTo>
                        <a:lnTo>
                          <a:pt x="118" y="874"/>
                        </a:lnTo>
                        <a:lnTo>
                          <a:pt x="118" y="880"/>
                        </a:lnTo>
                        <a:lnTo>
                          <a:pt x="120" y="887"/>
                        </a:lnTo>
                        <a:lnTo>
                          <a:pt x="122" y="893"/>
                        </a:lnTo>
                        <a:lnTo>
                          <a:pt x="124" y="901"/>
                        </a:lnTo>
                        <a:lnTo>
                          <a:pt x="124" y="906"/>
                        </a:lnTo>
                        <a:lnTo>
                          <a:pt x="124" y="912"/>
                        </a:lnTo>
                        <a:lnTo>
                          <a:pt x="124" y="918"/>
                        </a:lnTo>
                        <a:lnTo>
                          <a:pt x="126" y="925"/>
                        </a:lnTo>
                        <a:lnTo>
                          <a:pt x="126" y="929"/>
                        </a:lnTo>
                        <a:lnTo>
                          <a:pt x="126" y="935"/>
                        </a:lnTo>
                        <a:lnTo>
                          <a:pt x="126" y="942"/>
                        </a:lnTo>
                        <a:lnTo>
                          <a:pt x="128" y="948"/>
                        </a:lnTo>
                        <a:lnTo>
                          <a:pt x="126" y="958"/>
                        </a:lnTo>
                        <a:lnTo>
                          <a:pt x="126" y="969"/>
                        </a:lnTo>
                        <a:lnTo>
                          <a:pt x="124" y="979"/>
                        </a:lnTo>
                        <a:lnTo>
                          <a:pt x="124" y="990"/>
                        </a:lnTo>
                        <a:lnTo>
                          <a:pt x="468" y="1123"/>
                        </a:lnTo>
                        <a:lnTo>
                          <a:pt x="1002" y="353"/>
                        </a:lnTo>
                        <a:lnTo>
                          <a:pt x="549" y="0"/>
                        </a:lnTo>
                        <a:lnTo>
                          <a:pt x="549" y="0"/>
                        </a:lnTo>
                        <a:close/>
                      </a:path>
                    </a:pathLst>
                  </a:custGeom>
                  <a:solidFill>
                    <a:srgbClr val="FFFF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153"/>
                  <p:cNvSpPr>
                    <a:spLocks/>
                  </p:cNvSpPr>
                  <p:nvPr/>
                </p:nvSpPr>
                <p:spPr bwMode="auto">
                  <a:xfrm rot="9720529">
                    <a:off x="5083" y="2783"/>
                    <a:ext cx="64" cy="48"/>
                  </a:xfrm>
                  <a:custGeom>
                    <a:avLst/>
                    <a:gdLst>
                      <a:gd name="T0" fmla="*/ 0 w 127"/>
                      <a:gd name="T1" fmla="*/ 49 h 121"/>
                      <a:gd name="T2" fmla="*/ 4 w 127"/>
                      <a:gd name="T3" fmla="*/ 45 h 121"/>
                      <a:gd name="T4" fmla="*/ 12 w 127"/>
                      <a:gd name="T5" fmla="*/ 40 h 121"/>
                      <a:gd name="T6" fmla="*/ 17 w 127"/>
                      <a:gd name="T7" fmla="*/ 34 h 121"/>
                      <a:gd name="T8" fmla="*/ 23 w 127"/>
                      <a:gd name="T9" fmla="*/ 30 h 121"/>
                      <a:gd name="T10" fmla="*/ 29 w 127"/>
                      <a:gd name="T11" fmla="*/ 26 h 121"/>
                      <a:gd name="T12" fmla="*/ 34 w 127"/>
                      <a:gd name="T13" fmla="*/ 22 h 121"/>
                      <a:gd name="T14" fmla="*/ 40 w 127"/>
                      <a:gd name="T15" fmla="*/ 17 h 121"/>
                      <a:gd name="T16" fmla="*/ 46 w 127"/>
                      <a:gd name="T17" fmla="*/ 13 h 121"/>
                      <a:gd name="T18" fmla="*/ 51 w 127"/>
                      <a:gd name="T19" fmla="*/ 9 h 121"/>
                      <a:gd name="T20" fmla="*/ 57 w 127"/>
                      <a:gd name="T21" fmla="*/ 7 h 121"/>
                      <a:gd name="T22" fmla="*/ 65 w 127"/>
                      <a:gd name="T23" fmla="*/ 0 h 121"/>
                      <a:gd name="T24" fmla="*/ 67 w 127"/>
                      <a:gd name="T25" fmla="*/ 0 h 121"/>
                      <a:gd name="T26" fmla="*/ 69 w 127"/>
                      <a:gd name="T27" fmla="*/ 0 h 121"/>
                      <a:gd name="T28" fmla="*/ 76 w 127"/>
                      <a:gd name="T29" fmla="*/ 3 h 121"/>
                      <a:gd name="T30" fmla="*/ 82 w 127"/>
                      <a:gd name="T31" fmla="*/ 5 h 121"/>
                      <a:gd name="T32" fmla="*/ 88 w 127"/>
                      <a:gd name="T33" fmla="*/ 9 h 121"/>
                      <a:gd name="T34" fmla="*/ 93 w 127"/>
                      <a:gd name="T35" fmla="*/ 13 h 121"/>
                      <a:gd name="T36" fmla="*/ 101 w 127"/>
                      <a:gd name="T37" fmla="*/ 17 h 121"/>
                      <a:gd name="T38" fmla="*/ 105 w 127"/>
                      <a:gd name="T39" fmla="*/ 22 h 121"/>
                      <a:gd name="T40" fmla="*/ 110 w 127"/>
                      <a:gd name="T41" fmla="*/ 26 h 121"/>
                      <a:gd name="T42" fmla="*/ 116 w 127"/>
                      <a:gd name="T43" fmla="*/ 32 h 121"/>
                      <a:gd name="T44" fmla="*/ 122 w 127"/>
                      <a:gd name="T45" fmla="*/ 40 h 121"/>
                      <a:gd name="T46" fmla="*/ 124 w 127"/>
                      <a:gd name="T47" fmla="*/ 45 h 121"/>
                      <a:gd name="T48" fmla="*/ 126 w 127"/>
                      <a:gd name="T49" fmla="*/ 53 h 121"/>
                      <a:gd name="T50" fmla="*/ 127 w 127"/>
                      <a:gd name="T51" fmla="*/ 62 h 121"/>
                      <a:gd name="T52" fmla="*/ 127 w 127"/>
                      <a:gd name="T53" fmla="*/ 70 h 121"/>
                      <a:gd name="T54" fmla="*/ 124 w 127"/>
                      <a:gd name="T55" fmla="*/ 78 h 121"/>
                      <a:gd name="T56" fmla="*/ 120 w 127"/>
                      <a:gd name="T57" fmla="*/ 85 h 121"/>
                      <a:gd name="T58" fmla="*/ 114 w 127"/>
                      <a:gd name="T59" fmla="*/ 91 h 121"/>
                      <a:gd name="T60" fmla="*/ 110 w 127"/>
                      <a:gd name="T61" fmla="*/ 98 h 121"/>
                      <a:gd name="T62" fmla="*/ 105 w 127"/>
                      <a:gd name="T63" fmla="*/ 102 h 121"/>
                      <a:gd name="T64" fmla="*/ 99 w 127"/>
                      <a:gd name="T65" fmla="*/ 108 h 121"/>
                      <a:gd name="T66" fmla="*/ 93 w 127"/>
                      <a:gd name="T67" fmla="*/ 112 h 121"/>
                      <a:gd name="T68" fmla="*/ 88 w 127"/>
                      <a:gd name="T69" fmla="*/ 116 h 121"/>
                      <a:gd name="T70" fmla="*/ 78 w 127"/>
                      <a:gd name="T71" fmla="*/ 117 h 121"/>
                      <a:gd name="T72" fmla="*/ 72 w 127"/>
                      <a:gd name="T73" fmla="*/ 119 h 121"/>
                      <a:gd name="T74" fmla="*/ 65 w 127"/>
                      <a:gd name="T75" fmla="*/ 121 h 121"/>
                      <a:gd name="T76" fmla="*/ 59 w 127"/>
                      <a:gd name="T77" fmla="*/ 121 h 121"/>
                      <a:gd name="T78" fmla="*/ 51 w 127"/>
                      <a:gd name="T79" fmla="*/ 121 h 121"/>
                      <a:gd name="T80" fmla="*/ 46 w 127"/>
                      <a:gd name="T81" fmla="*/ 121 h 121"/>
                      <a:gd name="T82" fmla="*/ 40 w 127"/>
                      <a:gd name="T83" fmla="*/ 119 h 121"/>
                      <a:gd name="T84" fmla="*/ 36 w 127"/>
                      <a:gd name="T85" fmla="*/ 119 h 121"/>
                      <a:gd name="T86" fmla="*/ 31 w 127"/>
                      <a:gd name="T87" fmla="*/ 116 h 121"/>
                      <a:gd name="T88" fmla="*/ 27 w 127"/>
                      <a:gd name="T89" fmla="*/ 112 h 121"/>
                      <a:gd name="T90" fmla="*/ 21 w 127"/>
                      <a:gd name="T91" fmla="*/ 106 h 121"/>
                      <a:gd name="T92" fmla="*/ 17 w 127"/>
                      <a:gd name="T93" fmla="*/ 102 h 121"/>
                      <a:gd name="T94" fmla="*/ 13 w 127"/>
                      <a:gd name="T95" fmla="*/ 97 h 121"/>
                      <a:gd name="T96" fmla="*/ 12 w 127"/>
                      <a:gd name="T97" fmla="*/ 89 h 121"/>
                      <a:gd name="T98" fmla="*/ 10 w 127"/>
                      <a:gd name="T99" fmla="*/ 83 h 121"/>
                      <a:gd name="T100" fmla="*/ 8 w 127"/>
                      <a:gd name="T101" fmla="*/ 79 h 121"/>
                      <a:gd name="T102" fmla="*/ 4 w 127"/>
                      <a:gd name="T103" fmla="*/ 72 h 121"/>
                      <a:gd name="T104" fmla="*/ 2 w 127"/>
                      <a:gd name="T105" fmla="*/ 66 h 121"/>
                      <a:gd name="T106" fmla="*/ 0 w 127"/>
                      <a:gd name="T107" fmla="*/ 60 h 121"/>
                      <a:gd name="T108" fmla="*/ 0 w 127"/>
                      <a:gd name="T109" fmla="*/ 59 h 121"/>
                      <a:gd name="T110" fmla="*/ 0 w 127"/>
                      <a:gd name="T111" fmla="*/ 51 h 121"/>
                      <a:gd name="T112" fmla="*/ 0 w 127"/>
                      <a:gd name="T113" fmla="*/ 49 h 121"/>
                      <a:gd name="T114" fmla="*/ 0 w 127"/>
                      <a:gd name="T115"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 h="121">
                        <a:moveTo>
                          <a:pt x="0" y="49"/>
                        </a:moveTo>
                        <a:lnTo>
                          <a:pt x="4" y="45"/>
                        </a:lnTo>
                        <a:lnTo>
                          <a:pt x="12" y="40"/>
                        </a:lnTo>
                        <a:lnTo>
                          <a:pt x="17" y="34"/>
                        </a:lnTo>
                        <a:lnTo>
                          <a:pt x="23" y="30"/>
                        </a:lnTo>
                        <a:lnTo>
                          <a:pt x="29" y="26"/>
                        </a:lnTo>
                        <a:lnTo>
                          <a:pt x="34" y="22"/>
                        </a:lnTo>
                        <a:lnTo>
                          <a:pt x="40" y="17"/>
                        </a:lnTo>
                        <a:lnTo>
                          <a:pt x="46" y="13"/>
                        </a:lnTo>
                        <a:lnTo>
                          <a:pt x="51" y="9"/>
                        </a:lnTo>
                        <a:lnTo>
                          <a:pt x="57" y="7"/>
                        </a:lnTo>
                        <a:lnTo>
                          <a:pt x="65" y="0"/>
                        </a:lnTo>
                        <a:lnTo>
                          <a:pt x="67" y="0"/>
                        </a:lnTo>
                        <a:lnTo>
                          <a:pt x="69" y="0"/>
                        </a:lnTo>
                        <a:lnTo>
                          <a:pt x="76" y="3"/>
                        </a:lnTo>
                        <a:lnTo>
                          <a:pt x="82" y="5"/>
                        </a:lnTo>
                        <a:lnTo>
                          <a:pt x="88" y="9"/>
                        </a:lnTo>
                        <a:lnTo>
                          <a:pt x="93" y="13"/>
                        </a:lnTo>
                        <a:lnTo>
                          <a:pt x="101" y="17"/>
                        </a:lnTo>
                        <a:lnTo>
                          <a:pt x="105" y="22"/>
                        </a:lnTo>
                        <a:lnTo>
                          <a:pt x="110" y="26"/>
                        </a:lnTo>
                        <a:lnTo>
                          <a:pt x="116" y="32"/>
                        </a:lnTo>
                        <a:lnTo>
                          <a:pt x="122" y="40"/>
                        </a:lnTo>
                        <a:lnTo>
                          <a:pt x="124" y="45"/>
                        </a:lnTo>
                        <a:lnTo>
                          <a:pt x="126" y="53"/>
                        </a:lnTo>
                        <a:lnTo>
                          <a:pt x="127" y="62"/>
                        </a:lnTo>
                        <a:lnTo>
                          <a:pt x="127" y="70"/>
                        </a:lnTo>
                        <a:lnTo>
                          <a:pt x="124" y="78"/>
                        </a:lnTo>
                        <a:lnTo>
                          <a:pt x="120" y="85"/>
                        </a:lnTo>
                        <a:lnTo>
                          <a:pt x="114" y="91"/>
                        </a:lnTo>
                        <a:lnTo>
                          <a:pt x="110" y="98"/>
                        </a:lnTo>
                        <a:lnTo>
                          <a:pt x="105" y="102"/>
                        </a:lnTo>
                        <a:lnTo>
                          <a:pt x="99" y="108"/>
                        </a:lnTo>
                        <a:lnTo>
                          <a:pt x="93" y="112"/>
                        </a:lnTo>
                        <a:lnTo>
                          <a:pt x="88" y="116"/>
                        </a:lnTo>
                        <a:lnTo>
                          <a:pt x="78" y="117"/>
                        </a:lnTo>
                        <a:lnTo>
                          <a:pt x="72" y="119"/>
                        </a:lnTo>
                        <a:lnTo>
                          <a:pt x="65" y="121"/>
                        </a:lnTo>
                        <a:lnTo>
                          <a:pt x="59" y="121"/>
                        </a:lnTo>
                        <a:lnTo>
                          <a:pt x="51" y="121"/>
                        </a:lnTo>
                        <a:lnTo>
                          <a:pt x="46" y="121"/>
                        </a:lnTo>
                        <a:lnTo>
                          <a:pt x="40" y="119"/>
                        </a:lnTo>
                        <a:lnTo>
                          <a:pt x="36" y="119"/>
                        </a:lnTo>
                        <a:lnTo>
                          <a:pt x="31" y="116"/>
                        </a:lnTo>
                        <a:lnTo>
                          <a:pt x="27" y="112"/>
                        </a:lnTo>
                        <a:lnTo>
                          <a:pt x="21" y="106"/>
                        </a:lnTo>
                        <a:lnTo>
                          <a:pt x="17" y="102"/>
                        </a:lnTo>
                        <a:lnTo>
                          <a:pt x="13" y="97"/>
                        </a:lnTo>
                        <a:lnTo>
                          <a:pt x="12" y="89"/>
                        </a:lnTo>
                        <a:lnTo>
                          <a:pt x="10" y="83"/>
                        </a:lnTo>
                        <a:lnTo>
                          <a:pt x="8" y="79"/>
                        </a:lnTo>
                        <a:lnTo>
                          <a:pt x="4" y="72"/>
                        </a:lnTo>
                        <a:lnTo>
                          <a:pt x="2" y="66"/>
                        </a:lnTo>
                        <a:lnTo>
                          <a:pt x="0" y="60"/>
                        </a:lnTo>
                        <a:lnTo>
                          <a:pt x="0" y="59"/>
                        </a:lnTo>
                        <a:lnTo>
                          <a:pt x="0" y="51"/>
                        </a:lnTo>
                        <a:lnTo>
                          <a:pt x="0" y="49"/>
                        </a:lnTo>
                        <a:lnTo>
                          <a:pt x="0" y="49"/>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Freeform 154"/>
                  <p:cNvSpPr>
                    <a:spLocks/>
                  </p:cNvSpPr>
                  <p:nvPr/>
                </p:nvSpPr>
                <p:spPr bwMode="auto">
                  <a:xfrm rot="9720529">
                    <a:off x="4762" y="2849"/>
                    <a:ext cx="158" cy="129"/>
                  </a:xfrm>
                  <a:custGeom>
                    <a:avLst/>
                    <a:gdLst>
                      <a:gd name="T0" fmla="*/ 314 w 316"/>
                      <a:gd name="T1" fmla="*/ 299 h 329"/>
                      <a:gd name="T2" fmla="*/ 305 w 316"/>
                      <a:gd name="T3" fmla="*/ 284 h 329"/>
                      <a:gd name="T4" fmla="*/ 295 w 316"/>
                      <a:gd name="T5" fmla="*/ 270 h 329"/>
                      <a:gd name="T6" fmla="*/ 285 w 316"/>
                      <a:gd name="T7" fmla="*/ 253 h 329"/>
                      <a:gd name="T8" fmla="*/ 272 w 316"/>
                      <a:gd name="T9" fmla="*/ 232 h 329"/>
                      <a:gd name="T10" fmla="*/ 259 w 316"/>
                      <a:gd name="T11" fmla="*/ 215 h 329"/>
                      <a:gd name="T12" fmla="*/ 251 w 316"/>
                      <a:gd name="T13" fmla="*/ 204 h 329"/>
                      <a:gd name="T14" fmla="*/ 244 w 316"/>
                      <a:gd name="T15" fmla="*/ 192 h 329"/>
                      <a:gd name="T16" fmla="*/ 236 w 316"/>
                      <a:gd name="T17" fmla="*/ 179 h 329"/>
                      <a:gd name="T18" fmla="*/ 227 w 316"/>
                      <a:gd name="T19" fmla="*/ 168 h 329"/>
                      <a:gd name="T20" fmla="*/ 215 w 316"/>
                      <a:gd name="T21" fmla="*/ 154 h 329"/>
                      <a:gd name="T22" fmla="*/ 208 w 316"/>
                      <a:gd name="T23" fmla="*/ 143 h 329"/>
                      <a:gd name="T24" fmla="*/ 196 w 316"/>
                      <a:gd name="T25" fmla="*/ 131 h 329"/>
                      <a:gd name="T26" fmla="*/ 187 w 316"/>
                      <a:gd name="T27" fmla="*/ 118 h 329"/>
                      <a:gd name="T28" fmla="*/ 177 w 316"/>
                      <a:gd name="T29" fmla="*/ 107 h 329"/>
                      <a:gd name="T30" fmla="*/ 162 w 316"/>
                      <a:gd name="T31" fmla="*/ 90 h 329"/>
                      <a:gd name="T32" fmla="*/ 147 w 316"/>
                      <a:gd name="T33" fmla="*/ 74 h 329"/>
                      <a:gd name="T34" fmla="*/ 137 w 316"/>
                      <a:gd name="T35" fmla="*/ 63 h 329"/>
                      <a:gd name="T36" fmla="*/ 122 w 316"/>
                      <a:gd name="T37" fmla="*/ 48 h 329"/>
                      <a:gd name="T38" fmla="*/ 103 w 316"/>
                      <a:gd name="T39" fmla="*/ 33 h 329"/>
                      <a:gd name="T40" fmla="*/ 86 w 316"/>
                      <a:gd name="T41" fmla="*/ 19 h 329"/>
                      <a:gd name="T42" fmla="*/ 4 w 316"/>
                      <a:gd name="T43" fmla="*/ 0 h 329"/>
                      <a:gd name="T44" fmla="*/ 14 w 316"/>
                      <a:gd name="T45" fmla="*/ 40 h 329"/>
                      <a:gd name="T46" fmla="*/ 21 w 316"/>
                      <a:gd name="T47" fmla="*/ 40 h 329"/>
                      <a:gd name="T48" fmla="*/ 40 w 316"/>
                      <a:gd name="T49" fmla="*/ 46 h 329"/>
                      <a:gd name="T50" fmla="*/ 50 w 316"/>
                      <a:gd name="T51" fmla="*/ 50 h 329"/>
                      <a:gd name="T52" fmla="*/ 61 w 316"/>
                      <a:gd name="T53" fmla="*/ 53 h 329"/>
                      <a:gd name="T54" fmla="*/ 80 w 316"/>
                      <a:gd name="T55" fmla="*/ 65 h 329"/>
                      <a:gd name="T56" fmla="*/ 86 w 316"/>
                      <a:gd name="T57" fmla="*/ 71 h 329"/>
                      <a:gd name="T58" fmla="*/ 101 w 316"/>
                      <a:gd name="T59" fmla="*/ 86 h 329"/>
                      <a:gd name="T60" fmla="*/ 111 w 316"/>
                      <a:gd name="T61" fmla="*/ 97 h 329"/>
                      <a:gd name="T62" fmla="*/ 122 w 316"/>
                      <a:gd name="T63" fmla="*/ 109 h 329"/>
                      <a:gd name="T64" fmla="*/ 135 w 316"/>
                      <a:gd name="T65" fmla="*/ 124 h 329"/>
                      <a:gd name="T66" fmla="*/ 149 w 316"/>
                      <a:gd name="T67" fmla="*/ 139 h 329"/>
                      <a:gd name="T68" fmla="*/ 162 w 316"/>
                      <a:gd name="T69" fmla="*/ 154 h 329"/>
                      <a:gd name="T70" fmla="*/ 175 w 316"/>
                      <a:gd name="T71" fmla="*/ 171 h 329"/>
                      <a:gd name="T72" fmla="*/ 189 w 316"/>
                      <a:gd name="T73" fmla="*/ 187 h 329"/>
                      <a:gd name="T74" fmla="*/ 202 w 316"/>
                      <a:gd name="T75" fmla="*/ 202 h 329"/>
                      <a:gd name="T76" fmla="*/ 213 w 316"/>
                      <a:gd name="T77" fmla="*/ 215 h 329"/>
                      <a:gd name="T78" fmla="*/ 225 w 316"/>
                      <a:gd name="T79" fmla="*/ 230 h 329"/>
                      <a:gd name="T80" fmla="*/ 234 w 316"/>
                      <a:gd name="T81" fmla="*/ 244 h 329"/>
                      <a:gd name="T82" fmla="*/ 242 w 316"/>
                      <a:gd name="T83" fmla="*/ 255 h 329"/>
                      <a:gd name="T84" fmla="*/ 251 w 316"/>
                      <a:gd name="T85" fmla="*/ 272 h 329"/>
                      <a:gd name="T86" fmla="*/ 259 w 316"/>
                      <a:gd name="T87" fmla="*/ 289 h 329"/>
                      <a:gd name="T88" fmla="*/ 266 w 316"/>
                      <a:gd name="T89" fmla="*/ 303 h 329"/>
                      <a:gd name="T90" fmla="*/ 272 w 316"/>
                      <a:gd name="T91" fmla="*/ 312 h 329"/>
                      <a:gd name="T92" fmla="*/ 278 w 316"/>
                      <a:gd name="T93" fmla="*/ 325 h 329"/>
                      <a:gd name="T94" fmla="*/ 282 w 316"/>
                      <a:gd name="T95" fmla="*/ 329 h 329"/>
                      <a:gd name="T96" fmla="*/ 316 w 316"/>
                      <a:gd name="T97" fmla="*/ 30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6" h="329">
                        <a:moveTo>
                          <a:pt x="316" y="303"/>
                        </a:moveTo>
                        <a:lnTo>
                          <a:pt x="314" y="299"/>
                        </a:lnTo>
                        <a:lnTo>
                          <a:pt x="310" y="291"/>
                        </a:lnTo>
                        <a:lnTo>
                          <a:pt x="305" y="284"/>
                        </a:lnTo>
                        <a:lnTo>
                          <a:pt x="301" y="278"/>
                        </a:lnTo>
                        <a:lnTo>
                          <a:pt x="295" y="270"/>
                        </a:lnTo>
                        <a:lnTo>
                          <a:pt x="291" y="263"/>
                        </a:lnTo>
                        <a:lnTo>
                          <a:pt x="285" y="253"/>
                        </a:lnTo>
                        <a:lnTo>
                          <a:pt x="278" y="244"/>
                        </a:lnTo>
                        <a:lnTo>
                          <a:pt x="272" y="232"/>
                        </a:lnTo>
                        <a:lnTo>
                          <a:pt x="265" y="221"/>
                        </a:lnTo>
                        <a:lnTo>
                          <a:pt x="259" y="215"/>
                        </a:lnTo>
                        <a:lnTo>
                          <a:pt x="257" y="209"/>
                        </a:lnTo>
                        <a:lnTo>
                          <a:pt x="251" y="204"/>
                        </a:lnTo>
                        <a:lnTo>
                          <a:pt x="249" y="198"/>
                        </a:lnTo>
                        <a:lnTo>
                          <a:pt x="244" y="192"/>
                        </a:lnTo>
                        <a:lnTo>
                          <a:pt x="240" y="187"/>
                        </a:lnTo>
                        <a:lnTo>
                          <a:pt x="236" y="179"/>
                        </a:lnTo>
                        <a:lnTo>
                          <a:pt x="232" y="175"/>
                        </a:lnTo>
                        <a:lnTo>
                          <a:pt x="227" y="168"/>
                        </a:lnTo>
                        <a:lnTo>
                          <a:pt x="221" y="162"/>
                        </a:lnTo>
                        <a:lnTo>
                          <a:pt x="215" y="154"/>
                        </a:lnTo>
                        <a:lnTo>
                          <a:pt x="211" y="149"/>
                        </a:lnTo>
                        <a:lnTo>
                          <a:pt x="208" y="143"/>
                        </a:lnTo>
                        <a:lnTo>
                          <a:pt x="202" y="137"/>
                        </a:lnTo>
                        <a:lnTo>
                          <a:pt x="196" y="131"/>
                        </a:lnTo>
                        <a:lnTo>
                          <a:pt x="192" y="124"/>
                        </a:lnTo>
                        <a:lnTo>
                          <a:pt x="187" y="118"/>
                        </a:lnTo>
                        <a:lnTo>
                          <a:pt x="181" y="112"/>
                        </a:lnTo>
                        <a:lnTo>
                          <a:pt x="177" y="107"/>
                        </a:lnTo>
                        <a:lnTo>
                          <a:pt x="173" y="101"/>
                        </a:lnTo>
                        <a:lnTo>
                          <a:pt x="162" y="90"/>
                        </a:lnTo>
                        <a:lnTo>
                          <a:pt x="152" y="80"/>
                        </a:lnTo>
                        <a:lnTo>
                          <a:pt x="147" y="74"/>
                        </a:lnTo>
                        <a:lnTo>
                          <a:pt x="143" y="67"/>
                        </a:lnTo>
                        <a:lnTo>
                          <a:pt x="137" y="63"/>
                        </a:lnTo>
                        <a:lnTo>
                          <a:pt x="133" y="59"/>
                        </a:lnTo>
                        <a:lnTo>
                          <a:pt x="122" y="48"/>
                        </a:lnTo>
                        <a:lnTo>
                          <a:pt x="114" y="40"/>
                        </a:lnTo>
                        <a:lnTo>
                          <a:pt x="103" y="33"/>
                        </a:lnTo>
                        <a:lnTo>
                          <a:pt x="95" y="27"/>
                        </a:lnTo>
                        <a:lnTo>
                          <a:pt x="86" y="19"/>
                        </a:lnTo>
                        <a:lnTo>
                          <a:pt x="78" y="17"/>
                        </a:lnTo>
                        <a:lnTo>
                          <a:pt x="4" y="0"/>
                        </a:lnTo>
                        <a:lnTo>
                          <a:pt x="0" y="14"/>
                        </a:lnTo>
                        <a:lnTo>
                          <a:pt x="14" y="40"/>
                        </a:lnTo>
                        <a:lnTo>
                          <a:pt x="16" y="40"/>
                        </a:lnTo>
                        <a:lnTo>
                          <a:pt x="21" y="40"/>
                        </a:lnTo>
                        <a:lnTo>
                          <a:pt x="29" y="42"/>
                        </a:lnTo>
                        <a:lnTo>
                          <a:pt x="40" y="46"/>
                        </a:lnTo>
                        <a:lnTo>
                          <a:pt x="44" y="48"/>
                        </a:lnTo>
                        <a:lnTo>
                          <a:pt x="50" y="50"/>
                        </a:lnTo>
                        <a:lnTo>
                          <a:pt x="56" y="52"/>
                        </a:lnTo>
                        <a:lnTo>
                          <a:pt x="61" y="53"/>
                        </a:lnTo>
                        <a:lnTo>
                          <a:pt x="71" y="59"/>
                        </a:lnTo>
                        <a:lnTo>
                          <a:pt x="80" y="65"/>
                        </a:lnTo>
                        <a:lnTo>
                          <a:pt x="82" y="67"/>
                        </a:lnTo>
                        <a:lnTo>
                          <a:pt x="86" y="71"/>
                        </a:lnTo>
                        <a:lnTo>
                          <a:pt x="92" y="76"/>
                        </a:lnTo>
                        <a:lnTo>
                          <a:pt x="101" y="86"/>
                        </a:lnTo>
                        <a:lnTo>
                          <a:pt x="105" y="91"/>
                        </a:lnTo>
                        <a:lnTo>
                          <a:pt x="111" y="97"/>
                        </a:lnTo>
                        <a:lnTo>
                          <a:pt x="116" y="103"/>
                        </a:lnTo>
                        <a:lnTo>
                          <a:pt x="122" y="109"/>
                        </a:lnTo>
                        <a:lnTo>
                          <a:pt x="128" y="116"/>
                        </a:lnTo>
                        <a:lnTo>
                          <a:pt x="135" y="124"/>
                        </a:lnTo>
                        <a:lnTo>
                          <a:pt x="141" y="131"/>
                        </a:lnTo>
                        <a:lnTo>
                          <a:pt x="149" y="139"/>
                        </a:lnTo>
                        <a:lnTo>
                          <a:pt x="154" y="147"/>
                        </a:lnTo>
                        <a:lnTo>
                          <a:pt x="162" y="154"/>
                        </a:lnTo>
                        <a:lnTo>
                          <a:pt x="170" y="162"/>
                        </a:lnTo>
                        <a:lnTo>
                          <a:pt x="175" y="171"/>
                        </a:lnTo>
                        <a:lnTo>
                          <a:pt x="181" y="177"/>
                        </a:lnTo>
                        <a:lnTo>
                          <a:pt x="189" y="187"/>
                        </a:lnTo>
                        <a:lnTo>
                          <a:pt x="196" y="194"/>
                        </a:lnTo>
                        <a:lnTo>
                          <a:pt x="202" y="202"/>
                        </a:lnTo>
                        <a:lnTo>
                          <a:pt x="208" y="209"/>
                        </a:lnTo>
                        <a:lnTo>
                          <a:pt x="213" y="215"/>
                        </a:lnTo>
                        <a:lnTo>
                          <a:pt x="219" y="223"/>
                        </a:lnTo>
                        <a:lnTo>
                          <a:pt x="225" y="230"/>
                        </a:lnTo>
                        <a:lnTo>
                          <a:pt x="228" y="236"/>
                        </a:lnTo>
                        <a:lnTo>
                          <a:pt x="234" y="244"/>
                        </a:lnTo>
                        <a:lnTo>
                          <a:pt x="238" y="249"/>
                        </a:lnTo>
                        <a:lnTo>
                          <a:pt x="242" y="255"/>
                        </a:lnTo>
                        <a:lnTo>
                          <a:pt x="246" y="264"/>
                        </a:lnTo>
                        <a:lnTo>
                          <a:pt x="251" y="272"/>
                        </a:lnTo>
                        <a:lnTo>
                          <a:pt x="255" y="282"/>
                        </a:lnTo>
                        <a:lnTo>
                          <a:pt x="259" y="289"/>
                        </a:lnTo>
                        <a:lnTo>
                          <a:pt x="263" y="295"/>
                        </a:lnTo>
                        <a:lnTo>
                          <a:pt x="266" y="303"/>
                        </a:lnTo>
                        <a:lnTo>
                          <a:pt x="268" y="306"/>
                        </a:lnTo>
                        <a:lnTo>
                          <a:pt x="272" y="312"/>
                        </a:lnTo>
                        <a:lnTo>
                          <a:pt x="274" y="320"/>
                        </a:lnTo>
                        <a:lnTo>
                          <a:pt x="278" y="325"/>
                        </a:lnTo>
                        <a:lnTo>
                          <a:pt x="280" y="327"/>
                        </a:lnTo>
                        <a:lnTo>
                          <a:pt x="282" y="329"/>
                        </a:lnTo>
                        <a:lnTo>
                          <a:pt x="316" y="303"/>
                        </a:lnTo>
                        <a:lnTo>
                          <a:pt x="316"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155"/>
                  <p:cNvSpPr>
                    <a:spLocks/>
                  </p:cNvSpPr>
                  <p:nvPr/>
                </p:nvSpPr>
                <p:spPr bwMode="auto">
                  <a:xfrm rot="9720529">
                    <a:off x="4836" y="2619"/>
                    <a:ext cx="344" cy="326"/>
                  </a:xfrm>
                  <a:custGeom>
                    <a:avLst/>
                    <a:gdLst>
                      <a:gd name="T0" fmla="*/ 644 w 686"/>
                      <a:gd name="T1" fmla="*/ 152 h 825"/>
                      <a:gd name="T2" fmla="*/ 604 w 686"/>
                      <a:gd name="T3" fmla="*/ 101 h 825"/>
                      <a:gd name="T4" fmla="*/ 562 w 686"/>
                      <a:gd name="T5" fmla="*/ 21 h 825"/>
                      <a:gd name="T6" fmla="*/ 473 w 686"/>
                      <a:gd name="T7" fmla="*/ 8 h 825"/>
                      <a:gd name="T8" fmla="*/ 428 w 686"/>
                      <a:gd name="T9" fmla="*/ 19 h 825"/>
                      <a:gd name="T10" fmla="*/ 355 w 686"/>
                      <a:gd name="T11" fmla="*/ 23 h 825"/>
                      <a:gd name="T12" fmla="*/ 298 w 686"/>
                      <a:gd name="T13" fmla="*/ 52 h 825"/>
                      <a:gd name="T14" fmla="*/ 222 w 686"/>
                      <a:gd name="T15" fmla="*/ 57 h 825"/>
                      <a:gd name="T16" fmla="*/ 165 w 686"/>
                      <a:gd name="T17" fmla="*/ 124 h 825"/>
                      <a:gd name="T18" fmla="*/ 146 w 686"/>
                      <a:gd name="T19" fmla="*/ 156 h 825"/>
                      <a:gd name="T20" fmla="*/ 76 w 686"/>
                      <a:gd name="T21" fmla="*/ 158 h 825"/>
                      <a:gd name="T22" fmla="*/ 17 w 686"/>
                      <a:gd name="T23" fmla="*/ 202 h 825"/>
                      <a:gd name="T24" fmla="*/ 0 w 686"/>
                      <a:gd name="T25" fmla="*/ 268 h 825"/>
                      <a:gd name="T26" fmla="*/ 13 w 686"/>
                      <a:gd name="T27" fmla="*/ 331 h 825"/>
                      <a:gd name="T28" fmla="*/ 36 w 686"/>
                      <a:gd name="T29" fmla="*/ 381 h 825"/>
                      <a:gd name="T30" fmla="*/ 104 w 686"/>
                      <a:gd name="T31" fmla="*/ 457 h 825"/>
                      <a:gd name="T32" fmla="*/ 144 w 686"/>
                      <a:gd name="T33" fmla="*/ 512 h 825"/>
                      <a:gd name="T34" fmla="*/ 171 w 686"/>
                      <a:gd name="T35" fmla="*/ 573 h 825"/>
                      <a:gd name="T36" fmla="*/ 201 w 686"/>
                      <a:gd name="T37" fmla="*/ 635 h 825"/>
                      <a:gd name="T38" fmla="*/ 236 w 686"/>
                      <a:gd name="T39" fmla="*/ 698 h 825"/>
                      <a:gd name="T40" fmla="*/ 285 w 686"/>
                      <a:gd name="T41" fmla="*/ 763 h 825"/>
                      <a:gd name="T42" fmla="*/ 338 w 686"/>
                      <a:gd name="T43" fmla="*/ 818 h 825"/>
                      <a:gd name="T44" fmla="*/ 334 w 686"/>
                      <a:gd name="T45" fmla="*/ 763 h 825"/>
                      <a:gd name="T46" fmla="*/ 283 w 686"/>
                      <a:gd name="T47" fmla="*/ 694 h 825"/>
                      <a:gd name="T48" fmla="*/ 180 w 686"/>
                      <a:gd name="T49" fmla="*/ 493 h 825"/>
                      <a:gd name="T50" fmla="*/ 133 w 686"/>
                      <a:gd name="T51" fmla="*/ 424 h 825"/>
                      <a:gd name="T52" fmla="*/ 76 w 686"/>
                      <a:gd name="T53" fmla="*/ 365 h 825"/>
                      <a:gd name="T54" fmla="*/ 47 w 686"/>
                      <a:gd name="T55" fmla="*/ 306 h 825"/>
                      <a:gd name="T56" fmla="*/ 49 w 686"/>
                      <a:gd name="T57" fmla="*/ 221 h 825"/>
                      <a:gd name="T58" fmla="*/ 139 w 686"/>
                      <a:gd name="T59" fmla="*/ 192 h 825"/>
                      <a:gd name="T60" fmla="*/ 194 w 686"/>
                      <a:gd name="T61" fmla="*/ 215 h 825"/>
                      <a:gd name="T62" fmla="*/ 260 w 686"/>
                      <a:gd name="T63" fmla="*/ 278 h 825"/>
                      <a:gd name="T64" fmla="*/ 298 w 686"/>
                      <a:gd name="T65" fmla="*/ 341 h 825"/>
                      <a:gd name="T66" fmla="*/ 344 w 686"/>
                      <a:gd name="T67" fmla="*/ 415 h 825"/>
                      <a:gd name="T68" fmla="*/ 399 w 686"/>
                      <a:gd name="T69" fmla="*/ 415 h 825"/>
                      <a:gd name="T70" fmla="*/ 361 w 686"/>
                      <a:gd name="T71" fmla="*/ 346 h 825"/>
                      <a:gd name="T72" fmla="*/ 306 w 686"/>
                      <a:gd name="T73" fmla="*/ 280 h 825"/>
                      <a:gd name="T74" fmla="*/ 247 w 686"/>
                      <a:gd name="T75" fmla="*/ 217 h 825"/>
                      <a:gd name="T76" fmla="*/ 203 w 686"/>
                      <a:gd name="T77" fmla="*/ 139 h 825"/>
                      <a:gd name="T78" fmla="*/ 253 w 686"/>
                      <a:gd name="T79" fmla="*/ 90 h 825"/>
                      <a:gd name="T80" fmla="*/ 310 w 686"/>
                      <a:gd name="T81" fmla="*/ 105 h 825"/>
                      <a:gd name="T82" fmla="*/ 352 w 686"/>
                      <a:gd name="T83" fmla="*/ 192 h 825"/>
                      <a:gd name="T84" fmla="*/ 397 w 686"/>
                      <a:gd name="T85" fmla="*/ 255 h 825"/>
                      <a:gd name="T86" fmla="*/ 475 w 686"/>
                      <a:gd name="T87" fmla="*/ 312 h 825"/>
                      <a:gd name="T88" fmla="*/ 428 w 686"/>
                      <a:gd name="T89" fmla="*/ 227 h 825"/>
                      <a:gd name="T90" fmla="*/ 378 w 686"/>
                      <a:gd name="T91" fmla="*/ 164 h 825"/>
                      <a:gd name="T92" fmla="*/ 348 w 686"/>
                      <a:gd name="T93" fmla="*/ 99 h 825"/>
                      <a:gd name="T94" fmla="*/ 390 w 686"/>
                      <a:gd name="T95" fmla="*/ 52 h 825"/>
                      <a:gd name="T96" fmla="*/ 437 w 686"/>
                      <a:gd name="T97" fmla="*/ 74 h 825"/>
                      <a:gd name="T98" fmla="*/ 454 w 686"/>
                      <a:gd name="T99" fmla="*/ 137 h 825"/>
                      <a:gd name="T100" fmla="*/ 505 w 686"/>
                      <a:gd name="T101" fmla="*/ 213 h 825"/>
                      <a:gd name="T102" fmla="*/ 570 w 686"/>
                      <a:gd name="T103" fmla="*/ 284 h 825"/>
                      <a:gd name="T104" fmla="*/ 485 w 686"/>
                      <a:gd name="T105" fmla="*/ 101 h 825"/>
                      <a:gd name="T106" fmla="*/ 479 w 686"/>
                      <a:gd name="T107" fmla="*/ 50 h 825"/>
                      <a:gd name="T108" fmla="*/ 545 w 686"/>
                      <a:gd name="T109" fmla="*/ 52 h 825"/>
                      <a:gd name="T110" fmla="*/ 568 w 686"/>
                      <a:gd name="T111" fmla="*/ 111 h 825"/>
                      <a:gd name="T112" fmla="*/ 614 w 686"/>
                      <a:gd name="T113" fmla="*/ 183 h 825"/>
                      <a:gd name="T114" fmla="*/ 686 w 686"/>
                      <a:gd name="T115" fmla="*/ 211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6" h="825">
                        <a:moveTo>
                          <a:pt x="686" y="211"/>
                        </a:moveTo>
                        <a:lnTo>
                          <a:pt x="684" y="209"/>
                        </a:lnTo>
                        <a:lnTo>
                          <a:pt x="682" y="206"/>
                        </a:lnTo>
                        <a:lnTo>
                          <a:pt x="678" y="200"/>
                        </a:lnTo>
                        <a:lnTo>
                          <a:pt x="675" y="194"/>
                        </a:lnTo>
                        <a:lnTo>
                          <a:pt x="669" y="187"/>
                        </a:lnTo>
                        <a:lnTo>
                          <a:pt x="663" y="179"/>
                        </a:lnTo>
                        <a:lnTo>
                          <a:pt x="658" y="170"/>
                        </a:lnTo>
                        <a:lnTo>
                          <a:pt x="652" y="162"/>
                        </a:lnTo>
                        <a:lnTo>
                          <a:pt x="644" y="152"/>
                        </a:lnTo>
                        <a:lnTo>
                          <a:pt x="637" y="143"/>
                        </a:lnTo>
                        <a:lnTo>
                          <a:pt x="631" y="135"/>
                        </a:lnTo>
                        <a:lnTo>
                          <a:pt x="625" y="128"/>
                        </a:lnTo>
                        <a:lnTo>
                          <a:pt x="618" y="120"/>
                        </a:lnTo>
                        <a:lnTo>
                          <a:pt x="614" y="114"/>
                        </a:lnTo>
                        <a:lnTo>
                          <a:pt x="610" y="111"/>
                        </a:lnTo>
                        <a:lnTo>
                          <a:pt x="608" y="109"/>
                        </a:lnTo>
                        <a:lnTo>
                          <a:pt x="606" y="107"/>
                        </a:lnTo>
                        <a:lnTo>
                          <a:pt x="606" y="105"/>
                        </a:lnTo>
                        <a:lnTo>
                          <a:pt x="604" y="101"/>
                        </a:lnTo>
                        <a:lnTo>
                          <a:pt x="604" y="95"/>
                        </a:lnTo>
                        <a:lnTo>
                          <a:pt x="600" y="88"/>
                        </a:lnTo>
                        <a:lnTo>
                          <a:pt x="599" y="82"/>
                        </a:lnTo>
                        <a:lnTo>
                          <a:pt x="595" y="73"/>
                        </a:lnTo>
                        <a:lnTo>
                          <a:pt x="593" y="65"/>
                        </a:lnTo>
                        <a:lnTo>
                          <a:pt x="587" y="55"/>
                        </a:lnTo>
                        <a:lnTo>
                          <a:pt x="583" y="48"/>
                        </a:lnTo>
                        <a:lnTo>
                          <a:pt x="576" y="38"/>
                        </a:lnTo>
                        <a:lnTo>
                          <a:pt x="570" y="31"/>
                        </a:lnTo>
                        <a:lnTo>
                          <a:pt x="562" y="21"/>
                        </a:lnTo>
                        <a:lnTo>
                          <a:pt x="555" y="16"/>
                        </a:lnTo>
                        <a:lnTo>
                          <a:pt x="545" y="10"/>
                        </a:lnTo>
                        <a:lnTo>
                          <a:pt x="536" y="8"/>
                        </a:lnTo>
                        <a:lnTo>
                          <a:pt x="524" y="2"/>
                        </a:lnTo>
                        <a:lnTo>
                          <a:pt x="515" y="0"/>
                        </a:lnTo>
                        <a:lnTo>
                          <a:pt x="505" y="0"/>
                        </a:lnTo>
                        <a:lnTo>
                          <a:pt x="496" y="0"/>
                        </a:lnTo>
                        <a:lnTo>
                          <a:pt x="486" y="2"/>
                        </a:lnTo>
                        <a:lnTo>
                          <a:pt x="479" y="4"/>
                        </a:lnTo>
                        <a:lnTo>
                          <a:pt x="473" y="8"/>
                        </a:lnTo>
                        <a:lnTo>
                          <a:pt x="466" y="12"/>
                        </a:lnTo>
                        <a:lnTo>
                          <a:pt x="460" y="14"/>
                        </a:lnTo>
                        <a:lnTo>
                          <a:pt x="454" y="17"/>
                        </a:lnTo>
                        <a:lnTo>
                          <a:pt x="448" y="19"/>
                        </a:lnTo>
                        <a:lnTo>
                          <a:pt x="447" y="23"/>
                        </a:lnTo>
                        <a:lnTo>
                          <a:pt x="441" y="29"/>
                        </a:lnTo>
                        <a:lnTo>
                          <a:pt x="439" y="31"/>
                        </a:lnTo>
                        <a:lnTo>
                          <a:pt x="437" y="29"/>
                        </a:lnTo>
                        <a:lnTo>
                          <a:pt x="433" y="23"/>
                        </a:lnTo>
                        <a:lnTo>
                          <a:pt x="428" y="19"/>
                        </a:lnTo>
                        <a:lnTo>
                          <a:pt x="420" y="16"/>
                        </a:lnTo>
                        <a:lnTo>
                          <a:pt x="412" y="14"/>
                        </a:lnTo>
                        <a:lnTo>
                          <a:pt x="407" y="12"/>
                        </a:lnTo>
                        <a:lnTo>
                          <a:pt x="401" y="12"/>
                        </a:lnTo>
                        <a:lnTo>
                          <a:pt x="393" y="12"/>
                        </a:lnTo>
                        <a:lnTo>
                          <a:pt x="384" y="12"/>
                        </a:lnTo>
                        <a:lnTo>
                          <a:pt x="376" y="16"/>
                        </a:lnTo>
                        <a:lnTo>
                          <a:pt x="367" y="17"/>
                        </a:lnTo>
                        <a:lnTo>
                          <a:pt x="359" y="23"/>
                        </a:lnTo>
                        <a:lnTo>
                          <a:pt x="355" y="23"/>
                        </a:lnTo>
                        <a:lnTo>
                          <a:pt x="352" y="27"/>
                        </a:lnTo>
                        <a:lnTo>
                          <a:pt x="346" y="31"/>
                        </a:lnTo>
                        <a:lnTo>
                          <a:pt x="338" y="36"/>
                        </a:lnTo>
                        <a:lnTo>
                          <a:pt x="331" y="42"/>
                        </a:lnTo>
                        <a:lnTo>
                          <a:pt x="323" y="50"/>
                        </a:lnTo>
                        <a:lnTo>
                          <a:pt x="317" y="54"/>
                        </a:lnTo>
                        <a:lnTo>
                          <a:pt x="313" y="59"/>
                        </a:lnTo>
                        <a:lnTo>
                          <a:pt x="312" y="57"/>
                        </a:lnTo>
                        <a:lnTo>
                          <a:pt x="304" y="54"/>
                        </a:lnTo>
                        <a:lnTo>
                          <a:pt x="298" y="52"/>
                        </a:lnTo>
                        <a:lnTo>
                          <a:pt x="293" y="50"/>
                        </a:lnTo>
                        <a:lnTo>
                          <a:pt x="287" y="48"/>
                        </a:lnTo>
                        <a:lnTo>
                          <a:pt x="281" y="48"/>
                        </a:lnTo>
                        <a:lnTo>
                          <a:pt x="274" y="46"/>
                        </a:lnTo>
                        <a:lnTo>
                          <a:pt x="266" y="46"/>
                        </a:lnTo>
                        <a:lnTo>
                          <a:pt x="256" y="46"/>
                        </a:lnTo>
                        <a:lnTo>
                          <a:pt x="249" y="48"/>
                        </a:lnTo>
                        <a:lnTo>
                          <a:pt x="239" y="50"/>
                        </a:lnTo>
                        <a:lnTo>
                          <a:pt x="232" y="54"/>
                        </a:lnTo>
                        <a:lnTo>
                          <a:pt x="222" y="57"/>
                        </a:lnTo>
                        <a:lnTo>
                          <a:pt x="215" y="65"/>
                        </a:lnTo>
                        <a:lnTo>
                          <a:pt x="205" y="71"/>
                        </a:lnTo>
                        <a:lnTo>
                          <a:pt x="198" y="78"/>
                        </a:lnTo>
                        <a:lnTo>
                          <a:pt x="192" y="86"/>
                        </a:lnTo>
                        <a:lnTo>
                          <a:pt x="184" y="93"/>
                        </a:lnTo>
                        <a:lnTo>
                          <a:pt x="179" y="99"/>
                        </a:lnTo>
                        <a:lnTo>
                          <a:pt x="175" y="107"/>
                        </a:lnTo>
                        <a:lnTo>
                          <a:pt x="171" y="112"/>
                        </a:lnTo>
                        <a:lnTo>
                          <a:pt x="169" y="120"/>
                        </a:lnTo>
                        <a:lnTo>
                          <a:pt x="165" y="124"/>
                        </a:lnTo>
                        <a:lnTo>
                          <a:pt x="163" y="130"/>
                        </a:lnTo>
                        <a:lnTo>
                          <a:pt x="161" y="137"/>
                        </a:lnTo>
                        <a:lnTo>
                          <a:pt x="161" y="143"/>
                        </a:lnTo>
                        <a:lnTo>
                          <a:pt x="161" y="147"/>
                        </a:lnTo>
                        <a:lnTo>
                          <a:pt x="161" y="152"/>
                        </a:lnTo>
                        <a:lnTo>
                          <a:pt x="163" y="158"/>
                        </a:lnTo>
                        <a:lnTo>
                          <a:pt x="165" y="162"/>
                        </a:lnTo>
                        <a:lnTo>
                          <a:pt x="161" y="160"/>
                        </a:lnTo>
                        <a:lnTo>
                          <a:pt x="154" y="158"/>
                        </a:lnTo>
                        <a:lnTo>
                          <a:pt x="146" y="156"/>
                        </a:lnTo>
                        <a:lnTo>
                          <a:pt x="141" y="154"/>
                        </a:lnTo>
                        <a:lnTo>
                          <a:pt x="131" y="152"/>
                        </a:lnTo>
                        <a:lnTo>
                          <a:pt x="123" y="152"/>
                        </a:lnTo>
                        <a:lnTo>
                          <a:pt x="114" y="152"/>
                        </a:lnTo>
                        <a:lnTo>
                          <a:pt x="104" y="152"/>
                        </a:lnTo>
                        <a:lnTo>
                          <a:pt x="99" y="152"/>
                        </a:lnTo>
                        <a:lnTo>
                          <a:pt x="93" y="154"/>
                        </a:lnTo>
                        <a:lnTo>
                          <a:pt x="87" y="154"/>
                        </a:lnTo>
                        <a:lnTo>
                          <a:pt x="82" y="158"/>
                        </a:lnTo>
                        <a:lnTo>
                          <a:pt x="76" y="158"/>
                        </a:lnTo>
                        <a:lnTo>
                          <a:pt x="70" y="162"/>
                        </a:lnTo>
                        <a:lnTo>
                          <a:pt x="65" y="164"/>
                        </a:lnTo>
                        <a:lnTo>
                          <a:pt x="57" y="168"/>
                        </a:lnTo>
                        <a:lnTo>
                          <a:pt x="51" y="171"/>
                        </a:lnTo>
                        <a:lnTo>
                          <a:pt x="45" y="175"/>
                        </a:lnTo>
                        <a:lnTo>
                          <a:pt x="40" y="179"/>
                        </a:lnTo>
                        <a:lnTo>
                          <a:pt x="34" y="185"/>
                        </a:lnTo>
                        <a:lnTo>
                          <a:pt x="28" y="190"/>
                        </a:lnTo>
                        <a:lnTo>
                          <a:pt x="23" y="196"/>
                        </a:lnTo>
                        <a:lnTo>
                          <a:pt x="17" y="202"/>
                        </a:lnTo>
                        <a:lnTo>
                          <a:pt x="15" y="208"/>
                        </a:lnTo>
                        <a:lnTo>
                          <a:pt x="11" y="213"/>
                        </a:lnTo>
                        <a:lnTo>
                          <a:pt x="7" y="219"/>
                        </a:lnTo>
                        <a:lnTo>
                          <a:pt x="6" y="227"/>
                        </a:lnTo>
                        <a:lnTo>
                          <a:pt x="4" y="234"/>
                        </a:lnTo>
                        <a:lnTo>
                          <a:pt x="2" y="240"/>
                        </a:lnTo>
                        <a:lnTo>
                          <a:pt x="0" y="247"/>
                        </a:lnTo>
                        <a:lnTo>
                          <a:pt x="0" y="253"/>
                        </a:lnTo>
                        <a:lnTo>
                          <a:pt x="0" y="261"/>
                        </a:lnTo>
                        <a:lnTo>
                          <a:pt x="0" y="268"/>
                        </a:lnTo>
                        <a:lnTo>
                          <a:pt x="0" y="276"/>
                        </a:lnTo>
                        <a:lnTo>
                          <a:pt x="2" y="282"/>
                        </a:lnTo>
                        <a:lnTo>
                          <a:pt x="4" y="289"/>
                        </a:lnTo>
                        <a:lnTo>
                          <a:pt x="4" y="295"/>
                        </a:lnTo>
                        <a:lnTo>
                          <a:pt x="6" y="303"/>
                        </a:lnTo>
                        <a:lnTo>
                          <a:pt x="7" y="308"/>
                        </a:lnTo>
                        <a:lnTo>
                          <a:pt x="9" y="314"/>
                        </a:lnTo>
                        <a:lnTo>
                          <a:pt x="9" y="320"/>
                        </a:lnTo>
                        <a:lnTo>
                          <a:pt x="11" y="325"/>
                        </a:lnTo>
                        <a:lnTo>
                          <a:pt x="13" y="331"/>
                        </a:lnTo>
                        <a:lnTo>
                          <a:pt x="15" y="337"/>
                        </a:lnTo>
                        <a:lnTo>
                          <a:pt x="19" y="344"/>
                        </a:lnTo>
                        <a:lnTo>
                          <a:pt x="23" y="350"/>
                        </a:lnTo>
                        <a:lnTo>
                          <a:pt x="25" y="354"/>
                        </a:lnTo>
                        <a:lnTo>
                          <a:pt x="25" y="356"/>
                        </a:lnTo>
                        <a:lnTo>
                          <a:pt x="25" y="358"/>
                        </a:lnTo>
                        <a:lnTo>
                          <a:pt x="28" y="363"/>
                        </a:lnTo>
                        <a:lnTo>
                          <a:pt x="30" y="367"/>
                        </a:lnTo>
                        <a:lnTo>
                          <a:pt x="32" y="375"/>
                        </a:lnTo>
                        <a:lnTo>
                          <a:pt x="36" y="381"/>
                        </a:lnTo>
                        <a:lnTo>
                          <a:pt x="42" y="388"/>
                        </a:lnTo>
                        <a:lnTo>
                          <a:pt x="45" y="396"/>
                        </a:lnTo>
                        <a:lnTo>
                          <a:pt x="53" y="403"/>
                        </a:lnTo>
                        <a:lnTo>
                          <a:pt x="59" y="413"/>
                        </a:lnTo>
                        <a:lnTo>
                          <a:pt x="68" y="422"/>
                        </a:lnTo>
                        <a:lnTo>
                          <a:pt x="76" y="432"/>
                        </a:lnTo>
                        <a:lnTo>
                          <a:pt x="87" y="441"/>
                        </a:lnTo>
                        <a:lnTo>
                          <a:pt x="91" y="447"/>
                        </a:lnTo>
                        <a:lnTo>
                          <a:pt x="99" y="453"/>
                        </a:lnTo>
                        <a:lnTo>
                          <a:pt x="104" y="457"/>
                        </a:lnTo>
                        <a:lnTo>
                          <a:pt x="110" y="462"/>
                        </a:lnTo>
                        <a:lnTo>
                          <a:pt x="112" y="464"/>
                        </a:lnTo>
                        <a:lnTo>
                          <a:pt x="116" y="470"/>
                        </a:lnTo>
                        <a:lnTo>
                          <a:pt x="122" y="476"/>
                        </a:lnTo>
                        <a:lnTo>
                          <a:pt x="127" y="485"/>
                        </a:lnTo>
                        <a:lnTo>
                          <a:pt x="131" y="489"/>
                        </a:lnTo>
                        <a:lnTo>
                          <a:pt x="135" y="495"/>
                        </a:lnTo>
                        <a:lnTo>
                          <a:pt x="139" y="500"/>
                        </a:lnTo>
                        <a:lnTo>
                          <a:pt x="142" y="506"/>
                        </a:lnTo>
                        <a:lnTo>
                          <a:pt x="144" y="512"/>
                        </a:lnTo>
                        <a:lnTo>
                          <a:pt x="148" y="519"/>
                        </a:lnTo>
                        <a:lnTo>
                          <a:pt x="150" y="525"/>
                        </a:lnTo>
                        <a:lnTo>
                          <a:pt x="154" y="531"/>
                        </a:lnTo>
                        <a:lnTo>
                          <a:pt x="156" y="535"/>
                        </a:lnTo>
                        <a:lnTo>
                          <a:pt x="160" y="544"/>
                        </a:lnTo>
                        <a:lnTo>
                          <a:pt x="161" y="548"/>
                        </a:lnTo>
                        <a:lnTo>
                          <a:pt x="163" y="554"/>
                        </a:lnTo>
                        <a:lnTo>
                          <a:pt x="165" y="559"/>
                        </a:lnTo>
                        <a:lnTo>
                          <a:pt x="169" y="565"/>
                        </a:lnTo>
                        <a:lnTo>
                          <a:pt x="171" y="573"/>
                        </a:lnTo>
                        <a:lnTo>
                          <a:pt x="175" y="578"/>
                        </a:lnTo>
                        <a:lnTo>
                          <a:pt x="177" y="584"/>
                        </a:lnTo>
                        <a:lnTo>
                          <a:pt x="180" y="592"/>
                        </a:lnTo>
                        <a:lnTo>
                          <a:pt x="182" y="597"/>
                        </a:lnTo>
                        <a:lnTo>
                          <a:pt x="186" y="603"/>
                        </a:lnTo>
                        <a:lnTo>
                          <a:pt x="188" y="611"/>
                        </a:lnTo>
                        <a:lnTo>
                          <a:pt x="194" y="616"/>
                        </a:lnTo>
                        <a:lnTo>
                          <a:pt x="196" y="622"/>
                        </a:lnTo>
                        <a:lnTo>
                          <a:pt x="198" y="630"/>
                        </a:lnTo>
                        <a:lnTo>
                          <a:pt x="201" y="635"/>
                        </a:lnTo>
                        <a:lnTo>
                          <a:pt x="203" y="641"/>
                        </a:lnTo>
                        <a:lnTo>
                          <a:pt x="209" y="650"/>
                        </a:lnTo>
                        <a:lnTo>
                          <a:pt x="215" y="660"/>
                        </a:lnTo>
                        <a:lnTo>
                          <a:pt x="218" y="669"/>
                        </a:lnTo>
                        <a:lnTo>
                          <a:pt x="222" y="675"/>
                        </a:lnTo>
                        <a:lnTo>
                          <a:pt x="224" y="679"/>
                        </a:lnTo>
                        <a:lnTo>
                          <a:pt x="224" y="681"/>
                        </a:lnTo>
                        <a:lnTo>
                          <a:pt x="226" y="685"/>
                        </a:lnTo>
                        <a:lnTo>
                          <a:pt x="230" y="690"/>
                        </a:lnTo>
                        <a:lnTo>
                          <a:pt x="236" y="698"/>
                        </a:lnTo>
                        <a:lnTo>
                          <a:pt x="241" y="706"/>
                        </a:lnTo>
                        <a:lnTo>
                          <a:pt x="249" y="717"/>
                        </a:lnTo>
                        <a:lnTo>
                          <a:pt x="253" y="723"/>
                        </a:lnTo>
                        <a:lnTo>
                          <a:pt x="256" y="728"/>
                        </a:lnTo>
                        <a:lnTo>
                          <a:pt x="260" y="734"/>
                        </a:lnTo>
                        <a:lnTo>
                          <a:pt x="266" y="740"/>
                        </a:lnTo>
                        <a:lnTo>
                          <a:pt x="270" y="746"/>
                        </a:lnTo>
                        <a:lnTo>
                          <a:pt x="275" y="751"/>
                        </a:lnTo>
                        <a:lnTo>
                          <a:pt x="279" y="757"/>
                        </a:lnTo>
                        <a:lnTo>
                          <a:pt x="285" y="763"/>
                        </a:lnTo>
                        <a:lnTo>
                          <a:pt x="289" y="768"/>
                        </a:lnTo>
                        <a:lnTo>
                          <a:pt x="294" y="776"/>
                        </a:lnTo>
                        <a:lnTo>
                          <a:pt x="300" y="782"/>
                        </a:lnTo>
                        <a:lnTo>
                          <a:pt x="306" y="787"/>
                        </a:lnTo>
                        <a:lnTo>
                          <a:pt x="312" y="793"/>
                        </a:lnTo>
                        <a:lnTo>
                          <a:pt x="315" y="799"/>
                        </a:lnTo>
                        <a:lnTo>
                          <a:pt x="321" y="803"/>
                        </a:lnTo>
                        <a:lnTo>
                          <a:pt x="327" y="810"/>
                        </a:lnTo>
                        <a:lnTo>
                          <a:pt x="333" y="814"/>
                        </a:lnTo>
                        <a:lnTo>
                          <a:pt x="338" y="818"/>
                        </a:lnTo>
                        <a:lnTo>
                          <a:pt x="344" y="822"/>
                        </a:lnTo>
                        <a:lnTo>
                          <a:pt x="350" y="825"/>
                        </a:lnTo>
                        <a:lnTo>
                          <a:pt x="372" y="797"/>
                        </a:lnTo>
                        <a:lnTo>
                          <a:pt x="369" y="795"/>
                        </a:lnTo>
                        <a:lnTo>
                          <a:pt x="363" y="791"/>
                        </a:lnTo>
                        <a:lnTo>
                          <a:pt x="357" y="785"/>
                        </a:lnTo>
                        <a:lnTo>
                          <a:pt x="352" y="782"/>
                        </a:lnTo>
                        <a:lnTo>
                          <a:pt x="346" y="774"/>
                        </a:lnTo>
                        <a:lnTo>
                          <a:pt x="338" y="766"/>
                        </a:lnTo>
                        <a:lnTo>
                          <a:pt x="334" y="763"/>
                        </a:lnTo>
                        <a:lnTo>
                          <a:pt x="331" y="757"/>
                        </a:lnTo>
                        <a:lnTo>
                          <a:pt x="325" y="751"/>
                        </a:lnTo>
                        <a:lnTo>
                          <a:pt x="321" y="746"/>
                        </a:lnTo>
                        <a:lnTo>
                          <a:pt x="315" y="740"/>
                        </a:lnTo>
                        <a:lnTo>
                          <a:pt x="312" y="734"/>
                        </a:lnTo>
                        <a:lnTo>
                          <a:pt x="306" y="727"/>
                        </a:lnTo>
                        <a:lnTo>
                          <a:pt x="300" y="719"/>
                        </a:lnTo>
                        <a:lnTo>
                          <a:pt x="294" y="711"/>
                        </a:lnTo>
                        <a:lnTo>
                          <a:pt x="289" y="704"/>
                        </a:lnTo>
                        <a:lnTo>
                          <a:pt x="283" y="694"/>
                        </a:lnTo>
                        <a:lnTo>
                          <a:pt x="277" y="685"/>
                        </a:lnTo>
                        <a:lnTo>
                          <a:pt x="272" y="673"/>
                        </a:lnTo>
                        <a:lnTo>
                          <a:pt x="266" y="664"/>
                        </a:lnTo>
                        <a:lnTo>
                          <a:pt x="260" y="652"/>
                        </a:lnTo>
                        <a:lnTo>
                          <a:pt x="255" y="643"/>
                        </a:lnTo>
                        <a:lnTo>
                          <a:pt x="192" y="514"/>
                        </a:lnTo>
                        <a:lnTo>
                          <a:pt x="188" y="512"/>
                        </a:lnTo>
                        <a:lnTo>
                          <a:pt x="186" y="504"/>
                        </a:lnTo>
                        <a:lnTo>
                          <a:pt x="182" y="498"/>
                        </a:lnTo>
                        <a:lnTo>
                          <a:pt x="180" y="493"/>
                        </a:lnTo>
                        <a:lnTo>
                          <a:pt x="179" y="487"/>
                        </a:lnTo>
                        <a:lnTo>
                          <a:pt x="175" y="479"/>
                        </a:lnTo>
                        <a:lnTo>
                          <a:pt x="169" y="472"/>
                        </a:lnTo>
                        <a:lnTo>
                          <a:pt x="165" y="466"/>
                        </a:lnTo>
                        <a:lnTo>
                          <a:pt x="161" y="458"/>
                        </a:lnTo>
                        <a:lnTo>
                          <a:pt x="156" y="451"/>
                        </a:lnTo>
                        <a:lnTo>
                          <a:pt x="150" y="443"/>
                        </a:lnTo>
                        <a:lnTo>
                          <a:pt x="144" y="436"/>
                        </a:lnTo>
                        <a:lnTo>
                          <a:pt x="139" y="430"/>
                        </a:lnTo>
                        <a:lnTo>
                          <a:pt x="133" y="424"/>
                        </a:lnTo>
                        <a:lnTo>
                          <a:pt x="125" y="419"/>
                        </a:lnTo>
                        <a:lnTo>
                          <a:pt x="120" y="413"/>
                        </a:lnTo>
                        <a:lnTo>
                          <a:pt x="114" y="407"/>
                        </a:lnTo>
                        <a:lnTo>
                          <a:pt x="108" y="401"/>
                        </a:lnTo>
                        <a:lnTo>
                          <a:pt x="103" y="396"/>
                        </a:lnTo>
                        <a:lnTo>
                          <a:pt x="95" y="390"/>
                        </a:lnTo>
                        <a:lnTo>
                          <a:pt x="89" y="384"/>
                        </a:lnTo>
                        <a:lnTo>
                          <a:pt x="85" y="379"/>
                        </a:lnTo>
                        <a:lnTo>
                          <a:pt x="82" y="373"/>
                        </a:lnTo>
                        <a:lnTo>
                          <a:pt x="76" y="365"/>
                        </a:lnTo>
                        <a:lnTo>
                          <a:pt x="72" y="362"/>
                        </a:lnTo>
                        <a:lnTo>
                          <a:pt x="70" y="356"/>
                        </a:lnTo>
                        <a:lnTo>
                          <a:pt x="65" y="346"/>
                        </a:lnTo>
                        <a:lnTo>
                          <a:pt x="61" y="339"/>
                        </a:lnTo>
                        <a:lnTo>
                          <a:pt x="61" y="337"/>
                        </a:lnTo>
                        <a:lnTo>
                          <a:pt x="59" y="333"/>
                        </a:lnTo>
                        <a:lnTo>
                          <a:pt x="55" y="327"/>
                        </a:lnTo>
                        <a:lnTo>
                          <a:pt x="53" y="323"/>
                        </a:lnTo>
                        <a:lnTo>
                          <a:pt x="51" y="314"/>
                        </a:lnTo>
                        <a:lnTo>
                          <a:pt x="47" y="306"/>
                        </a:lnTo>
                        <a:lnTo>
                          <a:pt x="45" y="295"/>
                        </a:lnTo>
                        <a:lnTo>
                          <a:pt x="44" y="285"/>
                        </a:lnTo>
                        <a:lnTo>
                          <a:pt x="42" y="280"/>
                        </a:lnTo>
                        <a:lnTo>
                          <a:pt x="42" y="274"/>
                        </a:lnTo>
                        <a:lnTo>
                          <a:pt x="42" y="268"/>
                        </a:lnTo>
                        <a:lnTo>
                          <a:pt x="42" y="263"/>
                        </a:lnTo>
                        <a:lnTo>
                          <a:pt x="42" y="251"/>
                        </a:lnTo>
                        <a:lnTo>
                          <a:pt x="44" y="242"/>
                        </a:lnTo>
                        <a:lnTo>
                          <a:pt x="45" y="230"/>
                        </a:lnTo>
                        <a:lnTo>
                          <a:pt x="49" y="221"/>
                        </a:lnTo>
                        <a:lnTo>
                          <a:pt x="55" y="213"/>
                        </a:lnTo>
                        <a:lnTo>
                          <a:pt x="66" y="208"/>
                        </a:lnTo>
                        <a:lnTo>
                          <a:pt x="74" y="200"/>
                        </a:lnTo>
                        <a:lnTo>
                          <a:pt x="85" y="196"/>
                        </a:lnTo>
                        <a:lnTo>
                          <a:pt x="93" y="194"/>
                        </a:lnTo>
                        <a:lnTo>
                          <a:pt x="104" y="192"/>
                        </a:lnTo>
                        <a:lnTo>
                          <a:pt x="112" y="190"/>
                        </a:lnTo>
                        <a:lnTo>
                          <a:pt x="122" y="190"/>
                        </a:lnTo>
                        <a:lnTo>
                          <a:pt x="129" y="190"/>
                        </a:lnTo>
                        <a:lnTo>
                          <a:pt x="139" y="192"/>
                        </a:lnTo>
                        <a:lnTo>
                          <a:pt x="146" y="194"/>
                        </a:lnTo>
                        <a:lnTo>
                          <a:pt x="154" y="196"/>
                        </a:lnTo>
                        <a:lnTo>
                          <a:pt x="158" y="198"/>
                        </a:lnTo>
                        <a:lnTo>
                          <a:pt x="163" y="200"/>
                        </a:lnTo>
                        <a:lnTo>
                          <a:pt x="171" y="202"/>
                        </a:lnTo>
                        <a:lnTo>
                          <a:pt x="175" y="204"/>
                        </a:lnTo>
                        <a:lnTo>
                          <a:pt x="177" y="206"/>
                        </a:lnTo>
                        <a:lnTo>
                          <a:pt x="180" y="209"/>
                        </a:lnTo>
                        <a:lnTo>
                          <a:pt x="186" y="213"/>
                        </a:lnTo>
                        <a:lnTo>
                          <a:pt x="194" y="215"/>
                        </a:lnTo>
                        <a:lnTo>
                          <a:pt x="201" y="221"/>
                        </a:lnTo>
                        <a:lnTo>
                          <a:pt x="209" y="228"/>
                        </a:lnTo>
                        <a:lnTo>
                          <a:pt x="218" y="236"/>
                        </a:lnTo>
                        <a:lnTo>
                          <a:pt x="228" y="242"/>
                        </a:lnTo>
                        <a:lnTo>
                          <a:pt x="237" y="251"/>
                        </a:lnTo>
                        <a:lnTo>
                          <a:pt x="241" y="255"/>
                        </a:lnTo>
                        <a:lnTo>
                          <a:pt x="247" y="261"/>
                        </a:lnTo>
                        <a:lnTo>
                          <a:pt x="253" y="266"/>
                        </a:lnTo>
                        <a:lnTo>
                          <a:pt x="256" y="272"/>
                        </a:lnTo>
                        <a:lnTo>
                          <a:pt x="260" y="278"/>
                        </a:lnTo>
                        <a:lnTo>
                          <a:pt x="266" y="284"/>
                        </a:lnTo>
                        <a:lnTo>
                          <a:pt x="270" y="289"/>
                        </a:lnTo>
                        <a:lnTo>
                          <a:pt x="274" y="295"/>
                        </a:lnTo>
                        <a:lnTo>
                          <a:pt x="277" y="303"/>
                        </a:lnTo>
                        <a:lnTo>
                          <a:pt x="281" y="308"/>
                        </a:lnTo>
                        <a:lnTo>
                          <a:pt x="285" y="314"/>
                        </a:lnTo>
                        <a:lnTo>
                          <a:pt x="289" y="322"/>
                        </a:lnTo>
                        <a:lnTo>
                          <a:pt x="293" y="327"/>
                        </a:lnTo>
                        <a:lnTo>
                          <a:pt x="294" y="333"/>
                        </a:lnTo>
                        <a:lnTo>
                          <a:pt x="298" y="341"/>
                        </a:lnTo>
                        <a:lnTo>
                          <a:pt x="300" y="346"/>
                        </a:lnTo>
                        <a:lnTo>
                          <a:pt x="304" y="352"/>
                        </a:lnTo>
                        <a:lnTo>
                          <a:pt x="308" y="358"/>
                        </a:lnTo>
                        <a:lnTo>
                          <a:pt x="310" y="363"/>
                        </a:lnTo>
                        <a:lnTo>
                          <a:pt x="313" y="371"/>
                        </a:lnTo>
                        <a:lnTo>
                          <a:pt x="319" y="381"/>
                        </a:lnTo>
                        <a:lnTo>
                          <a:pt x="325" y="390"/>
                        </a:lnTo>
                        <a:lnTo>
                          <a:pt x="331" y="400"/>
                        </a:lnTo>
                        <a:lnTo>
                          <a:pt x="338" y="409"/>
                        </a:lnTo>
                        <a:lnTo>
                          <a:pt x="344" y="415"/>
                        </a:lnTo>
                        <a:lnTo>
                          <a:pt x="348" y="420"/>
                        </a:lnTo>
                        <a:lnTo>
                          <a:pt x="353" y="426"/>
                        </a:lnTo>
                        <a:lnTo>
                          <a:pt x="359" y="432"/>
                        </a:lnTo>
                        <a:lnTo>
                          <a:pt x="367" y="438"/>
                        </a:lnTo>
                        <a:lnTo>
                          <a:pt x="374" y="441"/>
                        </a:lnTo>
                        <a:lnTo>
                          <a:pt x="384" y="436"/>
                        </a:lnTo>
                        <a:lnTo>
                          <a:pt x="391" y="428"/>
                        </a:lnTo>
                        <a:lnTo>
                          <a:pt x="397" y="419"/>
                        </a:lnTo>
                        <a:lnTo>
                          <a:pt x="399" y="417"/>
                        </a:lnTo>
                        <a:lnTo>
                          <a:pt x="399" y="415"/>
                        </a:lnTo>
                        <a:lnTo>
                          <a:pt x="397" y="409"/>
                        </a:lnTo>
                        <a:lnTo>
                          <a:pt x="393" y="403"/>
                        </a:lnTo>
                        <a:lnTo>
                          <a:pt x="393" y="400"/>
                        </a:lnTo>
                        <a:lnTo>
                          <a:pt x="390" y="394"/>
                        </a:lnTo>
                        <a:lnTo>
                          <a:pt x="388" y="388"/>
                        </a:lnTo>
                        <a:lnTo>
                          <a:pt x="382" y="381"/>
                        </a:lnTo>
                        <a:lnTo>
                          <a:pt x="378" y="373"/>
                        </a:lnTo>
                        <a:lnTo>
                          <a:pt x="371" y="362"/>
                        </a:lnTo>
                        <a:lnTo>
                          <a:pt x="365" y="354"/>
                        </a:lnTo>
                        <a:lnTo>
                          <a:pt x="361" y="346"/>
                        </a:lnTo>
                        <a:lnTo>
                          <a:pt x="355" y="341"/>
                        </a:lnTo>
                        <a:lnTo>
                          <a:pt x="352" y="335"/>
                        </a:lnTo>
                        <a:lnTo>
                          <a:pt x="348" y="329"/>
                        </a:lnTo>
                        <a:lnTo>
                          <a:pt x="342" y="322"/>
                        </a:lnTo>
                        <a:lnTo>
                          <a:pt x="336" y="316"/>
                        </a:lnTo>
                        <a:lnTo>
                          <a:pt x="331" y="308"/>
                        </a:lnTo>
                        <a:lnTo>
                          <a:pt x="325" y="303"/>
                        </a:lnTo>
                        <a:lnTo>
                          <a:pt x="317" y="295"/>
                        </a:lnTo>
                        <a:lnTo>
                          <a:pt x="312" y="287"/>
                        </a:lnTo>
                        <a:lnTo>
                          <a:pt x="306" y="280"/>
                        </a:lnTo>
                        <a:lnTo>
                          <a:pt x="300" y="274"/>
                        </a:lnTo>
                        <a:lnTo>
                          <a:pt x="294" y="268"/>
                        </a:lnTo>
                        <a:lnTo>
                          <a:pt x="289" y="261"/>
                        </a:lnTo>
                        <a:lnTo>
                          <a:pt x="281" y="255"/>
                        </a:lnTo>
                        <a:lnTo>
                          <a:pt x="277" y="251"/>
                        </a:lnTo>
                        <a:lnTo>
                          <a:pt x="272" y="246"/>
                        </a:lnTo>
                        <a:lnTo>
                          <a:pt x="266" y="238"/>
                        </a:lnTo>
                        <a:lnTo>
                          <a:pt x="260" y="232"/>
                        </a:lnTo>
                        <a:lnTo>
                          <a:pt x="256" y="228"/>
                        </a:lnTo>
                        <a:lnTo>
                          <a:pt x="247" y="217"/>
                        </a:lnTo>
                        <a:lnTo>
                          <a:pt x="239" y="209"/>
                        </a:lnTo>
                        <a:lnTo>
                          <a:pt x="230" y="198"/>
                        </a:lnTo>
                        <a:lnTo>
                          <a:pt x="224" y="190"/>
                        </a:lnTo>
                        <a:lnTo>
                          <a:pt x="217" y="181"/>
                        </a:lnTo>
                        <a:lnTo>
                          <a:pt x="213" y="175"/>
                        </a:lnTo>
                        <a:lnTo>
                          <a:pt x="207" y="166"/>
                        </a:lnTo>
                        <a:lnTo>
                          <a:pt x="205" y="158"/>
                        </a:lnTo>
                        <a:lnTo>
                          <a:pt x="203" y="152"/>
                        </a:lnTo>
                        <a:lnTo>
                          <a:pt x="203" y="147"/>
                        </a:lnTo>
                        <a:lnTo>
                          <a:pt x="203" y="139"/>
                        </a:lnTo>
                        <a:lnTo>
                          <a:pt x="205" y="133"/>
                        </a:lnTo>
                        <a:lnTo>
                          <a:pt x="207" y="128"/>
                        </a:lnTo>
                        <a:lnTo>
                          <a:pt x="213" y="122"/>
                        </a:lnTo>
                        <a:lnTo>
                          <a:pt x="217" y="116"/>
                        </a:lnTo>
                        <a:lnTo>
                          <a:pt x="220" y="109"/>
                        </a:lnTo>
                        <a:lnTo>
                          <a:pt x="226" y="105"/>
                        </a:lnTo>
                        <a:lnTo>
                          <a:pt x="234" y="101"/>
                        </a:lnTo>
                        <a:lnTo>
                          <a:pt x="239" y="95"/>
                        </a:lnTo>
                        <a:lnTo>
                          <a:pt x="247" y="92"/>
                        </a:lnTo>
                        <a:lnTo>
                          <a:pt x="253" y="90"/>
                        </a:lnTo>
                        <a:lnTo>
                          <a:pt x="260" y="88"/>
                        </a:lnTo>
                        <a:lnTo>
                          <a:pt x="266" y="86"/>
                        </a:lnTo>
                        <a:lnTo>
                          <a:pt x="274" y="86"/>
                        </a:lnTo>
                        <a:lnTo>
                          <a:pt x="279" y="86"/>
                        </a:lnTo>
                        <a:lnTo>
                          <a:pt x="287" y="88"/>
                        </a:lnTo>
                        <a:lnTo>
                          <a:pt x="291" y="88"/>
                        </a:lnTo>
                        <a:lnTo>
                          <a:pt x="296" y="90"/>
                        </a:lnTo>
                        <a:lnTo>
                          <a:pt x="300" y="93"/>
                        </a:lnTo>
                        <a:lnTo>
                          <a:pt x="304" y="97"/>
                        </a:lnTo>
                        <a:lnTo>
                          <a:pt x="310" y="105"/>
                        </a:lnTo>
                        <a:lnTo>
                          <a:pt x="315" y="116"/>
                        </a:lnTo>
                        <a:lnTo>
                          <a:pt x="317" y="126"/>
                        </a:lnTo>
                        <a:lnTo>
                          <a:pt x="321" y="137"/>
                        </a:lnTo>
                        <a:lnTo>
                          <a:pt x="325" y="147"/>
                        </a:lnTo>
                        <a:lnTo>
                          <a:pt x="329" y="158"/>
                        </a:lnTo>
                        <a:lnTo>
                          <a:pt x="331" y="162"/>
                        </a:lnTo>
                        <a:lnTo>
                          <a:pt x="334" y="168"/>
                        </a:lnTo>
                        <a:lnTo>
                          <a:pt x="340" y="177"/>
                        </a:lnTo>
                        <a:lnTo>
                          <a:pt x="348" y="187"/>
                        </a:lnTo>
                        <a:lnTo>
                          <a:pt x="352" y="192"/>
                        </a:lnTo>
                        <a:lnTo>
                          <a:pt x="355" y="198"/>
                        </a:lnTo>
                        <a:lnTo>
                          <a:pt x="359" y="204"/>
                        </a:lnTo>
                        <a:lnTo>
                          <a:pt x="365" y="211"/>
                        </a:lnTo>
                        <a:lnTo>
                          <a:pt x="369" y="217"/>
                        </a:lnTo>
                        <a:lnTo>
                          <a:pt x="372" y="223"/>
                        </a:lnTo>
                        <a:lnTo>
                          <a:pt x="378" y="230"/>
                        </a:lnTo>
                        <a:lnTo>
                          <a:pt x="384" y="236"/>
                        </a:lnTo>
                        <a:lnTo>
                          <a:pt x="388" y="242"/>
                        </a:lnTo>
                        <a:lnTo>
                          <a:pt x="391" y="249"/>
                        </a:lnTo>
                        <a:lnTo>
                          <a:pt x="397" y="255"/>
                        </a:lnTo>
                        <a:lnTo>
                          <a:pt x="403" y="261"/>
                        </a:lnTo>
                        <a:lnTo>
                          <a:pt x="407" y="266"/>
                        </a:lnTo>
                        <a:lnTo>
                          <a:pt x="412" y="272"/>
                        </a:lnTo>
                        <a:lnTo>
                          <a:pt x="418" y="278"/>
                        </a:lnTo>
                        <a:lnTo>
                          <a:pt x="424" y="284"/>
                        </a:lnTo>
                        <a:lnTo>
                          <a:pt x="431" y="293"/>
                        </a:lnTo>
                        <a:lnTo>
                          <a:pt x="443" y="303"/>
                        </a:lnTo>
                        <a:lnTo>
                          <a:pt x="450" y="308"/>
                        </a:lnTo>
                        <a:lnTo>
                          <a:pt x="458" y="312"/>
                        </a:lnTo>
                        <a:lnTo>
                          <a:pt x="475" y="312"/>
                        </a:lnTo>
                        <a:lnTo>
                          <a:pt x="483" y="276"/>
                        </a:lnTo>
                        <a:lnTo>
                          <a:pt x="481" y="276"/>
                        </a:lnTo>
                        <a:lnTo>
                          <a:pt x="477" y="272"/>
                        </a:lnTo>
                        <a:lnTo>
                          <a:pt x="467" y="266"/>
                        </a:lnTo>
                        <a:lnTo>
                          <a:pt x="460" y="259"/>
                        </a:lnTo>
                        <a:lnTo>
                          <a:pt x="454" y="253"/>
                        </a:lnTo>
                        <a:lnTo>
                          <a:pt x="447" y="247"/>
                        </a:lnTo>
                        <a:lnTo>
                          <a:pt x="439" y="240"/>
                        </a:lnTo>
                        <a:lnTo>
                          <a:pt x="431" y="232"/>
                        </a:lnTo>
                        <a:lnTo>
                          <a:pt x="428" y="227"/>
                        </a:lnTo>
                        <a:lnTo>
                          <a:pt x="424" y="221"/>
                        </a:lnTo>
                        <a:lnTo>
                          <a:pt x="418" y="215"/>
                        </a:lnTo>
                        <a:lnTo>
                          <a:pt x="414" y="211"/>
                        </a:lnTo>
                        <a:lnTo>
                          <a:pt x="409" y="204"/>
                        </a:lnTo>
                        <a:lnTo>
                          <a:pt x="405" y="198"/>
                        </a:lnTo>
                        <a:lnTo>
                          <a:pt x="399" y="192"/>
                        </a:lnTo>
                        <a:lnTo>
                          <a:pt x="393" y="185"/>
                        </a:lnTo>
                        <a:lnTo>
                          <a:pt x="388" y="177"/>
                        </a:lnTo>
                        <a:lnTo>
                          <a:pt x="384" y="171"/>
                        </a:lnTo>
                        <a:lnTo>
                          <a:pt x="378" y="164"/>
                        </a:lnTo>
                        <a:lnTo>
                          <a:pt x="374" y="158"/>
                        </a:lnTo>
                        <a:lnTo>
                          <a:pt x="371" y="152"/>
                        </a:lnTo>
                        <a:lnTo>
                          <a:pt x="367" y="147"/>
                        </a:lnTo>
                        <a:lnTo>
                          <a:pt x="365" y="141"/>
                        </a:lnTo>
                        <a:lnTo>
                          <a:pt x="363" y="137"/>
                        </a:lnTo>
                        <a:lnTo>
                          <a:pt x="355" y="128"/>
                        </a:lnTo>
                        <a:lnTo>
                          <a:pt x="353" y="120"/>
                        </a:lnTo>
                        <a:lnTo>
                          <a:pt x="350" y="111"/>
                        </a:lnTo>
                        <a:lnTo>
                          <a:pt x="350" y="105"/>
                        </a:lnTo>
                        <a:lnTo>
                          <a:pt x="348" y="99"/>
                        </a:lnTo>
                        <a:lnTo>
                          <a:pt x="350" y="92"/>
                        </a:lnTo>
                        <a:lnTo>
                          <a:pt x="350" y="88"/>
                        </a:lnTo>
                        <a:lnTo>
                          <a:pt x="352" y="84"/>
                        </a:lnTo>
                        <a:lnTo>
                          <a:pt x="353" y="74"/>
                        </a:lnTo>
                        <a:lnTo>
                          <a:pt x="361" y="69"/>
                        </a:lnTo>
                        <a:lnTo>
                          <a:pt x="365" y="61"/>
                        </a:lnTo>
                        <a:lnTo>
                          <a:pt x="374" y="55"/>
                        </a:lnTo>
                        <a:lnTo>
                          <a:pt x="380" y="54"/>
                        </a:lnTo>
                        <a:lnTo>
                          <a:pt x="384" y="52"/>
                        </a:lnTo>
                        <a:lnTo>
                          <a:pt x="390" y="52"/>
                        </a:lnTo>
                        <a:lnTo>
                          <a:pt x="397" y="52"/>
                        </a:lnTo>
                        <a:lnTo>
                          <a:pt x="401" y="50"/>
                        </a:lnTo>
                        <a:lnTo>
                          <a:pt x="407" y="50"/>
                        </a:lnTo>
                        <a:lnTo>
                          <a:pt x="412" y="52"/>
                        </a:lnTo>
                        <a:lnTo>
                          <a:pt x="418" y="52"/>
                        </a:lnTo>
                        <a:lnTo>
                          <a:pt x="426" y="55"/>
                        </a:lnTo>
                        <a:lnTo>
                          <a:pt x="433" y="61"/>
                        </a:lnTo>
                        <a:lnTo>
                          <a:pt x="435" y="65"/>
                        </a:lnTo>
                        <a:lnTo>
                          <a:pt x="437" y="69"/>
                        </a:lnTo>
                        <a:lnTo>
                          <a:pt x="437" y="74"/>
                        </a:lnTo>
                        <a:lnTo>
                          <a:pt x="439" y="80"/>
                        </a:lnTo>
                        <a:lnTo>
                          <a:pt x="441" y="86"/>
                        </a:lnTo>
                        <a:lnTo>
                          <a:pt x="443" y="92"/>
                        </a:lnTo>
                        <a:lnTo>
                          <a:pt x="443" y="99"/>
                        </a:lnTo>
                        <a:lnTo>
                          <a:pt x="445" y="105"/>
                        </a:lnTo>
                        <a:lnTo>
                          <a:pt x="447" y="111"/>
                        </a:lnTo>
                        <a:lnTo>
                          <a:pt x="448" y="118"/>
                        </a:lnTo>
                        <a:lnTo>
                          <a:pt x="448" y="124"/>
                        </a:lnTo>
                        <a:lnTo>
                          <a:pt x="450" y="131"/>
                        </a:lnTo>
                        <a:lnTo>
                          <a:pt x="454" y="137"/>
                        </a:lnTo>
                        <a:lnTo>
                          <a:pt x="456" y="145"/>
                        </a:lnTo>
                        <a:lnTo>
                          <a:pt x="458" y="150"/>
                        </a:lnTo>
                        <a:lnTo>
                          <a:pt x="462" y="158"/>
                        </a:lnTo>
                        <a:lnTo>
                          <a:pt x="464" y="162"/>
                        </a:lnTo>
                        <a:lnTo>
                          <a:pt x="469" y="171"/>
                        </a:lnTo>
                        <a:lnTo>
                          <a:pt x="475" y="179"/>
                        </a:lnTo>
                        <a:lnTo>
                          <a:pt x="483" y="189"/>
                        </a:lnTo>
                        <a:lnTo>
                          <a:pt x="492" y="198"/>
                        </a:lnTo>
                        <a:lnTo>
                          <a:pt x="502" y="209"/>
                        </a:lnTo>
                        <a:lnTo>
                          <a:pt x="505" y="213"/>
                        </a:lnTo>
                        <a:lnTo>
                          <a:pt x="511" y="219"/>
                        </a:lnTo>
                        <a:lnTo>
                          <a:pt x="515" y="227"/>
                        </a:lnTo>
                        <a:lnTo>
                          <a:pt x="521" y="232"/>
                        </a:lnTo>
                        <a:lnTo>
                          <a:pt x="530" y="242"/>
                        </a:lnTo>
                        <a:lnTo>
                          <a:pt x="540" y="251"/>
                        </a:lnTo>
                        <a:lnTo>
                          <a:pt x="547" y="259"/>
                        </a:lnTo>
                        <a:lnTo>
                          <a:pt x="557" y="268"/>
                        </a:lnTo>
                        <a:lnTo>
                          <a:pt x="561" y="274"/>
                        </a:lnTo>
                        <a:lnTo>
                          <a:pt x="568" y="280"/>
                        </a:lnTo>
                        <a:lnTo>
                          <a:pt x="570" y="284"/>
                        </a:lnTo>
                        <a:lnTo>
                          <a:pt x="572" y="285"/>
                        </a:lnTo>
                        <a:lnTo>
                          <a:pt x="602" y="259"/>
                        </a:lnTo>
                        <a:lnTo>
                          <a:pt x="498" y="139"/>
                        </a:lnTo>
                        <a:lnTo>
                          <a:pt x="496" y="135"/>
                        </a:lnTo>
                        <a:lnTo>
                          <a:pt x="494" y="128"/>
                        </a:lnTo>
                        <a:lnTo>
                          <a:pt x="492" y="124"/>
                        </a:lnTo>
                        <a:lnTo>
                          <a:pt x="490" y="118"/>
                        </a:lnTo>
                        <a:lnTo>
                          <a:pt x="488" y="112"/>
                        </a:lnTo>
                        <a:lnTo>
                          <a:pt x="486" y="107"/>
                        </a:lnTo>
                        <a:lnTo>
                          <a:pt x="485" y="101"/>
                        </a:lnTo>
                        <a:lnTo>
                          <a:pt x="483" y="93"/>
                        </a:lnTo>
                        <a:lnTo>
                          <a:pt x="479" y="88"/>
                        </a:lnTo>
                        <a:lnTo>
                          <a:pt x="477" y="82"/>
                        </a:lnTo>
                        <a:lnTo>
                          <a:pt x="475" y="74"/>
                        </a:lnTo>
                        <a:lnTo>
                          <a:pt x="471" y="69"/>
                        </a:lnTo>
                        <a:lnTo>
                          <a:pt x="467" y="63"/>
                        </a:lnTo>
                        <a:lnTo>
                          <a:pt x="466" y="59"/>
                        </a:lnTo>
                        <a:lnTo>
                          <a:pt x="467" y="57"/>
                        </a:lnTo>
                        <a:lnTo>
                          <a:pt x="473" y="54"/>
                        </a:lnTo>
                        <a:lnTo>
                          <a:pt x="479" y="50"/>
                        </a:lnTo>
                        <a:lnTo>
                          <a:pt x="490" y="46"/>
                        </a:lnTo>
                        <a:lnTo>
                          <a:pt x="494" y="42"/>
                        </a:lnTo>
                        <a:lnTo>
                          <a:pt x="500" y="40"/>
                        </a:lnTo>
                        <a:lnTo>
                          <a:pt x="505" y="38"/>
                        </a:lnTo>
                        <a:lnTo>
                          <a:pt x="511" y="38"/>
                        </a:lnTo>
                        <a:lnTo>
                          <a:pt x="517" y="38"/>
                        </a:lnTo>
                        <a:lnTo>
                          <a:pt x="523" y="38"/>
                        </a:lnTo>
                        <a:lnTo>
                          <a:pt x="530" y="40"/>
                        </a:lnTo>
                        <a:lnTo>
                          <a:pt x="536" y="46"/>
                        </a:lnTo>
                        <a:lnTo>
                          <a:pt x="545" y="52"/>
                        </a:lnTo>
                        <a:lnTo>
                          <a:pt x="553" y="61"/>
                        </a:lnTo>
                        <a:lnTo>
                          <a:pt x="555" y="67"/>
                        </a:lnTo>
                        <a:lnTo>
                          <a:pt x="557" y="71"/>
                        </a:lnTo>
                        <a:lnTo>
                          <a:pt x="559" y="76"/>
                        </a:lnTo>
                        <a:lnTo>
                          <a:pt x="561" y="84"/>
                        </a:lnTo>
                        <a:lnTo>
                          <a:pt x="562" y="88"/>
                        </a:lnTo>
                        <a:lnTo>
                          <a:pt x="562" y="93"/>
                        </a:lnTo>
                        <a:lnTo>
                          <a:pt x="564" y="101"/>
                        </a:lnTo>
                        <a:lnTo>
                          <a:pt x="566" y="107"/>
                        </a:lnTo>
                        <a:lnTo>
                          <a:pt x="568" y="111"/>
                        </a:lnTo>
                        <a:lnTo>
                          <a:pt x="570" y="118"/>
                        </a:lnTo>
                        <a:lnTo>
                          <a:pt x="572" y="124"/>
                        </a:lnTo>
                        <a:lnTo>
                          <a:pt x="576" y="130"/>
                        </a:lnTo>
                        <a:lnTo>
                          <a:pt x="578" y="135"/>
                        </a:lnTo>
                        <a:lnTo>
                          <a:pt x="583" y="141"/>
                        </a:lnTo>
                        <a:lnTo>
                          <a:pt x="587" y="147"/>
                        </a:lnTo>
                        <a:lnTo>
                          <a:pt x="593" y="156"/>
                        </a:lnTo>
                        <a:lnTo>
                          <a:pt x="599" y="164"/>
                        </a:lnTo>
                        <a:lnTo>
                          <a:pt x="606" y="173"/>
                        </a:lnTo>
                        <a:lnTo>
                          <a:pt x="614" y="183"/>
                        </a:lnTo>
                        <a:lnTo>
                          <a:pt x="621" y="192"/>
                        </a:lnTo>
                        <a:lnTo>
                          <a:pt x="627" y="200"/>
                        </a:lnTo>
                        <a:lnTo>
                          <a:pt x="635" y="208"/>
                        </a:lnTo>
                        <a:lnTo>
                          <a:pt x="640" y="215"/>
                        </a:lnTo>
                        <a:lnTo>
                          <a:pt x="646" y="221"/>
                        </a:lnTo>
                        <a:lnTo>
                          <a:pt x="650" y="227"/>
                        </a:lnTo>
                        <a:lnTo>
                          <a:pt x="654" y="230"/>
                        </a:lnTo>
                        <a:lnTo>
                          <a:pt x="656" y="232"/>
                        </a:lnTo>
                        <a:lnTo>
                          <a:pt x="658" y="234"/>
                        </a:lnTo>
                        <a:lnTo>
                          <a:pt x="686" y="211"/>
                        </a:lnTo>
                        <a:lnTo>
                          <a:pt x="686"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156"/>
                  <p:cNvSpPr>
                    <a:spLocks/>
                  </p:cNvSpPr>
                  <p:nvPr/>
                </p:nvSpPr>
                <p:spPr bwMode="auto">
                  <a:xfrm rot="9720529">
                    <a:off x="4952" y="2919"/>
                    <a:ext cx="24" cy="26"/>
                  </a:xfrm>
                  <a:custGeom>
                    <a:avLst/>
                    <a:gdLst>
                      <a:gd name="T0" fmla="*/ 17 w 47"/>
                      <a:gd name="T1" fmla="*/ 7 h 66"/>
                      <a:gd name="T2" fmla="*/ 17 w 47"/>
                      <a:gd name="T3" fmla="*/ 9 h 66"/>
                      <a:gd name="T4" fmla="*/ 19 w 47"/>
                      <a:gd name="T5" fmla="*/ 17 h 66"/>
                      <a:gd name="T6" fmla="*/ 19 w 47"/>
                      <a:gd name="T7" fmla="*/ 26 h 66"/>
                      <a:gd name="T8" fmla="*/ 19 w 47"/>
                      <a:gd name="T9" fmla="*/ 34 h 66"/>
                      <a:gd name="T10" fmla="*/ 13 w 47"/>
                      <a:gd name="T11" fmla="*/ 36 h 66"/>
                      <a:gd name="T12" fmla="*/ 8 w 47"/>
                      <a:gd name="T13" fmla="*/ 38 h 66"/>
                      <a:gd name="T14" fmla="*/ 2 w 47"/>
                      <a:gd name="T15" fmla="*/ 38 h 66"/>
                      <a:gd name="T16" fmla="*/ 0 w 47"/>
                      <a:gd name="T17" fmla="*/ 40 h 66"/>
                      <a:gd name="T18" fmla="*/ 9 w 47"/>
                      <a:gd name="T19" fmla="*/ 66 h 66"/>
                      <a:gd name="T20" fmla="*/ 9 w 47"/>
                      <a:gd name="T21" fmla="*/ 66 h 66"/>
                      <a:gd name="T22" fmla="*/ 15 w 47"/>
                      <a:gd name="T23" fmla="*/ 66 h 66"/>
                      <a:gd name="T24" fmla="*/ 21 w 47"/>
                      <a:gd name="T25" fmla="*/ 64 h 66"/>
                      <a:gd name="T26" fmla="*/ 27 w 47"/>
                      <a:gd name="T27" fmla="*/ 60 h 66"/>
                      <a:gd name="T28" fmla="*/ 34 w 47"/>
                      <a:gd name="T29" fmla="*/ 57 h 66"/>
                      <a:gd name="T30" fmla="*/ 40 w 47"/>
                      <a:gd name="T31" fmla="*/ 53 h 66"/>
                      <a:gd name="T32" fmla="*/ 44 w 47"/>
                      <a:gd name="T33" fmla="*/ 47 h 66"/>
                      <a:gd name="T34" fmla="*/ 47 w 47"/>
                      <a:gd name="T35" fmla="*/ 40 h 66"/>
                      <a:gd name="T36" fmla="*/ 46 w 47"/>
                      <a:gd name="T37" fmla="*/ 30 h 66"/>
                      <a:gd name="T38" fmla="*/ 46 w 47"/>
                      <a:gd name="T39" fmla="*/ 22 h 66"/>
                      <a:gd name="T40" fmla="*/ 44 w 47"/>
                      <a:gd name="T41" fmla="*/ 15 h 66"/>
                      <a:gd name="T42" fmla="*/ 44 w 47"/>
                      <a:gd name="T43" fmla="*/ 9 h 66"/>
                      <a:gd name="T44" fmla="*/ 40 w 47"/>
                      <a:gd name="T45" fmla="*/ 2 h 66"/>
                      <a:gd name="T46" fmla="*/ 40 w 47"/>
                      <a:gd name="T47" fmla="*/ 0 h 66"/>
                      <a:gd name="T48" fmla="*/ 17 w 47"/>
                      <a:gd name="T49" fmla="*/ 7 h 66"/>
                      <a:gd name="T50" fmla="*/ 17 w 47"/>
                      <a:gd name="T51"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66">
                        <a:moveTo>
                          <a:pt x="17" y="7"/>
                        </a:moveTo>
                        <a:lnTo>
                          <a:pt x="17" y="9"/>
                        </a:lnTo>
                        <a:lnTo>
                          <a:pt x="19" y="17"/>
                        </a:lnTo>
                        <a:lnTo>
                          <a:pt x="19" y="26"/>
                        </a:lnTo>
                        <a:lnTo>
                          <a:pt x="19" y="34"/>
                        </a:lnTo>
                        <a:lnTo>
                          <a:pt x="13" y="36"/>
                        </a:lnTo>
                        <a:lnTo>
                          <a:pt x="8" y="38"/>
                        </a:lnTo>
                        <a:lnTo>
                          <a:pt x="2" y="38"/>
                        </a:lnTo>
                        <a:lnTo>
                          <a:pt x="0" y="40"/>
                        </a:lnTo>
                        <a:lnTo>
                          <a:pt x="9" y="66"/>
                        </a:lnTo>
                        <a:lnTo>
                          <a:pt x="9" y="66"/>
                        </a:lnTo>
                        <a:lnTo>
                          <a:pt x="15" y="66"/>
                        </a:lnTo>
                        <a:lnTo>
                          <a:pt x="21" y="64"/>
                        </a:lnTo>
                        <a:lnTo>
                          <a:pt x="27" y="60"/>
                        </a:lnTo>
                        <a:lnTo>
                          <a:pt x="34" y="57"/>
                        </a:lnTo>
                        <a:lnTo>
                          <a:pt x="40" y="53"/>
                        </a:lnTo>
                        <a:lnTo>
                          <a:pt x="44" y="47"/>
                        </a:lnTo>
                        <a:lnTo>
                          <a:pt x="47" y="40"/>
                        </a:lnTo>
                        <a:lnTo>
                          <a:pt x="46" y="30"/>
                        </a:lnTo>
                        <a:lnTo>
                          <a:pt x="46" y="22"/>
                        </a:lnTo>
                        <a:lnTo>
                          <a:pt x="44" y="15"/>
                        </a:lnTo>
                        <a:lnTo>
                          <a:pt x="44" y="9"/>
                        </a:lnTo>
                        <a:lnTo>
                          <a:pt x="40" y="2"/>
                        </a:lnTo>
                        <a:lnTo>
                          <a:pt x="40" y="0"/>
                        </a:lnTo>
                        <a:lnTo>
                          <a:pt x="17" y="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157"/>
                  <p:cNvSpPr>
                    <a:spLocks/>
                  </p:cNvSpPr>
                  <p:nvPr/>
                </p:nvSpPr>
                <p:spPr bwMode="auto">
                  <a:xfrm rot="9720529">
                    <a:off x="5004" y="2893"/>
                    <a:ext cx="24" cy="27"/>
                  </a:xfrm>
                  <a:custGeom>
                    <a:avLst/>
                    <a:gdLst>
                      <a:gd name="T0" fmla="*/ 17 w 49"/>
                      <a:gd name="T1" fmla="*/ 5 h 68"/>
                      <a:gd name="T2" fmla="*/ 17 w 49"/>
                      <a:gd name="T3" fmla="*/ 7 h 68"/>
                      <a:gd name="T4" fmla="*/ 19 w 49"/>
                      <a:gd name="T5" fmla="*/ 17 h 68"/>
                      <a:gd name="T6" fmla="*/ 21 w 49"/>
                      <a:gd name="T7" fmla="*/ 26 h 68"/>
                      <a:gd name="T8" fmla="*/ 19 w 49"/>
                      <a:gd name="T9" fmla="*/ 34 h 68"/>
                      <a:gd name="T10" fmla="*/ 13 w 49"/>
                      <a:gd name="T11" fmla="*/ 36 h 68"/>
                      <a:gd name="T12" fmla="*/ 8 w 49"/>
                      <a:gd name="T13" fmla="*/ 38 h 68"/>
                      <a:gd name="T14" fmla="*/ 2 w 49"/>
                      <a:gd name="T15" fmla="*/ 38 h 68"/>
                      <a:gd name="T16" fmla="*/ 0 w 49"/>
                      <a:gd name="T17" fmla="*/ 40 h 68"/>
                      <a:gd name="T18" fmla="*/ 8 w 49"/>
                      <a:gd name="T19" fmla="*/ 68 h 68"/>
                      <a:gd name="T20" fmla="*/ 10 w 49"/>
                      <a:gd name="T21" fmla="*/ 66 h 68"/>
                      <a:gd name="T22" fmla="*/ 13 w 49"/>
                      <a:gd name="T23" fmla="*/ 66 h 68"/>
                      <a:gd name="T24" fmla="*/ 19 w 49"/>
                      <a:gd name="T25" fmla="*/ 64 h 68"/>
                      <a:gd name="T26" fmla="*/ 27 w 49"/>
                      <a:gd name="T27" fmla="*/ 62 h 68"/>
                      <a:gd name="T28" fmla="*/ 32 w 49"/>
                      <a:gd name="T29" fmla="*/ 59 h 68"/>
                      <a:gd name="T30" fmla="*/ 40 w 49"/>
                      <a:gd name="T31" fmla="*/ 53 h 68"/>
                      <a:gd name="T32" fmla="*/ 46 w 49"/>
                      <a:gd name="T33" fmla="*/ 47 h 68"/>
                      <a:gd name="T34" fmla="*/ 49 w 49"/>
                      <a:gd name="T35" fmla="*/ 40 h 68"/>
                      <a:gd name="T36" fmla="*/ 48 w 49"/>
                      <a:gd name="T37" fmla="*/ 30 h 68"/>
                      <a:gd name="T38" fmla="*/ 48 w 49"/>
                      <a:gd name="T39" fmla="*/ 22 h 68"/>
                      <a:gd name="T40" fmla="*/ 46 w 49"/>
                      <a:gd name="T41" fmla="*/ 15 h 68"/>
                      <a:gd name="T42" fmla="*/ 46 w 49"/>
                      <a:gd name="T43" fmla="*/ 11 h 68"/>
                      <a:gd name="T44" fmla="*/ 42 w 49"/>
                      <a:gd name="T45" fmla="*/ 2 h 68"/>
                      <a:gd name="T46" fmla="*/ 42 w 49"/>
                      <a:gd name="T47" fmla="*/ 0 h 68"/>
                      <a:gd name="T48" fmla="*/ 17 w 49"/>
                      <a:gd name="T49" fmla="*/ 5 h 68"/>
                      <a:gd name="T50" fmla="*/ 17 w 49"/>
                      <a:gd name="T5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68">
                        <a:moveTo>
                          <a:pt x="17" y="5"/>
                        </a:moveTo>
                        <a:lnTo>
                          <a:pt x="17" y="7"/>
                        </a:lnTo>
                        <a:lnTo>
                          <a:pt x="19" y="17"/>
                        </a:lnTo>
                        <a:lnTo>
                          <a:pt x="21" y="26"/>
                        </a:lnTo>
                        <a:lnTo>
                          <a:pt x="19" y="34"/>
                        </a:lnTo>
                        <a:lnTo>
                          <a:pt x="13" y="36"/>
                        </a:lnTo>
                        <a:lnTo>
                          <a:pt x="8" y="38"/>
                        </a:lnTo>
                        <a:lnTo>
                          <a:pt x="2" y="38"/>
                        </a:lnTo>
                        <a:lnTo>
                          <a:pt x="0" y="40"/>
                        </a:lnTo>
                        <a:lnTo>
                          <a:pt x="8" y="68"/>
                        </a:lnTo>
                        <a:lnTo>
                          <a:pt x="10" y="66"/>
                        </a:lnTo>
                        <a:lnTo>
                          <a:pt x="13" y="66"/>
                        </a:lnTo>
                        <a:lnTo>
                          <a:pt x="19" y="64"/>
                        </a:lnTo>
                        <a:lnTo>
                          <a:pt x="27" y="62"/>
                        </a:lnTo>
                        <a:lnTo>
                          <a:pt x="32" y="59"/>
                        </a:lnTo>
                        <a:lnTo>
                          <a:pt x="40" y="53"/>
                        </a:lnTo>
                        <a:lnTo>
                          <a:pt x="46" y="47"/>
                        </a:lnTo>
                        <a:lnTo>
                          <a:pt x="49" y="40"/>
                        </a:lnTo>
                        <a:lnTo>
                          <a:pt x="48" y="30"/>
                        </a:lnTo>
                        <a:lnTo>
                          <a:pt x="48" y="22"/>
                        </a:lnTo>
                        <a:lnTo>
                          <a:pt x="46" y="15"/>
                        </a:lnTo>
                        <a:lnTo>
                          <a:pt x="46" y="11"/>
                        </a:lnTo>
                        <a:lnTo>
                          <a:pt x="42" y="2"/>
                        </a:lnTo>
                        <a:lnTo>
                          <a:pt x="42" y="0"/>
                        </a:lnTo>
                        <a:lnTo>
                          <a:pt x="17" y="5"/>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158"/>
                  <p:cNvSpPr>
                    <a:spLocks/>
                  </p:cNvSpPr>
                  <p:nvPr/>
                </p:nvSpPr>
                <p:spPr bwMode="auto">
                  <a:xfrm rot="9720529">
                    <a:off x="5053" y="2848"/>
                    <a:ext cx="48" cy="42"/>
                  </a:xfrm>
                  <a:custGeom>
                    <a:avLst/>
                    <a:gdLst>
                      <a:gd name="T0" fmla="*/ 57 w 96"/>
                      <a:gd name="T1" fmla="*/ 0 h 107"/>
                      <a:gd name="T2" fmla="*/ 58 w 96"/>
                      <a:gd name="T3" fmla="*/ 2 h 107"/>
                      <a:gd name="T4" fmla="*/ 62 w 96"/>
                      <a:gd name="T5" fmla="*/ 6 h 107"/>
                      <a:gd name="T6" fmla="*/ 70 w 96"/>
                      <a:gd name="T7" fmla="*/ 12 h 107"/>
                      <a:gd name="T8" fmla="*/ 77 w 96"/>
                      <a:gd name="T9" fmla="*/ 21 h 107"/>
                      <a:gd name="T10" fmla="*/ 83 w 96"/>
                      <a:gd name="T11" fmla="*/ 31 h 107"/>
                      <a:gd name="T12" fmla="*/ 91 w 96"/>
                      <a:gd name="T13" fmla="*/ 42 h 107"/>
                      <a:gd name="T14" fmla="*/ 93 w 96"/>
                      <a:gd name="T15" fmla="*/ 46 h 107"/>
                      <a:gd name="T16" fmla="*/ 95 w 96"/>
                      <a:gd name="T17" fmla="*/ 52 h 107"/>
                      <a:gd name="T18" fmla="*/ 95 w 96"/>
                      <a:gd name="T19" fmla="*/ 59 h 107"/>
                      <a:gd name="T20" fmla="*/ 96 w 96"/>
                      <a:gd name="T21" fmla="*/ 65 h 107"/>
                      <a:gd name="T22" fmla="*/ 93 w 96"/>
                      <a:gd name="T23" fmla="*/ 73 h 107"/>
                      <a:gd name="T24" fmla="*/ 87 w 96"/>
                      <a:gd name="T25" fmla="*/ 82 h 107"/>
                      <a:gd name="T26" fmla="*/ 79 w 96"/>
                      <a:gd name="T27" fmla="*/ 90 h 107"/>
                      <a:gd name="T28" fmla="*/ 72 w 96"/>
                      <a:gd name="T29" fmla="*/ 97 h 107"/>
                      <a:gd name="T30" fmla="*/ 62 w 96"/>
                      <a:gd name="T31" fmla="*/ 101 h 107"/>
                      <a:gd name="T32" fmla="*/ 55 w 96"/>
                      <a:gd name="T33" fmla="*/ 105 h 107"/>
                      <a:gd name="T34" fmla="*/ 47 w 96"/>
                      <a:gd name="T35" fmla="*/ 107 h 107"/>
                      <a:gd name="T36" fmla="*/ 43 w 96"/>
                      <a:gd name="T37" fmla="*/ 107 h 107"/>
                      <a:gd name="T38" fmla="*/ 39 w 96"/>
                      <a:gd name="T39" fmla="*/ 105 h 107"/>
                      <a:gd name="T40" fmla="*/ 36 w 96"/>
                      <a:gd name="T41" fmla="*/ 103 h 107"/>
                      <a:gd name="T42" fmla="*/ 30 w 96"/>
                      <a:gd name="T43" fmla="*/ 99 h 107"/>
                      <a:gd name="T44" fmla="*/ 22 w 96"/>
                      <a:gd name="T45" fmla="*/ 92 h 107"/>
                      <a:gd name="T46" fmla="*/ 15 w 96"/>
                      <a:gd name="T47" fmla="*/ 84 h 107"/>
                      <a:gd name="T48" fmla="*/ 9 w 96"/>
                      <a:gd name="T49" fmla="*/ 75 h 107"/>
                      <a:gd name="T50" fmla="*/ 5 w 96"/>
                      <a:gd name="T51" fmla="*/ 69 h 107"/>
                      <a:gd name="T52" fmla="*/ 3 w 96"/>
                      <a:gd name="T53" fmla="*/ 63 h 107"/>
                      <a:gd name="T54" fmla="*/ 0 w 96"/>
                      <a:gd name="T55" fmla="*/ 57 h 107"/>
                      <a:gd name="T56" fmla="*/ 0 w 96"/>
                      <a:gd name="T57" fmla="*/ 52 h 107"/>
                      <a:gd name="T58" fmla="*/ 19 w 96"/>
                      <a:gd name="T59" fmla="*/ 40 h 107"/>
                      <a:gd name="T60" fmla="*/ 20 w 96"/>
                      <a:gd name="T61" fmla="*/ 44 h 107"/>
                      <a:gd name="T62" fmla="*/ 30 w 96"/>
                      <a:gd name="T63" fmla="*/ 54 h 107"/>
                      <a:gd name="T64" fmla="*/ 34 w 96"/>
                      <a:gd name="T65" fmla="*/ 59 h 107"/>
                      <a:gd name="T66" fmla="*/ 39 w 96"/>
                      <a:gd name="T67" fmla="*/ 63 h 107"/>
                      <a:gd name="T68" fmla="*/ 43 w 96"/>
                      <a:gd name="T69" fmla="*/ 65 h 107"/>
                      <a:gd name="T70" fmla="*/ 49 w 96"/>
                      <a:gd name="T71" fmla="*/ 65 h 107"/>
                      <a:gd name="T72" fmla="*/ 55 w 96"/>
                      <a:gd name="T73" fmla="*/ 61 h 107"/>
                      <a:gd name="T74" fmla="*/ 58 w 96"/>
                      <a:gd name="T75" fmla="*/ 59 h 107"/>
                      <a:gd name="T76" fmla="*/ 58 w 96"/>
                      <a:gd name="T77" fmla="*/ 52 h 107"/>
                      <a:gd name="T78" fmla="*/ 58 w 96"/>
                      <a:gd name="T79" fmla="*/ 46 h 107"/>
                      <a:gd name="T80" fmla="*/ 55 w 96"/>
                      <a:gd name="T81" fmla="*/ 38 h 107"/>
                      <a:gd name="T82" fmla="*/ 49 w 96"/>
                      <a:gd name="T83" fmla="*/ 33 h 107"/>
                      <a:gd name="T84" fmla="*/ 43 w 96"/>
                      <a:gd name="T85" fmla="*/ 27 h 107"/>
                      <a:gd name="T86" fmla="*/ 41 w 96"/>
                      <a:gd name="T87" fmla="*/ 25 h 107"/>
                      <a:gd name="T88" fmla="*/ 57 w 96"/>
                      <a:gd name="T89" fmla="*/ 0 h 107"/>
                      <a:gd name="T90" fmla="*/ 57 w 96"/>
                      <a:gd name="T9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7">
                        <a:moveTo>
                          <a:pt x="57" y="0"/>
                        </a:moveTo>
                        <a:lnTo>
                          <a:pt x="58" y="2"/>
                        </a:lnTo>
                        <a:lnTo>
                          <a:pt x="62" y="6"/>
                        </a:lnTo>
                        <a:lnTo>
                          <a:pt x="70" y="12"/>
                        </a:lnTo>
                        <a:lnTo>
                          <a:pt x="77" y="21"/>
                        </a:lnTo>
                        <a:lnTo>
                          <a:pt x="83" y="31"/>
                        </a:lnTo>
                        <a:lnTo>
                          <a:pt x="91" y="42"/>
                        </a:lnTo>
                        <a:lnTo>
                          <a:pt x="93" y="46"/>
                        </a:lnTo>
                        <a:lnTo>
                          <a:pt x="95" y="52"/>
                        </a:lnTo>
                        <a:lnTo>
                          <a:pt x="95" y="59"/>
                        </a:lnTo>
                        <a:lnTo>
                          <a:pt x="96" y="65"/>
                        </a:lnTo>
                        <a:lnTo>
                          <a:pt x="93" y="73"/>
                        </a:lnTo>
                        <a:lnTo>
                          <a:pt x="87" y="82"/>
                        </a:lnTo>
                        <a:lnTo>
                          <a:pt x="79" y="90"/>
                        </a:lnTo>
                        <a:lnTo>
                          <a:pt x="72" y="97"/>
                        </a:lnTo>
                        <a:lnTo>
                          <a:pt x="62" y="101"/>
                        </a:lnTo>
                        <a:lnTo>
                          <a:pt x="55" y="105"/>
                        </a:lnTo>
                        <a:lnTo>
                          <a:pt x="47" y="107"/>
                        </a:lnTo>
                        <a:lnTo>
                          <a:pt x="43" y="107"/>
                        </a:lnTo>
                        <a:lnTo>
                          <a:pt x="39" y="105"/>
                        </a:lnTo>
                        <a:lnTo>
                          <a:pt x="36" y="103"/>
                        </a:lnTo>
                        <a:lnTo>
                          <a:pt x="30" y="99"/>
                        </a:lnTo>
                        <a:lnTo>
                          <a:pt x="22" y="92"/>
                        </a:lnTo>
                        <a:lnTo>
                          <a:pt x="15" y="84"/>
                        </a:lnTo>
                        <a:lnTo>
                          <a:pt x="9" y="75"/>
                        </a:lnTo>
                        <a:lnTo>
                          <a:pt x="5" y="69"/>
                        </a:lnTo>
                        <a:lnTo>
                          <a:pt x="3" y="63"/>
                        </a:lnTo>
                        <a:lnTo>
                          <a:pt x="0" y="57"/>
                        </a:lnTo>
                        <a:lnTo>
                          <a:pt x="0" y="52"/>
                        </a:lnTo>
                        <a:lnTo>
                          <a:pt x="19" y="40"/>
                        </a:lnTo>
                        <a:lnTo>
                          <a:pt x="20" y="44"/>
                        </a:lnTo>
                        <a:lnTo>
                          <a:pt x="30" y="54"/>
                        </a:lnTo>
                        <a:lnTo>
                          <a:pt x="34" y="59"/>
                        </a:lnTo>
                        <a:lnTo>
                          <a:pt x="39" y="63"/>
                        </a:lnTo>
                        <a:lnTo>
                          <a:pt x="43" y="65"/>
                        </a:lnTo>
                        <a:lnTo>
                          <a:pt x="49" y="65"/>
                        </a:lnTo>
                        <a:lnTo>
                          <a:pt x="55" y="61"/>
                        </a:lnTo>
                        <a:lnTo>
                          <a:pt x="58" y="59"/>
                        </a:lnTo>
                        <a:lnTo>
                          <a:pt x="58" y="52"/>
                        </a:lnTo>
                        <a:lnTo>
                          <a:pt x="58" y="46"/>
                        </a:lnTo>
                        <a:lnTo>
                          <a:pt x="55" y="38"/>
                        </a:lnTo>
                        <a:lnTo>
                          <a:pt x="49" y="33"/>
                        </a:lnTo>
                        <a:lnTo>
                          <a:pt x="43" y="27"/>
                        </a:lnTo>
                        <a:lnTo>
                          <a:pt x="41" y="25"/>
                        </a:lnTo>
                        <a:lnTo>
                          <a:pt x="57"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Freeform 159"/>
                  <p:cNvSpPr>
                    <a:spLocks/>
                  </p:cNvSpPr>
                  <p:nvPr/>
                </p:nvSpPr>
                <p:spPr bwMode="auto">
                  <a:xfrm rot="9720529">
                    <a:off x="5067" y="2860"/>
                    <a:ext cx="36" cy="28"/>
                  </a:xfrm>
                  <a:custGeom>
                    <a:avLst/>
                    <a:gdLst>
                      <a:gd name="T0" fmla="*/ 0 w 72"/>
                      <a:gd name="T1" fmla="*/ 52 h 71"/>
                      <a:gd name="T2" fmla="*/ 0 w 72"/>
                      <a:gd name="T3" fmla="*/ 50 h 71"/>
                      <a:gd name="T4" fmla="*/ 1 w 72"/>
                      <a:gd name="T5" fmla="*/ 46 h 71"/>
                      <a:gd name="T6" fmla="*/ 7 w 72"/>
                      <a:gd name="T7" fmla="*/ 38 h 71"/>
                      <a:gd name="T8" fmla="*/ 15 w 72"/>
                      <a:gd name="T9" fmla="*/ 31 h 71"/>
                      <a:gd name="T10" fmla="*/ 22 w 72"/>
                      <a:gd name="T11" fmla="*/ 23 h 71"/>
                      <a:gd name="T12" fmla="*/ 32 w 72"/>
                      <a:gd name="T13" fmla="*/ 14 h 71"/>
                      <a:gd name="T14" fmla="*/ 38 w 72"/>
                      <a:gd name="T15" fmla="*/ 10 h 71"/>
                      <a:gd name="T16" fmla="*/ 43 w 72"/>
                      <a:gd name="T17" fmla="*/ 6 h 71"/>
                      <a:gd name="T18" fmla="*/ 51 w 72"/>
                      <a:gd name="T19" fmla="*/ 4 h 71"/>
                      <a:gd name="T20" fmla="*/ 57 w 72"/>
                      <a:gd name="T21" fmla="*/ 0 h 71"/>
                      <a:gd name="T22" fmla="*/ 72 w 72"/>
                      <a:gd name="T23" fmla="*/ 17 h 71"/>
                      <a:gd name="T24" fmla="*/ 17 w 72"/>
                      <a:gd name="T25" fmla="*/ 71 h 71"/>
                      <a:gd name="T26" fmla="*/ 0 w 72"/>
                      <a:gd name="T27" fmla="*/ 52 h 71"/>
                      <a:gd name="T28" fmla="*/ 0 w 72"/>
                      <a:gd name="T29"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1">
                        <a:moveTo>
                          <a:pt x="0" y="52"/>
                        </a:moveTo>
                        <a:lnTo>
                          <a:pt x="0" y="50"/>
                        </a:lnTo>
                        <a:lnTo>
                          <a:pt x="1" y="46"/>
                        </a:lnTo>
                        <a:lnTo>
                          <a:pt x="7" y="38"/>
                        </a:lnTo>
                        <a:lnTo>
                          <a:pt x="15" y="31"/>
                        </a:lnTo>
                        <a:lnTo>
                          <a:pt x="22" y="23"/>
                        </a:lnTo>
                        <a:lnTo>
                          <a:pt x="32" y="14"/>
                        </a:lnTo>
                        <a:lnTo>
                          <a:pt x="38" y="10"/>
                        </a:lnTo>
                        <a:lnTo>
                          <a:pt x="43" y="6"/>
                        </a:lnTo>
                        <a:lnTo>
                          <a:pt x="51" y="4"/>
                        </a:lnTo>
                        <a:lnTo>
                          <a:pt x="57" y="0"/>
                        </a:lnTo>
                        <a:lnTo>
                          <a:pt x="72" y="17"/>
                        </a:lnTo>
                        <a:lnTo>
                          <a:pt x="17" y="71"/>
                        </a:lnTo>
                        <a:lnTo>
                          <a:pt x="0"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160"/>
                  <p:cNvSpPr>
                    <a:spLocks/>
                  </p:cNvSpPr>
                  <p:nvPr/>
                </p:nvSpPr>
                <p:spPr bwMode="auto">
                  <a:xfrm rot="9720529">
                    <a:off x="5079" y="2762"/>
                    <a:ext cx="85" cy="67"/>
                  </a:xfrm>
                  <a:custGeom>
                    <a:avLst/>
                    <a:gdLst>
                      <a:gd name="T0" fmla="*/ 31 w 169"/>
                      <a:gd name="T1" fmla="*/ 63 h 171"/>
                      <a:gd name="T2" fmla="*/ 35 w 169"/>
                      <a:gd name="T3" fmla="*/ 76 h 171"/>
                      <a:gd name="T4" fmla="*/ 40 w 169"/>
                      <a:gd name="T5" fmla="*/ 89 h 171"/>
                      <a:gd name="T6" fmla="*/ 46 w 169"/>
                      <a:gd name="T7" fmla="*/ 102 h 171"/>
                      <a:gd name="T8" fmla="*/ 55 w 169"/>
                      <a:gd name="T9" fmla="*/ 112 h 171"/>
                      <a:gd name="T10" fmla="*/ 65 w 169"/>
                      <a:gd name="T11" fmla="*/ 123 h 171"/>
                      <a:gd name="T12" fmla="*/ 76 w 169"/>
                      <a:gd name="T13" fmla="*/ 127 h 171"/>
                      <a:gd name="T14" fmla="*/ 88 w 169"/>
                      <a:gd name="T15" fmla="*/ 125 h 171"/>
                      <a:gd name="T16" fmla="*/ 99 w 169"/>
                      <a:gd name="T17" fmla="*/ 121 h 171"/>
                      <a:gd name="T18" fmla="*/ 112 w 169"/>
                      <a:gd name="T19" fmla="*/ 112 h 171"/>
                      <a:gd name="T20" fmla="*/ 124 w 169"/>
                      <a:gd name="T21" fmla="*/ 99 h 171"/>
                      <a:gd name="T22" fmla="*/ 130 w 169"/>
                      <a:gd name="T23" fmla="*/ 83 h 171"/>
                      <a:gd name="T24" fmla="*/ 128 w 169"/>
                      <a:gd name="T25" fmla="*/ 66 h 171"/>
                      <a:gd name="T26" fmla="*/ 112 w 169"/>
                      <a:gd name="T27" fmla="*/ 49 h 171"/>
                      <a:gd name="T28" fmla="*/ 92 w 169"/>
                      <a:gd name="T29" fmla="*/ 38 h 171"/>
                      <a:gd name="T30" fmla="*/ 78 w 169"/>
                      <a:gd name="T31" fmla="*/ 30 h 171"/>
                      <a:gd name="T32" fmla="*/ 92 w 169"/>
                      <a:gd name="T33" fmla="*/ 0 h 171"/>
                      <a:gd name="T34" fmla="*/ 101 w 169"/>
                      <a:gd name="T35" fmla="*/ 4 h 171"/>
                      <a:gd name="T36" fmla="*/ 112 w 169"/>
                      <a:gd name="T37" fmla="*/ 9 h 171"/>
                      <a:gd name="T38" fmla="*/ 128 w 169"/>
                      <a:gd name="T39" fmla="*/ 17 h 171"/>
                      <a:gd name="T40" fmla="*/ 139 w 169"/>
                      <a:gd name="T41" fmla="*/ 26 h 171"/>
                      <a:gd name="T42" fmla="*/ 152 w 169"/>
                      <a:gd name="T43" fmla="*/ 40 h 171"/>
                      <a:gd name="T44" fmla="*/ 164 w 169"/>
                      <a:gd name="T45" fmla="*/ 53 h 171"/>
                      <a:gd name="T46" fmla="*/ 169 w 169"/>
                      <a:gd name="T47" fmla="*/ 70 h 171"/>
                      <a:gd name="T48" fmla="*/ 169 w 169"/>
                      <a:gd name="T49" fmla="*/ 85 h 171"/>
                      <a:gd name="T50" fmla="*/ 166 w 169"/>
                      <a:gd name="T51" fmla="*/ 104 h 171"/>
                      <a:gd name="T52" fmla="*/ 158 w 169"/>
                      <a:gd name="T53" fmla="*/ 120 h 171"/>
                      <a:gd name="T54" fmla="*/ 149 w 169"/>
                      <a:gd name="T55" fmla="*/ 137 h 171"/>
                      <a:gd name="T56" fmla="*/ 135 w 169"/>
                      <a:gd name="T57" fmla="*/ 148 h 171"/>
                      <a:gd name="T58" fmla="*/ 118 w 169"/>
                      <a:gd name="T59" fmla="*/ 160 h 171"/>
                      <a:gd name="T60" fmla="*/ 99 w 169"/>
                      <a:gd name="T61" fmla="*/ 167 h 171"/>
                      <a:gd name="T62" fmla="*/ 80 w 169"/>
                      <a:gd name="T63" fmla="*/ 171 h 171"/>
                      <a:gd name="T64" fmla="*/ 73 w 169"/>
                      <a:gd name="T65" fmla="*/ 169 h 171"/>
                      <a:gd name="T66" fmla="*/ 57 w 169"/>
                      <a:gd name="T67" fmla="*/ 163 h 171"/>
                      <a:gd name="T68" fmla="*/ 46 w 169"/>
                      <a:gd name="T69" fmla="*/ 158 h 171"/>
                      <a:gd name="T70" fmla="*/ 35 w 169"/>
                      <a:gd name="T71" fmla="*/ 146 h 171"/>
                      <a:gd name="T72" fmla="*/ 23 w 169"/>
                      <a:gd name="T73" fmla="*/ 131 h 171"/>
                      <a:gd name="T74" fmla="*/ 12 w 169"/>
                      <a:gd name="T75" fmla="*/ 112 h 171"/>
                      <a:gd name="T76" fmla="*/ 31 w 169"/>
                      <a:gd name="T77"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71">
                        <a:moveTo>
                          <a:pt x="31" y="61"/>
                        </a:moveTo>
                        <a:lnTo>
                          <a:pt x="31" y="63"/>
                        </a:lnTo>
                        <a:lnTo>
                          <a:pt x="33" y="72"/>
                        </a:lnTo>
                        <a:lnTo>
                          <a:pt x="35" y="76"/>
                        </a:lnTo>
                        <a:lnTo>
                          <a:pt x="36" y="82"/>
                        </a:lnTo>
                        <a:lnTo>
                          <a:pt x="40" y="89"/>
                        </a:lnTo>
                        <a:lnTo>
                          <a:pt x="44" y="95"/>
                        </a:lnTo>
                        <a:lnTo>
                          <a:pt x="46" y="102"/>
                        </a:lnTo>
                        <a:lnTo>
                          <a:pt x="52" y="108"/>
                        </a:lnTo>
                        <a:lnTo>
                          <a:pt x="55" y="112"/>
                        </a:lnTo>
                        <a:lnTo>
                          <a:pt x="59" y="120"/>
                        </a:lnTo>
                        <a:lnTo>
                          <a:pt x="65" y="123"/>
                        </a:lnTo>
                        <a:lnTo>
                          <a:pt x="71" y="125"/>
                        </a:lnTo>
                        <a:lnTo>
                          <a:pt x="76" y="127"/>
                        </a:lnTo>
                        <a:lnTo>
                          <a:pt x="82" y="127"/>
                        </a:lnTo>
                        <a:lnTo>
                          <a:pt x="88" y="125"/>
                        </a:lnTo>
                        <a:lnTo>
                          <a:pt x="93" y="123"/>
                        </a:lnTo>
                        <a:lnTo>
                          <a:pt x="99" y="121"/>
                        </a:lnTo>
                        <a:lnTo>
                          <a:pt x="105" y="120"/>
                        </a:lnTo>
                        <a:lnTo>
                          <a:pt x="112" y="112"/>
                        </a:lnTo>
                        <a:lnTo>
                          <a:pt x="118" y="106"/>
                        </a:lnTo>
                        <a:lnTo>
                          <a:pt x="124" y="99"/>
                        </a:lnTo>
                        <a:lnTo>
                          <a:pt x="128" y="91"/>
                        </a:lnTo>
                        <a:lnTo>
                          <a:pt x="130" y="83"/>
                        </a:lnTo>
                        <a:lnTo>
                          <a:pt x="131" y="74"/>
                        </a:lnTo>
                        <a:lnTo>
                          <a:pt x="128" y="66"/>
                        </a:lnTo>
                        <a:lnTo>
                          <a:pt x="120" y="57"/>
                        </a:lnTo>
                        <a:lnTo>
                          <a:pt x="112" y="49"/>
                        </a:lnTo>
                        <a:lnTo>
                          <a:pt x="103" y="44"/>
                        </a:lnTo>
                        <a:lnTo>
                          <a:pt x="92" y="38"/>
                        </a:lnTo>
                        <a:lnTo>
                          <a:pt x="84" y="34"/>
                        </a:lnTo>
                        <a:lnTo>
                          <a:pt x="78" y="30"/>
                        </a:lnTo>
                        <a:lnTo>
                          <a:pt x="76" y="30"/>
                        </a:lnTo>
                        <a:lnTo>
                          <a:pt x="92" y="0"/>
                        </a:lnTo>
                        <a:lnTo>
                          <a:pt x="93" y="0"/>
                        </a:lnTo>
                        <a:lnTo>
                          <a:pt x="101" y="4"/>
                        </a:lnTo>
                        <a:lnTo>
                          <a:pt x="107" y="6"/>
                        </a:lnTo>
                        <a:lnTo>
                          <a:pt x="112" y="9"/>
                        </a:lnTo>
                        <a:lnTo>
                          <a:pt x="120" y="13"/>
                        </a:lnTo>
                        <a:lnTo>
                          <a:pt x="128" y="17"/>
                        </a:lnTo>
                        <a:lnTo>
                          <a:pt x="133" y="21"/>
                        </a:lnTo>
                        <a:lnTo>
                          <a:pt x="139" y="26"/>
                        </a:lnTo>
                        <a:lnTo>
                          <a:pt x="147" y="32"/>
                        </a:lnTo>
                        <a:lnTo>
                          <a:pt x="152" y="40"/>
                        </a:lnTo>
                        <a:lnTo>
                          <a:pt x="158" y="45"/>
                        </a:lnTo>
                        <a:lnTo>
                          <a:pt x="164" y="53"/>
                        </a:lnTo>
                        <a:lnTo>
                          <a:pt x="166" y="61"/>
                        </a:lnTo>
                        <a:lnTo>
                          <a:pt x="169" y="70"/>
                        </a:lnTo>
                        <a:lnTo>
                          <a:pt x="169" y="78"/>
                        </a:lnTo>
                        <a:lnTo>
                          <a:pt x="169" y="85"/>
                        </a:lnTo>
                        <a:lnTo>
                          <a:pt x="168" y="95"/>
                        </a:lnTo>
                        <a:lnTo>
                          <a:pt x="166" y="104"/>
                        </a:lnTo>
                        <a:lnTo>
                          <a:pt x="162" y="112"/>
                        </a:lnTo>
                        <a:lnTo>
                          <a:pt x="158" y="120"/>
                        </a:lnTo>
                        <a:lnTo>
                          <a:pt x="154" y="127"/>
                        </a:lnTo>
                        <a:lnTo>
                          <a:pt x="149" y="137"/>
                        </a:lnTo>
                        <a:lnTo>
                          <a:pt x="143" y="142"/>
                        </a:lnTo>
                        <a:lnTo>
                          <a:pt x="135" y="148"/>
                        </a:lnTo>
                        <a:lnTo>
                          <a:pt x="128" y="154"/>
                        </a:lnTo>
                        <a:lnTo>
                          <a:pt x="118" y="160"/>
                        </a:lnTo>
                        <a:lnTo>
                          <a:pt x="109" y="163"/>
                        </a:lnTo>
                        <a:lnTo>
                          <a:pt x="99" y="167"/>
                        </a:lnTo>
                        <a:lnTo>
                          <a:pt x="90" y="169"/>
                        </a:lnTo>
                        <a:lnTo>
                          <a:pt x="80" y="171"/>
                        </a:lnTo>
                        <a:lnTo>
                          <a:pt x="78" y="169"/>
                        </a:lnTo>
                        <a:lnTo>
                          <a:pt x="73" y="169"/>
                        </a:lnTo>
                        <a:lnTo>
                          <a:pt x="65" y="167"/>
                        </a:lnTo>
                        <a:lnTo>
                          <a:pt x="57" y="163"/>
                        </a:lnTo>
                        <a:lnTo>
                          <a:pt x="52" y="160"/>
                        </a:lnTo>
                        <a:lnTo>
                          <a:pt x="46" y="158"/>
                        </a:lnTo>
                        <a:lnTo>
                          <a:pt x="40" y="152"/>
                        </a:lnTo>
                        <a:lnTo>
                          <a:pt x="35" y="146"/>
                        </a:lnTo>
                        <a:lnTo>
                          <a:pt x="29" y="141"/>
                        </a:lnTo>
                        <a:lnTo>
                          <a:pt x="23" y="131"/>
                        </a:lnTo>
                        <a:lnTo>
                          <a:pt x="17" y="121"/>
                        </a:lnTo>
                        <a:lnTo>
                          <a:pt x="12" y="112"/>
                        </a:lnTo>
                        <a:lnTo>
                          <a:pt x="0" y="66"/>
                        </a:lnTo>
                        <a:lnTo>
                          <a:pt x="31" y="61"/>
                        </a:lnTo>
                        <a:lnTo>
                          <a:pt x="3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161"/>
                  <p:cNvSpPr>
                    <a:spLocks/>
                  </p:cNvSpPr>
                  <p:nvPr/>
                </p:nvSpPr>
                <p:spPr bwMode="auto">
                  <a:xfrm rot="9720529">
                    <a:off x="5115" y="2790"/>
                    <a:ext cx="56" cy="33"/>
                  </a:xfrm>
                  <a:custGeom>
                    <a:avLst/>
                    <a:gdLst>
                      <a:gd name="T0" fmla="*/ 0 w 113"/>
                      <a:gd name="T1" fmla="*/ 66 h 83"/>
                      <a:gd name="T2" fmla="*/ 2 w 113"/>
                      <a:gd name="T3" fmla="*/ 63 h 83"/>
                      <a:gd name="T4" fmla="*/ 10 w 113"/>
                      <a:gd name="T5" fmla="*/ 55 h 83"/>
                      <a:gd name="T6" fmla="*/ 16 w 113"/>
                      <a:gd name="T7" fmla="*/ 49 h 83"/>
                      <a:gd name="T8" fmla="*/ 21 w 113"/>
                      <a:gd name="T9" fmla="*/ 45 h 83"/>
                      <a:gd name="T10" fmla="*/ 27 w 113"/>
                      <a:gd name="T11" fmla="*/ 38 h 83"/>
                      <a:gd name="T12" fmla="*/ 35 w 113"/>
                      <a:gd name="T13" fmla="*/ 32 h 83"/>
                      <a:gd name="T14" fmla="*/ 42 w 113"/>
                      <a:gd name="T15" fmla="*/ 26 h 83"/>
                      <a:gd name="T16" fmla="*/ 50 w 113"/>
                      <a:gd name="T17" fmla="*/ 19 h 83"/>
                      <a:gd name="T18" fmla="*/ 58 w 113"/>
                      <a:gd name="T19" fmla="*/ 13 h 83"/>
                      <a:gd name="T20" fmla="*/ 65 w 113"/>
                      <a:gd name="T21" fmla="*/ 9 h 83"/>
                      <a:gd name="T22" fmla="*/ 73 w 113"/>
                      <a:gd name="T23" fmla="*/ 4 h 83"/>
                      <a:gd name="T24" fmla="*/ 80 w 113"/>
                      <a:gd name="T25" fmla="*/ 2 h 83"/>
                      <a:gd name="T26" fmla="*/ 88 w 113"/>
                      <a:gd name="T27" fmla="*/ 0 h 83"/>
                      <a:gd name="T28" fmla="*/ 96 w 113"/>
                      <a:gd name="T29" fmla="*/ 0 h 83"/>
                      <a:gd name="T30" fmla="*/ 113 w 113"/>
                      <a:gd name="T31" fmla="*/ 17 h 83"/>
                      <a:gd name="T32" fmla="*/ 29 w 113"/>
                      <a:gd name="T33" fmla="*/ 83 h 83"/>
                      <a:gd name="T34" fmla="*/ 0 w 113"/>
                      <a:gd name="T35" fmla="*/ 66 h 83"/>
                      <a:gd name="T36" fmla="*/ 0 w 113"/>
                      <a:gd name="T37"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83">
                        <a:moveTo>
                          <a:pt x="0" y="66"/>
                        </a:moveTo>
                        <a:lnTo>
                          <a:pt x="2" y="63"/>
                        </a:lnTo>
                        <a:lnTo>
                          <a:pt x="10" y="55"/>
                        </a:lnTo>
                        <a:lnTo>
                          <a:pt x="16" y="49"/>
                        </a:lnTo>
                        <a:lnTo>
                          <a:pt x="21" y="45"/>
                        </a:lnTo>
                        <a:lnTo>
                          <a:pt x="27" y="38"/>
                        </a:lnTo>
                        <a:lnTo>
                          <a:pt x="35" y="32"/>
                        </a:lnTo>
                        <a:lnTo>
                          <a:pt x="42" y="26"/>
                        </a:lnTo>
                        <a:lnTo>
                          <a:pt x="50" y="19"/>
                        </a:lnTo>
                        <a:lnTo>
                          <a:pt x="58" y="13"/>
                        </a:lnTo>
                        <a:lnTo>
                          <a:pt x="65" y="9"/>
                        </a:lnTo>
                        <a:lnTo>
                          <a:pt x="73" y="4"/>
                        </a:lnTo>
                        <a:lnTo>
                          <a:pt x="80" y="2"/>
                        </a:lnTo>
                        <a:lnTo>
                          <a:pt x="88" y="0"/>
                        </a:lnTo>
                        <a:lnTo>
                          <a:pt x="96" y="0"/>
                        </a:lnTo>
                        <a:lnTo>
                          <a:pt x="113" y="17"/>
                        </a:lnTo>
                        <a:lnTo>
                          <a:pt x="29" y="83"/>
                        </a:lnTo>
                        <a:lnTo>
                          <a:pt x="0" y="66"/>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162"/>
                  <p:cNvSpPr>
                    <a:spLocks/>
                  </p:cNvSpPr>
                  <p:nvPr/>
                </p:nvSpPr>
                <p:spPr bwMode="auto">
                  <a:xfrm rot="9720529">
                    <a:off x="4332" y="2410"/>
                    <a:ext cx="642" cy="577"/>
                  </a:xfrm>
                  <a:custGeom>
                    <a:avLst/>
                    <a:gdLst>
                      <a:gd name="T0" fmla="*/ 671 w 1285"/>
                      <a:gd name="T1" fmla="*/ 29 h 1462"/>
                      <a:gd name="T2" fmla="*/ 654 w 1285"/>
                      <a:gd name="T3" fmla="*/ 88 h 1462"/>
                      <a:gd name="T4" fmla="*/ 621 w 1285"/>
                      <a:gd name="T5" fmla="*/ 152 h 1462"/>
                      <a:gd name="T6" fmla="*/ 566 w 1285"/>
                      <a:gd name="T7" fmla="*/ 204 h 1462"/>
                      <a:gd name="T8" fmla="*/ 513 w 1285"/>
                      <a:gd name="T9" fmla="*/ 221 h 1462"/>
                      <a:gd name="T10" fmla="*/ 452 w 1285"/>
                      <a:gd name="T11" fmla="*/ 242 h 1462"/>
                      <a:gd name="T12" fmla="*/ 409 w 1285"/>
                      <a:gd name="T13" fmla="*/ 261 h 1462"/>
                      <a:gd name="T14" fmla="*/ 359 w 1285"/>
                      <a:gd name="T15" fmla="*/ 283 h 1462"/>
                      <a:gd name="T16" fmla="*/ 310 w 1285"/>
                      <a:gd name="T17" fmla="*/ 312 h 1462"/>
                      <a:gd name="T18" fmla="*/ 262 w 1285"/>
                      <a:gd name="T19" fmla="*/ 348 h 1462"/>
                      <a:gd name="T20" fmla="*/ 217 w 1285"/>
                      <a:gd name="T21" fmla="*/ 390 h 1462"/>
                      <a:gd name="T22" fmla="*/ 179 w 1285"/>
                      <a:gd name="T23" fmla="*/ 437 h 1462"/>
                      <a:gd name="T24" fmla="*/ 137 w 1285"/>
                      <a:gd name="T25" fmla="*/ 489 h 1462"/>
                      <a:gd name="T26" fmla="*/ 99 w 1285"/>
                      <a:gd name="T27" fmla="*/ 540 h 1462"/>
                      <a:gd name="T28" fmla="*/ 57 w 1285"/>
                      <a:gd name="T29" fmla="*/ 610 h 1462"/>
                      <a:gd name="T30" fmla="*/ 40 w 1285"/>
                      <a:gd name="T31" fmla="*/ 652 h 1462"/>
                      <a:gd name="T32" fmla="*/ 25 w 1285"/>
                      <a:gd name="T33" fmla="*/ 700 h 1462"/>
                      <a:gd name="T34" fmla="*/ 11 w 1285"/>
                      <a:gd name="T35" fmla="*/ 757 h 1462"/>
                      <a:gd name="T36" fmla="*/ 0 w 1285"/>
                      <a:gd name="T37" fmla="*/ 829 h 1462"/>
                      <a:gd name="T38" fmla="*/ 23 w 1285"/>
                      <a:gd name="T39" fmla="*/ 880 h 1462"/>
                      <a:gd name="T40" fmla="*/ 59 w 1285"/>
                      <a:gd name="T41" fmla="*/ 928 h 1462"/>
                      <a:gd name="T42" fmla="*/ 106 w 1285"/>
                      <a:gd name="T43" fmla="*/ 972 h 1462"/>
                      <a:gd name="T44" fmla="*/ 133 w 1285"/>
                      <a:gd name="T45" fmla="*/ 1013 h 1462"/>
                      <a:gd name="T46" fmla="*/ 152 w 1285"/>
                      <a:gd name="T47" fmla="*/ 1063 h 1462"/>
                      <a:gd name="T48" fmla="*/ 163 w 1285"/>
                      <a:gd name="T49" fmla="*/ 1120 h 1462"/>
                      <a:gd name="T50" fmla="*/ 169 w 1285"/>
                      <a:gd name="T51" fmla="*/ 1169 h 1462"/>
                      <a:gd name="T52" fmla="*/ 173 w 1285"/>
                      <a:gd name="T53" fmla="*/ 1215 h 1462"/>
                      <a:gd name="T54" fmla="*/ 1285 w 1285"/>
                      <a:gd name="T55" fmla="*/ 430 h 1462"/>
                      <a:gd name="T56" fmla="*/ 211 w 1285"/>
                      <a:gd name="T57" fmla="*/ 1194 h 1462"/>
                      <a:gd name="T58" fmla="*/ 207 w 1285"/>
                      <a:gd name="T59" fmla="*/ 1145 h 1462"/>
                      <a:gd name="T60" fmla="*/ 198 w 1285"/>
                      <a:gd name="T61" fmla="*/ 1076 h 1462"/>
                      <a:gd name="T62" fmla="*/ 177 w 1285"/>
                      <a:gd name="T63" fmla="*/ 1004 h 1462"/>
                      <a:gd name="T64" fmla="*/ 148 w 1285"/>
                      <a:gd name="T65" fmla="*/ 954 h 1462"/>
                      <a:gd name="T66" fmla="*/ 95 w 1285"/>
                      <a:gd name="T67" fmla="*/ 905 h 1462"/>
                      <a:gd name="T68" fmla="*/ 61 w 1285"/>
                      <a:gd name="T69" fmla="*/ 863 h 1462"/>
                      <a:gd name="T70" fmla="*/ 40 w 1285"/>
                      <a:gd name="T71" fmla="*/ 829 h 1462"/>
                      <a:gd name="T72" fmla="*/ 44 w 1285"/>
                      <a:gd name="T73" fmla="*/ 793 h 1462"/>
                      <a:gd name="T74" fmla="*/ 55 w 1285"/>
                      <a:gd name="T75" fmla="*/ 736 h 1462"/>
                      <a:gd name="T76" fmla="*/ 68 w 1285"/>
                      <a:gd name="T77" fmla="*/ 698 h 1462"/>
                      <a:gd name="T78" fmla="*/ 84 w 1285"/>
                      <a:gd name="T79" fmla="*/ 656 h 1462"/>
                      <a:gd name="T80" fmla="*/ 104 w 1285"/>
                      <a:gd name="T81" fmla="*/ 608 h 1462"/>
                      <a:gd name="T82" fmla="*/ 131 w 1285"/>
                      <a:gd name="T83" fmla="*/ 561 h 1462"/>
                      <a:gd name="T84" fmla="*/ 165 w 1285"/>
                      <a:gd name="T85" fmla="*/ 513 h 1462"/>
                      <a:gd name="T86" fmla="*/ 198 w 1285"/>
                      <a:gd name="T87" fmla="*/ 472 h 1462"/>
                      <a:gd name="T88" fmla="*/ 264 w 1285"/>
                      <a:gd name="T89" fmla="*/ 405 h 1462"/>
                      <a:gd name="T90" fmla="*/ 327 w 1285"/>
                      <a:gd name="T91" fmla="*/ 354 h 1462"/>
                      <a:gd name="T92" fmla="*/ 378 w 1285"/>
                      <a:gd name="T93" fmla="*/ 318 h 1462"/>
                      <a:gd name="T94" fmla="*/ 424 w 1285"/>
                      <a:gd name="T95" fmla="*/ 291 h 1462"/>
                      <a:gd name="T96" fmla="*/ 471 w 1285"/>
                      <a:gd name="T97" fmla="*/ 276 h 1462"/>
                      <a:gd name="T98" fmla="*/ 521 w 1285"/>
                      <a:gd name="T99" fmla="*/ 259 h 1462"/>
                      <a:gd name="T100" fmla="*/ 564 w 1285"/>
                      <a:gd name="T101" fmla="*/ 245 h 1462"/>
                      <a:gd name="T102" fmla="*/ 601 w 1285"/>
                      <a:gd name="T103" fmla="*/ 232 h 1462"/>
                      <a:gd name="T104" fmla="*/ 646 w 1285"/>
                      <a:gd name="T105" fmla="*/ 192 h 1462"/>
                      <a:gd name="T106" fmla="*/ 669 w 1285"/>
                      <a:gd name="T107" fmla="*/ 152 h 1462"/>
                      <a:gd name="T108" fmla="*/ 684 w 1285"/>
                      <a:gd name="T109" fmla="*/ 110 h 1462"/>
                      <a:gd name="T110" fmla="*/ 703 w 1285"/>
                      <a:gd name="T111" fmla="*/ 61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5" h="1462">
                        <a:moveTo>
                          <a:pt x="677" y="0"/>
                        </a:moveTo>
                        <a:lnTo>
                          <a:pt x="675" y="0"/>
                        </a:lnTo>
                        <a:lnTo>
                          <a:pt x="675" y="6"/>
                        </a:lnTo>
                        <a:lnTo>
                          <a:pt x="673" y="10"/>
                        </a:lnTo>
                        <a:lnTo>
                          <a:pt x="673" y="15"/>
                        </a:lnTo>
                        <a:lnTo>
                          <a:pt x="671" y="21"/>
                        </a:lnTo>
                        <a:lnTo>
                          <a:pt x="671" y="29"/>
                        </a:lnTo>
                        <a:lnTo>
                          <a:pt x="669" y="34"/>
                        </a:lnTo>
                        <a:lnTo>
                          <a:pt x="667" y="42"/>
                        </a:lnTo>
                        <a:lnTo>
                          <a:pt x="665" y="51"/>
                        </a:lnTo>
                        <a:lnTo>
                          <a:pt x="663" y="59"/>
                        </a:lnTo>
                        <a:lnTo>
                          <a:pt x="659" y="69"/>
                        </a:lnTo>
                        <a:lnTo>
                          <a:pt x="658" y="78"/>
                        </a:lnTo>
                        <a:lnTo>
                          <a:pt x="654" y="88"/>
                        </a:lnTo>
                        <a:lnTo>
                          <a:pt x="652" y="97"/>
                        </a:lnTo>
                        <a:lnTo>
                          <a:pt x="646" y="107"/>
                        </a:lnTo>
                        <a:lnTo>
                          <a:pt x="642" y="114"/>
                        </a:lnTo>
                        <a:lnTo>
                          <a:pt x="639" y="124"/>
                        </a:lnTo>
                        <a:lnTo>
                          <a:pt x="633" y="133"/>
                        </a:lnTo>
                        <a:lnTo>
                          <a:pt x="627" y="143"/>
                        </a:lnTo>
                        <a:lnTo>
                          <a:pt x="621" y="152"/>
                        </a:lnTo>
                        <a:lnTo>
                          <a:pt x="616" y="162"/>
                        </a:lnTo>
                        <a:lnTo>
                          <a:pt x="608" y="169"/>
                        </a:lnTo>
                        <a:lnTo>
                          <a:pt x="601" y="177"/>
                        </a:lnTo>
                        <a:lnTo>
                          <a:pt x="595" y="185"/>
                        </a:lnTo>
                        <a:lnTo>
                          <a:pt x="585" y="190"/>
                        </a:lnTo>
                        <a:lnTo>
                          <a:pt x="578" y="198"/>
                        </a:lnTo>
                        <a:lnTo>
                          <a:pt x="566" y="204"/>
                        </a:lnTo>
                        <a:lnTo>
                          <a:pt x="559" y="207"/>
                        </a:lnTo>
                        <a:lnTo>
                          <a:pt x="547" y="213"/>
                        </a:lnTo>
                        <a:lnTo>
                          <a:pt x="536" y="217"/>
                        </a:lnTo>
                        <a:lnTo>
                          <a:pt x="534" y="217"/>
                        </a:lnTo>
                        <a:lnTo>
                          <a:pt x="526" y="219"/>
                        </a:lnTo>
                        <a:lnTo>
                          <a:pt x="521" y="219"/>
                        </a:lnTo>
                        <a:lnTo>
                          <a:pt x="513" y="221"/>
                        </a:lnTo>
                        <a:lnTo>
                          <a:pt x="505" y="223"/>
                        </a:lnTo>
                        <a:lnTo>
                          <a:pt x="498" y="226"/>
                        </a:lnTo>
                        <a:lnTo>
                          <a:pt x="488" y="228"/>
                        </a:lnTo>
                        <a:lnTo>
                          <a:pt x="479" y="232"/>
                        </a:lnTo>
                        <a:lnTo>
                          <a:pt x="467" y="236"/>
                        </a:lnTo>
                        <a:lnTo>
                          <a:pt x="458" y="240"/>
                        </a:lnTo>
                        <a:lnTo>
                          <a:pt x="452" y="242"/>
                        </a:lnTo>
                        <a:lnTo>
                          <a:pt x="447" y="243"/>
                        </a:lnTo>
                        <a:lnTo>
                          <a:pt x="439" y="245"/>
                        </a:lnTo>
                        <a:lnTo>
                          <a:pt x="433" y="249"/>
                        </a:lnTo>
                        <a:lnTo>
                          <a:pt x="428" y="253"/>
                        </a:lnTo>
                        <a:lnTo>
                          <a:pt x="420" y="255"/>
                        </a:lnTo>
                        <a:lnTo>
                          <a:pt x="414" y="259"/>
                        </a:lnTo>
                        <a:lnTo>
                          <a:pt x="409" y="261"/>
                        </a:lnTo>
                        <a:lnTo>
                          <a:pt x="401" y="262"/>
                        </a:lnTo>
                        <a:lnTo>
                          <a:pt x="395" y="266"/>
                        </a:lnTo>
                        <a:lnTo>
                          <a:pt x="386" y="270"/>
                        </a:lnTo>
                        <a:lnTo>
                          <a:pt x="380" y="272"/>
                        </a:lnTo>
                        <a:lnTo>
                          <a:pt x="372" y="276"/>
                        </a:lnTo>
                        <a:lnTo>
                          <a:pt x="367" y="280"/>
                        </a:lnTo>
                        <a:lnTo>
                          <a:pt x="359" y="283"/>
                        </a:lnTo>
                        <a:lnTo>
                          <a:pt x="353" y="287"/>
                        </a:lnTo>
                        <a:lnTo>
                          <a:pt x="344" y="291"/>
                        </a:lnTo>
                        <a:lnTo>
                          <a:pt x="338" y="295"/>
                        </a:lnTo>
                        <a:lnTo>
                          <a:pt x="331" y="299"/>
                        </a:lnTo>
                        <a:lnTo>
                          <a:pt x="323" y="302"/>
                        </a:lnTo>
                        <a:lnTo>
                          <a:pt x="317" y="308"/>
                        </a:lnTo>
                        <a:lnTo>
                          <a:pt x="310" y="312"/>
                        </a:lnTo>
                        <a:lnTo>
                          <a:pt x="302" y="316"/>
                        </a:lnTo>
                        <a:lnTo>
                          <a:pt x="296" y="321"/>
                        </a:lnTo>
                        <a:lnTo>
                          <a:pt x="289" y="327"/>
                        </a:lnTo>
                        <a:lnTo>
                          <a:pt x="281" y="331"/>
                        </a:lnTo>
                        <a:lnTo>
                          <a:pt x="274" y="337"/>
                        </a:lnTo>
                        <a:lnTo>
                          <a:pt x="268" y="342"/>
                        </a:lnTo>
                        <a:lnTo>
                          <a:pt x="262" y="348"/>
                        </a:lnTo>
                        <a:lnTo>
                          <a:pt x="255" y="354"/>
                        </a:lnTo>
                        <a:lnTo>
                          <a:pt x="249" y="359"/>
                        </a:lnTo>
                        <a:lnTo>
                          <a:pt x="243" y="365"/>
                        </a:lnTo>
                        <a:lnTo>
                          <a:pt x="236" y="371"/>
                        </a:lnTo>
                        <a:lnTo>
                          <a:pt x="230" y="377"/>
                        </a:lnTo>
                        <a:lnTo>
                          <a:pt x="224" y="384"/>
                        </a:lnTo>
                        <a:lnTo>
                          <a:pt x="217" y="390"/>
                        </a:lnTo>
                        <a:lnTo>
                          <a:pt x="211" y="396"/>
                        </a:lnTo>
                        <a:lnTo>
                          <a:pt x="207" y="403"/>
                        </a:lnTo>
                        <a:lnTo>
                          <a:pt x="201" y="409"/>
                        </a:lnTo>
                        <a:lnTo>
                          <a:pt x="196" y="418"/>
                        </a:lnTo>
                        <a:lnTo>
                          <a:pt x="190" y="424"/>
                        </a:lnTo>
                        <a:lnTo>
                          <a:pt x="184" y="430"/>
                        </a:lnTo>
                        <a:lnTo>
                          <a:pt x="179" y="437"/>
                        </a:lnTo>
                        <a:lnTo>
                          <a:pt x="175" y="443"/>
                        </a:lnTo>
                        <a:lnTo>
                          <a:pt x="169" y="449"/>
                        </a:lnTo>
                        <a:lnTo>
                          <a:pt x="165" y="456"/>
                        </a:lnTo>
                        <a:lnTo>
                          <a:pt x="160" y="462"/>
                        </a:lnTo>
                        <a:lnTo>
                          <a:pt x="156" y="468"/>
                        </a:lnTo>
                        <a:lnTo>
                          <a:pt x="146" y="477"/>
                        </a:lnTo>
                        <a:lnTo>
                          <a:pt x="137" y="489"/>
                        </a:lnTo>
                        <a:lnTo>
                          <a:pt x="133" y="494"/>
                        </a:lnTo>
                        <a:lnTo>
                          <a:pt x="129" y="500"/>
                        </a:lnTo>
                        <a:lnTo>
                          <a:pt x="125" y="504"/>
                        </a:lnTo>
                        <a:lnTo>
                          <a:pt x="122" y="511"/>
                        </a:lnTo>
                        <a:lnTo>
                          <a:pt x="114" y="519"/>
                        </a:lnTo>
                        <a:lnTo>
                          <a:pt x="106" y="530"/>
                        </a:lnTo>
                        <a:lnTo>
                          <a:pt x="99" y="540"/>
                        </a:lnTo>
                        <a:lnTo>
                          <a:pt x="93" y="550"/>
                        </a:lnTo>
                        <a:lnTo>
                          <a:pt x="85" y="559"/>
                        </a:lnTo>
                        <a:lnTo>
                          <a:pt x="80" y="569"/>
                        </a:lnTo>
                        <a:lnTo>
                          <a:pt x="74" y="578"/>
                        </a:lnTo>
                        <a:lnTo>
                          <a:pt x="68" y="589"/>
                        </a:lnTo>
                        <a:lnTo>
                          <a:pt x="63" y="599"/>
                        </a:lnTo>
                        <a:lnTo>
                          <a:pt x="57" y="610"/>
                        </a:lnTo>
                        <a:lnTo>
                          <a:pt x="55" y="616"/>
                        </a:lnTo>
                        <a:lnTo>
                          <a:pt x="53" y="622"/>
                        </a:lnTo>
                        <a:lnTo>
                          <a:pt x="49" y="627"/>
                        </a:lnTo>
                        <a:lnTo>
                          <a:pt x="47" y="633"/>
                        </a:lnTo>
                        <a:lnTo>
                          <a:pt x="46" y="639"/>
                        </a:lnTo>
                        <a:lnTo>
                          <a:pt x="42" y="645"/>
                        </a:lnTo>
                        <a:lnTo>
                          <a:pt x="40" y="652"/>
                        </a:lnTo>
                        <a:lnTo>
                          <a:pt x="38" y="658"/>
                        </a:lnTo>
                        <a:lnTo>
                          <a:pt x="36" y="664"/>
                        </a:lnTo>
                        <a:lnTo>
                          <a:pt x="34" y="671"/>
                        </a:lnTo>
                        <a:lnTo>
                          <a:pt x="30" y="677"/>
                        </a:lnTo>
                        <a:lnTo>
                          <a:pt x="30" y="684"/>
                        </a:lnTo>
                        <a:lnTo>
                          <a:pt x="27" y="692"/>
                        </a:lnTo>
                        <a:lnTo>
                          <a:pt x="25" y="700"/>
                        </a:lnTo>
                        <a:lnTo>
                          <a:pt x="23" y="705"/>
                        </a:lnTo>
                        <a:lnTo>
                          <a:pt x="21" y="715"/>
                        </a:lnTo>
                        <a:lnTo>
                          <a:pt x="19" y="723"/>
                        </a:lnTo>
                        <a:lnTo>
                          <a:pt x="17" y="730"/>
                        </a:lnTo>
                        <a:lnTo>
                          <a:pt x="15" y="740"/>
                        </a:lnTo>
                        <a:lnTo>
                          <a:pt x="13" y="749"/>
                        </a:lnTo>
                        <a:lnTo>
                          <a:pt x="11" y="757"/>
                        </a:lnTo>
                        <a:lnTo>
                          <a:pt x="9" y="766"/>
                        </a:lnTo>
                        <a:lnTo>
                          <a:pt x="8" y="776"/>
                        </a:lnTo>
                        <a:lnTo>
                          <a:pt x="6" y="785"/>
                        </a:lnTo>
                        <a:lnTo>
                          <a:pt x="4" y="795"/>
                        </a:lnTo>
                        <a:lnTo>
                          <a:pt x="4" y="806"/>
                        </a:lnTo>
                        <a:lnTo>
                          <a:pt x="2" y="818"/>
                        </a:lnTo>
                        <a:lnTo>
                          <a:pt x="0" y="829"/>
                        </a:lnTo>
                        <a:lnTo>
                          <a:pt x="0" y="842"/>
                        </a:lnTo>
                        <a:lnTo>
                          <a:pt x="2" y="844"/>
                        </a:lnTo>
                        <a:lnTo>
                          <a:pt x="6" y="854"/>
                        </a:lnTo>
                        <a:lnTo>
                          <a:pt x="8" y="857"/>
                        </a:lnTo>
                        <a:lnTo>
                          <a:pt x="11" y="863"/>
                        </a:lnTo>
                        <a:lnTo>
                          <a:pt x="17" y="873"/>
                        </a:lnTo>
                        <a:lnTo>
                          <a:pt x="23" y="880"/>
                        </a:lnTo>
                        <a:lnTo>
                          <a:pt x="28" y="890"/>
                        </a:lnTo>
                        <a:lnTo>
                          <a:pt x="36" y="899"/>
                        </a:lnTo>
                        <a:lnTo>
                          <a:pt x="40" y="903"/>
                        </a:lnTo>
                        <a:lnTo>
                          <a:pt x="44" y="911"/>
                        </a:lnTo>
                        <a:lnTo>
                          <a:pt x="47" y="916"/>
                        </a:lnTo>
                        <a:lnTo>
                          <a:pt x="55" y="922"/>
                        </a:lnTo>
                        <a:lnTo>
                          <a:pt x="59" y="928"/>
                        </a:lnTo>
                        <a:lnTo>
                          <a:pt x="65" y="934"/>
                        </a:lnTo>
                        <a:lnTo>
                          <a:pt x="72" y="939"/>
                        </a:lnTo>
                        <a:lnTo>
                          <a:pt x="78" y="945"/>
                        </a:lnTo>
                        <a:lnTo>
                          <a:pt x="84" y="951"/>
                        </a:lnTo>
                        <a:lnTo>
                          <a:pt x="91" y="958"/>
                        </a:lnTo>
                        <a:lnTo>
                          <a:pt x="99" y="966"/>
                        </a:lnTo>
                        <a:lnTo>
                          <a:pt x="106" y="972"/>
                        </a:lnTo>
                        <a:lnTo>
                          <a:pt x="108" y="973"/>
                        </a:lnTo>
                        <a:lnTo>
                          <a:pt x="114" y="979"/>
                        </a:lnTo>
                        <a:lnTo>
                          <a:pt x="116" y="985"/>
                        </a:lnTo>
                        <a:lnTo>
                          <a:pt x="120" y="991"/>
                        </a:lnTo>
                        <a:lnTo>
                          <a:pt x="123" y="996"/>
                        </a:lnTo>
                        <a:lnTo>
                          <a:pt x="129" y="1006"/>
                        </a:lnTo>
                        <a:lnTo>
                          <a:pt x="133" y="1013"/>
                        </a:lnTo>
                        <a:lnTo>
                          <a:pt x="139" y="1025"/>
                        </a:lnTo>
                        <a:lnTo>
                          <a:pt x="141" y="1030"/>
                        </a:lnTo>
                        <a:lnTo>
                          <a:pt x="142" y="1036"/>
                        </a:lnTo>
                        <a:lnTo>
                          <a:pt x="146" y="1042"/>
                        </a:lnTo>
                        <a:lnTo>
                          <a:pt x="148" y="1049"/>
                        </a:lnTo>
                        <a:lnTo>
                          <a:pt x="150" y="1055"/>
                        </a:lnTo>
                        <a:lnTo>
                          <a:pt x="152" y="1063"/>
                        </a:lnTo>
                        <a:lnTo>
                          <a:pt x="154" y="1068"/>
                        </a:lnTo>
                        <a:lnTo>
                          <a:pt x="156" y="1078"/>
                        </a:lnTo>
                        <a:lnTo>
                          <a:pt x="158" y="1086"/>
                        </a:lnTo>
                        <a:lnTo>
                          <a:pt x="160" y="1093"/>
                        </a:lnTo>
                        <a:lnTo>
                          <a:pt x="161" y="1103"/>
                        </a:lnTo>
                        <a:lnTo>
                          <a:pt x="163" y="1112"/>
                        </a:lnTo>
                        <a:lnTo>
                          <a:pt x="163" y="1120"/>
                        </a:lnTo>
                        <a:lnTo>
                          <a:pt x="165" y="1127"/>
                        </a:lnTo>
                        <a:lnTo>
                          <a:pt x="165" y="1135"/>
                        </a:lnTo>
                        <a:lnTo>
                          <a:pt x="167" y="1143"/>
                        </a:lnTo>
                        <a:lnTo>
                          <a:pt x="167" y="1150"/>
                        </a:lnTo>
                        <a:lnTo>
                          <a:pt x="167" y="1156"/>
                        </a:lnTo>
                        <a:lnTo>
                          <a:pt x="169" y="1162"/>
                        </a:lnTo>
                        <a:lnTo>
                          <a:pt x="169" y="1169"/>
                        </a:lnTo>
                        <a:lnTo>
                          <a:pt x="169" y="1175"/>
                        </a:lnTo>
                        <a:lnTo>
                          <a:pt x="171" y="1181"/>
                        </a:lnTo>
                        <a:lnTo>
                          <a:pt x="171" y="1186"/>
                        </a:lnTo>
                        <a:lnTo>
                          <a:pt x="171" y="1192"/>
                        </a:lnTo>
                        <a:lnTo>
                          <a:pt x="173" y="1200"/>
                        </a:lnTo>
                        <a:lnTo>
                          <a:pt x="173" y="1209"/>
                        </a:lnTo>
                        <a:lnTo>
                          <a:pt x="173" y="1215"/>
                        </a:lnTo>
                        <a:lnTo>
                          <a:pt x="173" y="1222"/>
                        </a:lnTo>
                        <a:lnTo>
                          <a:pt x="173" y="1226"/>
                        </a:lnTo>
                        <a:lnTo>
                          <a:pt x="173" y="1232"/>
                        </a:lnTo>
                        <a:lnTo>
                          <a:pt x="173" y="1236"/>
                        </a:lnTo>
                        <a:lnTo>
                          <a:pt x="175" y="1240"/>
                        </a:lnTo>
                        <a:lnTo>
                          <a:pt x="589" y="1462"/>
                        </a:lnTo>
                        <a:lnTo>
                          <a:pt x="1285" y="430"/>
                        </a:lnTo>
                        <a:lnTo>
                          <a:pt x="1237" y="430"/>
                        </a:lnTo>
                        <a:lnTo>
                          <a:pt x="578" y="1409"/>
                        </a:lnTo>
                        <a:lnTo>
                          <a:pt x="211" y="1211"/>
                        </a:lnTo>
                        <a:lnTo>
                          <a:pt x="211" y="1207"/>
                        </a:lnTo>
                        <a:lnTo>
                          <a:pt x="211" y="1203"/>
                        </a:lnTo>
                        <a:lnTo>
                          <a:pt x="211" y="1198"/>
                        </a:lnTo>
                        <a:lnTo>
                          <a:pt x="211" y="1194"/>
                        </a:lnTo>
                        <a:lnTo>
                          <a:pt x="211" y="1188"/>
                        </a:lnTo>
                        <a:lnTo>
                          <a:pt x="211" y="1184"/>
                        </a:lnTo>
                        <a:lnTo>
                          <a:pt x="209" y="1175"/>
                        </a:lnTo>
                        <a:lnTo>
                          <a:pt x="209" y="1169"/>
                        </a:lnTo>
                        <a:lnTo>
                          <a:pt x="209" y="1160"/>
                        </a:lnTo>
                        <a:lnTo>
                          <a:pt x="209" y="1154"/>
                        </a:lnTo>
                        <a:lnTo>
                          <a:pt x="207" y="1145"/>
                        </a:lnTo>
                        <a:lnTo>
                          <a:pt x="207" y="1135"/>
                        </a:lnTo>
                        <a:lnTo>
                          <a:pt x="205" y="1127"/>
                        </a:lnTo>
                        <a:lnTo>
                          <a:pt x="205" y="1118"/>
                        </a:lnTo>
                        <a:lnTo>
                          <a:pt x="203" y="1107"/>
                        </a:lnTo>
                        <a:lnTo>
                          <a:pt x="201" y="1097"/>
                        </a:lnTo>
                        <a:lnTo>
                          <a:pt x="199" y="1086"/>
                        </a:lnTo>
                        <a:lnTo>
                          <a:pt x="198" y="1076"/>
                        </a:lnTo>
                        <a:lnTo>
                          <a:pt x="194" y="1065"/>
                        </a:lnTo>
                        <a:lnTo>
                          <a:pt x="192" y="1057"/>
                        </a:lnTo>
                        <a:lnTo>
                          <a:pt x="190" y="1046"/>
                        </a:lnTo>
                        <a:lnTo>
                          <a:pt x="188" y="1036"/>
                        </a:lnTo>
                        <a:lnTo>
                          <a:pt x="184" y="1025"/>
                        </a:lnTo>
                        <a:lnTo>
                          <a:pt x="180" y="1015"/>
                        </a:lnTo>
                        <a:lnTo>
                          <a:pt x="177" y="1004"/>
                        </a:lnTo>
                        <a:lnTo>
                          <a:pt x="173" y="994"/>
                        </a:lnTo>
                        <a:lnTo>
                          <a:pt x="167" y="987"/>
                        </a:lnTo>
                        <a:lnTo>
                          <a:pt x="161" y="977"/>
                        </a:lnTo>
                        <a:lnTo>
                          <a:pt x="158" y="968"/>
                        </a:lnTo>
                        <a:lnTo>
                          <a:pt x="152" y="960"/>
                        </a:lnTo>
                        <a:lnTo>
                          <a:pt x="150" y="958"/>
                        </a:lnTo>
                        <a:lnTo>
                          <a:pt x="148" y="954"/>
                        </a:lnTo>
                        <a:lnTo>
                          <a:pt x="141" y="949"/>
                        </a:lnTo>
                        <a:lnTo>
                          <a:pt x="135" y="941"/>
                        </a:lnTo>
                        <a:lnTo>
                          <a:pt x="125" y="934"/>
                        </a:lnTo>
                        <a:lnTo>
                          <a:pt x="118" y="926"/>
                        </a:lnTo>
                        <a:lnTo>
                          <a:pt x="110" y="916"/>
                        </a:lnTo>
                        <a:lnTo>
                          <a:pt x="101" y="911"/>
                        </a:lnTo>
                        <a:lnTo>
                          <a:pt x="95" y="905"/>
                        </a:lnTo>
                        <a:lnTo>
                          <a:pt x="91" y="901"/>
                        </a:lnTo>
                        <a:lnTo>
                          <a:pt x="85" y="895"/>
                        </a:lnTo>
                        <a:lnTo>
                          <a:pt x="80" y="890"/>
                        </a:lnTo>
                        <a:lnTo>
                          <a:pt x="74" y="882"/>
                        </a:lnTo>
                        <a:lnTo>
                          <a:pt x="68" y="876"/>
                        </a:lnTo>
                        <a:lnTo>
                          <a:pt x="65" y="871"/>
                        </a:lnTo>
                        <a:lnTo>
                          <a:pt x="61" y="863"/>
                        </a:lnTo>
                        <a:lnTo>
                          <a:pt x="55" y="857"/>
                        </a:lnTo>
                        <a:lnTo>
                          <a:pt x="51" y="850"/>
                        </a:lnTo>
                        <a:lnTo>
                          <a:pt x="47" y="844"/>
                        </a:lnTo>
                        <a:lnTo>
                          <a:pt x="46" y="840"/>
                        </a:lnTo>
                        <a:lnTo>
                          <a:pt x="40" y="833"/>
                        </a:lnTo>
                        <a:lnTo>
                          <a:pt x="40" y="831"/>
                        </a:lnTo>
                        <a:lnTo>
                          <a:pt x="40" y="829"/>
                        </a:lnTo>
                        <a:lnTo>
                          <a:pt x="40" y="825"/>
                        </a:lnTo>
                        <a:lnTo>
                          <a:pt x="40" y="821"/>
                        </a:lnTo>
                        <a:lnTo>
                          <a:pt x="40" y="818"/>
                        </a:lnTo>
                        <a:lnTo>
                          <a:pt x="40" y="812"/>
                        </a:lnTo>
                        <a:lnTo>
                          <a:pt x="42" y="806"/>
                        </a:lnTo>
                        <a:lnTo>
                          <a:pt x="42" y="800"/>
                        </a:lnTo>
                        <a:lnTo>
                          <a:pt x="44" y="793"/>
                        </a:lnTo>
                        <a:lnTo>
                          <a:pt x="44" y="785"/>
                        </a:lnTo>
                        <a:lnTo>
                          <a:pt x="46" y="778"/>
                        </a:lnTo>
                        <a:lnTo>
                          <a:pt x="47" y="768"/>
                        </a:lnTo>
                        <a:lnTo>
                          <a:pt x="49" y="761"/>
                        </a:lnTo>
                        <a:lnTo>
                          <a:pt x="53" y="751"/>
                        </a:lnTo>
                        <a:lnTo>
                          <a:pt x="55" y="742"/>
                        </a:lnTo>
                        <a:lnTo>
                          <a:pt x="55" y="736"/>
                        </a:lnTo>
                        <a:lnTo>
                          <a:pt x="57" y="732"/>
                        </a:lnTo>
                        <a:lnTo>
                          <a:pt x="59" y="726"/>
                        </a:lnTo>
                        <a:lnTo>
                          <a:pt x="61" y="721"/>
                        </a:lnTo>
                        <a:lnTo>
                          <a:pt x="61" y="715"/>
                        </a:lnTo>
                        <a:lnTo>
                          <a:pt x="63" y="709"/>
                        </a:lnTo>
                        <a:lnTo>
                          <a:pt x="65" y="703"/>
                        </a:lnTo>
                        <a:lnTo>
                          <a:pt x="68" y="698"/>
                        </a:lnTo>
                        <a:lnTo>
                          <a:pt x="68" y="692"/>
                        </a:lnTo>
                        <a:lnTo>
                          <a:pt x="72" y="684"/>
                        </a:lnTo>
                        <a:lnTo>
                          <a:pt x="74" y="679"/>
                        </a:lnTo>
                        <a:lnTo>
                          <a:pt x="76" y="673"/>
                        </a:lnTo>
                        <a:lnTo>
                          <a:pt x="78" y="667"/>
                        </a:lnTo>
                        <a:lnTo>
                          <a:pt x="82" y="662"/>
                        </a:lnTo>
                        <a:lnTo>
                          <a:pt x="84" y="656"/>
                        </a:lnTo>
                        <a:lnTo>
                          <a:pt x="87" y="648"/>
                        </a:lnTo>
                        <a:lnTo>
                          <a:pt x="89" y="643"/>
                        </a:lnTo>
                        <a:lnTo>
                          <a:pt x="93" y="635"/>
                        </a:lnTo>
                        <a:lnTo>
                          <a:pt x="95" y="627"/>
                        </a:lnTo>
                        <a:lnTo>
                          <a:pt x="99" y="622"/>
                        </a:lnTo>
                        <a:lnTo>
                          <a:pt x="101" y="616"/>
                        </a:lnTo>
                        <a:lnTo>
                          <a:pt x="104" y="608"/>
                        </a:lnTo>
                        <a:lnTo>
                          <a:pt x="108" y="603"/>
                        </a:lnTo>
                        <a:lnTo>
                          <a:pt x="112" y="595"/>
                        </a:lnTo>
                        <a:lnTo>
                          <a:pt x="116" y="589"/>
                        </a:lnTo>
                        <a:lnTo>
                          <a:pt x="120" y="582"/>
                        </a:lnTo>
                        <a:lnTo>
                          <a:pt x="123" y="574"/>
                        </a:lnTo>
                        <a:lnTo>
                          <a:pt x="127" y="569"/>
                        </a:lnTo>
                        <a:lnTo>
                          <a:pt x="131" y="561"/>
                        </a:lnTo>
                        <a:lnTo>
                          <a:pt x="137" y="555"/>
                        </a:lnTo>
                        <a:lnTo>
                          <a:pt x="141" y="548"/>
                        </a:lnTo>
                        <a:lnTo>
                          <a:pt x="146" y="542"/>
                        </a:lnTo>
                        <a:lnTo>
                          <a:pt x="150" y="534"/>
                        </a:lnTo>
                        <a:lnTo>
                          <a:pt x="156" y="527"/>
                        </a:lnTo>
                        <a:lnTo>
                          <a:pt x="160" y="519"/>
                        </a:lnTo>
                        <a:lnTo>
                          <a:pt x="165" y="513"/>
                        </a:lnTo>
                        <a:lnTo>
                          <a:pt x="169" y="508"/>
                        </a:lnTo>
                        <a:lnTo>
                          <a:pt x="175" y="500"/>
                        </a:lnTo>
                        <a:lnTo>
                          <a:pt x="179" y="494"/>
                        </a:lnTo>
                        <a:lnTo>
                          <a:pt x="184" y="489"/>
                        </a:lnTo>
                        <a:lnTo>
                          <a:pt x="188" y="483"/>
                        </a:lnTo>
                        <a:lnTo>
                          <a:pt x="194" y="477"/>
                        </a:lnTo>
                        <a:lnTo>
                          <a:pt x="198" y="472"/>
                        </a:lnTo>
                        <a:lnTo>
                          <a:pt x="203" y="464"/>
                        </a:lnTo>
                        <a:lnTo>
                          <a:pt x="213" y="454"/>
                        </a:lnTo>
                        <a:lnTo>
                          <a:pt x="224" y="443"/>
                        </a:lnTo>
                        <a:lnTo>
                          <a:pt x="234" y="434"/>
                        </a:lnTo>
                        <a:lnTo>
                          <a:pt x="243" y="422"/>
                        </a:lnTo>
                        <a:lnTo>
                          <a:pt x="253" y="415"/>
                        </a:lnTo>
                        <a:lnTo>
                          <a:pt x="264" y="405"/>
                        </a:lnTo>
                        <a:lnTo>
                          <a:pt x="272" y="396"/>
                        </a:lnTo>
                        <a:lnTo>
                          <a:pt x="283" y="388"/>
                        </a:lnTo>
                        <a:lnTo>
                          <a:pt x="291" y="380"/>
                        </a:lnTo>
                        <a:lnTo>
                          <a:pt x="302" y="373"/>
                        </a:lnTo>
                        <a:lnTo>
                          <a:pt x="310" y="365"/>
                        </a:lnTo>
                        <a:lnTo>
                          <a:pt x="319" y="359"/>
                        </a:lnTo>
                        <a:lnTo>
                          <a:pt x="327" y="354"/>
                        </a:lnTo>
                        <a:lnTo>
                          <a:pt x="336" y="348"/>
                        </a:lnTo>
                        <a:lnTo>
                          <a:pt x="342" y="340"/>
                        </a:lnTo>
                        <a:lnTo>
                          <a:pt x="350" y="337"/>
                        </a:lnTo>
                        <a:lnTo>
                          <a:pt x="357" y="331"/>
                        </a:lnTo>
                        <a:lnTo>
                          <a:pt x="365" y="327"/>
                        </a:lnTo>
                        <a:lnTo>
                          <a:pt x="372" y="321"/>
                        </a:lnTo>
                        <a:lnTo>
                          <a:pt x="378" y="318"/>
                        </a:lnTo>
                        <a:lnTo>
                          <a:pt x="382" y="316"/>
                        </a:lnTo>
                        <a:lnTo>
                          <a:pt x="390" y="312"/>
                        </a:lnTo>
                        <a:lnTo>
                          <a:pt x="397" y="306"/>
                        </a:lnTo>
                        <a:lnTo>
                          <a:pt x="405" y="302"/>
                        </a:lnTo>
                        <a:lnTo>
                          <a:pt x="412" y="299"/>
                        </a:lnTo>
                        <a:lnTo>
                          <a:pt x="420" y="295"/>
                        </a:lnTo>
                        <a:lnTo>
                          <a:pt x="424" y="291"/>
                        </a:lnTo>
                        <a:lnTo>
                          <a:pt x="431" y="289"/>
                        </a:lnTo>
                        <a:lnTo>
                          <a:pt x="437" y="287"/>
                        </a:lnTo>
                        <a:lnTo>
                          <a:pt x="443" y="285"/>
                        </a:lnTo>
                        <a:lnTo>
                          <a:pt x="450" y="281"/>
                        </a:lnTo>
                        <a:lnTo>
                          <a:pt x="456" y="280"/>
                        </a:lnTo>
                        <a:lnTo>
                          <a:pt x="462" y="278"/>
                        </a:lnTo>
                        <a:lnTo>
                          <a:pt x="471" y="276"/>
                        </a:lnTo>
                        <a:lnTo>
                          <a:pt x="477" y="272"/>
                        </a:lnTo>
                        <a:lnTo>
                          <a:pt x="485" y="270"/>
                        </a:lnTo>
                        <a:lnTo>
                          <a:pt x="492" y="268"/>
                        </a:lnTo>
                        <a:lnTo>
                          <a:pt x="500" y="266"/>
                        </a:lnTo>
                        <a:lnTo>
                          <a:pt x="505" y="262"/>
                        </a:lnTo>
                        <a:lnTo>
                          <a:pt x="513" y="261"/>
                        </a:lnTo>
                        <a:lnTo>
                          <a:pt x="521" y="259"/>
                        </a:lnTo>
                        <a:lnTo>
                          <a:pt x="526" y="257"/>
                        </a:lnTo>
                        <a:lnTo>
                          <a:pt x="532" y="255"/>
                        </a:lnTo>
                        <a:lnTo>
                          <a:pt x="538" y="253"/>
                        </a:lnTo>
                        <a:lnTo>
                          <a:pt x="543" y="251"/>
                        </a:lnTo>
                        <a:lnTo>
                          <a:pt x="549" y="251"/>
                        </a:lnTo>
                        <a:lnTo>
                          <a:pt x="559" y="247"/>
                        </a:lnTo>
                        <a:lnTo>
                          <a:pt x="564" y="245"/>
                        </a:lnTo>
                        <a:lnTo>
                          <a:pt x="570" y="245"/>
                        </a:lnTo>
                        <a:lnTo>
                          <a:pt x="572" y="245"/>
                        </a:lnTo>
                        <a:lnTo>
                          <a:pt x="574" y="243"/>
                        </a:lnTo>
                        <a:lnTo>
                          <a:pt x="583" y="242"/>
                        </a:lnTo>
                        <a:lnTo>
                          <a:pt x="587" y="238"/>
                        </a:lnTo>
                        <a:lnTo>
                          <a:pt x="595" y="236"/>
                        </a:lnTo>
                        <a:lnTo>
                          <a:pt x="601" y="232"/>
                        </a:lnTo>
                        <a:lnTo>
                          <a:pt x="608" y="228"/>
                        </a:lnTo>
                        <a:lnTo>
                          <a:pt x="616" y="223"/>
                        </a:lnTo>
                        <a:lnTo>
                          <a:pt x="623" y="217"/>
                        </a:lnTo>
                        <a:lnTo>
                          <a:pt x="633" y="209"/>
                        </a:lnTo>
                        <a:lnTo>
                          <a:pt x="640" y="204"/>
                        </a:lnTo>
                        <a:lnTo>
                          <a:pt x="642" y="198"/>
                        </a:lnTo>
                        <a:lnTo>
                          <a:pt x="646" y="192"/>
                        </a:lnTo>
                        <a:lnTo>
                          <a:pt x="650" y="188"/>
                        </a:lnTo>
                        <a:lnTo>
                          <a:pt x="654" y="183"/>
                        </a:lnTo>
                        <a:lnTo>
                          <a:pt x="658" y="177"/>
                        </a:lnTo>
                        <a:lnTo>
                          <a:pt x="659" y="171"/>
                        </a:lnTo>
                        <a:lnTo>
                          <a:pt x="663" y="165"/>
                        </a:lnTo>
                        <a:lnTo>
                          <a:pt x="667" y="160"/>
                        </a:lnTo>
                        <a:lnTo>
                          <a:pt x="669" y="152"/>
                        </a:lnTo>
                        <a:lnTo>
                          <a:pt x="671" y="145"/>
                        </a:lnTo>
                        <a:lnTo>
                          <a:pt x="673" y="139"/>
                        </a:lnTo>
                        <a:lnTo>
                          <a:pt x="675" y="133"/>
                        </a:lnTo>
                        <a:lnTo>
                          <a:pt x="677" y="127"/>
                        </a:lnTo>
                        <a:lnTo>
                          <a:pt x="678" y="120"/>
                        </a:lnTo>
                        <a:lnTo>
                          <a:pt x="680" y="116"/>
                        </a:lnTo>
                        <a:lnTo>
                          <a:pt x="684" y="110"/>
                        </a:lnTo>
                        <a:lnTo>
                          <a:pt x="686" y="101"/>
                        </a:lnTo>
                        <a:lnTo>
                          <a:pt x="690" y="93"/>
                        </a:lnTo>
                        <a:lnTo>
                          <a:pt x="694" y="84"/>
                        </a:lnTo>
                        <a:lnTo>
                          <a:pt x="697" y="78"/>
                        </a:lnTo>
                        <a:lnTo>
                          <a:pt x="699" y="70"/>
                        </a:lnTo>
                        <a:lnTo>
                          <a:pt x="701" y="65"/>
                        </a:lnTo>
                        <a:lnTo>
                          <a:pt x="703" y="61"/>
                        </a:lnTo>
                        <a:lnTo>
                          <a:pt x="705" y="57"/>
                        </a:lnTo>
                        <a:lnTo>
                          <a:pt x="707" y="53"/>
                        </a:lnTo>
                        <a:lnTo>
                          <a:pt x="709" y="51"/>
                        </a:lnTo>
                        <a:lnTo>
                          <a:pt x="677" y="0"/>
                        </a:lnTo>
                        <a:lnTo>
                          <a:pt x="6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163"/>
                  <p:cNvSpPr>
                    <a:spLocks/>
                  </p:cNvSpPr>
                  <p:nvPr/>
                </p:nvSpPr>
                <p:spPr bwMode="auto">
                  <a:xfrm rot="9720529">
                    <a:off x="4401" y="2854"/>
                    <a:ext cx="305" cy="175"/>
                  </a:xfrm>
                  <a:custGeom>
                    <a:avLst/>
                    <a:gdLst>
                      <a:gd name="T0" fmla="*/ 2 w 610"/>
                      <a:gd name="T1" fmla="*/ 0 h 445"/>
                      <a:gd name="T2" fmla="*/ 34 w 610"/>
                      <a:gd name="T3" fmla="*/ 4 h 445"/>
                      <a:gd name="T4" fmla="*/ 45 w 610"/>
                      <a:gd name="T5" fmla="*/ 12 h 445"/>
                      <a:gd name="T6" fmla="*/ 62 w 610"/>
                      <a:gd name="T7" fmla="*/ 23 h 445"/>
                      <a:gd name="T8" fmla="*/ 72 w 610"/>
                      <a:gd name="T9" fmla="*/ 31 h 445"/>
                      <a:gd name="T10" fmla="*/ 85 w 610"/>
                      <a:gd name="T11" fmla="*/ 40 h 445"/>
                      <a:gd name="T12" fmla="*/ 97 w 610"/>
                      <a:gd name="T13" fmla="*/ 48 h 445"/>
                      <a:gd name="T14" fmla="*/ 112 w 610"/>
                      <a:gd name="T15" fmla="*/ 57 h 445"/>
                      <a:gd name="T16" fmla="*/ 127 w 610"/>
                      <a:gd name="T17" fmla="*/ 69 h 445"/>
                      <a:gd name="T18" fmla="*/ 142 w 610"/>
                      <a:gd name="T19" fmla="*/ 78 h 445"/>
                      <a:gd name="T20" fmla="*/ 157 w 610"/>
                      <a:gd name="T21" fmla="*/ 89 h 445"/>
                      <a:gd name="T22" fmla="*/ 175 w 610"/>
                      <a:gd name="T23" fmla="*/ 101 h 445"/>
                      <a:gd name="T24" fmla="*/ 192 w 610"/>
                      <a:gd name="T25" fmla="*/ 114 h 445"/>
                      <a:gd name="T26" fmla="*/ 211 w 610"/>
                      <a:gd name="T27" fmla="*/ 127 h 445"/>
                      <a:gd name="T28" fmla="*/ 228 w 610"/>
                      <a:gd name="T29" fmla="*/ 139 h 445"/>
                      <a:gd name="T30" fmla="*/ 245 w 610"/>
                      <a:gd name="T31" fmla="*/ 150 h 445"/>
                      <a:gd name="T32" fmla="*/ 262 w 610"/>
                      <a:gd name="T33" fmla="*/ 164 h 445"/>
                      <a:gd name="T34" fmla="*/ 279 w 610"/>
                      <a:gd name="T35" fmla="*/ 175 h 445"/>
                      <a:gd name="T36" fmla="*/ 296 w 610"/>
                      <a:gd name="T37" fmla="*/ 186 h 445"/>
                      <a:gd name="T38" fmla="*/ 313 w 610"/>
                      <a:gd name="T39" fmla="*/ 198 h 445"/>
                      <a:gd name="T40" fmla="*/ 328 w 610"/>
                      <a:gd name="T41" fmla="*/ 209 h 445"/>
                      <a:gd name="T42" fmla="*/ 344 w 610"/>
                      <a:gd name="T43" fmla="*/ 221 h 445"/>
                      <a:gd name="T44" fmla="*/ 359 w 610"/>
                      <a:gd name="T45" fmla="*/ 230 h 445"/>
                      <a:gd name="T46" fmla="*/ 372 w 610"/>
                      <a:gd name="T47" fmla="*/ 240 h 445"/>
                      <a:gd name="T48" fmla="*/ 384 w 610"/>
                      <a:gd name="T49" fmla="*/ 247 h 445"/>
                      <a:gd name="T50" fmla="*/ 397 w 610"/>
                      <a:gd name="T51" fmla="*/ 257 h 445"/>
                      <a:gd name="T52" fmla="*/ 418 w 610"/>
                      <a:gd name="T53" fmla="*/ 270 h 445"/>
                      <a:gd name="T54" fmla="*/ 431 w 610"/>
                      <a:gd name="T55" fmla="*/ 280 h 445"/>
                      <a:gd name="T56" fmla="*/ 441 w 610"/>
                      <a:gd name="T57" fmla="*/ 285 h 445"/>
                      <a:gd name="T58" fmla="*/ 454 w 610"/>
                      <a:gd name="T59" fmla="*/ 295 h 445"/>
                      <a:gd name="T60" fmla="*/ 467 w 610"/>
                      <a:gd name="T61" fmla="*/ 304 h 445"/>
                      <a:gd name="T62" fmla="*/ 482 w 610"/>
                      <a:gd name="T63" fmla="*/ 316 h 445"/>
                      <a:gd name="T64" fmla="*/ 498 w 610"/>
                      <a:gd name="T65" fmla="*/ 325 h 445"/>
                      <a:gd name="T66" fmla="*/ 513 w 610"/>
                      <a:gd name="T67" fmla="*/ 337 h 445"/>
                      <a:gd name="T68" fmla="*/ 528 w 610"/>
                      <a:gd name="T69" fmla="*/ 350 h 445"/>
                      <a:gd name="T70" fmla="*/ 543 w 610"/>
                      <a:gd name="T71" fmla="*/ 361 h 445"/>
                      <a:gd name="T72" fmla="*/ 557 w 610"/>
                      <a:gd name="T73" fmla="*/ 373 h 445"/>
                      <a:gd name="T74" fmla="*/ 568 w 610"/>
                      <a:gd name="T75" fmla="*/ 384 h 445"/>
                      <a:gd name="T76" fmla="*/ 579 w 610"/>
                      <a:gd name="T77" fmla="*/ 394 h 445"/>
                      <a:gd name="T78" fmla="*/ 591 w 610"/>
                      <a:gd name="T79" fmla="*/ 403 h 445"/>
                      <a:gd name="T80" fmla="*/ 604 w 610"/>
                      <a:gd name="T81" fmla="*/ 420 h 445"/>
                      <a:gd name="T82" fmla="*/ 610 w 610"/>
                      <a:gd name="T83" fmla="*/ 430 h 445"/>
                      <a:gd name="T84" fmla="*/ 562 w 610"/>
                      <a:gd name="T85" fmla="*/ 430 h 445"/>
                      <a:gd name="T86" fmla="*/ 34 w 610"/>
                      <a:gd name="T87" fmla="*/ 51 h 445"/>
                      <a:gd name="T88" fmla="*/ 0 w 610"/>
                      <a:gd name="T89" fmla="*/ 3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0" h="445">
                        <a:moveTo>
                          <a:pt x="0" y="32"/>
                        </a:moveTo>
                        <a:lnTo>
                          <a:pt x="2" y="0"/>
                        </a:lnTo>
                        <a:lnTo>
                          <a:pt x="32" y="2"/>
                        </a:lnTo>
                        <a:lnTo>
                          <a:pt x="34" y="4"/>
                        </a:lnTo>
                        <a:lnTo>
                          <a:pt x="38" y="6"/>
                        </a:lnTo>
                        <a:lnTo>
                          <a:pt x="45" y="12"/>
                        </a:lnTo>
                        <a:lnTo>
                          <a:pt x="53" y="17"/>
                        </a:lnTo>
                        <a:lnTo>
                          <a:pt x="62" y="23"/>
                        </a:lnTo>
                        <a:lnTo>
                          <a:pt x="66" y="27"/>
                        </a:lnTo>
                        <a:lnTo>
                          <a:pt x="72" y="31"/>
                        </a:lnTo>
                        <a:lnTo>
                          <a:pt x="78" y="34"/>
                        </a:lnTo>
                        <a:lnTo>
                          <a:pt x="85" y="40"/>
                        </a:lnTo>
                        <a:lnTo>
                          <a:pt x="91" y="42"/>
                        </a:lnTo>
                        <a:lnTo>
                          <a:pt x="97" y="48"/>
                        </a:lnTo>
                        <a:lnTo>
                          <a:pt x="104" y="51"/>
                        </a:lnTo>
                        <a:lnTo>
                          <a:pt x="112" y="57"/>
                        </a:lnTo>
                        <a:lnTo>
                          <a:pt x="117" y="63"/>
                        </a:lnTo>
                        <a:lnTo>
                          <a:pt x="127" y="69"/>
                        </a:lnTo>
                        <a:lnTo>
                          <a:pt x="133" y="72"/>
                        </a:lnTo>
                        <a:lnTo>
                          <a:pt x="142" y="78"/>
                        </a:lnTo>
                        <a:lnTo>
                          <a:pt x="150" y="84"/>
                        </a:lnTo>
                        <a:lnTo>
                          <a:pt x="157" y="89"/>
                        </a:lnTo>
                        <a:lnTo>
                          <a:pt x="165" y="95"/>
                        </a:lnTo>
                        <a:lnTo>
                          <a:pt x="175" y="101"/>
                        </a:lnTo>
                        <a:lnTo>
                          <a:pt x="184" y="108"/>
                        </a:lnTo>
                        <a:lnTo>
                          <a:pt x="192" y="114"/>
                        </a:lnTo>
                        <a:lnTo>
                          <a:pt x="201" y="120"/>
                        </a:lnTo>
                        <a:lnTo>
                          <a:pt x="211" y="127"/>
                        </a:lnTo>
                        <a:lnTo>
                          <a:pt x="218" y="133"/>
                        </a:lnTo>
                        <a:lnTo>
                          <a:pt x="228" y="139"/>
                        </a:lnTo>
                        <a:lnTo>
                          <a:pt x="235" y="145"/>
                        </a:lnTo>
                        <a:lnTo>
                          <a:pt x="245" y="150"/>
                        </a:lnTo>
                        <a:lnTo>
                          <a:pt x="252" y="156"/>
                        </a:lnTo>
                        <a:lnTo>
                          <a:pt x="262" y="164"/>
                        </a:lnTo>
                        <a:lnTo>
                          <a:pt x="270" y="169"/>
                        </a:lnTo>
                        <a:lnTo>
                          <a:pt x="279" y="175"/>
                        </a:lnTo>
                        <a:lnTo>
                          <a:pt x="287" y="181"/>
                        </a:lnTo>
                        <a:lnTo>
                          <a:pt x="296" y="186"/>
                        </a:lnTo>
                        <a:lnTo>
                          <a:pt x="304" y="192"/>
                        </a:lnTo>
                        <a:lnTo>
                          <a:pt x="313" y="198"/>
                        </a:lnTo>
                        <a:lnTo>
                          <a:pt x="321" y="204"/>
                        </a:lnTo>
                        <a:lnTo>
                          <a:pt x="328" y="209"/>
                        </a:lnTo>
                        <a:lnTo>
                          <a:pt x="336" y="215"/>
                        </a:lnTo>
                        <a:lnTo>
                          <a:pt x="344" y="221"/>
                        </a:lnTo>
                        <a:lnTo>
                          <a:pt x="351" y="224"/>
                        </a:lnTo>
                        <a:lnTo>
                          <a:pt x="359" y="230"/>
                        </a:lnTo>
                        <a:lnTo>
                          <a:pt x="365" y="236"/>
                        </a:lnTo>
                        <a:lnTo>
                          <a:pt x="372" y="240"/>
                        </a:lnTo>
                        <a:lnTo>
                          <a:pt x="378" y="243"/>
                        </a:lnTo>
                        <a:lnTo>
                          <a:pt x="384" y="247"/>
                        </a:lnTo>
                        <a:lnTo>
                          <a:pt x="391" y="253"/>
                        </a:lnTo>
                        <a:lnTo>
                          <a:pt x="397" y="257"/>
                        </a:lnTo>
                        <a:lnTo>
                          <a:pt x="408" y="262"/>
                        </a:lnTo>
                        <a:lnTo>
                          <a:pt x="418" y="270"/>
                        </a:lnTo>
                        <a:lnTo>
                          <a:pt x="425" y="276"/>
                        </a:lnTo>
                        <a:lnTo>
                          <a:pt x="431" y="280"/>
                        </a:lnTo>
                        <a:lnTo>
                          <a:pt x="435" y="283"/>
                        </a:lnTo>
                        <a:lnTo>
                          <a:pt x="441" y="285"/>
                        </a:lnTo>
                        <a:lnTo>
                          <a:pt x="448" y="291"/>
                        </a:lnTo>
                        <a:lnTo>
                          <a:pt x="454" y="295"/>
                        </a:lnTo>
                        <a:lnTo>
                          <a:pt x="460" y="299"/>
                        </a:lnTo>
                        <a:lnTo>
                          <a:pt x="467" y="304"/>
                        </a:lnTo>
                        <a:lnTo>
                          <a:pt x="475" y="310"/>
                        </a:lnTo>
                        <a:lnTo>
                          <a:pt x="482" y="316"/>
                        </a:lnTo>
                        <a:lnTo>
                          <a:pt x="490" y="319"/>
                        </a:lnTo>
                        <a:lnTo>
                          <a:pt x="498" y="325"/>
                        </a:lnTo>
                        <a:lnTo>
                          <a:pt x="505" y="331"/>
                        </a:lnTo>
                        <a:lnTo>
                          <a:pt x="513" y="337"/>
                        </a:lnTo>
                        <a:lnTo>
                          <a:pt x="520" y="344"/>
                        </a:lnTo>
                        <a:lnTo>
                          <a:pt x="528" y="350"/>
                        </a:lnTo>
                        <a:lnTo>
                          <a:pt x="534" y="356"/>
                        </a:lnTo>
                        <a:lnTo>
                          <a:pt x="543" y="361"/>
                        </a:lnTo>
                        <a:lnTo>
                          <a:pt x="549" y="367"/>
                        </a:lnTo>
                        <a:lnTo>
                          <a:pt x="557" y="373"/>
                        </a:lnTo>
                        <a:lnTo>
                          <a:pt x="562" y="377"/>
                        </a:lnTo>
                        <a:lnTo>
                          <a:pt x="568" y="384"/>
                        </a:lnTo>
                        <a:lnTo>
                          <a:pt x="574" y="388"/>
                        </a:lnTo>
                        <a:lnTo>
                          <a:pt x="579" y="394"/>
                        </a:lnTo>
                        <a:lnTo>
                          <a:pt x="585" y="399"/>
                        </a:lnTo>
                        <a:lnTo>
                          <a:pt x="591" y="403"/>
                        </a:lnTo>
                        <a:lnTo>
                          <a:pt x="598" y="411"/>
                        </a:lnTo>
                        <a:lnTo>
                          <a:pt x="604" y="420"/>
                        </a:lnTo>
                        <a:lnTo>
                          <a:pt x="608" y="426"/>
                        </a:lnTo>
                        <a:lnTo>
                          <a:pt x="610" y="430"/>
                        </a:lnTo>
                        <a:lnTo>
                          <a:pt x="570" y="445"/>
                        </a:lnTo>
                        <a:lnTo>
                          <a:pt x="562" y="430"/>
                        </a:lnTo>
                        <a:lnTo>
                          <a:pt x="395" y="304"/>
                        </a:lnTo>
                        <a:lnTo>
                          <a:pt x="34" y="51"/>
                        </a:lnTo>
                        <a:lnTo>
                          <a:pt x="0"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164"/>
                  <p:cNvSpPr>
                    <a:spLocks/>
                  </p:cNvSpPr>
                  <p:nvPr/>
                </p:nvSpPr>
                <p:spPr bwMode="auto">
                  <a:xfrm rot="9720529">
                    <a:off x="4620" y="2483"/>
                    <a:ext cx="287" cy="379"/>
                  </a:xfrm>
                  <a:custGeom>
                    <a:avLst/>
                    <a:gdLst>
                      <a:gd name="T0" fmla="*/ 565 w 574"/>
                      <a:gd name="T1" fmla="*/ 36 h 960"/>
                      <a:gd name="T2" fmla="*/ 540 w 574"/>
                      <a:gd name="T3" fmla="*/ 65 h 960"/>
                      <a:gd name="T4" fmla="*/ 508 w 574"/>
                      <a:gd name="T5" fmla="*/ 97 h 960"/>
                      <a:gd name="T6" fmla="*/ 466 w 574"/>
                      <a:gd name="T7" fmla="*/ 131 h 960"/>
                      <a:gd name="T8" fmla="*/ 417 w 574"/>
                      <a:gd name="T9" fmla="*/ 166 h 960"/>
                      <a:gd name="T10" fmla="*/ 384 w 574"/>
                      <a:gd name="T11" fmla="*/ 185 h 960"/>
                      <a:gd name="T12" fmla="*/ 354 w 574"/>
                      <a:gd name="T13" fmla="*/ 200 h 960"/>
                      <a:gd name="T14" fmla="*/ 316 w 574"/>
                      <a:gd name="T15" fmla="*/ 217 h 960"/>
                      <a:gd name="T16" fmla="*/ 268 w 574"/>
                      <a:gd name="T17" fmla="*/ 246 h 960"/>
                      <a:gd name="T18" fmla="*/ 227 w 574"/>
                      <a:gd name="T19" fmla="*/ 276 h 960"/>
                      <a:gd name="T20" fmla="*/ 190 w 574"/>
                      <a:gd name="T21" fmla="*/ 310 h 960"/>
                      <a:gd name="T22" fmla="*/ 158 w 574"/>
                      <a:gd name="T23" fmla="*/ 348 h 960"/>
                      <a:gd name="T24" fmla="*/ 126 w 574"/>
                      <a:gd name="T25" fmla="*/ 386 h 960"/>
                      <a:gd name="T26" fmla="*/ 93 w 574"/>
                      <a:gd name="T27" fmla="*/ 430 h 960"/>
                      <a:gd name="T28" fmla="*/ 69 w 574"/>
                      <a:gd name="T29" fmla="*/ 468 h 960"/>
                      <a:gd name="T30" fmla="*/ 52 w 574"/>
                      <a:gd name="T31" fmla="*/ 504 h 960"/>
                      <a:gd name="T32" fmla="*/ 44 w 574"/>
                      <a:gd name="T33" fmla="*/ 535 h 960"/>
                      <a:gd name="T34" fmla="*/ 40 w 574"/>
                      <a:gd name="T35" fmla="*/ 569 h 960"/>
                      <a:gd name="T36" fmla="*/ 44 w 574"/>
                      <a:gd name="T37" fmla="*/ 592 h 960"/>
                      <a:gd name="T38" fmla="*/ 61 w 574"/>
                      <a:gd name="T39" fmla="*/ 620 h 960"/>
                      <a:gd name="T40" fmla="*/ 90 w 574"/>
                      <a:gd name="T41" fmla="*/ 654 h 960"/>
                      <a:gd name="T42" fmla="*/ 111 w 574"/>
                      <a:gd name="T43" fmla="*/ 685 h 960"/>
                      <a:gd name="T44" fmla="*/ 133 w 574"/>
                      <a:gd name="T45" fmla="*/ 721 h 960"/>
                      <a:gd name="T46" fmla="*/ 150 w 574"/>
                      <a:gd name="T47" fmla="*/ 757 h 960"/>
                      <a:gd name="T48" fmla="*/ 164 w 574"/>
                      <a:gd name="T49" fmla="*/ 795 h 960"/>
                      <a:gd name="T50" fmla="*/ 168 w 574"/>
                      <a:gd name="T51" fmla="*/ 831 h 960"/>
                      <a:gd name="T52" fmla="*/ 171 w 574"/>
                      <a:gd name="T53" fmla="*/ 867 h 960"/>
                      <a:gd name="T54" fmla="*/ 175 w 574"/>
                      <a:gd name="T55" fmla="*/ 900 h 960"/>
                      <a:gd name="T56" fmla="*/ 179 w 574"/>
                      <a:gd name="T57" fmla="*/ 945 h 960"/>
                      <a:gd name="T58" fmla="*/ 139 w 574"/>
                      <a:gd name="T59" fmla="*/ 960 h 960"/>
                      <a:gd name="T60" fmla="*/ 137 w 574"/>
                      <a:gd name="T61" fmla="*/ 932 h 960"/>
                      <a:gd name="T62" fmla="*/ 137 w 574"/>
                      <a:gd name="T63" fmla="*/ 901 h 960"/>
                      <a:gd name="T64" fmla="*/ 131 w 574"/>
                      <a:gd name="T65" fmla="*/ 862 h 960"/>
                      <a:gd name="T66" fmla="*/ 126 w 574"/>
                      <a:gd name="T67" fmla="*/ 820 h 960"/>
                      <a:gd name="T68" fmla="*/ 112 w 574"/>
                      <a:gd name="T69" fmla="*/ 778 h 960"/>
                      <a:gd name="T70" fmla="*/ 97 w 574"/>
                      <a:gd name="T71" fmla="*/ 742 h 960"/>
                      <a:gd name="T72" fmla="*/ 78 w 574"/>
                      <a:gd name="T73" fmla="*/ 709 h 960"/>
                      <a:gd name="T74" fmla="*/ 59 w 574"/>
                      <a:gd name="T75" fmla="*/ 683 h 960"/>
                      <a:gd name="T76" fmla="*/ 23 w 574"/>
                      <a:gd name="T77" fmla="*/ 637 h 960"/>
                      <a:gd name="T78" fmla="*/ 4 w 574"/>
                      <a:gd name="T79" fmla="*/ 592 h 960"/>
                      <a:gd name="T80" fmla="*/ 0 w 574"/>
                      <a:gd name="T81" fmla="*/ 559 h 960"/>
                      <a:gd name="T82" fmla="*/ 10 w 574"/>
                      <a:gd name="T83" fmla="*/ 514 h 960"/>
                      <a:gd name="T84" fmla="*/ 25 w 574"/>
                      <a:gd name="T85" fmla="*/ 470 h 960"/>
                      <a:gd name="T86" fmla="*/ 50 w 574"/>
                      <a:gd name="T87" fmla="*/ 426 h 960"/>
                      <a:gd name="T88" fmla="*/ 86 w 574"/>
                      <a:gd name="T89" fmla="*/ 375 h 960"/>
                      <a:gd name="T90" fmla="*/ 128 w 574"/>
                      <a:gd name="T91" fmla="*/ 325 h 960"/>
                      <a:gd name="T92" fmla="*/ 160 w 574"/>
                      <a:gd name="T93" fmla="*/ 287 h 960"/>
                      <a:gd name="T94" fmla="*/ 206 w 574"/>
                      <a:gd name="T95" fmla="*/ 249 h 960"/>
                      <a:gd name="T96" fmla="*/ 232 w 574"/>
                      <a:gd name="T97" fmla="*/ 227 h 960"/>
                      <a:gd name="T98" fmla="*/ 270 w 574"/>
                      <a:gd name="T99" fmla="*/ 200 h 960"/>
                      <a:gd name="T100" fmla="*/ 312 w 574"/>
                      <a:gd name="T101" fmla="*/ 175 h 960"/>
                      <a:gd name="T102" fmla="*/ 348 w 574"/>
                      <a:gd name="T103" fmla="*/ 162 h 960"/>
                      <a:gd name="T104" fmla="*/ 394 w 574"/>
                      <a:gd name="T105" fmla="*/ 141 h 960"/>
                      <a:gd name="T106" fmla="*/ 438 w 574"/>
                      <a:gd name="T107" fmla="*/ 109 h 960"/>
                      <a:gd name="T108" fmla="*/ 466 w 574"/>
                      <a:gd name="T109" fmla="*/ 82 h 960"/>
                      <a:gd name="T110" fmla="*/ 508 w 574"/>
                      <a:gd name="T111" fmla="*/ 40 h 960"/>
                      <a:gd name="T112" fmla="*/ 534 w 574"/>
                      <a:gd name="T113" fmla="*/ 1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4" h="960">
                        <a:moveTo>
                          <a:pt x="544" y="0"/>
                        </a:moveTo>
                        <a:lnTo>
                          <a:pt x="574" y="27"/>
                        </a:lnTo>
                        <a:lnTo>
                          <a:pt x="572" y="27"/>
                        </a:lnTo>
                        <a:lnTo>
                          <a:pt x="571" y="31"/>
                        </a:lnTo>
                        <a:lnTo>
                          <a:pt x="565" y="36"/>
                        </a:lnTo>
                        <a:lnTo>
                          <a:pt x="559" y="46"/>
                        </a:lnTo>
                        <a:lnTo>
                          <a:pt x="553" y="48"/>
                        </a:lnTo>
                        <a:lnTo>
                          <a:pt x="550" y="54"/>
                        </a:lnTo>
                        <a:lnTo>
                          <a:pt x="546" y="59"/>
                        </a:lnTo>
                        <a:lnTo>
                          <a:pt x="540" y="65"/>
                        </a:lnTo>
                        <a:lnTo>
                          <a:pt x="534" y="71"/>
                        </a:lnTo>
                        <a:lnTo>
                          <a:pt x="529" y="76"/>
                        </a:lnTo>
                        <a:lnTo>
                          <a:pt x="521" y="84"/>
                        </a:lnTo>
                        <a:lnTo>
                          <a:pt x="515" y="92"/>
                        </a:lnTo>
                        <a:lnTo>
                          <a:pt x="508" y="97"/>
                        </a:lnTo>
                        <a:lnTo>
                          <a:pt x="500" y="105"/>
                        </a:lnTo>
                        <a:lnTo>
                          <a:pt x="493" y="111"/>
                        </a:lnTo>
                        <a:lnTo>
                          <a:pt x="485" y="118"/>
                        </a:lnTo>
                        <a:lnTo>
                          <a:pt x="476" y="126"/>
                        </a:lnTo>
                        <a:lnTo>
                          <a:pt x="466" y="131"/>
                        </a:lnTo>
                        <a:lnTo>
                          <a:pt x="458" y="139"/>
                        </a:lnTo>
                        <a:lnTo>
                          <a:pt x="449" y="147"/>
                        </a:lnTo>
                        <a:lnTo>
                          <a:pt x="438" y="154"/>
                        </a:lnTo>
                        <a:lnTo>
                          <a:pt x="428" y="160"/>
                        </a:lnTo>
                        <a:lnTo>
                          <a:pt x="417" y="166"/>
                        </a:lnTo>
                        <a:lnTo>
                          <a:pt x="407" y="173"/>
                        </a:lnTo>
                        <a:lnTo>
                          <a:pt x="401" y="177"/>
                        </a:lnTo>
                        <a:lnTo>
                          <a:pt x="396" y="179"/>
                        </a:lnTo>
                        <a:lnTo>
                          <a:pt x="390" y="183"/>
                        </a:lnTo>
                        <a:lnTo>
                          <a:pt x="384" y="185"/>
                        </a:lnTo>
                        <a:lnTo>
                          <a:pt x="379" y="189"/>
                        </a:lnTo>
                        <a:lnTo>
                          <a:pt x="373" y="192"/>
                        </a:lnTo>
                        <a:lnTo>
                          <a:pt x="367" y="194"/>
                        </a:lnTo>
                        <a:lnTo>
                          <a:pt x="361" y="198"/>
                        </a:lnTo>
                        <a:lnTo>
                          <a:pt x="354" y="200"/>
                        </a:lnTo>
                        <a:lnTo>
                          <a:pt x="348" y="202"/>
                        </a:lnTo>
                        <a:lnTo>
                          <a:pt x="342" y="204"/>
                        </a:lnTo>
                        <a:lnTo>
                          <a:pt x="337" y="208"/>
                        </a:lnTo>
                        <a:lnTo>
                          <a:pt x="325" y="211"/>
                        </a:lnTo>
                        <a:lnTo>
                          <a:pt x="316" y="217"/>
                        </a:lnTo>
                        <a:lnTo>
                          <a:pt x="304" y="223"/>
                        </a:lnTo>
                        <a:lnTo>
                          <a:pt x="295" y="228"/>
                        </a:lnTo>
                        <a:lnTo>
                          <a:pt x="285" y="234"/>
                        </a:lnTo>
                        <a:lnTo>
                          <a:pt x="276" y="240"/>
                        </a:lnTo>
                        <a:lnTo>
                          <a:pt x="268" y="246"/>
                        </a:lnTo>
                        <a:lnTo>
                          <a:pt x="259" y="251"/>
                        </a:lnTo>
                        <a:lnTo>
                          <a:pt x="249" y="257"/>
                        </a:lnTo>
                        <a:lnTo>
                          <a:pt x="242" y="265"/>
                        </a:lnTo>
                        <a:lnTo>
                          <a:pt x="234" y="270"/>
                        </a:lnTo>
                        <a:lnTo>
                          <a:pt x="227" y="276"/>
                        </a:lnTo>
                        <a:lnTo>
                          <a:pt x="219" y="284"/>
                        </a:lnTo>
                        <a:lnTo>
                          <a:pt x="213" y="291"/>
                        </a:lnTo>
                        <a:lnTo>
                          <a:pt x="204" y="297"/>
                        </a:lnTo>
                        <a:lnTo>
                          <a:pt x="198" y="304"/>
                        </a:lnTo>
                        <a:lnTo>
                          <a:pt x="190" y="310"/>
                        </a:lnTo>
                        <a:lnTo>
                          <a:pt x="185" y="318"/>
                        </a:lnTo>
                        <a:lnTo>
                          <a:pt x="177" y="325"/>
                        </a:lnTo>
                        <a:lnTo>
                          <a:pt x="171" y="333"/>
                        </a:lnTo>
                        <a:lnTo>
                          <a:pt x="164" y="341"/>
                        </a:lnTo>
                        <a:lnTo>
                          <a:pt x="158" y="348"/>
                        </a:lnTo>
                        <a:lnTo>
                          <a:pt x="152" y="356"/>
                        </a:lnTo>
                        <a:lnTo>
                          <a:pt x="145" y="363"/>
                        </a:lnTo>
                        <a:lnTo>
                          <a:pt x="139" y="371"/>
                        </a:lnTo>
                        <a:lnTo>
                          <a:pt x="133" y="379"/>
                        </a:lnTo>
                        <a:lnTo>
                          <a:pt x="126" y="386"/>
                        </a:lnTo>
                        <a:lnTo>
                          <a:pt x="120" y="396"/>
                        </a:lnTo>
                        <a:lnTo>
                          <a:pt x="112" y="403"/>
                        </a:lnTo>
                        <a:lnTo>
                          <a:pt x="107" y="413"/>
                        </a:lnTo>
                        <a:lnTo>
                          <a:pt x="101" y="420"/>
                        </a:lnTo>
                        <a:lnTo>
                          <a:pt x="93" y="430"/>
                        </a:lnTo>
                        <a:lnTo>
                          <a:pt x="88" y="436"/>
                        </a:lnTo>
                        <a:lnTo>
                          <a:pt x="84" y="445"/>
                        </a:lnTo>
                        <a:lnTo>
                          <a:pt x="78" y="453"/>
                        </a:lnTo>
                        <a:lnTo>
                          <a:pt x="73" y="460"/>
                        </a:lnTo>
                        <a:lnTo>
                          <a:pt x="69" y="468"/>
                        </a:lnTo>
                        <a:lnTo>
                          <a:pt x="65" y="476"/>
                        </a:lnTo>
                        <a:lnTo>
                          <a:pt x="61" y="483"/>
                        </a:lnTo>
                        <a:lnTo>
                          <a:pt x="59" y="489"/>
                        </a:lnTo>
                        <a:lnTo>
                          <a:pt x="55" y="497"/>
                        </a:lnTo>
                        <a:lnTo>
                          <a:pt x="52" y="504"/>
                        </a:lnTo>
                        <a:lnTo>
                          <a:pt x="50" y="510"/>
                        </a:lnTo>
                        <a:lnTo>
                          <a:pt x="48" y="516"/>
                        </a:lnTo>
                        <a:lnTo>
                          <a:pt x="46" y="523"/>
                        </a:lnTo>
                        <a:lnTo>
                          <a:pt x="46" y="529"/>
                        </a:lnTo>
                        <a:lnTo>
                          <a:pt x="44" y="535"/>
                        </a:lnTo>
                        <a:lnTo>
                          <a:pt x="44" y="540"/>
                        </a:lnTo>
                        <a:lnTo>
                          <a:pt x="42" y="546"/>
                        </a:lnTo>
                        <a:lnTo>
                          <a:pt x="42" y="550"/>
                        </a:lnTo>
                        <a:lnTo>
                          <a:pt x="40" y="559"/>
                        </a:lnTo>
                        <a:lnTo>
                          <a:pt x="40" y="569"/>
                        </a:lnTo>
                        <a:lnTo>
                          <a:pt x="40" y="574"/>
                        </a:lnTo>
                        <a:lnTo>
                          <a:pt x="40" y="580"/>
                        </a:lnTo>
                        <a:lnTo>
                          <a:pt x="42" y="584"/>
                        </a:lnTo>
                        <a:lnTo>
                          <a:pt x="44" y="588"/>
                        </a:lnTo>
                        <a:lnTo>
                          <a:pt x="44" y="592"/>
                        </a:lnTo>
                        <a:lnTo>
                          <a:pt x="48" y="599"/>
                        </a:lnTo>
                        <a:lnTo>
                          <a:pt x="50" y="605"/>
                        </a:lnTo>
                        <a:lnTo>
                          <a:pt x="54" y="611"/>
                        </a:lnTo>
                        <a:lnTo>
                          <a:pt x="55" y="614"/>
                        </a:lnTo>
                        <a:lnTo>
                          <a:pt x="61" y="620"/>
                        </a:lnTo>
                        <a:lnTo>
                          <a:pt x="65" y="624"/>
                        </a:lnTo>
                        <a:lnTo>
                          <a:pt x="69" y="630"/>
                        </a:lnTo>
                        <a:lnTo>
                          <a:pt x="74" y="637"/>
                        </a:lnTo>
                        <a:lnTo>
                          <a:pt x="82" y="645"/>
                        </a:lnTo>
                        <a:lnTo>
                          <a:pt x="90" y="654"/>
                        </a:lnTo>
                        <a:lnTo>
                          <a:pt x="93" y="660"/>
                        </a:lnTo>
                        <a:lnTo>
                          <a:pt x="99" y="666"/>
                        </a:lnTo>
                        <a:lnTo>
                          <a:pt x="103" y="671"/>
                        </a:lnTo>
                        <a:lnTo>
                          <a:pt x="107" y="679"/>
                        </a:lnTo>
                        <a:lnTo>
                          <a:pt x="111" y="685"/>
                        </a:lnTo>
                        <a:lnTo>
                          <a:pt x="116" y="690"/>
                        </a:lnTo>
                        <a:lnTo>
                          <a:pt x="120" y="698"/>
                        </a:lnTo>
                        <a:lnTo>
                          <a:pt x="124" y="706"/>
                        </a:lnTo>
                        <a:lnTo>
                          <a:pt x="128" y="711"/>
                        </a:lnTo>
                        <a:lnTo>
                          <a:pt x="133" y="721"/>
                        </a:lnTo>
                        <a:lnTo>
                          <a:pt x="137" y="727"/>
                        </a:lnTo>
                        <a:lnTo>
                          <a:pt x="141" y="734"/>
                        </a:lnTo>
                        <a:lnTo>
                          <a:pt x="145" y="742"/>
                        </a:lnTo>
                        <a:lnTo>
                          <a:pt x="147" y="749"/>
                        </a:lnTo>
                        <a:lnTo>
                          <a:pt x="150" y="757"/>
                        </a:lnTo>
                        <a:lnTo>
                          <a:pt x="154" y="765"/>
                        </a:lnTo>
                        <a:lnTo>
                          <a:pt x="156" y="772"/>
                        </a:lnTo>
                        <a:lnTo>
                          <a:pt x="160" y="780"/>
                        </a:lnTo>
                        <a:lnTo>
                          <a:pt x="162" y="787"/>
                        </a:lnTo>
                        <a:lnTo>
                          <a:pt x="164" y="795"/>
                        </a:lnTo>
                        <a:lnTo>
                          <a:pt x="164" y="801"/>
                        </a:lnTo>
                        <a:lnTo>
                          <a:pt x="164" y="808"/>
                        </a:lnTo>
                        <a:lnTo>
                          <a:pt x="166" y="816"/>
                        </a:lnTo>
                        <a:lnTo>
                          <a:pt x="166" y="823"/>
                        </a:lnTo>
                        <a:lnTo>
                          <a:pt x="168" y="831"/>
                        </a:lnTo>
                        <a:lnTo>
                          <a:pt x="168" y="839"/>
                        </a:lnTo>
                        <a:lnTo>
                          <a:pt x="170" y="846"/>
                        </a:lnTo>
                        <a:lnTo>
                          <a:pt x="171" y="854"/>
                        </a:lnTo>
                        <a:lnTo>
                          <a:pt x="171" y="860"/>
                        </a:lnTo>
                        <a:lnTo>
                          <a:pt x="171" y="867"/>
                        </a:lnTo>
                        <a:lnTo>
                          <a:pt x="171" y="873"/>
                        </a:lnTo>
                        <a:lnTo>
                          <a:pt x="173" y="881"/>
                        </a:lnTo>
                        <a:lnTo>
                          <a:pt x="173" y="886"/>
                        </a:lnTo>
                        <a:lnTo>
                          <a:pt x="173" y="894"/>
                        </a:lnTo>
                        <a:lnTo>
                          <a:pt x="175" y="900"/>
                        </a:lnTo>
                        <a:lnTo>
                          <a:pt x="175" y="907"/>
                        </a:lnTo>
                        <a:lnTo>
                          <a:pt x="175" y="917"/>
                        </a:lnTo>
                        <a:lnTo>
                          <a:pt x="177" y="926"/>
                        </a:lnTo>
                        <a:lnTo>
                          <a:pt x="177" y="936"/>
                        </a:lnTo>
                        <a:lnTo>
                          <a:pt x="179" y="945"/>
                        </a:lnTo>
                        <a:lnTo>
                          <a:pt x="179" y="949"/>
                        </a:lnTo>
                        <a:lnTo>
                          <a:pt x="179" y="955"/>
                        </a:lnTo>
                        <a:lnTo>
                          <a:pt x="179" y="958"/>
                        </a:lnTo>
                        <a:lnTo>
                          <a:pt x="179" y="960"/>
                        </a:lnTo>
                        <a:lnTo>
                          <a:pt x="139" y="960"/>
                        </a:lnTo>
                        <a:lnTo>
                          <a:pt x="139" y="958"/>
                        </a:lnTo>
                        <a:lnTo>
                          <a:pt x="139" y="953"/>
                        </a:lnTo>
                        <a:lnTo>
                          <a:pt x="139" y="947"/>
                        </a:lnTo>
                        <a:lnTo>
                          <a:pt x="139" y="938"/>
                        </a:lnTo>
                        <a:lnTo>
                          <a:pt x="137" y="932"/>
                        </a:lnTo>
                        <a:lnTo>
                          <a:pt x="137" y="926"/>
                        </a:lnTo>
                        <a:lnTo>
                          <a:pt x="137" y="920"/>
                        </a:lnTo>
                        <a:lnTo>
                          <a:pt x="137" y="915"/>
                        </a:lnTo>
                        <a:lnTo>
                          <a:pt x="137" y="907"/>
                        </a:lnTo>
                        <a:lnTo>
                          <a:pt x="137" y="901"/>
                        </a:lnTo>
                        <a:lnTo>
                          <a:pt x="135" y="894"/>
                        </a:lnTo>
                        <a:lnTo>
                          <a:pt x="135" y="886"/>
                        </a:lnTo>
                        <a:lnTo>
                          <a:pt x="133" y="877"/>
                        </a:lnTo>
                        <a:lnTo>
                          <a:pt x="133" y="869"/>
                        </a:lnTo>
                        <a:lnTo>
                          <a:pt x="131" y="862"/>
                        </a:lnTo>
                        <a:lnTo>
                          <a:pt x="131" y="854"/>
                        </a:lnTo>
                        <a:lnTo>
                          <a:pt x="130" y="844"/>
                        </a:lnTo>
                        <a:lnTo>
                          <a:pt x="128" y="837"/>
                        </a:lnTo>
                        <a:lnTo>
                          <a:pt x="126" y="827"/>
                        </a:lnTo>
                        <a:lnTo>
                          <a:pt x="126" y="820"/>
                        </a:lnTo>
                        <a:lnTo>
                          <a:pt x="122" y="810"/>
                        </a:lnTo>
                        <a:lnTo>
                          <a:pt x="120" y="803"/>
                        </a:lnTo>
                        <a:lnTo>
                          <a:pt x="118" y="795"/>
                        </a:lnTo>
                        <a:lnTo>
                          <a:pt x="116" y="785"/>
                        </a:lnTo>
                        <a:lnTo>
                          <a:pt x="112" y="778"/>
                        </a:lnTo>
                        <a:lnTo>
                          <a:pt x="111" y="770"/>
                        </a:lnTo>
                        <a:lnTo>
                          <a:pt x="107" y="763"/>
                        </a:lnTo>
                        <a:lnTo>
                          <a:pt x="105" y="757"/>
                        </a:lnTo>
                        <a:lnTo>
                          <a:pt x="101" y="747"/>
                        </a:lnTo>
                        <a:lnTo>
                          <a:pt x="97" y="742"/>
                        </a:lnTo>
                        <a:lnTo>
                          <a:pt x="93" y="734"/>
                        </a:lnTo>
                        <a:lnTo>
                          <a:pt x="90" y="728"/>
                        </a:lnTo>
                        <a:lnTo>
                          <a:pt x="86" y="723"/>
                        </a:lnTo>
                        <a:lnTo>
                          <a:pt x="82" y="715"/>
                        </a:lnTo>
                        <a:lnTo>
                          <a:pt x="78" y="709"/>
                        </a:lnTo>
                        <a:lnTo>
                          <a:pt x="74" y="706"/>
                        </a:lnTo>
                        <a:lnTo>
                          <a:pt x="69" y="698"/>
                        </a:lnTo>
                        <a:lnTo>
                          <a:pt x="67" y="692"/>
                        </a:lnTo>
                        <a:lnTo>
                          <a:pt x="61" y="689"/>
                        </a:lnTo>
                        <a:lnTo>
                          <a:pt x="59" y="683"/>
                        </a:lnTo>
                        <a:lnTo>
                          <a:pt x="50" y="673"/>
                        </a:lnTo>
                        <a:lnTo>
                          <a:pt x="44" y="666"/>
                        </a:lnTo>
                        <a:lnTo>
                          <a:pt x="35" y="656"/>
                        </a:lnTo>
                        <a:lnTo>
                          <a:pt x="29" y="647"/>
                        </a:lnTo>
                        <a:lnTo>
                          <a:pt x="23" y="637"/>
                        </a:lnTo>
                        <a:lnTo>
                          <a:pt x="17" y="630"/>
                        </a:lnTo>
                        <a:lnTo>
                          <a:pt x="12" y="620"/>
                        </a:lnTo>
                        <a:lnTo>
                          <a:pt x="8" y="611"/>
                        </a:lnTo>
                        <a:lnTo>
                          <a:pt x="6" y="601"/>
                        </a:lnTo>
                        <a:lnTo>
                          <a:pt x="4" y="592"/>
                        </a:lnTo>
                        <a:lnTo>
                          <a:pt x="4" y="586"/>
                        </a:lnTo>
                        <a:lnTo>
                          <a:pt x="2" y="580"/>
                        </a:lnTo>
                        <a:lnTo>
                          <a:pt x="0" y="574"/>
                        </a:lnTo>
                        <a:lnTo>
                          <a:pt x="0" y="569"/>
                        </a:lnTo>
                        <a:lnTo>
                          <a:pt x="0" y="559"/>
                        </a:lnTo>
                        <a:lnTo>
                          <a:pt x="2" y="550"/>
                        </a:lnTo>
                        <a:lnTo>
                          <a:pt x="2" y="540"/>
                        </a:lnTo>
                        <a:lnTo>
                          <a:pt x="4" y="531"/>
                        </a:lnTo>
                        <a:lnTo>
                          <a:pt x="6" y="523"/>
                        </a:lnTo>
                        <a:lnTo>
                          <a:pt x="10" y="514"/>
                        </a:lnTo>
                        <a:lnTo>
                          <a:pt x="12" y="504"/>
                        </a:lnTo>
                        <a:lnTo>
                          <a:pt x="14" y="495"/>
                        </a:lnTo>
                        <a:lnTo>
                          <a:pt x="17" y="487"/>
                        </a:lnTo>
                        <a:lnTo>
                          <a:pt x="21" y="479"/>
                        </a:lnTo>
                        <a:lnTo>
                          <a:pt x="25" y="470"/>
                        </a:lnTo>
                        <a:lnTo>
                          <a:pt x="29" y="460"/>
                        </a:lnTo>
                        <a:lnTo>
                          <a:pt x="33" y="453"/>
                        </a:lnTo>
                        <a:lnTo>
                          <a:pt x="40" y="445"/>
                        </a:lnTo>
                        <a:lnTo>
                          <a:pt x="44" y="436"/>
                        </a:lnTo>
                        <a:lnTo>
                          <a:pt x="50" y="426"/>
                        </a:lnTo>
                        <a:lnTo>
                          <a:pt x="55" y="415"/>
                        </a:lnTo>
                        <a:lnTo>
                          <a:pt x="63" y="407"/>
                        </a:lnTo>
                        <a:lnTo>
                          <a:pt x="71" y="396"/>
                        </a:lnTo>
                        <a:lnTo>
                          <a:pt x="78" y="384"/>
                        </a:lnTo>
                        <a:lnTo>
                          <a:pt x="86" y="375"/>
                        </a:lnTo>
                        <a:lnTo>
                          <a:pt x="95" y="363"/>
                        </a:lnTo>
                        <a:lnTo>
                          <a:pt x="103" y="352"/>
                        </a:lnTo>
                        <a:lnTo>
                          <a:pt x="111" y="343"/>
                        </a:lnTo>
                        <a:lnTo>
                          <a:pt x="120" y="333"/>
                        </a:lnTo>
                        <a:lnTo>
                          <a:pt x="128" y="325"/>
                        </a:lnTo>
                        <a:lnTo>
                          <a:pt x="135" y="316"/>
                        </a:lnTo>
                        <a:lnTo>
                          <a:pt x="143" y="308"/>
                        </a:lnTo>
                        <a:lnTo>
                          <a:pt x="149" y="301"/>
                        </a:lnTo>
                        <a:lnTo>
                          <a:pt x="156" y="295"/>
                        </a:lnTo>
                        <a:lnTo>
                          <a:pt x="160" y="287"/>
                        </a:lnTo>
                        <a:lnTo>
                          <a:pt x="168" y="282"/>
                        </a:lnTo>
                        <a:lnTo>
                          <a:pt x="175" y="272"/>
                        </a:lnTo>
                        <a:lnTo>
                          <a:pt x="185" y="266"/>
                        </a:lnTo>
                        <a:lnTo>
                          <a:pt x="194" y="257"/>
                        </a:lnTo>
                        <a:lnTo>
                          <a:pt x="206" y="249"/>
                        </a:lnTo>
                        <a:lnTo>
                          <a:pt x="211" y="244"/>
                        </a:lnTo>
                        <a:lnTo>
                          <a:pt x="215" y="240"/>
                        </a:lnTo>
                        <a:lnTo>
                          <a:pt x="221" y="234"/>
                        </a:lnTo>
                        <a:lnTo>
                          <a:pt x="228" y="232"/>
                        </a:lnTo>
                        <a:lnTo>
                          <a:pt x="232" y="227"/>
                        </a:lnTo>
                        <a:lnTo>
                          <a:pt x="238" y="223"/>
                        </a:lnTo>
                        <a:lnTo>
                          <a:pt x="244" y="217"/>
                        </a:lnTo>
                        <a:lnTo>
                          <a:pt x="249" y="213"/>
                        </a:lnTo>
                        <a:lnTo>
                          <a:pt x="259" y="206"/>
                        </a:lnTo>
                        <a:lnTo>
                          <a:pt x="270" y="200"/>
                        </a:lnTo>
                        <a:lnTo>
                          <a:pt x="280" y="192"/>
                        </a:lnTo>
                        <a:lnTo>
                          <a:pt x="289" y="189"/>
                        </a:lnTo>
                        <a:lnTo>
                          <a:pt x="297" y="183"/>
                        </a:lnTo>
                        <a:lnTo>
                          <a:pt x="306" y="179"/>
                        </a:lnTo>
                        <a:lnTo>
                          <a:pt x="312" y="175"/>
                        </a:lnTo>
                        <a:lnTo>
                          <a:pt x="318" y="173"/>
                        </a:lnTo>
                        <a:lnTo>
                          <a:pt x="325" y="170"/>
                        </a:lnTo>
                        <a:lnTo>
                          <a:pt x="333" y="168"/>
                        </a:lnTo>
                        <a:lnTo>
                          <a:pt x="341" y="164"/>
                        </a:lnTo>
                        <a:lnTo>
                          <a:pt x="348" y="162"/>
                        </a:lnTo>
                        <a:lnTo>
                          <a:pt x="358" y="158"/>
                        </a:lnTo>
                        <a:lnTo>
                          <a:pt x="365" y="156"/>
                        </a:lnTo>
                        <a:lnTo>
                          <a:pt x="375" y="151"/>
                        </a:lnTo>
                        <a:lnTo>
                          <a:pt x="384" y="147"/>
                        </a:lnTo>
                        <a:lnTo>
                          <a:pt x="394" y="141"/>
                        </a:lnTo>
                        <a:lnTo>
                          <a:pt x="405" y="135"/>
                        </a:lnTo>
                        <a:lnTo>
                          <a:pt x="415" y="126"/>
                        </a:lnTo>
                        <a:lnTo>
                          <a:pt x="426" y="118"/>
                        </a:lnTo>
                        <a:lnTo>
                          <a:pt x="432" y="112"/>
                        </a:lnTo>
                        <a:lnTo>
                          <a:pt x="438" y="109"/>
                        </a:lnTo>
                        <a:lnTo>
                          <a:pt x="443" y="105"/>
                        </a:lnTo>
                        <a:lnTo>
                          <a:pt x="449" y="99"/>
                        </a:lnTo>
                        <a:lnTo>
                          <a:pt x="455" y="93"/>
                        </a:lnTo>
                        <a:lnTo>
                          <a:pt x="460" y="88"/>
                        </a:lnTo>
                        <a:lnTo>
                          <a:pt x="466" y="82"/>
                        </a:lnTo>
                        <a:lnTo>
                          <a:pt x="472" y="76"/>
                        </a:lnTo>
                        <a:lnTo>
                          <a:pt x="481" y="67"/>
                        </a:lnTo>
                        <a:lnTo>
                          <a:pt x="491" y="57"/>
                        </a:lnTo>
                        <a:lnTo>
                          <a:pt x="498" y="48"/>
                        </a:lnTo>
                        <a:lnTo>
                          <a:pt x="508" y="40"/>
                        </a:lnTo>
                        <a:lnTo>
                          <a:pt x="514" y="33"/>
                        </a:lnTo>
                        <a:lnTo>
                          <a:pt x="521" y="27"/>
                        </a:lnTo>
                        <a:lnTo>
                          <a:pt x="525" y="19"/>
                        </a:lnTo>
                        <a:lnTo>
                          <a:pt x="531" y="16"/>
                        </a:lnTo>
                        <a:lnTo>
                          <a:pt x="534" y="10"/>
                        </a:lnTo>
                        <a:lnTo>
                          <a:pt x="538" y="8"/>
                        </a:lnTo>
                        <a:lnTo>
                          <a:pt x="542" y="2"/>
                        </a:lnTo>
                        <a:lnTo>
                          <a:pt x="544" y="0"/>
                        </a:lnTo>
                        <a:lnTo>
                          <a:pt x="5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165"/>
                  <p:cNvSpPr>
                    <a:spLocks/>
                  </p:cNvSpPr>
                  <p:nvPr/>
                </p:nvSpPr>
                <p:spPr bwMode="auto">
                  <a:xfrm rot="9720529">
                    <a:off x="4539" y="2482"/>
                    <a:ext cx="301" cy="383"/>
                  </a:xfrm>
                  <a:custGeom>
                    <a:avLst/>
                    <a:gdLst>
                      <a:gd name="T0" fmla="*/ 589 w 600"/>
                      <a:gd name="T1" fmla="*/ 34 h 971"/>
                      <a:gd name="T2" fmla="*/ 564 w 600"/>
                      <a:gd name="T3" fmla="*/ 64 h 971"/>
                      <a:gd name="T4" fmla="*/ 530 w 600"/>
                      <a:gd name="T5" fmla="*/ 97 h 971"/>
                      <a:gd name="T6" fmla="*/ 486 w 600"/>
                      <a:gd name="T7" fmla="*/ 133 h 971"/>
                      <a:gd name="T8" fmla="*/ 450 w 600"/>
                      <a:gd name="T9" fmla="*/ 158 h 971"/>
                      <a:gd name="T10" fmla="*/ 423 w 600"/>
                      <a:gd name="T11" fmla="*/ 173 h 971"/>
                      <a:gd name="T12" fmla="*/ 393 w 600"/>
                      <a:gd name="T13" fmla="*/ 188 h 971"/>
                      <a:gd name="T14" fmla="*/ 363 w 600"/>
                      <a:gd name="T15" fmla="*/ 201 h 971"/>
                      <a:gd name="T16" fmla="*/ 332 w 600"/>
                      <a:gd name="T17" fmla="*/ 215 h 971"/>
                      <a:gd name="T18" fmla="*/ 288 w 600"/>
                      <a:gd name="T19" fmla="*/ 241 h 971"/>
                      <a:gd name="T20" fmla="*/ 241 w 600"/>
                      <a:gd name="T21" fmla="*/ 272 h 971"/>
                      <a:gd name="T22" fmla="*/ 205 w 600"/>
                      <a:gd name="T23" fmla="*/ 306 h 971"/>
                      <a:gd name="T24" fmla="*/ 169 w 600"/>
                      <a:gd name="T25" fmla="*/ 342 h 971"/>
                      <a:gd name="T26" fmla="*/ 136 w 600"/>
                      <a:gd name="T27" fmla="*/ 382 h 971"/>
                      <a:gd name="T28" fmla="*/ 102 w 600"/>
                      <a:gd name="T29" fmla="*/ 424 h 971"/>
                      <a:gd name="T30" fmla="*/ 74 w 600"/>
                      <a:gd name="T31" fmla="*/ 464 h 971"/>
                      <a:gd name="T32" fmla="*/ 57 w 600"/>
                      <a:gd name="T33" fmla="*/ 500 h 971"/>
                      <a:gd name="T34" fmla="*/ 47 w 600"/>
                      <a:gd name="T35" fmla="*/ 534 h 971"/>
                      <a:gd name="T36" fmla="*/ 41 w 600"/>
                      <a:gd name="T37" fmla="*/ 564 h 971"/>
                      <a:gd name="T38" fmla="*/ 45 w 600"/>
                      <a:gd name="T39" fmla="*/ 593 h 971"/>
                      <a:gd name="T40" fmla="*/ 59 w 600"/>
                      <a:gd name="T41" fmla="*/ 621 h 971"/>
                      <a:gd name="T42" fmla="*/ 83 w 600"/>
                      <a:gd name="T43" fmla="*/ 652 h 971"/>
                      <a:gd name="T44" fmla="*/ 112 w 600"/>
                      <a:gd name="T45" fmla="*/ 686 h 971"/>
                      <a:gd name="T46" fmla="*/ 135 w 600"/>
                      <a:gd name="T47" fmla="*/ 718 h 971"/>
                      <a:gd name="T48" fmla="*/ 154 w 600"/>
                      <a:gd name="T49" fmla="*/ 756 h 971"/>
                      <a:gd name="T50" fmla="*/ 167 w 600"/>
                      <a:gd name="T51" fmla="*/ 796 h 971"/>
                      <a:gd name="T52" fmla="*/ 173 w 600"/>
                      <a:gd name="T53" fmla="*/ 834 h 971"/>
                      <a:gd name="T54" fmla="*/ 176 w 600"/>
                      <a:gd name="T55" fmla="*/ 869 h 971"/>
                      <a:gd name="T56" fmla="*/ 180 w 600"/>
                      <a:gd name="T57" fmla="*/ 903 h 971"/>
                      <a:gd name="T58" fmla="*/ 182 w 600"/>
                      <a:gd name="T59" fmla="*/ 933 h 971"/>
                      <a:gd name="T60" fmla="*/ 184 w 600"/>
                      <a:gd name="T61" fmla="*/ 965 h 971"/>
                      <a:gd name="T62" fmla="*/ 144 w 600"/>
                      <a:gd name="T63" fmla="*/ 965 h 971"/>
                      <a:gd name="T64" fmla="*/ 142 w 600"/>
                      <a:gd name="T65" fmla="*/ 931 h 971"/>
                      <a:gd name="T66" fmla="*/ 140 w 600"/>
                      <a:gd name="T67" fmla="*/ 897 h 971"/>
                      <a:gd name="T68" fmla="*/ 135 w 600"/>
                      <a:gd name="T69" fmla="*/ 853 h 971"/>
                      <a:gd name="T70" fmla="*/ 125 w 600"/>
                      <a:gd name="T71" fmla="*/ 812 h 971"/>
                      <a:gd name="T72" fmla="*/ 112 w 600"/>
                      <a:gd name="T73" fmla="*/ 770 h 971"/>
                      <a:gd name="T74" fmla="*/ 93 w 600"/>
                      <a:gd name="T75" fmla="*/ 735 h 971"/>
                      <a:gd name="T76" fmla="*/ 72 w 600"/>
                      <a:gd name="T77" fmla="*/ 707 h 971"/>
                      <a:gd name="T78" fmla="*/ 43 w 600"/>
                      <a:gd name="T79" fmla="*/ 673 h 971"/>
                      <a:gd name="T80" fmla="*/ 9 w 600"/>
                      <a:gd name="T81" fmla="*/ 625 h 971"/>
                      <a:gd name="T82" fmla="*/ 0 w 600"/>
                      <a:gd name="T83" fmla="*/ 578 h 971"/>
                      <a:gd name="T84" fmla="*/ 5 w 600"/>
                      <a:gd name="T85" fmla="*/ 528 h 971"/>
                      <a:gd name="T86" fmla="*/ 22 w 600"/>
                      <a:gd name="T87" fmla="*/ 483 h 971"/>
                      <a:gd name="T88" fmla="*/ 45 w 600"/>
                      <a:gd name="T89" fmla="*/ 439 h 971"/>
                      <a:gd name="T90" fmla="*/ 81 w 600"/>
                      <a:gd name="T91" fmla="*/ 388 h 971"/>
                      <a:gd name="T92" fmla="*/ 123 w 600"/>
                      <a:gd name="T93" fmla="*/ 336 h 971"/>
                      <a:gd name="T94" fmla="*/ 161 w 600"/>
                      <a:gd name="T95" fmla="*/ 296 h 971"/>
                      <a:gd name="T96" fmla="*/ 203 w 600"/>
                      <a:gd name="T97" fmla="*/ 258 h 971"/>
                      <a:gd name="T98" fmla="*/ 237 w 600"/>
                      <a:gd name="T99" fmla="*/ 234 h 971"/>
                      <a:gd name="T100" fmla="*/ 264 w 600"/>
                      <a:gd name="T101" fmla="*/ 211 h 971"/>
                      <a:gd name="T102" fmla="*/ 300 w 600"/>
                      <a:gd name="T103" fmla="*/ 188 h 971"/>
                      <a:gd name="T104" fmla="*/ 340 w 600"/>
                      <a:gd name="T105" fmla="*/ 169 h 971"/>
                      <a:gd name="T106" fmla="*/ 382 w 600"/>
                      <a:gd name="T107" fmla="*/ 156 h 971"/>
                      <a:gd name="T108" fmla="*/ 416 w 600"/>
                      <a:gd name="T109" fmla="*/ 139 h 971"/>
                      <a:gd name="T110" fmla="*/ 444 w 600"/>
                      <a:gd name="T111" fmla="*/ 118 h 971"/>
                      <a:gd name="T112" fmla="*/ 475 w 600"/>
                      <a:gd name="T113" fmla="*/ 93 h 971"/>
                      <a:gd name="T114" fmla="*/ 513 w 600"/>
                      <a:gd name="T115" fmla="*/ 57 h 971"/>
                      <a:gd name="T116" fmla="*/ 549 w 600"/>
                      <a:gd name="T117" fmla="*/ 19 h 971"/>
                      <a:gd name="T118" fmla="*/ 568 w 600"/>
                      <a:gd name="T119"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0" h="971">
                        <a:moveTo>
                          <a:pt x="568" y="0"/>
                        </a:moveTo>
                        <a:lnTo>
                          <a:pt x="600" y="24"/>
                        </a:lnTo>
                        <a:lnTo>
                          <a:pt x="598" y="24"/>
                        </a:lnTo>
                        <a:lnTo>
                          <a:pt x="595" y="28"/>
                        </a:lnTo>
                        <a:lnTo>
                          <a:pt x="589" y="34"/>
                        </a:lnTo>
                        <a:lnTo>
                          <a:pt x="583" y="43"/>
                        </a:lnTo>
                        <a:lnTo>
                          <a:pt x="577" y="47"/>
                        </a:lnTo>
                        <a:lnTo>
                          <a:pt x="574" y="53"/>
                        </a:lnTo>
                        <a:lnTo>
                          <a:pt x="568" y="59"/>
                        </a:lnTo>
                        <a:lnTo>
                          <a:pt x="564" y="64"/>
                        </a:lnTo>
                        <a:lnTo>
                          <a:pt x="556" y="70"/>
                        </a:lnTo>
                        <a:lnTo>
                          <a:pt x="551" y="76"/>
                        </a:lnTo>
                        <a:lnTo>
                          <a:pt x="543" y="83"/>
                        </a:lnTo>
                        <a:lnTo>
                          <a:pt x="537" y="91"/>
                        </a:lnTo>
                        <a:lnTo>
                          <a:pt x="530" y="97"/>
                        </a:lnTo>
                        <a:lnTo>
                          <a:pt x="522" y="104"/>
                        </a:lnTo>
                        <a:lnTo>
                          <a:pt x="513" y="110"/>
                        </a:lnTo>
                        <a:lnTo>
                          <a:pt x="505" y="118"/>
                        </a:lnTo>
                        <a:lnTo>
                          <a:pt x="496" y="125"/>
                        </a:lnTo>
                        <a:lnTo>
                          <a:pt x="486" y="133"/>
                        </a:lnTo>
                        <a:lnTo>
                          <a:pt x="477" y="140"/>
                        </a:lnTo>
                        <a:lnTo>
                          <a:pt x="467" y="148"/>
                        </a:lnTo>
                        <a:lnTo>
                          <a:pt x="461" y="150"/>
                        </a:lnTo>
                        <a:lnTo>
                          <a:pt x="456" y="154"/>
                        </a:lnTo>
                        <a:lnTo>
                          <a:pt x="450" y="158"/>
                        </a:lnTo>
                        <a:lnTo>
                          <a:pt x="444" y="161"/>
                        </a:lnTo>
                        <a:lnTo>
                          <a:pt x="439" y="163"/>
                        </a:lnTo>
                        <a:lnTo>
                          <a:pt x="435" y="167"/>
                        </a:lnTo>
                        <a:lnTo>
                          <a:pt x="427" y="169"/>
                        </a:lnTo>
                        <a:lnTo>
                          <a:pt x="423" y="173"/>
                        </a:lnTo>
                        <a:lnTo>
                          <a:pt x="418" y="177"/>
                        </a:lnTo>
                        <a:lnTo>
                          <a:pt x="410" y="180"/>
                        </a:lnTo>
                        <a:lnTo>
                          <a:pt x="404" y="182"/>
                        </a:lnTo>
                        <a:lnTo>
                          <a:pt x="399" y="186"/>
                        </a:lnTo>
                        <a:lnTo>
                          <a:pt x="393" y="188"/>
                        </a:lnTo>
                        <a:lnTo>
                          <a:pt x="387" y="192"/>
                        </a:lnTo>
                        <a:lnTo>
                          <a:pt x="382" y="196"/>
                        </a:lnTo>
                        <a:lnTo>
                          <a:pt x="376" y="197"/>
                        </a:lnTo>
                        <a:lnTo>
                          <a:pt x="368" y="199"/>
                        </a:lnTo>
                        <a:lnTo>
                          <a:pt x="363" y="201"/>
                        </a:lnTo>
                        <a:lnTo>
                          <a:pt x="357" y="203"/>
                        </a:lnTo>
                        <a:lnTo>
                          <a:pt x="351" y="207"/>
                        </a:lnTo>
                        <a:lnTo>
                          <a:pt x="346" y="209"/>
                        </a:lnTo>
                        <a:lnTo>
                          <a:pt x="340" y="213"/>
                        </a:lnTo>
                        <a:lnTo>
                          <a:pt x="332" y="215"/>
                        </a:lnTo>
                        <a:lnTo>
                          <a:pt x="328" y="218"/>
                        </a:lnTo>
                        <a:lnTo>
                          <a:pt x="317" y="222"/>
                        </a:lnTo>
                        <a:lnTo>
                          <a:pt x="308" y="228"/>
                        </a:lnTo>
                        <a:lnTo>
                          <a:pt x="296" y="235"/>
                        </a:lnTo>
                        <a:lnTo>
                          <a:pt x="288" y="241"/>
                        </a:lnTo>
                        <a:lnTo>
                          <a:pt x="277" y="247"/>
                        </a:lnTo>
                        <a:lnTo>
                          <a:pt x="269" y="253"/>
                        </a:lnTo>
                        <a:lnTo>
                          <a:pt x="260" y="258"/>
                        </a:lnTo>
                        <a:lnTo>
                          <a:pt x="250" y="264"/>
                        </a:lnTo>
                        <a:lnTo>
                          <a:pt x="241" y="272"/>
                        </a:lnTo>
                        <a:lnTo>
                          <a:pt x="235" y="277"/>
                        </a:lnTo>
                        <a:lnTo>
                          <a:pt x="228" y="285"/>
                        </a:lnTo>
                        <a:lnTo>
                          <a:pt x="220" y="293"/>
                        </a:lnTo>
                        <a:lnTo>
                          <a:pt x="212" y="298"/>
                        </a:lnTo>
                        <a:lnTo>
                          <a:pt x="205" y="306"/>
                        </a:lnTo>
                        <a:lnTo>
                          <a:pt x="197" y="313"/>
                        </a:lnTo>
                        <a:lnTo>
                          <a:pt x="190" y="319"/>
                        </a:lnTo>
                        <a:lnTo>
                          <a:pt x="182" y="327"/>
                        </a:lnTo>
                        <a:lnTo>
                          <a:pt x="176" y="334"/>
                        </a:lnTo>
                        <a:lnTo>
                          <a:pt x="169" y="342"/>
                        </a:lnTo>
                        <a:lnTo>
                          <a:pt x="163" y="350"/>
                        </a:lnTo>
                        <a:lnTo>
                          <a:pt x="155" y="357"/>
                        </a:lnTo>
                        <a:lnTo>
                          <a:pt x="148" y="365"/>
                        </a:lnTo>
                        <a:lnTo>
                          <a:pt x="142" y="372"/>
                        </a:lnTo>
                        <a:lnTo>
                          <a:pt x="136" y="382"/>
                        </a:lnTo>
                        <a:lnTo>
                          <a:pt x="129" y="389"/>
                        </a:lnTo>
                        <a:lnTo>
                          <a:pt x="123" y="399"/>
                        </a:lnTo>
                        <a:lnTo>
                          <a:pt x="116" y="407"/>
                        </a:lnTo>
                        <a:lnTo>
                          <a:pt x="110" y="416"/>
                        </a:lnTo>
                        <a:lnTo>
                          <a:pt x="102" y="424"/>
                        </a:lnTo>
                        <a:lnTo>
                          <a:pt x="95" y="433"/>
                        </a:lnTo>
                        <a:lnTo>
                          <a:pt x="89" y="441"/>
                        </a:lnTo>
                        <a:lnTo>
                          <a:pt x="85" y="448"/>
                        </a:lnTo>
                        <a:lnTo>
                          <a:pt x="79" y="456"/>
                        </a:lnTo>
                        <a:lnTo>
                          <a:pt x="74" y="464"/>
                        </a:lnTo>
                        <a:lnTo>
                          <a:pt x="70" y="471"/>
                        </a:lnTo>
                        <a:lnTo>
                          <a:pt x="66" y="479"/>
                        </a:lnTo>
                        <a:lnTo>
                          <a:pt x="62" y="486"/>
                        </a:lnTo>
                        <a:lnTo>
                          <a:pt x="60" y="494"/>
                        </a:lnTo>
                        <a:lnTo>
                          <a:pt x="57" y="500"/>
                        </a:lnTo>
                        <a:lnTo>
                          <a:pt x="53" y="507"/>
                        </a:lnTo>
                        <a:lnTo>
                          <a:pt x="51" y="513"/>
                        </a:lnTo>
                        <a:lnTo>
                          <a:pt x="49" y="521"/>
                        </a:lnTo>
                        <a:lnTo>
                          <a:pt x="47" y="526"/>
                        </a:lnTo>
                        <a:lnTo>
                          <a:pt x="47" y="534"/>
                        </a:lnTo>
                        <a:lnTo>
                          <a:pt x="45" y="538"/>
                        </a:lnTo>
                        <a:lnTo>
                          <a:pt x="43" y="545"/>
                        </a:lnTo>
                        <a:lnTo>
                          <a:pt x="43" y="549"/>
                        </a:lnTo>
                        <a:lnTo>
                          <a:pt x="43" y="555"/>
                        </a:lnTo>
                        <a:lnTo>
                          <a:pt x="41" y="564"/>
                        </a:lnTo>
                        <a:lnTo>
                          <a:pt x="41" y="572"/>
                        </a:lnTo>
                        <a:lnTo>
                          <a:pt x="41" y="580"/>
                        </a:lnTo>
                        <a:lnTo>
                          <a:pt x="41" y="585"/>
                        </a:lnTo>
                        <a:lnTo>
                          <a:pt x="43" y="589"/>
                        </a:lnTo>
                        <a:lnTo>
                          <a:pt x="45" y="593"/>
                        </a:lnTo>
                        <a:lnTo>
                          <a:pt x="45" y="597"/>
                        </a:lnTo>
                        <a:lnTo>
                          <a:pt x="49" y="606"/>
                        </a:lnTo>
                        <a:lnTo>
                          <a:pt x="51" y="610"/>
                        </a:lnTo>
                        <a:lnTo>
                          <a:pt x="55" y="618"/>
                        </a:lnTo>
                        <a:lnTo>
                          <a:pt x="59" y="621"/>
                        </a:lnTo>
                        <a:lnTo>
                          <a:pt x="64" y="627"/>
                        </a:lnTo>
                        <a:lnTo>
                          <a:pt x="66" y="633"/>
                        </a:lnTo>
                        <a:lnTo>
                          <a:pt x="70" y="637"/>
                        </a:lnTo>
                        <a:lnTo>
                          <a:pt x="78" y="644"/>
                        </a:lnTo>
                        <a:lnTo>
                          <a:pt x="83" y="652"/>
                        </a:lnTo>
                        <a:lnTo>
                          <a:pt x="93" y="661"/>
                        </a:lnTo>
                        <a:lnTo>
                          <a:pt x="97" y="667"/>
                        </a:lnTo>
                        <a:lnTo>
                          <a:pt x="102" y="673"/>
                        </a:lnTo>
                        <a:lnTo>
                          <a:pt x="106" y="678"/>
                        </a:lnTo>
                        <a:lnTo>
                          <a:pt x="112" y="686"/>
                        </a:lnTo>
                        <a:lnTo>
                          <a:pt x="116" y="692"/>
                        </a:lnTo>
                        <a:lnTo>
                          <a:pt x="121" y="697"/>
                        </a:lnTo>
                        <a:lnTo>
                          <a:pt x="125" y="705"/>
                        </a:lnTo>
                        <a:lnTo>
                          <a:pt x="129" y="713"/>
                        </a:lnTo>
                        <a:lnTo>
                          <a:pt x="135" y="718"/>
                        </a:lnTo>
                        <a:lnTo>
                          <a:pt x="138" y="728"/>
                        </a:lnTo>
                        <a:lnTo>
                          <a:pt x="142" y="734"/>
                        </a:lnTo>
                        <a:lnTo>
                          <a:pt x="146" y="743"/>
                        </a:lnTo>
                        <a:lnTo>
                          <a:pt x="150" y="749"/>
                        </a:lnTo>
                        <a:lnTo>
                          <a:pt x="154" y="756"/>
                        </a:lnTo>
                        <a:lnTo>
                          <a:pt x="157" y="766"/>
                        </a:lnTo>
                        <a:lnTo>
                          <a:pt x="161" y="773"/>
                        </a:lnTo>
                        <a:lnTo>
                          <a:pt x="163" y="781"/>
                        </a:lnTo>
                        <a:lnTo>
                          <a:pt x="165" y="789"/>
                        </a:lnTo>
                        <a:lnTo>
                          <a:pt x="167" y="796"/>
                        </a:lnTo>
                        <a:lnTo>
                          <a:pt x="169" y="804"/>
                        </a:lnTo>
                        <a:lnTo>
                          <a:pt x="169" y="810"/>
                        </a:lnTo>
                        <a:lnTo>
                          <a:pt x="171" y="819"/>
                        </a:lnTo>
                        <a:lnTo>
                          <a:pt x="173" y="825"/>
                        </a:lnTo>
                        <a:lnTo>
                          <a:pt x="173" y="834"/>
                        </a:lnTo>
                        <a:lnTo>
                          <a:pt x="174" y="840"/>
                        </a:lnTo>
                        <a:lnTo>
                          <a:pt x="174" y="848"/>
                        </a:lnTo>
                        <a:lnTo>
                          <a:pt x="176" y="855"/>
                        </a:lnTo>
                        <a:lnTo>
                          <a:pt x="176" y="863"/>
                        </a:lnTo>
                        <a:lnTo>
                          <a:pt x="176" y="869"/>
                        </a:lnTo>
                        <a:lnTo>
                          <a:pt x="178" y="876"/>
                        </a:lnTo>
                        <a:lnTo>
                          <a:pt x="178" y="882"/>
                        </a:lnTo>
                        <a:lnTo>
                          <a:pt x="178" y="891"/>
                        </a:lnTo>
                        <a:lnTo>
                          <a:pt x="178" y="897"/>
                        </a:lnTo>
                        <a:lnTo>
                          <a:pt x="180" y="903"/>
                        </a:lnTo>
                        <a:lnTo>
                          <a:pt x="180" y="910"/>
                        </a:lnTo>
                        <a:lnTo>
                          <a:pt x="182" y="916"/>
                        </a:lnTo>
                        <a:lnTo>
                          <a:pt x="182" y="922"/>
                        </a:lnTo>
                        <a:lnTo>
                          <a:pt x="182" y="927"/>
                        </a:lnTo>
                        <a:lnTo>
                          <a:pt x="182" y="933"/>
                        </a:lnTo>
                        <a:lnTo>
                          <a:pt x="182" y="937"/>
                        </a:lnTo>
                        <a:lnTo>
                          <a:pt x="182" y="946"/>
                        </a:lnTo>
                        <a:lnTo>
                          <a:pt x="184" y="956"/>
                        </a:lnTo>
                        <a:lnTo>
                          <a:pt x="184" y="960"/>
                        </a:lnTo>
                        <a:lnTo>
                          <a:pt x="184" y="965"/>
                        </a:lnTo>
                        <a:lnTo>
                          <a:pt x="184" y="969"/>
                        </a:lnTo>
                        <a:lnTo>
                          <a:pt x="184" y="971"/>
                        </a:lnTo>
                        <a:lnTo>
                          <a:pt x="144" y="971"/>
                        </a:lnTo>
                        <a:lnTo>
                          <a:pt x="144" y="969"/>
                        </a:lnTo>
                        <a:lnTo>
                          <a:pt x="144" y="965"/>
                        </a:lnTo>
                        <a:lnTo>
                          <a:pt x="144" y="958"/>
                        </a:lnTo>
                        <a:lnTo>
                          <a:pt x="144" y="948"/>
                        </a:lnTo>
                        <a:lnTo>
                          <a:pt x="142" y="943"/>
                        </a:lnTo>
                        <a:lnTo>
                          <a:pt x="142" y="937"/>
                        </a:lnTo>
                        <a:lnTo>
                          <a:pt x="142" y="931"/>
                        </a:lnTo>
                        <a:lnTo>
                          <a:pt x="142" y="926"/>
                        </a:lnTo>
                        <a:lnTo>
                          <a:pt x="142" y="918"/>
                        </a:lnTo>
                        <a:lnTo>
                          <a:pt x="142" y="910"/>
                        </a:lnTo>
                        <a:lnTo>
                          <a:pt x="140" y="903"/>
                        </a:lnTo>
                        <a:lnTo>
                          <a:pt x="140" y="897"/>
                        </a:lnTo>
                        <a:lnTo>
                          <a:pt x="138" y="888"/>
                        </a:lnTo>
                        <a:lnTo>
                          <a:pt x="138" y="880"/>
                        </a:lnTo>
                        <a:lnTo>
                          <a:pt x="136" y="870"/>
                        </a:lnTo>
                        <a:lnTo>
                          <a:pt x="136" y="863"/>
                        </a:lnTo>
                        <a:lnTo>
                          <a:pt x="135" y="853"/>
                        </a:lnTo>
                        <a:lnTo>
                          <a:pt x="133" y="846"/>
                        </a:lnTo>
                        <a:lnTo>
                          <a:pt x="131" y="836"/>
                        </a:lnTo>
                        <a:lnTo>
                          <a:pt x="129" y="829"/>
                        </a:lnTo>
                        <a:lnTo>
                          <a:pt x="127" y="819"/>
                        </a:lnTo>
                        <a:lnTo>
                          <a:pt x="125" y="812"/>
                        </a:lnTo>
                        <a:lnTo>
                          <a:pt x="123" y="802"/>
                        </a:lnTo>
                        <a:lnTo>
                          <a:pt x="121" y="794"/>
                        </a:lnTo>
                        <a:lnTo>
                          <a:pt x="117" y="787"/>
                        </a:lnTo>
                        <a:lnTo>
                          <a:pt x="116" y="779"/>
                        </a:lnTo>
                        <a:lnTo>
                          <a:pt x="112" y="770"/>
                        </a:lnTo>
                        <a:lnTo>
                          <a:pt x="108" y="764"/>
                        </a:lnTo>
                        <a:lnTo>
                          <a:pt x="104" y="756"/>
                        </a:lnTo>
                        <a:lnTo>
                          <a:pt x="100" y="749"/>
                        </a:lnTo>
                        <a:lnTo>
                          <a:pt x="95" y="743"/>
                        </a:lnTo>
                        <a:lnTo>
                          <a:pt x="93" y="735"/>
                        </a:lnTo>
                        <a:lnTo>
                          <a:pt x="87" y="730"/>
                        </a:lnTo>
                        <a:lnTo>
                          <a:pt x="85" y="722"/>
                        </a:lnTo>
                        <a:lnTo>
                          <a:pt x="79" y="716"/>
                        </a:lnTo>
                        <a:lnTo>
                          <a:pt x="76" y="713"/>
                        </a:lnTo>
                        <a:lnTo>
                          <a:pt x="72" y="707"/>
                        </a:lnTo>
                        <a:lnTo>
                          <a:pt x="68" y="699"/>
                        </a:lnTo>
                        <a:lnTo>
                          <a:pt x="62" y="696"/>
                        </a:lnTo>
                        <a:lnTo>
                          <a:pt x="60" y="690"/>
                        </a:lnTo>
                        <a:lnTo>
                          <a:pt x="51" y="680"/>
                        </a:lnTo>
                        <a:lnTo>
                          <a:pt x="43" y="673"/>
                        </a:lnTo>
                        <a:lnTo>
                          <a:pt x="34" y="661"/>
                        </a:lnTo>
                        <a:lnTo>
                          <a:pt x="28" y="654"/>
                        </a:lnTo>
                        <a:lnTo>
                          <a:pt x="22" y="644"/>
                        </a:lnTo>
                        <a:lnTo>
                          <a:pt x="15" y="637"/>
                        </a:lnTo>
                        <a:lnTo>
                          <a:pt x="9" y="625"/>
                        </a:lnTo>
                        <a:lnTo>
                          <a:pt x="7" y="618"/>
                        </a:lnTo>
                        <a:lnTo>
                          <a:pt x="3" y="606"/>
                        </a:lnTo>
                        <a:lnTo>
                          <a:pt x="3" y="599"/>
                        </a:lnTo>
                        <a:lnTo>
                          <a:pt x="0" y="587"/>
                        </a:lnTo>
                        <a:lnTo>
                          <a:pt x="0" y="578"/>
                        </a:lnTo>
                        <a:lnTo>
                          <a:pt x="0" y="566"/>
                        </a:lnTo>
                        <a:lnTo>
                          <a:pt x="0" y="557"/>
                        </a:lnTo>
                        <a:lnTo>
                          <a:pt x="1" y="547"/>
                        </a:lnTo>
                        <a:lnTo>
                          <a:pt x="3" y="538"/>
                        </a:lnTo>
                        <a:lnTo>
                          <a:pt x="5" y="528"/>
                        </a:lnTo>
                        <a:lnTo>
                          <a:pt x="9" y="519"/>
                        </a:lnTo>
                        <a:lnTo>
                          <a:pt x="11" y="509"/>
                        </a:lnTo>
                        <a:lnTo>
                          <a:pt x="15" y="500"/>
                        </a:lnTo>
                        <a:lnTo>
                          <a:pt x="17" y="492"/>
                        </a:lnTo>
                        <a:lnTo>
                          <a:pt x="22" y="483"/>
                        </a:lnTo>
                        <a:lnTo>
                          <a:pt x="26" y="473"/>
                        </a:lnTo>
                        <a:lnTo>
                          <a:pt x="30" y="466"/>
                        </a:lnTo>
                        <a:lnTo>
                          <a:pt x="36" y="456"/>
                        </a:lnTo>
                        <a:lnTo>
                          <a:pt x="41" y="448"/>
                        </a:lnTo>
                        <a:lnTo>
                          <a:pt x="45" y="439"/>
                        </a:lnTo>
                        <a:lnTo>
                          <a:pt x="53" y="429"/>
                        </a:lnTo>
                        <a:lnTo>
                          <a:pt x="59" y="420"/>
                        </a:lnTo>
                        <a:lnTo>
                          <a:pt x="66" y="408"/>
                        </a:lnTo>
                        <a:lnTo>
                          <a:pt x="74" y="399"/>
                        </a:lnTo>
                        <a:lnTo>
                          <a:pt x="81" y="388"/>
                        </a:lnTo>
                        <a:lnTo>
                          <a:pt x="91" y="378"/>
                        </a:lnTo>
                        <a:lnTo>
                          <a:pt x="100" y="367"/>
                        </a:lnTo>
                        <a:lnTo>
                          <a:pt x="108" y="357"/>
                        </a:lnTo>
                        <a:lnTo>
                          <a:pt x="116" y="346"/>
                        </a:lnTo>
                        <a:lnTo>
                          <a:pt x="123" y="336"/>
                        </a:lnTo>
                        <a:lnTo>
                          <a:pt x="133" y="327"/>
                        </a:lnTo>
                        <a:lnTo>
                          <a:pt x="140" y="317"/>
                        </a:lnTo>
                        <a:lnTo>
                          <a:pt x="148" y="310"/>
                        </a:lnTo>
                        <a:lnTo>
                          <a:pt x="155" y="302"/>
                        </a:lnTo>
                        <a:lnTo>
                          <a:pt x="161" y="296"/>
                        </a:lnTo>
                        <a:lnTo>
                          <a:pt x="167" y="291"/>
                        </a:lnTo>
                        <a:lnTo>
                          <a:pt x="174" y="283"/>
                        </a:lnTo>
                        <a:lnTo>
                          <a:pt x="182" y="275"/>
                        </a:lnTo>
                        <a:lnTo>
                          <a:pt x="193" y="266"/>
                        </a:lnTo>
                        <a:lnTo>
                          <a:pt x="203" y="258"/>
                        </a:lnTo>
                        <a:lnTo>
                          <a:pt x="214" y="251"/>
                        </a:lnTo>
                        <a:lnTo>
                          <a:pt x="218" y="245"/>
                        </a:lnTo>
                        <a:lnTo>
                          <a:pt x="224" y="241"/>
                        </a:lnTo>
                        <a:lnTo>
                          <a:pt x="231" y="235"/>
                        </a:lnTo>
                        <a:lnTo>
                          <a:pt x="237" y="234"/>
                        </a:lnTo>
                        <a:lnTo>
                          <a:pt x="241" y="228"/>
                        </a:lnTo>
                        <a:lnTo>
                          <a:pt x="249" y="224"/>
                        </a:lnTo>
                        <a:lnTo>
                          <a:pt x="252" y="218"/>
                        </a:lnTo>
                        <a:lnTo>
                          <a:pt x="258" y="215"/>
                        </a:lnTo>
                        <a:lnTo>
                          <a:pt x="264" y="211"/>
                        </a:lnTo>
                        <a:lnTo>
                          <a:pt x="269" y="207"/>
                        </a:lnTo>
                        <a:lnTo>
                          <a:pt x="275" y="203"/>
                        </a:lnTo>
                        <a:lnTo>
                          <a:pt x="281" y="199"/>
                        </a:lnTo>
                        <a:lnTo>
                          <a:pt x="290" y="194"/>
                        </a:lnTo>
                        <a:lnTo>
                          <a:pt x="300" y="188"/>
                        </a:lnTo>
                        <a:lnTo>
                          <a:pt x="309" y="182"/>
                        </a:lnTo>
                        <a:lnTo>
                          <a:pt x="317" y="180"/>
                        </a:lnTo>
                        <a:lnTo>
                          <a:pt x="325" y="177"/>
                        </a:lnTo>
                        <a:lnTo>
                          <a:pt x="332" y="173"/>
                        </a:lnTo>
                        <a:lnTo>
                          <a:pt x="340" y="169"/>
                        </a:lnTo>
                        <a:lnTo>
                          <a:pt x="347" y="167"/>
                        </a:lnTo>
                        <a:lnTo>
                          <a:pt x="355" y="165"/>
                        </a:lnTo>
                        <a:lnTo>
                          <a:pt x="363" y="161"/>
                        </a:lnTo>
                        <a:lnTo>
                          <a:pt x="372" y="159"/>
                        </a:lnTo>
                        <a:lnTo>
                          <a:pt x="382" y="156"/>
                        </a:lnTo>
                        <a:lnTo>
                          <a:pt x="391" y="150"/>
                        </a:lnTo>
                        <a:lnTo>
                          <a:pt x="401" y="146"/>
                        </a:lnTo>
                        <a:lnTo>
                          <a:pt x="404" y="144"/>
                        </a:lnTo>
                        <a:lnTo>
                          <a:pt x="410" y="140"/>
                        </a:lnTo>
                        <a:lnTo>
                          <a:pt x="416" y="139"/>
                        </a:lnTo>
                        <a:lnTo>
                          <a:pt x="422" y="135"/>
                        </a:lnTo>
                        <a:lnTo>
                          <a:pt x="427" y="131"/>
                        </a:lnTo>
                        <a:lnTo>
                          <a:pt x="431" y="127"/>
                        </a:lnTo>
                        <a:lnTo>
                          <a:pt x="439" y="123"/>
                        </a:lnTo>
                        <a:lnTo>
                          <a:pt x="444" y="118"/>
                        </a:lnTo>
                        <a:lnTo>
                          <a:pt x="450" y="114"/>
                        </a:lnTo>
                        <a:lnTo>
                          <a:pt x="456" y="110"/>
                        </a:lnTo>
                        <a:lnTo>
                          <a:pt x="463" y="104"/>
                        </a:lnTo>
                        <a:lnTo>
                          <a:pt x="471" y="99"/>
                        </a:lnTo>
                        <a:lnTo>
                          <a:pt x="475" y="93"/>
                        </a:lnTo>
                        <a:lnTo>
                          <a:pt x="480" y="87"/>
                        </a:lnTo>
                        <a:lnTo>
                          <a:pt x="486" y="81"/>
                        </a:lnTo>
                        <a:lnTo>
                          <a:pt x="492" y="76"/>
                        </a:lnTo>
                        <a:lnTo>
                          <a:pt x="501" y="66"/>
                        </a:lnTo>
                        <a:lnTo>
                          <a:pt x="513" y="57"/>
                        </a:lnTo>
                        <a:lnTo>
                          <a:pt x="520" y="47"/>
                        </a:lnTo>
                        <a:lnTo>
                          <a:pt x="530" y="40"/>
                        </a:lnTo>
                        <a:lnTo>
                          <a:pt x="536" y="32"/>
                        </a:lnTo>
                        <a:lnTo>
                          <a:pt x="543" y="24"/>
                        </a:lnTo>
                        <a:lnTo>
                          <a:pt x="549" y="19"/>
                        </a:lnTo>
                        <a:lnTo>
                          <a:pt x="553" y="13"/>
                        </a:lnTo>
                        <a:lnTo>
                          <a:pt x="556" y="7"/>
                        </a:lnTo>
                        <a:lnTo>
                          <a:pt x="560" y="5"/>
                        </a:lnTo>
                        <a:lnTo>
                          <a:pt x="566" y="0"/>
                        </a:lnTo>
                        <a:lnTo>
                          <a:pt x="568" y="0"/>
                        </a:lnTo>
                        <a:lnTo>
                          <a:pt x="5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166"/>
                  <p:cNvSpPr>
                    <a:spLocks/>
                  </p:cNvSpPr>
                  <p:nvPr/>
                </p:nvSpPr>
                <p:spPr bwMode="auto">
                  <a:xfrm rot="9720529">
                    <a:off x="4588" y="2475"/>
                    <a:ext cx="244" cy="108"/>
                  </a:xfrm>
                  <a:custGeom>
                    <a:avLst/>
                    <a:gdLst>
                      <a:gd name="T0" fmla="*/ 0 w 489"/>
                      <a:gd name="T1" fmla="*/ 0 h 274"/>
                      <a:gd name="T2" fmla="*/ 489 w 489"/>
                      <a:gd name="T3" fmla="*/ 230 h 274"/>
                      <a:gd name="T4" fmla="*/ 462 w 489"/>
                      <a:gd name="T5" fmla="*/ 274 h 274"/>
                      <a:gd name="T6" fmla="*/ 14 w 489"/>
                      <a:gd name="T7" fmla="*/ 55 h 274"/>
                      <a:gd name="T8" fmla="*/ 0 w 489"/>
                      <a:gd name="T9" fmla="*/ 0 h 274"/>
                      <a:gd name="T10" fmla="*/ 0 w 489"/>
                      <a:gd name="T11" fmla="*/ 0 h 274"/>
                    </a:gdLst>
                    <a:ahLst/>
                    <a:cxnLst>
                      <a:cxn ang="0">
                        <a:pos x="T0" y="T1"/>
                      </a:cxn>
                      <a:cxn ang="0">
                        <a:pos x="T2" y="T3"/>
                      </a:cxn>
                      <a:cxn ang="0">
                        <a:pos x="T4" y="T5"/>
                      </a:cxn>
                      <a:cxn ang="0">
                        <a:pos x="T6" y="T7"/>
                      </a:cxn>
                      <a:cxn ang="0">
                        <a:pos x="T8" y="T9"/>
                      </a:cxn>
                      <a:cxn ang="0">
                        <a:pos x="T10" y="T11"/>
                      </a:cxn>
                    </a:cxnLst>
                    <a:rect l="0" t="0" r="r" b="b"/>
                    <a:pathLst>
                      <a:path w="489" h="274">
                        <a:moveTo>
                          <a:pt x="0" y="0"/>
                        </a:moveTo>
                        <a:lnTo>
                          <a:pt x="489" y="230"/>
                        </a:lnTo>
                        <a:lnTo>
                          <a:pt x="462" y="274"/>
                        </a:lnTo>
                        <a:lnTo>
                          <a:pt x="14" y="5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167"/>
                  <p:cNvSpPr>
                    <a:spLocks/>
                  </p:cNvSpPr>
                  <p:nvPr/>
                </p:nvSpPr>
                <p:spPr bwMode="auto">
                  <a:xfrm rot="9720529">
                    <a:off x="4584" y="2441"/>
                    <a:ext cx="220" cy="103"/>
                  </a:xfrm>
                  <a:custGeom>
                    <a:avLst/>
                    <a:gdLst>
                      <a:gd name="T0" fmla="*/ 0 w 439"/>
                      <a:gd name="T1" fmla="*/ 0 h 260"/>
                      <a:gd name="T2" fmla="*/ 439 w 439"/>
                      <a:gd name="T3" fmla="*/ 218 h 260"/>
                      <a:gd name="T4" fmla="*/ 412 w 439"/>
                      <a:gd name="T5" fmla="*/ 260 h 260"/>
                      <a:gd name="T6" fmla="*/ 13 w 439"/>
                      <a:gd name="T7" fmla="*/ 53 h 260"/>
                      <a:gd name="T8" fmla="*/ 0 w 439"/>
                      <a:gd name="T9" fmla="*/ 0 h 260"/>
                      <a:gd name="T10" fmla="*/ 0 w 439"/>
                      <a:gd name="T11" fmla="*/ 0 h 260"/>
                    </a:gdLst>
                    <a:ahLst/>
                    <a:cxnLst>
                      <a:cxn ang="0">
                        <a:pos x="T0" y="T1"/>
                      </a:cxn>
                      <a:cxn ang="0">
                        <a:pos x="T2" y="T3"/>
                      </a:cxn>
                      <a:cxn ang="0">
                        <a:pos x="T4" y="T5"/>
                      </a:cxn>
                      <a:cxn ang="0">
                        <a:pos x="T6" y="T7"/>
                      </a:cxn>
                      <a:cxn ang="0">
                        <a:pos x="T8" y="T9"/>
                      </a:cxn>
                      <a:cxn ang="0">
                        <a:pos x="T10" y="T11"/>
                      </a:cxn>
                    </a:cxnLst>
                    <a:rect l="0" t="0" r="r" b="b"/>
                    <a:pathLst>
                      <a:path w="439" h="260">
                        <a:moveTo>
                          <a:pt x="0" y="0"/>
                        </a:moveTo>
                        <a:lnTo>
                          <a:pt x="439" y="218"/>
                        </a:lnTo>
                        <a:lnTo>
                          <a:pt x="412" y="260"/>
                        </a:lnTo>
                        <a:lnTo>
                          <a:pt x="13" y="5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nvGrpSpPr>
            <p:cNvPr id="13" name="Group 168"/>
            <p:cNvGrpSpPr>
              <a:grpSpLocks/>
            </p:cNvGrpSpPr>
            <p:nvPr/>
          </p:nvGrpSpPr>
          <p:grpSpPr bwMode="auto">
            <a:xfrm>
              <a:off x="420" y="3170"/>
              <a:ext cx="799" cy="531"/>
              <a:chOff x="3356" y="1962"/>
              <a:chExt cx="754" cy="509"/>
            </a:xfrm>
          </p:grpSpPr>
          <p:sp>
            <p:nvSpPr>
              <p:cNvPr id="54" name="Rectangle 169"/>
              <p:cNvSpPr>
                <a:spLocks noChangeArrowheads="1"/>
              </p:cNvSpPr>
              <p:nvPr/>
            </p:nvSpPr>
            <p:spPr bwMode="auto">
              <a:xfrm>
                <a:off x="3356" y="1962"/>
                <a:ext cx="754" cy="509"/>
              </a:xfrm>
              <a:prstGeom prst="rect">
                <a:avLst/>
              </a:prstGeom>
              <a:solidFill>
                <a:srgbClr val="EAEAEA"/>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170"/>
              <p:cNvSpPr>
                <a:spLocks/>
              </p:cNvSpPr>
              <p:nvPr/>
            </p:nvSpPr>
            <p:spPr bwMode="auto">
              <a:xfrm>
                <a:off x="3416" y="1991"/>
                <a:ext cx="615" cy="411"/>
              </a:xfrm>
              <a:custGeom>
                <a:avLst/>
                <a:gdLst>
                  <a:gd name="T0" fmla="*/ 1547 w 2030"/>
                  <a:gd name="T1" fmla="*/ 270 h 1460"/>
                  <a:gd name="T2" fmla="*/ 702 w 2030"/>
                  <a:gd name="T3" fmla="*/ 0 h 1460"/>
                  <a:gd name="T4" fmla="*/ 0 w 2030"/>
                  <a:gd name="T5" fmla="*/ 691 h 1460"/>
                  <a:gd name="T6" fmla="*/ 132 w 2030"/>
                  <a:gd name="T7" fmla="*/ 1460 h 1460"/>
                  <a:gd name="T8" fmla="*/ 1782 w 2030"/>
                  <a:gd name="T9" fmla="*/ 1429 h 1460"/>
                  <a:gd name="T10" fmla="*/ 2030 w 2030"/>
                  <a:gd name="T11" fmla="*/ 1071 h 1460"/>
                  <a:gd name="T12" fmla="*/ 1547 w 2030"/>
                  <a:gd name="T13" fmla="*/ 270 h 1460"/>
                  <a:gd name="T14" fmla="*/ 1547 w 2030"/>
                  <a:gd name="T15" fmla="*/ 270 h 1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0" h="1460">
                    <a:moveTo>
                      <a:pt x="1547" y="270"/>
                    </a:moveTo>
                    <a:lnTo>
                      <a:pt x="702" y="0"/>
                    </a:lnTo>
                    <a:lnTo>
                      <a:pt x="0" y="691"/>
                    </a:lnTo>
                    <a:lnTo>
                      <a:pt x="132" y="1460"/>
                    </a:lnTo>
                    <a:lnTo>
                      <a:pt x="1782" y="1429"/>
                    </a:lnTo>
                    <a:lnTo>
                      <a:pt x="2030" y="1071"/>
                    </a:lnTo>
                    <a:lnTo>
                      <a:pt x="1547" y="270"/>
                    </a:lnTo>
                    <a:lnTo>
                      <a:pt x="1547" y="27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Freeform 171"/>
              <p:cNvSpPr>
                <a:spLocks/>
              </p:cNvSpPr>
              <p:nvPr/>
            </p:nvSpPr>
            <p:spPr bwMode="auto">
              <a:xfrm>
                <a:off x="3373" y="2182"/>
                <a:ext cx="64" cy="91"/>
              </a:xfrm>
              <a:custGeom>
                <a:avLst/>
                <a:gdLst>
                  <a:gd name="T0" fmla="*/ 138 w 215"/>
                  <a:gd name="T1" fmla="*/ 0 h 323"/>
                  <a:gd name="T2" fmla="*/ 0 w 215"/>
                  <a:gd name="T3" fmla="*/ 113 h 323"/>
                  <a:gd name="T4" fmla="*/ 181 w 215"/>
                  <a:gd name="T5" fmla="*/ 323 h 323"/>
                  <a:gd name="T6" fmla="*/ 215 w 215"/>
                  <a:gd name="T7" fmla="*/ 294 h 323"/>
                  <a:gd name="T8" fmla="*/ 54 w 215"/>
                  <a:gd name="T9" fmla="*/ 118 h 323"/>
                  <a:gd name="T10" fmla="*/ 177 w 215"/>
                  <a:gd name="T11" fmla="*/ 12 h 323"/>
                  <a:gd name="T12" fmla="*/ 138 w 215"/>
                  <a:gd name="T13" fmla="*/ 0 h 323"/>
                  <a:gd name="T14" fmla="*/ 138 w 215"/>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323">
                    <a:moveTo>
                      <a:pt x="138" y="0"/>
                    </a:moveTo>
                    <a:lnTo>
                      <a:pt x="0" y="113"/>
                    </a:lnTo>
                    <a:lnTo>
                      <a:pt x="181" y="323"/>
                    </a:lnTo>
                    <a:lnTo>
                      <a:pt x="215" y="294"/>
                    </a:lnTo>
                    <a:lnTo>
                      <a:pt x="54" y="118"/>
                    </a:lnTo>
                    <a:lnTo>
                      <a:pt x="177" y="12"/>
                    </a:lnTo>
                    <a:lnTo>
                      <a:pt x="138" y="0"/>
                    </a:lnTo>
                    <a:lnTo>
                      <a:pt x="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172"/>
              <p:cNvSpPr>
                <a:spLocks/>
              </p:cNvSpPr>
              <p:nvPr/>
            </p:nvSpPr>
            <p:spPr bwMode="auto">
              <a:xfrm>
                <a:off x="3490" y="2347"/>
                <a:ext cx="326" cy="118"/>
              </a:xfrm>
              <a:custGeom>
                <a:avLst/>
                <a:gdLst>
                  <a:gd name="T0" fmla="*/ 401 w 1077"/>
                  <a:gd name="T1" fmla="*/ 422 h 422"/>
                  <a:gd name="T2" fmla="*/ 412 w 1077"/>
                  <a:gd name="T3" fmla="*/ 412 h 422"/>
                  <a:gd name="T4" fmla="*/ 429 w 1077"/>
                  <a:gd name="T5" fmla="*/ 400 h 422"/>
                  <a:gd name="T6" fmla="*/ 446 w 1077"/>
                  <a:gd name="T7" fmla="*/ 386 h 422"/>
                  <a:gd name="T8" fmla="*/ 470 w 1077"/>
                  <a:gd name="T9" fmla="*/ 372 h 422"/>
                  <a:gd name="T10" fmla="*/ 494 w 1077"/>
                  <a:gd name="T11" fmla="*/ 355 h 422"/>
                  <a:gd name="T12" fmla="*/ 521 w 1077"/>
                  <a:gd name="T13" fmla="*/ 338 h 422"/>
                  <a:gd name="T14" fmla="*/ 536 w 1077"/>
                  <a:gd name="T15" fmla="*/ 330 h 422"/>
                  <a:gd name="T16" fmla="*/ 560 w 1077"/>
                  <a:gd name="T17" fmla="*/ 316 h 422"/>
                  <a:gd name="T18" fmla="*/ 577 w 1077"/>
                  <a:gd name="T19" fmla="*/ 306 h 422"/>
                  <a:gd name="T20" fmla="*/ 593 w 1077"/>
                  <a:gd name="T21" fmla="*/ 299 h 422"/>
                  <a:gd name="T22" fmla="*/ 610 w 1077"/>
                  <a:gd name="T23" fmla="*/ 290 h 422"/>
                  <a:gd name="T24" fmla="*/ 627 w 1077"/>
                  <a:gd name="T25" fmla="*/ 283 h 422"/>
                  <a:gd name="T26" fmla="*/ 645 w 1077"/>
                  <a:gd name="T27" fmla="*/ 275 h 422"/>
                  <a:gd name="T28" fmla="*/ 666 w 1077"/>
                  <a:gd name="T29" fmla="*/ 265 h 422"/>
                  <a:gd name="T30" fmla="*/ 688 w 1077"/>
                  <a:gd name="T31" fmla="*/ 254 h 422"/>
                  <a:gd name="T32" fmla="*/ 712 w 1077"/>
                  <a:gd name="T33" fmla="*/ 244 h 422"/>
                  <a:gd name="T34" fmla="*/ 739 w 1077"/>
                  <a:gd name="T35" fmla="*/ 232 h 422"/>
                  <a:gd name="T36" fmla="*/ 767 w 1077"/>
                  <a:gd name="T37" fmla="*/ 220 h 422"/>
                  <a:gd name="T38" fmla="*/ 794 w 1077"/>
                  <a:gd name="T39" fmla="*/ 207 h 422"/>
                  <a:gd name="T40" fmla="*/ 823 w 1077"/>
                  <a:gd name="T41" fmla="*/ 195 h 422"/>
                  <a:gd name="T42" fmla="*/ 850 w 1077"/>
                  <a:gd name="T43" fmla="*/ 183 h 422"/>
                  <a:gd name="T44" fmla="*/ 878 w 1077"/>
                  <a:gd name="T45" fmla="*/ 171 h 422"/>
                  <a:gd name="T46" fmla="*/ 907 w 1077"/>
                  <a:gd name="T47" fmla="*/ 159 h 422"/>
                  <a:gd name="T48" fmla="*/ 932 w 1077"/>
                  <a:gd name="T49" fmla="*/ 147 h 422"/>
                  <a:gd name="T50" fmla="*/ 958 w 1077"/>
                  <a:gd name="T51" fmla="*/ 135 h 422"/>
                  <a:gd name="T52" fmla="*/ 982 w 1077"/>
                  <a:gd name="T53" fmla="*/ 125 h 422"/>
                  <a:gd name="T54" fmla="*/ 1002 w 1077"/>
                  <a:gd name="T55" fmla="*/ 114 h 422"/>
                  <a:gd name="T56" fmla="*/ 1023 w 1077"/>
                  <a:gd name="T57" fmla="*/ 106 h 422"/>
                  <a:gd name="T58" fmla="*/ 1040 w 1077"/>
                  <a:gd name="T59" fmla="*/ 99 h 422"/>
                  <a:gd name="T60" fmla="*/ 1064 w 1077"/>
                  <a:gd name="T61" fmla="*/ 89 h 422"/>
                  <a:gd name="T62" fmla="*/ 1076 w 1077"/>
                  <a:gd name="T63" fmla="*/ 84 h 422"/>
                  <a:gd name="T64" fmla="*/ 1053 w 1077"/>
                  <a:gd name="T65" fmla="*/ 55 h 422"/>
                  <a:gd name="T66" fmla="*/ 1041 w 1077"/>
                  <a:gd name="T67" fmla="*/ 58 h 422"/>
                  <a:gd name="T68" fmla="*/ 1026 w 1077"/>
                  <a:gd name="T69" fmla="*/ 65 h 422"/>
                  <a:gd name="T70" fmla="*/ 1007 w 1077"/>
                  <a:gd name="T71" fmla="*/ 73 h 422"/>
                  <a:gd name="T72" fmla="*/ 983 w 1077"/>
                  <a:gd name="T73" fmla="*/ 85 h 422"/>
                  <a:gd name="T74" fmla="*/ 954 w 1077"/>
                  <a:gd name="T75" fmla="*/ 96 h 422"/>
                  <a:gd name="T76" fmla="*/ 924 w 1077"/>
                  <a:gd name="T77" fmla="*/ 111 h 422"/>
                  <a:gd name="T78" fmla="*/ 890 w 1077"/>
                  <a:gd name="T79" fmla="*/ 126 h 422"/>
                  <a:gd name="T80" fmla="*/ 854 w 1077"/>
                  <a:gd name="T81" fmla="*/ 142 h 422"/>
                  <a:gd name="T82" fmla="*/ 816 w 1077"/>
                  <a:gd name="T83" fmla="*/ 160 h 422"/>
                  <a:gd name="T84" fmla="*/ 777 w 1077"/>
                  <a:gd name="T85" fmla="*/ 178 h 422"/>
                  <a:gd name="T86" fmla="*/ 736 w 1077"/>
                  <a:gd name="T87" fmla="*/ 196 h 422"/>
                  <a:gd name="T88" fmla="*/ 697 w 1077"/>
                  <a:gd name="T89" fmla="*/ 215 h 422"/>
                  <a:gd name="T90" fmla="*/ 657 w 1077"/>
                  <a:gd name="T91" fmla="*/ 234 h 422"/>
                  <a:gd name="T92" fmla="*/ 618 w 1077"/>
                  <a:gd name="T93" fmla="*/ 251 h 422"/>
                  <a:gd name="T94" fmla="*/ 584 w 1077"/>
                  <a:gd name="T95" fmla="*/ 270 h 422"/>
                  <a:gd name="T96" fmla="*/ 548 w 1077"/>
                  <a:gd name="T97" fmla="*/ 287 h 422"/>
                  <a:gd name="T98" fmla="*/ 516 w 1077"/>
                  <a:gd name="T99" fmla="*/ 304 h 422"/>
                  <a:gd name="T100" fmla="*/ 487 w 1077"/>
                  <a:gd name="T101" fmla="*/ 319 h 422"/>
                  <a:gd name="T102" fmla="*/ 463 w 1077"/>
                  <a:gd name="T103" fmla="*/ 333 h 422"/>
                  <a:gd name="T104" fmla="*/ 442 w 1077"/>
                  <a:gd name="T105" fmla="*/ 347 h 422"/>
                  <a:gd name="T106" fmla="*/ 372 w 1077"/>
                  <a:gd name="T107" fmla="*/ 383 h 422"/>
                  <a:gd name="T108" fmla="*/ 0 w 1077"/>
                  <a:gd name="T109" fmla="*/ 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7" h="422">
                    <a:moveTo>
                      <a:pt x="0" y="7"/>
                    </a:moveTo>
                    <a:lnTo>
                      <a:pt x="354" y="418"/>
                    </a:lnTo>
                    <a:lnTo>
                      <a:pt x="401" y="422"/>
                    </a:lnTo>
                    <a:lnTo>
                      <a:pt x="403" y="420"/>
                    </a:lnTo>
                    <a:lnTo>
                      <a:pt x="406" y="417"/>
                    </a:lnTo>
                    <a:lnTo>
                      <a:pt x="412" y="412"/>
                    </a:lnTo>
                    <a:lnTo>
                      <a:pt x="420" y="406"/>
                    </a:lnTo>
                    <a:lnTo>
                      <a:pt x="424" y="403"/>
                    </a:lnTo>
                    <a:lnTo>
                      <a:pt x="429" y="400"/>
                    </a:lnTo>
                    <a:lnTo>
                      <a:pt x="434" y="394"/>
                    </a:lnTo>
                    <a:lnTo>
                      <a:pt x="441" y="391"/>
                    </a:lnTo>
                    <a:lnTo>
                      <a:pt x="446" y="386"/>
                    </a:lnTo>
                    <a:lnTo>
                      <a:pt x="454" y="383"/>
                    </a:lnTo>
                    <a:lnTo>
                      <a:pt x="461" y="377"/>
                    </a:lnTo>
                    <a:lnTo>
                      <a:pt x="470" y="372"/>
                    </a:lnTo>
                    <a:lnTo>
                      <a:pt x="476" y="367"/>
                    </a:lnTo>
                    <a:lnTo>
                      <a:pt x="485" y="362"/>
                    </a:lnTo>
                    <a:lnTo>
                      <a:pt x="494" y="355"/>
                    </a:lnTo>
                    <a:lnTo>
                      <a:pt x="502" y="350"/>
                    </a:lnTo>
                    <a:lnTo>
                      <a:pt x="511" y="345"/>
                    </a:lnTo>
                    <a:lnTo>
                      <a:pt x="521" y="338"/>
                    </a:lnTo>
                    <a:lnTo>
                      <a:pt x="526" y="336"/>
                    </a:lnTo>
                    <a:lnTo>
                      <a:pt x="529" y="333"/>
                    </a:lnTo>
                    <a:lnTo>
                      <a:pt x="536" y="330"/>
                    </a:lnTo>
                    <a:lnTo>
                      <a:pt x="541" y="328"/>
                    </a:lnTo>
                    <a:lnTo>
                      <a:pt x="550" y="321"/>
                    </a:lnTo>
                    <a:lnTo>
                      <a:pt x="560" y="316"/>
                    </a:lnTo>
                    <a:lnTo>
                      <a:pt x="565" y="312"/>
                    </a:lnTo>
                    <a:lnTo>
                      <a:pt x="572" y="309"/>
                    </a:lnTo>
                    <a:lnTo>
                      <a:pt x="577" y="306"/>
                    </a:lnTo>
                    <a:lnTo>
                      <a:pt x="582" y="304"/>
                    </a:lnTo>
                    <a:lnTo>
                      <a:pt x="587" y="301"/>
                    </a:lnTo>
                    <a:lnTo>
                      <a:pt x="593" y="299"/>
                    </a:lnTo>
                    <a:lnTo>
                      <a:pt x="599" y="295"/>
                    </a:lnTo>
                    <a:lnTo>
                      <a:pt x="604" y="292"/>
                    </a:lnTo>
                    <a:lnTo>
                      <a:pt x="610" y="290"/>
                    </a:lnTo>
                    <a:lnTo>
                      <a:pt x="615" y="289"/>
                    </a:lnTo>
                    <a:lnTo>
                      <a:pt x="622" y="285"/>
                    </a:lnTo>
                    <a:lnTo>
                      <a:pt x="627" y="283"/>
                    </a:lnTo>
                    <a:lnTo>
                      <a:pt x="633" y="280"/>
                    </a:lnTo>
                    <a:lnTo>
                      <a:pt x="639" y="277"/>
                    </a:lnTo>
                    <a:lnTo>
                      <a:pt x="645" y="275"/>
                    </a:lnTo>
                    <a:lnTo>
                      <a:pt x="651" y="272"/>
                    </a:lnTo>
                    <a:lnTo>
                      <a:pt x="657" y="268"/>
                    </a:lnTo>
                    <a:lnTo>
                      <a:pt x="666" y="265"/>
                    </a:lnTo>
                    <a:lnTo>
                      <a:pt x="673" y="261"/>
                    </a:lnTo>
                    <a:lnTo>
                      <a:pt x="681" y="258"/>
                    </a:lnTo>
                    <a:lnTo>
                      <a:pt x="688" y="254"/>
                    </a:lnTo>
                    <a:lnTo>
                      <a:pt x="697" y="251"/>
                    </a:lnTo>
                    <a:lnTo>
                      <a:pt x="705" y="246"/>
                    </a:lnTo>
                    <a:lnTo>
                      <a:pt x="712" y="244"/>
                    </a:lnTo>
                    <a:lnTo>
                      <a:pt x="721" y="239"/>
                    </a:lnTo>
                    <a:lnTo>
                      <a:pt x="731" y="236"/>
                    </a:lnTo>
                    <a:lnTo>
                      <a:pt x="739" y="232"/>
                    </a:lnTo>
                    <a:lnTo>
                      <a:pt x="748" y="229"/>
                    </a:lnTo>
                    <a:lnTo>
                      <a:pt x="756" y="224"/>
                    </a:lnTo>
                    <a:lnTo>
                      <a:pt x="767" y="220"/>
                    </a:lnTo>
                    <a:lnTo>
                      <a:pt x="775" y="215"/>
                    </a:lnTo>
                    <a:lnTo>
                      <a:pt x="784" y="212"/>
                    </a:lnTo>
                    <a:lnTo>
                      <a:pt x="794" y="207"/>
                    </a:lnTo>
                    <a:lnTo>
                      <a:pt x="802" y="203"/>
                    </a:lnTo>
                    <a:lnTo>
                      <a:pt x="813" y="198"/>
                    </a:lnTo>
                    <a:lnTo>
                      <a:pt x="823" y="195"/>
                    </a:lnTo>
                    <a:lnTo>
                      <a:pt x="831" y="190"/>
                    </a:lnTo>
                    <a:lnTo>
                      <a:pt x="840" y="186"/>
                    </a:lnTo>
                    <a:lnTo>
                      <a:pt x="850" y="183"/>
                    </a:lnTo>
                    <a:lnTo>
                      <a:pt x="860" y="178"/>
                    </a:lnTo>
                    <a:lnTo>
                      <a:pt x="869" y="174"/>
                    </a:lnTo>
                    <a:lnTo>
                      <a:pt x="878" y="171"/>
                    </a:lnTo>
                    <a:lnTo>
                      <a:pt x="888" y="166"/>
                    </a:lnTo>
                    <a:lnTo>
                      <a:pt x="898" y="162"/>
                    </a:lnTo>
                    <a:lnTo>
                      <a:pt x="907" y="159"/>
                    </a:lnTo>
                    <a:lnTo>
                      <a:pt x="915" y="154"/>
                    </a:lnTo>
                    <a:lnTo>
                      <a:pt x="924" y="150"/>
                    </a:lnTo>
                    <a:lnTo>
                      <a:pt x="932" y="147"/>
                    </a:lnTo>
                    <a:lnTo>
                      <a:pt x="941" y="142"/>
                    </a:lnTo>
                    <a:lnTo>
                      <a:pt x="949" y="138"/>
                    </a:lnTo>
                    <a:lnTo>
                      <a:pt x="958" y="135"/>
                    </a:lnTo>
                    <a:lnTo>
                      <a:pt x="966" y="131"/>
                    </a:lnTo>
                    <a:lnTo>
                      <a:pt x="973" y="128"/>
                    </a:lnTo>
                    <a:lnTo>
                      <a:pt x="982" y="125"/>
                    </a:lnTo>
                    <a:lnTo>
                      <a:pt x="989" y="119"/>
                    </a:lnTo>
                    <a:lnTo>
                      <a:pt x="995" y="118"/>
                    </a:lnTo>
                    <a:lnTo>
                      <a:pt x="1002" y="114"/>
                    </a:lnTo>
                    <a:lnTo>
                      <a:pt x="1009" y="113"/>
                    </a:lnTo>
                    <a:lnTo>
                      <a:pt x="1016" y="109"/>
                    </a:lnTo>
                    <a:lnTo>
                      <a:pt x="1023" y="106"/>
                    </a:lnTo>
                    <a:lnTo>
                      <a:pt x="1029" y="104"/>
                    </a:lnTo>
                    <a:lnTo>
                      <a:pt x="1035" y="101"/>
                    </a:lnTo>
                    <a:lnTo>
                      <a:pt x="1040" y="99"/>
                    </a:lnTo>
                    <a:lnTo>
                      <a:pt x="1045" y="96"/>
                    </a:lnTo>
                    <a:lnTo>
                      <a:pt x="1053" y="92"/>
                    </a:lnTo>
                    <a:lnTo>
                      <a:pt x="1064" y="89"/>
                    </a:lnTo>
                    <a:lnTo>
                      <a:pt x="1069" y="87"/>
                    </a:lnTo>
                    <a:lnTo>
                      <a:pt x="1072" y="85"/>
                    </a:lnTo>
                    <a:lnTo>
                      <a:pt x="1076" y="84"/>
                    </a:lnTo>
                    <a:lnTo>
                      <a:pt x="1077" y="84"/>
                    </a:lnTo>
                    <a:lnTo>
                      <a:pt x="1055" y="55"/>
                    </a:lnTo>
                    <a:lnTo>
                      <a:pt x="1053" y="55"/>
                    </a:lnTo>
                    <a:lnTo>
                      <a:pt x="1048" y="56"/>
                    </a:lnTo>
                    <a:lnTo>
                      <a:pt x="1045" y="56"/>
                    </a:lnTo>
                    <a:lnTo>
                      <a:pt x="1041" y="58"/>
                    </a:lnTo>
                    <a:lnTo>
                      <a:pt x="1038" y="60"/>
                    </a:lnTo>
                    <a:lnTo>
                      <a:pt x="1033" y="63"/>
                    </a:lnTo>
                    <a:lnTo>
                      <a:pt x="1026" y="65"/>
                    </a:lnTo>
                    <a:lnTo>
                      <a:pt x="1021" y="68"/>
                    </a:lnTo>
                    <a:lnTo>
                      <a:pt x="1014" y="70"/>
                    </a:lnTo>
                    <a:lnTo>
                      <a:pt x="1007" y="73"/>
                    </a:lnTo>
                    <a:lnTo>
                      <a:pt x="999" y="77"/>
                    </a:lnTo>
                    <a:lnTo>
                      <a:pt x="992" y="80"/>
                    </a:lnTo>
                    <a:lnTo>
                      <a:pt x="983" y="85"/>
                    </a:lnTo>
                    <a:lnTo>
                      <a:pt x="975" y="89"/>
                    </a:lnTo>
                    <a:lnTo>
                      <a:pt x="965" y="92"/>
                    </a:lnTo>
                    <a:lnTo>
                      <a:pt x="954" y="96"/>
                    </a:lnTo>
                    <a:lnTo>
                      <a:pt x="944" y="101"/>
                    </a:lnTo>
                    <a:lnTo>
                      <a:pt x="934" y="106"/>
                    </a:lnTo>
                    <a:lnTo>
                      <a:pt x="924" y="111"/>
                    </a:lnTo>
                    <a:lnTo>
                      <a:pt x="912" y="116"/>
                    </a:lnTo>
                    <a:lnTo>
                      <a:pt x="901" y="121"/>
                    </a:lnTo>
                    <a:lnTo>
                      <a:pt x="890" y="126"/>
                    </a:lnTo>
                    <a:lnTo>
                      <a:pt x="878" y="131"/>
                    </a:lnTo>
                    <a:lnTo>
                      <a:pt x="866" y="137"/>
                    </a:lnTo>
                    <a:lnTo>
                      <a:pt x="854" y="142"/>
                    </a:lnTo>
                    <a:lnTo>
                      <a:pt x="842" y="149"/>
                    </a:lnTo>
                    <a:lnTo>
                      <a:pt x="828" y="154"/>
                    </a:lnTo>
                    <a:lnTo>
                      <a:pt x="816" y="160"/>
                    </a:lnTo>
                    <a:lnTo>
                      <a:pt x="802" y="166"/>
                    </a:lnTo>
                    <a:lnTo>
                      <a:pt x="791" y="172"/>
                    </a:lnTo>
                    <a:lnTo>
                      <a:pt x="777" y="178"/>
                    </a:lnTo>
                    <a:lnTo>
                      <a:pt x="763" y="184"/>
                    </a:lnTo>
                    <a:lnTo>
                      <a:pt x="750" y="190"/>
                    </a:lnTo>
                    <a:lnTo>
                      <a:pt x="736" y="196"/>
                    </a:lnTo>
                    <a:lnTo>
                      <a:pt x="722" y="203"/>
                    </a:lnTo>
                    <a:lnTo>
                      <a:pt x="710" y="208"/>
                    </a:lnTo>
                    <a:lnTo>
                      <a:pt x="697" y="215"/>
                    </a:lnTo>
                    <a:lnTo>
                      <a:pt x="683" y="222"/>
                    </a:lnTo>
                    <a:lnTo>
                      <a:pt x="669" y="227"/>
                    </a:lnTo>
                    <a:lnTo>
                      <a:pt x="657" y="234"/>
                    </a:lnTo>
                    <a:lnTo>
                      <a:pt x="644" y="239"/>
                    </a:lnTo>
                    <a:lnTo>
                      <a:pt x="632" y="246"/>
                    </a:lnTo>
                    <a:lnTo>
                      <a:pt x="618" y="251"/>
                    </a:lnTo>
                    <a:lnTo>
                      <a:pt x="606" y="258"/>
                    </a:lnTo>
                    <a:lnTo>
                      <a:pt x="594" y="265"/>
                    </a:lnTo>
                    <a:lnTo>
                      <a:pt x="584" y="270"/>
                    </a:lnTo>
                    <a:lnTo>
                      <a:pt x="570" y="277"/>
                    </a:lnTo>
                    <a:lnTo>
                      <a:pt x="558" y="282"/>
                    </a:lnTo>
                    <a:lnTo>
                      <a:pt x="548" y="287"/>
                    </a:lnTo>
                    <a:lnTo>
                      <a:pt x="538" y="292"/>
                    </a:lnTo>
                    <a:lnTo>
                      <a:pt x="526" y="299"/>
                    </a:lnTo>
                    <a:lnTo>
                      <a:pt x="516" y="304"/>
                    </a:lnTo>
                    <a:lnTo>
                      <a:pt x="505" y="309"/>
                    </a:lnTo>
                    <a:lnTo>
                      <a:pt x="497" y="314"/>
                    </a:lnTo>
                    <a:lnTo>
                      <a:pt x="487" y="319"/>
                    </a:lnTo>
                    <a:lnTo>
                      <a:pt x="478" y="324"/>
                    </a:lnTo>
                    <a:lnTo>
                      <a:pt x="470" y="328"/>
                    </a:lnTo>
                    <a:lnTo>
                      <a:pt x="463" y="333"/>
                    </a:lnTo>
                    <a:lnTo>
                      <a:pt x="454" y="336"/>
                    </a:lnTo>
                    <a:lnTo>
                      <a:pt x="447" y="342"/>
                    </a:lnTo>
                    <a:lnTo>
                      <a:pt x="442" y="347"/>
                    </a:lnTo>
                    <a:lnTo>
                      <a:pt x="437" y="350"/>
                    </a:lnTo>
                    <a:lnTo>
                      <a:pt x="398" y="383"/>
                    </a:lnTo>
                    <a:lnTo>
                      <a:pt x="372" y="383"/>
                    </a:lnTo>
                    <a:lnTo>
                      <a:pt x="36" y="0"/>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173"/>
              <p:cNvSpPr>
                <a:spLocks/>
              </p:cNvSpPr>
              <p:nvPr/>
            </p:nvSpPr>
            <p:spPr bwMode="auto">
              <a:xfrm>
                <a:off x="3427" y="2269"/>
                <a:ext cx="87" cy="92"/>
              </a:xfrm>
              <a:custGeom>
                <a:avLst/>
                <a:gdLst>
                  <a:gd name="T0" fmla="*/ 0 w 288"/>
                  <a:gd name="T1" fmla="*/ 14 h 328"/>
                  <a:gd name="T2" fmla="*/ 265 w 288"/>
                  <a:gd name="T3" fmla="*/ 328 h 328"/>
                  <a:gd name="T4" fmla="*/ 288 w 288"/>
                  <a:gd name="T5" fmla="*/ 311 h 328"/>
                  <a:gd name="T6" fmla="*/ 29 w 288"/>
                  <a:gd name="T7" fmla="*/ 0 h 328"/>
                  <a:gd name="T8" fmla="*/ 0 w 288"/>
                  <a:gd name="T9" fmla="*/ 14 h 328"/>
                  <a:gd name="T10" fmla="*/ 0 w 288"/>
                  <a:gd name="T11" fmla="*/ 14 h 328"/>
                </a:gdLst>
                <a:ahLst/>
                <a:cxnLst>
                  <a:cxn ang="0">
                    <a:pos x="T0" y="T1"/>
                  </a:cxn>
                  <a:cxn ang="0">
                    <a:pos x="T2" y="T3"/>
                  </a:cxn>
                  <a:cxn ang="0">
                    <a:pos x="T4" y="T5"/>
                  </a:cxn>
                  <a:cxn ang="0">
                    <a:pos x="T6" y="T7"/>
                  </a:cxn>
                  <a:cxn ang="0">
                    <a:pos x="T8" y="T9"/>
                  </a:cxn>
                  <a:cxn ang="0">
                    <a:pos x="T10" y="T11"/>
                  </a:cxn>
                </a:cxnLst>
                <a:rect l="0" t="0" r="r" b="b"/>
                <a:pathLst>
                  <a:path w="288" h="328">
                    <a:moveTo>
                      <a:pt x="0" y="14"/>
                    </a:moveTo>
                    <a:lnTo>
                      <a:pt x="265" y="328"/>
                    </a:lnTo>
                    <a:lnTo>
                      <a:pt x="288" y="311"/>
                    </a:lnTo>
                    <a:lnTo>
                      <a:pt x="29" y="0"/>
                    </a:lnTo>
                    <a:lnTo>
                      <a:pt x="0" y="14"/>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174"/>
              <p:cNvSpPr>
                <a:spLocks/>
              </p:cNvSpPr>
              <p:nvPr/>
            </p:nvSpPr>
            <p:spPr bwMode="auto">
              <a:xfrm>
                <a:off x="3642" y="2044"/>
                <a:ext cx="439" cy="226"/>
              </a:xfrm>
              <a:custGeom>
                <a:avLst/>
                <a:gdLst>
                  <a:gd name="T0" fmla="*/ 32 w 1445"/>
                  <a:gd name="T1" fmla="*/ 159 h 805"/>
                  <a:gd name="T2" fmla="*/ 93 w 1445"/>
                  <a:gd name="T3" fmla="*/ 125 h 805"/>
                  <a:gd name="T4" fmla="*/ 141 w 1445"/>
                  <a:gd name="T5" fmla="*/ 99 h 805"/>
                  <a:gd name="T6" fmla="*/ 196 w 1445"/>
                  <a:gd name="T7" fmla="*/ 77 h 805"/>
                  <a:gd name="T8" fmla="*/ 254 w 1445"/>
                  <a:gd name="T9" fmla="*/ 60 h 805"/>
                  <a:gd name="T10" fmla="*/ 315 w 1445"/>
                  <a:gd name="T11" fmla="*/ 52 h 805"/>
                  <a:gd name="T12" fmla="*/ 368 w 1445"/>
                  <a:gd name="T13" fmla="*/ 50 h 805"/>
                  <a:gd name="T14" fmla="*/ 416 w 1445"/>
                  <a:gd name="T15" fmla="*/ 48 h 805"/>
                  <a:gd name="T16" fmla="*/ 471 w 1445"/>
                  <a:gd name="T17" fmla="*/ 50 h 805"/>
                  <a:gd name="T18" fmla="*/ 534 w 1445"/>
                  <a:gd name="T19" fmla="*/ 46 h 805"/>
                  <a:gd name="T20" fmla="*/ 580 w 1445"/>
                  <a:gd name="T21" fmla="*/ 38 h 805"/>
                  <a:gd name="T22" fmla="*/ 633 w 1445"/>
                  <a:gd name="T23" fmla="*/ 26 h 805"/>
                  <a:gd name="T24" fmla="*/ 699 w 1445"/>
                  <a:gd name="T25" fmla="*/ 5 h 805"/>
                  <a:gd name="T26" fmla="*/ 756 w 1445"/>
                  <a:gd name="T27" fmla="*/ 2 h 805"/>
                  <a:gd name="T28" fmla="*/ 773 w 1445"/>
                  <a:gd name="T29" fmla="*/ 40 h 805"/>
                  <a:gd name="T30" fmla="*/ 800 w 1445"/>
                  <a:gd name="T31" fmla="*/ 101 h 805"/>
                  <a:gd name="T32" fmla="*/ 827 w 1445"/>
                  <a:gd name="T33" fmla="*/ 152 h 805"/>
                  <a:gd name="T34" fmla="*/ 855 w 1445"/>
                  <a:gd name="T35" fmla="*/ 197 h 805"/>
                  <a:gd name="T36" fmla="*/ 908 w 1445"/>
                  <a:gd name="T37" fmla="*/ 253 h 805"/>
                  <a:gd name="T38" fmla="*/ 959 w 1445"/>
                  <a:gd name="T39" fmla="*/ 287 h 805"/>
                  <a:gd name="T40" fmla="*/ 1017 w 1445"/>
                  <a:gd name="T41" fmla="*/ 318 h 805"/>
                  <a:gd name="T42" fmla="*/ 1085 w 1445"/>
                  <a:gd name="T43" fmla="*/ 345 h 805"/>
                  <a:gd name="T44" fmla="*/ 1133 w 1445"/>
                  <a:gd name="T45" fmla="*/ 362 h 805"/>
                  <a:gd name="T46" fmla="*/ 1177 w 1445"/>
                  <a:gd name="T47" fmla="*/ 381 h 805"/>
                  <a:gd name="T48" fmla="*/ 1227 w 1445"/>
                  <a:gd name="T49" fmla="*/ 410 h 805"/>
                  <a:gd name="T50" fmla="*/ 1276 w 1445"/>
                  <a:gd name="T51" fmla="*/ 451 h 805"/>
                  <a:gd name="T52" fmla="*/ 1324 w 1445"/>
                  <a:gd name="T53" fmla="*/ 499 h 805"/>
                  <a:gd name="T54" fmla="*/ 1367 w 1445"/>
                  <a:gd name="T55" fmla="*/ 547 h 805"/>
                  <a:gd name="T56" fmla="*/ 1403 w 1445"/>
                  <a:gd name="T57" fmla="*/ 595 h 805"/>
                  <a:gd name="T58" fmla="*/ 1437 w 1445"/>
                  <a:gd name="T59" fmla="*/ 651 h 805"/>
                  <a:gd name="T60" fmla="*/ 1442 w 1445"/>
                  <a:gd name="T61" fmla="*/ 697 h 805"/>
                  <a:gd name="T62" fmla="*/ 1409 w 1445"/>
                  <a:gd name="T63" fmla="*/ 682 h 805"/>
                  <a:gd name="T64" fmla="*/ 1382 w 1445"/>
                  <a:gd name="T65" fmla="*/ 627 h 805"/>
                  <a:gd name="T66" fmla="*/ 1353 w 1445"/>
                  <a:gd name="T67" fmla="*/ 583 h 805"/>
                  <a:gd name="T68" fmla="*/ 1316 w 1445"/>
                  <a:gd name="T69" fmla="*/ 533 h 805"/>
                  <a:gd name="T70" fmla="*/ 1268 w 1445"/>
                  <a:gd name="T71" fmla="*/ 484 h 805"/>
                  <a:gd name="T72" fmla="*/ 1211 w 1445"/>
                  <a:gd name="T73" fmla="*/ 439 h 805"/>
                  <a:gd name="T74" fmla="*/ 1147 w 1445"/>
                  <a:gd name="T75" fmla="*/ 402 h 805"/>
                  <a:gd name="T76" fmla="*/ 1083 w 1445"/>
                  <a:gd name="T77" fmla="*/ 379 h 805"/>
                  <a:gd name="T78" fmla="*/ 1037 w 1445"/>
                  <a:gd name="T79" fmla="*/ 364 h 805"/>
                  <a:gd name="T80" fmla="*/ 983 w 1445"/>
                  <a:gd name="T81" fmla="*/ 344 h 805"/>
                  <a:gd name="T82" fmla="*/ 926 w 1445"/>
                  <a:gd name="T83" fmla="*/ 315 h 805"/>
                  <a:gd name="T84" fmla="*/ 867 w 1445"/>
                  <a:gd name="T85" fmla="*/ 272 h 805"/>
                  <a:gd name="T86" fmla="*/ 821 w 1445"/>
                  <a:gd name="T87" fmla="*/ 216 h 805"/>
                  <a:gd name="T88" fmla="*/ 788 w 1445"/>
                  <a:gd name="T89" fmla="*/ 164 h 805"/>
                  <a:gd name="T90" fmla="*/ 727 w 1445"/>
                  <a:gd name="T91" fmla="*/ 45 h 805"/>
                  <a:gd name="T92" fmla="*/ 682 w 1445"/>
                  <a:gd name="T93" fmla="*/ 53 h 805"/>
                  <a:gd name="T94" fmla="*/ 626 w 1445"/>
                  <a:gd name="T95" fmla="*/ 67 h 805"/>
                  <a:gd name="T96" fmla="*/ 575 w 1445"/>
                  <a:gd name="T97" fmla="*/ 75 h 805"/>
                  <a:gd name="T98" fmla="*/ 534 w 1445"/>
                  <a:gd name="T99" fmla="*/ 82 h 805"/>
                  <a:gd name="T100" fmla="*/ 479 w 1445"/>
                  <a:gd name="T101" fmla="*/ 87 h 805"/>
                  <a:gd name="T102" fmla="*/ 428 w 1445"/>
                  <a:gd name="T103" fmla="*/ 93 h 805"/>
                  <a:gd name="T104" fmla="*/ 382 w 1445"/>
                  <a:gd name="T105" fmla="*/ 94 h 805"/>
                  <a:gd name="T106" fmla="*/ 315 w 1445"/>
                  <a:gd name="T107" fmla="*/ 94 h 805"/>
                  <a:gd name="T108" fmla="*/ 244 w 1445"/>
                  <a:gd name="T109" fmla="*/ 106 h 805"/>
                  <a:gd name="T110" fmla="*/ 191 w 1445"/>
                  <a:gd name="T111" fmla="*/ 125 h 805"/>
                  <a:gd name="T112" fmla="*/ 141 w 1445"/>
                  <a:gd name="T113" fmla="*/ 145 h 805"/>
                  <a:gd name="T114" fmla="*/ 88 w 1445"/>
                  <a:gd name="T115" fmla="*/ 175 h 805"/>
                  <a:gd name="T116" fmla="*/ 39 w 1445"/>
                  <a:gd name="T117" fmla="*/ 212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5" h="805">
                    <a:moveTo>
                      <a:pt x="0" y="185"/>
                    </a:moveTo>
                    <a:lnTo>
                      <a:pt x="0" y="183"/>
                    </a:lnTo>
                    <a:lnTo>
                      <a:pt x="6" y="178"/>
                    </a:lnTo>
                    <a:lnTo>
                      <a:pt x="10" y="175"/>
                    </a:lnTo>
                    <a:lnTo>
                      <a:pt x="15" y="171"/>
                    </a:lnTo>
                    <a:lnTo>
                      <a:pt x="20" y="168"/>
                    </a:lnTo>
                    <a:lnTo>
                      <a:pt x="27" y="164"/>
                    </a:lnTo>
                    <a:lnTo>
                      <a:pt x="32" y="159"/>
                    </a:lnTo>
                    <a:lnTo>
                      <a:pt x="40" y="154"/>
                    </a:lnTo>
                    <a:lnTo>
                      <a:pt x="49" y="149"/>
                    </a:lnTo>
                    <a:lnTo>
                      <a:pt x="58" y="144"/>
                    </a:lnTo>
                    <a:lnTo>
                      <a:pt x="68" y="139"/>
                    </a:lnTo>
                    <a:lnTo>
                      <a:pt x="78" y="134"/>
                    </a:lnTo>
                    <a:lnTo>
                      <a:pt x="83" y="130"/>
                    </a:lnTo>
                    <a:lnTo>
                      <a:pt x="88" y="128"/>
                    </a:lnTo>
                    <a:lnTo>
                      <a:pt x="93" y="125"/>
                    </a:lnTo>
                    <a:lnTo>
                      <a:pt x="100" y="122"/>
                    </a:lnTo>
                    <a:lnTo>
                      <a:pt x="105" y="118"/>
                    </a:lnTo>
                    <a:lnTo>
                      <a:pt x="112" y="116"/>
                    </a:lnTo>
                    <a:lnTo>
                      <a:pt x="117" y="111"/>
                    </a:lnTo>
                    <a:lnTo>
                      <a:pt x="124" y="110"/>
                    </a:lnTo>
                    <a:lnTo>
                      <a:pt x="129" y="106"/>
                    </a:lnTo>
                    <a:lnTo>
                      <a:pt x="136" y="103"/>
                    </a:lnTo>
                    <a:lnTo>
                      <a:pt x="141" y="99"/>
                    </a:lnTo>
                    <a:lnTo>
                      <a:pt x="150" y="98"/>
                    </a:lnTo>
                    <a:lnTo>
                      <a:pt x="155" y="94"/>
                    </a:lnTo>
                    <a:lnTo>
                      <a:pt x="162" y="93"/>
                    </a:lnTo>
                    <a:lnTo>
                      <a:pt x="167" y="89"/>
                    </a:lnTo>
                    <a:lnTo>
                      <a:pt x="175" y="86"/>
                    </a:lnTo>
                    <a:lnTo>
                      <a:pt x="180" y="84"/>
                    </a:lnTo>
                    <a:lnTo>
                      <a:pt x="189" y="81"/>
                    </a:lnTo>
                    <a:lnTo>
                      <a:pt x="196" y="77"/>
                    </a:lnTo>
                    <a:lnTo>
                      <a:pt x="203" y="75"/>
                    </a:lnTo>
                    <a:lnTo>
                      <a:pt x="209" y="74"/>
                    </a:lnTo>
                    <a:lnTo>
                      <a:pt x="218" y="70"/>
                    </a:lnTo>
                    <a:lnTo>
                      <a:pt x="225" y="69"/>
                    </a:lnTo>
                    <a:lnTo>
                      <a:pt x="232" y="67"/>
                    </a:lnTo>
                    <a:lnTo>
                      <a:pt x="238" y="64"/>
                    </a:lnTo>
                    <a:lnTo>
                      <a:pt x="247" y="62"/>
                    </a:lnTo>
                    <a:lnTo>
                      <a:pt x="254" y="60"/>
                    </a:lnTo>
                    <a:lnTo>
                      <a:pt x="262" y="60"/>
                    </a:lnTo>
                    <a:lnTo>
                      <a:pt x="269" y="58"/>
                    </a:lnTo>
                    <a:lnTo>
                      <a:pt x="276" y="57"/>
                    </a:lnTo>
                    <a:lnTo>
                      <a:pt x="285" y="55"/>
                    </a:lnTo>
                    <a:lnTo>
                      <a:pt x="293" y="53"/>
                    </a:lnTo>
                    <a:lnTo>
                      <a:pt x="300" y="53"/>
                    </a:lnTo>
                    <a:lnTo>
                      <a:pt x="307" y="52"/>
                    </a:lnTo>
                    <a:lnTo>
                      <a:pt x="315" y="52"/>
                    </a:lnTo>
                    <a:lnTo>
                      <a:pt x="322" y="52"/>
                    </a:lnTo>
                    <a:lnTo>
                      <a:pt x="329" y="52"/>
                    </a:lnTo>
                    <a:lnTo>
                      <a:pt x="336" y="50"/>
                    </a:lnTo>
                    <a:lnTo>
                      <a:pt x="343" y="50"/>
                    </a:lnTo>
                    <a:lnTo>
                      <a:pt x="351" y="50"/>
                    </a:lnTo>
                    <a:lnTo>
                      <a:pt x="356" y="50"/>
                    </a:lnTo>
                    <a:lnTo>
                      <a:pt x="363" y="50"/>
                    </a:lnTo>
                    <a:lnTo>
                      <a:pt x="368" y="50"/>
                    </a:lnTo>
                    <a:lnTo>
                      <a:pt x="377" y="50"/>
                    </a:lnTo>
                    <a:lnTo>
                      <a:pt x="382" y="48"/>
                    </a:lnTo>
                    <a:lnTo>
                      <a:pt x="387" y="48"/>
                    </a:lnTo>
                    <a:lnTo>
                      <a:pt x="392" y="48"/>
                    </a:lnTo>
                    <a:lnTo>
                      <a:pt x="399" y="48"/>
                    </a:lnTo>
                    <a:lnTo>
                      <a:pt x="404" y="48"/>
                    </a:lnTo>
                    <a:lnTo>
                      <a:pt x="411" y="48"/>
                    </a:lnTo>
                    <a:lnTo>
                      <a:pt x="416" y="48"/>
                    </a:lnTo>
                    <a:lnTo>
                      <a:pt x="423" y="50"/>
                    </a:lnTo>
                    <a:lnTo>
                      <a:pt x="431" y="50"/>
                    </a:lnTo>
                    <a:lnTo>
                      <a:pt x="442" y="50"/>
                    </a:lnTo>
                    <a:lnTo>
                      <a:pt x="447" y="50"/>
                    </a:lnTo>
                    <a:lnTo>
                      <a:pt x="452" y="50"/>
                    </a:lnTo>
                    <a:lnTo>
                      <a:pt x="455" y="50"/>
                    </a:lnTo>
                    <a:lnTo>
                      <a:pt x="462" y="50"/>
                    </a:lnTo>
                    <a:lnTo>
                      <a:pt x="471" y="50"/>
                    </a:lnTo>
                    <a:lnTo>
                      <a:pt x="481" y="50"/>
                    </a:lnTo>
                    <a:lnTo>
                      <a:pt x="489" y="50"/>
                    </a:lnTo>
                    <a:lnTo>
                      <a:pt x="500" y="50"/>
                    </a:lnTo>
                    <a:lnTo>
                      <a:pt x="510" y="48"/>
                    </a:lnTo>
                    <a:lnTo>
                      <a:pt x="520" y="48"/>
                    </a:lnTo>
                    <a:lnTo>
                      <a:pt x="524" y="46"/>
                    </a:lnTo>
                    <a:lnTo>
                      <a:pt x="529" y="46"/>
                    </a:lnTo>
                    <a:lnTo>
                      <a:pt x="534" y="46"/>
                    </a:lnTo>
                    <a:lnTo>
                      <a:pt x="539" y="46"/>
                    </a:lnTo>
                    <a:lnTo>
                      <a:pt x="544" y="45"/>
                    </a:lnTo>
                    <a:lnTo>
                      <a:pt x="549" y="45"/>
                    </a:lnTo>
                    <a:lnTo>
                      <a:pt x="556" y="41"/>
                    </a:lnTo>
                    <a:lnTo>
                      <a:pt x="561" y="41"/>
                    </a:lnTo>
                    <a:lnTo>
                      <a:pt x="566" y="40"/>
                    </a:lnTo>
                    <a:lnTo>
                      <a:pt x="573" y="40"/>
                    </a:lnTo>
                    <a:lnTo>
                      <a:pt x="580" y="38"/>
                    </a:lnTo>
                    <a:lnTo>
                      <a:pt x="585" y="38"/>
                    </a:lnTo>
                    <a:lnTo>
                      <a:pt x="592" y="36"/>
                    </a:lnTo>
                    <a:lnTo>
                      <a:pt x="597" y="34"/>
                    </a:lnTo>
                    <a:lnTo>
                      <a:pt x="604" y="33"/>
                    </a:lnTo>
                    <a:lnTo>
                      <a:pt x="611" y="31"/>
                    </a:lnTo>
                    <a:lnTo>
                      <a:pt x="617" y="29"/>
                    </a:lnTo>
                    <a:lnTo>
                      <a:pt x="624" y="28"/>
                    </a:lnTo>
                    <a:lnTo>
                      <a:pt x="633" y="26"/>
                    </a:lnTo>
                    <a:lnTo>
                      <a:pt x="641" y="24"/>
                    </a:lnTo>
                    <a:lnTo>
                      <a:pt x="648" y="21"/>
                    </a:lnTo>
                    <a:lnTo>
                      <a:pt x="657" y="17"/>
                    </a:lnTo>
                    <a:lnTo>
                      <a:pt x="665" y="16"/>
                    </a:lnTo>
                    <a:lnTo>
                      <a:pt x="674" y="14"/>
                    </a:lnTo>
                    <a:lnTo>
                      <a:pt x="681" y="11"/>
                    </a:lnTo>
                    <a:lnTo>
                      <a:pt x="691" y="7"/>
                    </a:lnTo>
                    <a:lnTo>
                      <a:pt x="699" y="5"/>
                    </a:lnTo>
                    <a:lnTo>
                      <a:pt x="710" y="2"/>
                    </a:lnTo>
                    <a:lnTo>
                      <a:pt x="716" y="0"/>
                    </a:lnTo>
                    <a:lnTo>
                      <a:pt x="723" y="0"/>
                    </a:lnTo>
                    <a:lnTo>
                      <a:pt x="732" y="0"/>
                    </a:lnTo>
                    <a:lnTo>
                      <a:pt x="740" y="0"/>
                    </a:lnTo>
                    <a:lnTo>
                      <a:pt x="747" y="0"/>
                    </a:lnTo>
                    <a:lnTo>
                      <a:pt x="752" y="2"/>
                    </a:lnTo>
                    <a:lnTo>
                      <a:pt x="756" y="2"/>
                    </a:lnTo>
                    <a:lnTo>
                      <a:pt x="759" y="4"/>
                    </a:lnTo>
                    <a:lnTo>
                      <a:pt x="759" y="5"/>
                    </a:lnTo>
                    <a:lnTo>
                      <a:pt x="761" y="12"/>
                    </a:lnTo>
                    <a:lnTo>
                      <a:pt x="763" y="16"/>
                    </a:lnTo>
                    <a:lnTo>
                      <a:pt x="764" y="21"/>
                    </a:lnTo>
                    <a:lnTo>
                      <a:pt x="768" y="26"/>
                    </a:lnTo>
                    <a:lnTo>
                      <a:pt x="771" y="34"/>
                    </a:lnTo>
                    <a:lnTo>
                      <a:pt x="773" y="40"/>
                    </a:lnTo>
                    <a:lnTo>
                      <a:pt x="776" y="48"/>
                    </a:lnTo>
                    <a:lnTo>
                      <a:pt x="780" y="57"/>
                    </a:lnTo>
                    <a:lnTo>
                      <a:pt x="785" y="67"/>
                    </a:lnTo>
                    <a:lnTo>
                      <a:pt x="788" y="75"/>
                    </a:lnTo>
                    <a:lnTo>
                      <a:pt x="792" y="86"/>
                    </a:lnTo>
                    <a:lnTo>
                      <a:pt x="795" y="91"/>
                    </a:lnTo>
                    <a:lnTo>
                      <a:pt x="798" y="96"/>
                    </a:lnTo>
                    <a:lnTo>
                      <a:pt x="800" y="101"/>
                    </a:lnTo>
                    <a:lnTo>
                      <a:pt x="803" y="106"/>
                    </a:lnTo>
                    <a:lnTo>
                      <a:pt x="809" y="116"/>
                    </a:lnTo>
                    <a:lnTo>
                      <a:pt x="814" y="125"/>
                    </a:lnTo>
                    <a:lnTo>
                      <a:pt x="815" y="130"/>
                    </a:lnTo>
                    <a:lnTo>
                      <a:pt x="819" y="135"/>
                    </a:lnTo>
                    <a:lnTo>
                      <a:pt x="822" y="142"/>
                    </a:lnTo>
                    <a:lnTo>
                      <a:pt x="824" y="147"/>
                    </a:lnTo>
                    <a:lnTo>
                      <a:pt x="827" y="152"/>
                    </a:lnTo>
                    <a:lnTo>
                      <a:pt x="831" y="157"/>
                    </a:lnTo>
                    <a:lnTo>
                      <a:pt x="832" y="163"/>
                    </a:lnTo>
                    <a:lnTo>
                      <a:pt x="836" y="168"/>
                    </a:lnTo>
                    <a:lnTo>
                      <a:pt x="839" y="171"/>
                    </a:lnTo>
                    <a:lnTo>
                      <a:pt x="843" y="178"/>
                    </a:lnTo>
                    <a:lnTo>
                      <a:pt x="846" y="181"/>
                    </a:lnTo>
                    <a:lnTo>
                      <a:pt x="850" y="188"/>
                    </a:lnTo>
                    <a:lnTo>
                      <a:pt x="855" y="197"/>
                    </a:lnTo>
                    <a:lnTo>
                      <a:pt x="862" y="205"/>
                    </a:lnTo>
                    <a:lnTo>
                      <a:pt x="868" y="214"/>
                    </a:lnTo>
                    <a:lnTo>
                      <a:pt x="875" y="222"/>
                    </a:lnTo>
                    <a:lnTo>
                      <a:pt x="880" y="229"/>
                    </a:lnTo>
                    <a:lnTo>
                      <a:pt x="889" y="236"/>
                    </a:lnTo>
                    <a:lnTo>
                      <a:pt x="894" y="243"/>
                    </a:lnTo>
                    <a:lnTo>
                      <a:pt x="902" y="250"/>
                    </a:lnTo>
                    <a:lnTo>
                      <a:pt x="908" y="253"/>
                    </a:lnTo>
                    <a:lnTo>
                      <a:pt x="914" y="258"/>
                    </a:lnTo>
                    <a:lnTo>
                      <a:pt x="920" y="262"/>
                    </a:lnTo>
                    <a:lnTo>
                      <a:pt x="926" y="267"/>
                    </a:lnTo>
                    <a:lnTo>
                      <a:pt x="931" y="270"/>
                    </a:lnTo>
                    <a:lnTo>
                      <a:pt x="938" y="275"/>
                    </a:lnTo>
                    <a:lnTo>
                      <a:pt x="945" y="280"/>
                    </a:lnTo>
                    <a:lnTo>
                      <a:pt x="952" y="284"/>
                    </a:lnTo>
                    <a:lnTo>
                      <a:pt x="959" y="287"/>
                    </a:lnTo>
                    <a:lnTo>
                      <a:pt x="966" y="292"/>
                    </a:lnTo>
                    <a:lnTo>
                      <a:pt x="972" y="294"/>
                    </a:lnTo>
                    <a:lnTo>
                      <a:pt x="979" y="299"/>
                    </a:lnTo>
                    <a:lnTo>
                      <a:pt x="986" y="303"/>
                    </a:lnTo>
                    <a:lnTo>
                      <a:pt x="993" y="306"/>
                    </a:lnTo>
                    <a:lnTo>
                      <a:pt x="1001" y="309"/>
                    </a:lnTo>
                    <a:lnTo>
                      <a:pt x="1010" y="315"/>
                    </a:lnTo>
                    <a:lnTo>
                      <a:pt x="1017" y="318"/>
                    </a:lnTo>
                    <a:lnTo>
                      <a:pt x="1024" y="321"/>
                    </a:lnTo>
                    <a:lnTo>
                      <a:pt x="1032" y="325"/>
                    </a:lnTo>
                    <a:lnTo>
                      <a:pt x="1041" y="328"/>
                    </a:lnTo>
                    <a:lnTo>
                      <a:pt x="1049" y="332"/>
                    </a:lnTo>
                    <a:lnTo>
                      <a:pt x="1058" y="335"/>
                    </a:lnTo>
                    <a:lnTo>
                      <a:pt x="1066" y="338"/>
                    </a:lnTo>
                    <a:lnTo>
                      <a:pt x="1077" y="342"/>
                    </a:lnTo>
                    <a:lnTo>
                      <a:pt x="1085" y="345"/>
                    </a:lnTo>
                    <a:lnTo>
                      <a:pt x="1095" y="350"/>
                    </a:lnTo>
                    <a:lnTo>
                      <a:pt x="1100" y="350"/>
                    </a:lnTo>
                    <a:lnTo>
                      <a:pt x="1106" y="352"/>
                    </a:lnTo>
                    <a:lnTo>
                      <a:pt x="1111" y="354"/>
                    </a:lnTo>
                    <a:lnTo>
                      <a:pt x="1116" y="357"/>
                    </a:lnTo>
                    <a:lnTo>
                      <a:pt x="1121" y="359"/>
                    </a:lnTo>
                    <a:lnTo>
                      <a:pt x="1126" y="361"/>
                    </a:lnTo>
                    <a:lnTo>
                      <a:pt x="1133" y="362"/>
                    </a:lnTo>
                    <a:lnTo>
                      <a:pt x="1138" y="366"/>
                    </a:lnTo>
                    <a:lnTo>
                      <a:pt x="1143" y="368"/>
                    </a:lnTo>
                    <a:lnTo>
                      <a:pt x="1148" y="369"/>
                    </a:lnTo>
                    <a:lnTo>
                      <a:pt x="1155" y="371"/>
                    </a:lnTo>
                    <a:lnTo>
                      <a:pt x="1160" y="374"/>
                    </a:lnTo>
                    <a:lnTo>
                      <a:pt x="1167" y="376"/>
                    </a:lnTo>
                    <a:lnTo>
                      <a:pt x="1172" y="378"/>
                    </a:lnTo>
                    <a:lnTo>
                      <a:pt x="1177" y="381"/>
                    </a:lnTo>
                    <a:lnTo>
                      <a:pt x="1184" y="385"/>
                    </a:lnTo>
                    <a:lnTo>
                      <a:pt x="1189" y="388"/>
                    </a:lnTo>
                    <a:lnTo>
                      <a:pt x="1196" y="390"/>
                    </a:lnTo>
                    <a:lnTo>
                      <a:pt x="1203" y="393"/>
                    </a:lnTo>
                    <a:lnTo>
                      <a:pt x="1208" y="398"/>
                    </a:lnTo>
                    <a:lnTo>
                      <a:pt x="1215" y="402"/>
                    </a:lnTo>
                    <a:lnTo>
                      <a:pt x="1220" y="405"/>
                    </a:lnTo>
                    <a:lnTo>
                      <a:pt x="1227" y="410"/>
                    </a:lnTo>
                    <a:lnTo>
                      <a:pt x="1234" y="415"/>
                    </a:lnTo>
                    <a:lnTo>
                      <a:pt x="1239" y="419"/>
                    </a:lnTo>
                    <a:lnTo>
                      <a:pt x="1246" y="424"/>
                    </a:lnTo>
                    <a:lnTo>
                      <a:pt x="1252" y="429"/>
                    </a:lnTo>
                    <a:lnTo>
                      <a:pt x="1259" y="436"/>
                    </a:lnTo>
                    <a:lnTo>
                      <a:pt x="1264" y="439"/>
                    </a:lnTo>
                    <a:lnTo>
                      <a:pt x="1271" y="446"/>
                    </a:lnTo>
                    <a:lnTo>
                      <a:pt x="1276" y="451"/>
                    </a:lnTo>
                    <a:lnTo>
                      <a:pt x="1283" y="456"/>
                    </a:lnTo>
                    <a:lnTo>
                      <a:pt x="1288" y="461"/>
                    </a:lnTo>
                    <a:lnTo>
                      <a:pt x="1295" y="468"/>
                    </a:lnTo>
                    <a:lnTo>
                      <a:pt x="1300" y="473"/>
                    </a:lnTo>
                    <a:lnTo>
                      <a:pt x="1307" y="480"/>
                    </a:lnTo>
                    <a:lnTo>
                      <a:pt x="1312" y="485"/>
                    </a:lnTo>
                    <a:lnTo>
                      <a:pt x="1317" y="492"/>
                    </a:lnTo>
                    <a:lnTo>
                      <a:pt x="1324" y="499"/>
                    </a:lnTo>
                    <a:lnTo>
                      <a:pt x="1329" y="506"/>
                    </a:lnTo>
                    <a:lnTo>
                      <a:pt x="1336" y="511"/>
                    </a:lnTo>
                    <a:lnTo>
                      <a:pt x="1341" y="518"/>
                    </a:lnTo>
                    <a:lnTo>
                      <a:pt x="1346" y="523"/>
                    </a:lnTo>
                    <a:lnTo>
                      <a:pt x="1353" y="530"/>
                    </a:lnTo>
                    <a:lnTo>
                      <a:pt x="1358" y="535"/>
                    </a:lnTo>
                    <a:lnTo>
                      <a:pt x="1362" y="542"/>
                    </a:lnTo>
                    <a:lnTo>
                      <a:pt x="1367" y="547"/>
                    </a:lnTo>
                    <a:lnTo>
                      <a:pt x="1372" y="554"/>
                    </a:lnTo>
                    <a:lnTo>
                      <a:pt x="1377" y="559"/>
                    </a:lnTo>
                    <a:lnTo>
                      <a:pt x="1382" y="566"/>
                    </a:lnTo>
                    <a:lnTo>
                      <a:pt x="1386" y="571"/>
                    </a:lnTo>
                    <a:lnTo>
                      <a:pt x="1392" y="578"/>
                    </a:lnTo>
                    <a:lnTo>
                      <a:pt x="1396" y="583"/>
                    </a:lnTo>
                    <a:lnTo>
                      <a:pt x="1399" y="590"/>
                    </a:lnTo>
                    <a:lnTo>
                      <a:pt x="1403" y="595"/>
                    </a:lnTo>
                    <a:lnTo>
                      <a:pt x="1408" y="602"/>
                    </a:lnTo>
                    <a:lnTo>
                      <a:pt x="1411" y="607"/>
                    </a:lnTo>
                    <a:lnTo>
                      <a:pt x="1415" y="612"/>
                    </a:lnTo>
                    <a:lnTo>
                      <a:pt x="1418" y="617"/>
                    </a:lnTo>
                    <a:lnTo>
                      <a:pt x="1421" y="624"/>
                    </a:lnTo>
                    <a:lnTo>
                      <a:pt x="1426" y="632"/>
                    </a:lnTo>
                    <a:lnTo>
                      <a:pt x="1432" y="643"/>
                    </a:lnTo>
                    <a:lnTo>
                      <a:pt x="1437" y="651"/>
                    </a:lnTo>
                    <a:lnTo>
                      <a:pt x="1440" y="660"/>
                    </a:lnTo>
                    <a:lnTo>
                      <a:pt x="1442" y="666"/>
                    </a:lnTo>
                    <a:lnTo>
                      <a:pt x="1445" y="673"/>
                    </a:lnTo>
                    <a:lnTo>
                      <a:pt x="1445" y="678"/>
                    </a:lnTo>
                    <a:lnTo>
                      <a:pt x="1445" y="684"/>
                    </a:lnTo>
                    <a:lnTo>
                      <a:pt x="1444" y="689"/>
                    </a:lnTo>
                    <a:lnTo>
                      <a:pt x="1442" y="695"/>
                    </a:lnTo>
                    <a:lnTo>
                      <a:pt x="1442" y="697"/>
                    </a:lnTo>
                    <a:lnTo>
                      <a:pt x="1442" y="701"/>
                    </a:lnTo>
                    <a:lnTo>
                      <a:pt x="1442" y="702"/>
                    </a:lnTo>
                    <a:lnTo>
                      <a:pt x="1442" y="704"/>
                    </a:lnTo>
                    <a:lnTo>
                      <a:pt x="1256" y="805"/>
                    </a:lnTo>
                    <a:lnTo>
                      <a:pt x="1242" y="777"/>
                    </a:lnTo>
                    <a:lnTo>
                      <a:pt x="1411" y="684"/>
                    </a:lnTo>
                    <a:lnTo>
                      <a:pt x="1411" y="684"/>
                    </a:lnTo>
                    <a:lnTo>
                      <a:pt x="1409" y="682"/>
                    </a:lnTo>
                    <a:lnTo>
                      <a:pt x="1408" y="677"/>
                    </a:lnTo>
                    <a:lnTo>
                      <a:pt x="1406" y="673"/>
                    </a:lnTo>
                    <a:lnTo>
                      <a:pt x="1403" y="666"/>
                    </a:lnTo>
                    <a:lnTo>
                      <a:pt x="1401" y="661"/>
                    </a:lnTo>
                    <a:lnTo>
                      <a:pt x="1396" y="653"/>
                    </a:lnTo>
                    <a:lnTo>
                      <a:pt x="1392" y="646"/>
                    </a:lnTo>
                    <a:lnTo>
                      <a:pt x="1387" y="636"/>
                    </a:lnTo>
                    <a:lnTo>
                      <a:pt x="1382" y="627"/>
                    </a:lnTo>
                    <a:lnTo>
                      <a:pt x="1377" y="620"/>
                    </a:lnTo>
                    <a:lnTo>
                      <a:pt x="1375" y="617"/>
                    </a:lnTo>
                    <a:lnTo>
                      <a:pt x="1372" y="612"/>
                    </a:lnTo>
                    <a:lnTo>
                      <a:pt x="1368" y="607"/>
                    </a:lnTo>
                    <a:lnTo>
                      <a:pt x="1363" y="600"/>
                    </a:lnTo>
                    <a:lnTo>
                      <a:pt x="1360" y="595"/>
                    </a:lnTo>
                    <a:lnTo>
                      <a:pt x="1357" y="590"/>
                    </a:lnTo>
                    <a:lnTo>
                      <a:pt x="1353" y="583"/>
                    </a:lnTo>
                    <a:lnTo>
                      <a:pt x="1348" y="578"/>
                    </a:lnTo>
                    <a:lnTo>
                      <a:pt x="1345" y="571"/>
                    </a:lnTo>
                    <a:lnTo>
                      <a:pt x="1339" y="566"/>
                    </a:lnTo>
                    <a:lnTo>
                      <a:pt x="1336" y="559"/>
                    </a:lnTo>
                    <a:lnTo>
                      <a:pt x="1331" y="552"/>
                    </a:lnTo>
                    <a:lnTo>
                      <a:pt x="1326" y="547"/>
                    </a:lnTo>
                    <a:lnTo>
                      <a:pt x="1321" y="540"/>
                    </a:lnTo>
                    <a:lnTo>
                      <a:pt x="1316" y="533"/>
                    </a:lnTo>
                    <a:lnTo>
                      <a:pt x="1310" y="528"/>
                    </a:lnTo>
                    <a:lnTo>
                      <a:pt x="1304" y="521"/>
                    </a:lnTo>
                    <a:lnTo>
                      <a:pt x="1298" y="514"/>
                    </a:lnTo>
                    <a:lnTo>
                      <a:pt x="1293" y="509"/>
                    </a:lnTo>
                    <a:lnTo>
                      <a:pt x="1287" y="502"/>
                    </a:lnTo>
                    <a:lnTo>
                      <a:pt x="1280" y="496"/>
                    </a:lnTo>
                    <a:lnTo>
                      <a:pt x="1275" y="489"/>
                    </a:lnTo>
                    <a:lnTo>
                      <a:pt x="1268" y="484"/>
                    </a:lnTo>
                    <a:lnTo>
                      <a:pt x="1261" y="477"/>
                    </a:lnTo>
                    <a:lnTo>
                      <a:pt x="1254" y="472"/>
                    </a:lnTo>
                    <a:lnTo>
                      <a:pt x="1249" y="467"/>
                    </a:lnTo>
                    <a:lnTo>
                      <a:pt x="1242" y="461"/>
                    </a:lnTo>
                    <a:lnTo>
                      <a:pt x="1234" y="455"/>
                    </a:lnTo>
                    <a:lnTo>
                      <a:pt x="1227" y="450"/>
                    </a:lnTo>
                    <a:lnTo>
                      <a:pt x="1220" y="443"/>
                    </a:lnTo>
                    <a:lnTo>
                      <a:pt x="1211" y="439"/>
                    </a:lnTo>
                    <a:lnTo>
                      <a:pt x="1205" y="434"/>
                    </a:lnTo>
                    <a:lnTo>
                      <a:pt x="1196" y="427"/>
                    </a:lnTo>
                    <a:lnTo>
                      <a:pt x="1189" y="424"/>
                    </a:lnTo>
                    <a:lnTo>
                      <a:pt x="1181" y="419"/>
                    </a:lnTo>
                    <a:lnTo>
                      <a:pt x="1172" y="414"/>
                    </a:lnTo>
                    <a:lnTo>
                      <a:pt x="1164" y="410"/>
                    </a:lnTo>
                    <a:lnTo>
                      <a:pt x="1155" y="405"/>
                    </a:lnTo>
                    <a:lnTo>
                      <a:pt x="1147" y="402"/>
                    </a:lnTo>
                    <a:lnTo>
                      <a:pt x="1138" y="398"/>
                    </a:lnTo>
                    <a:lnTo>
                      <a:pt x="1129" y="395"/>
                    </a:lnTo>
                    <a:lnTo>
                      <a:pt x="1119" y="391"/>
                    </a:lnTo>
                    <a:lnTo>
                      <a:pt x="1111" y="390"/>
                    </a:lnTo>
                    <a:lnTo>
                      <a:pt x="1102" y="385"/>
                    </a:lnTo>
                    <a:lnTo>
                      <a:pt x="1094" y="383"/>
                    </a:lnTo>
                    <a:lnTo>
                      <a:pt x="1089" y="381"/>
                    </a:lnTo>
                    <a:lnTo>
                      <a:pt x="1083" y="379"/>
                    </a:lnTo>
                    <a:lnTo>
                      <a:pt x="1078" y="378"/>
                    </a:lnTo>
                    <a:lnTo>
                      <a:pt x="1073" y="378"/>
                    </a:lnTo>
                    <a:lnTo>
                      <a:pt x="1066" y="374"/>
                    </a:lnTo>
                    <a:lnTo>
                      <a:pt x="1061" y="373"/>
                    </a:lnTo>
                    <a:lnTo>
                      <a:pt x="1056" y="371"/>
                    </a:lnTo>
                    <a:lnTo>
                      <a:pt x="1051" y="369"/>
                    </a:lnTo>
                    <a:lnTo>
                      <a:pt x="1044" y="366"/>
                    </a:lnTo>
                    <a:lnTo>
                      <a:pt x="1037" y="364"/>
                    </a:lnTo>
                    <a:lnTo>
                      <a:pt x="1030" y="362"/>
                    </a:lnTo>
                    <a:lnTo>
                      <a:pt x="1025" y="361"/>
                    </a:lnTo>
                    <a:lnTo>
                      <a:pt x="1019" y="357"/>
                    </a:lnTo>
                    <a:lnTo>
                      <a:pt x="1012" y="356"/>
                    </a:lnTo>
                    <a:lnTo>
                      <a:pt x="1005" y="352"/>
                    </a:lnTo>
                    <a:lnTo>
                      <a:pt x="998" y="350"/>
                    </a:lnTo>
                    <a:lnTo>
                      <a:pt x="991" y="345"/>
                    </a:lnTo>
                    <a:lnTo>
                      <a:pt x="983" y="344"/>
                    </a:lnTo>
                    <a:lnTo>
                      <a:pt x="976" y="340"/>
                    </a:lnTo>
                    <a:lnTo>
                      <a:pt x="969" y="337"/>
                    </a:lnTo>
                    <a:lnTo>
                      <a:pt x="962" y="333"/>
                    </a:lnTo>
                    <a:lnTo>
                      <a:pt x="955" y="330"/>
                    </a:lnTo>
                    <a:lnTo>
                      <a:pt x="947" y="327"/>
                    </a:lnTo>
                    <a:lnTo>
                      <a:pt x="940" y="323"/>
                    </a:lnTo>
                    <a:lnTo>
                      <a:pt x="931" y="318"/>
                    </a:lnTo>
                    <a:lnTo>
                      <a:pt x="926" y="315"/>
                    </a:lnTo>
                    <a:lnTo>
                      <a:pt x="918" y="311"/>
                    </a:lnTo>
                    <a:lnTo>
                      <a:pt x="911" y="308"/>
                    </a:lnTo>
                    <a:lnTo>
                      <a:pt x="902" y="301"/>
                    </a:lnTo>
                    <a:lnTo>
                      <a:pt x="894" y="296"/>
                    </a:lnTo>
                    <a:lnTo>
                      <a:pt x="887" y="291"/>
                    </a:lnTo>
                    <a:lnTo>
                      <a:pt x="880" y="286"/>
                    </a:lnTo>
                    <a:lnTo>
                      <a:pt x="873" y="279"/>
                    </a:lnTo>
                    <a:lnTo>
                      <a:pt x="867" y="272"/>
                    </a:lnTo>
                    <a:lnTo>
                      <a:pt x="860" y="265"/>
                    </a:lnTo>
                    <a:lnTo>
                      <a:pt x="855" y="260"/>
                    </a:lnTo>
                    <a:lnTo>
                      <a:pt x="848" y="251"/>
                    </a:lnTo>
                    <a:lnTo>
                      <a:pt x="841" y="245"/>
                    </a:lnTo>
                    <a:lnTo>
                      <a:pt x="836" y="238"/>
                    </a:lnTo>
                    <a:lnTo>
                      <a:pt x="831" y="231"/>
                    </a:lnTo>
                    <a:lnTo>
                      <a:pt x="826" y="222"/>
                    </a:lnTo>
                    <a:lnTo>
                      <a:pt x="821" y="216"/>
                    </a:lnTo>
                    <a:lnTo>
                      <a:pt x="815" y="209"/>
                    </a:lnTo>
                    <a:lnTo>
                      <a:pt x="812" y="202"/>
                    </a:lnTo>
                    <a:lnTo>
                      <a:pt x="807" y="195"/>
                    </a:lnTo>
                    <a:lnTo>
                      <a:pt x="802" y="188"/>
                    </a:lnTo>
                    <a:lnTo>
                      <a:pt x="798" y="181"/>
                    </a:lnTo>
                    <a:lnTo>
                      <a:pt x="795" y="176"/>
                    </a:lnTo>
                    <a:lnTo>
                      <a:pt x="792" y="169"/>
                    </a:lnTo>
                    <a:lnTo>
                      <a:pt x="788" y="164"/>
                    </a:lnTo>
                    <a:lnTo>
                      <a:pt x="785" y="157"/>
                    </a:lnTo>
                    <a:lnTo>
                      <a:pt x="783" y="154"/>
                    </a:lnTo>
                    <a:lnTo>
                      <a:pt x="778" y="145"/>
                    </a:lnTo>
                    <a:lnTo>
                      <a:pt x="776" y="139"/>
                    </a:lnTo>
                    <a:lnTo>
                      <a:pt x="774" y="135"/>
                    </a:lnTo>
                    <a:lnTo>
                      <a:pt x="774" y="134"/>
                    </a:lnTo>
                    <a:lnTo>
                      <a:pt x="730" y="45"/>
                    </a:lnTo>
                    <a:lnTo>
                      <a:pt x="727" y="45"/>
                    </a:lnTo>
                    <a:lnTo>
                      <a:pt x="723" y="45"/>
                    </a:lnTo>
                    <a:lnTo>
                      <a:pt x="718" y="45"/>
                    </a:lnTo>
                    <a:lnTo>
                      <a:pt x="715" y="46"/>
                    </a:lnTo>
                    <a:lnTo>
                      <a:pt x="708" y="48"/>
                    </a:lnTo>
                    <a:lnTo>
                      <a:pt x="704" y="50"/>
                    </a:lnTo>
                    <a:lnTo>
                      <a:pt x="698" y="50"/>
                    </a:lnTo>
                    <a:lnTo>
                      <a:pt x="691" y="52"/>
                    </a:lnTo>
                    <a:lnTo>
                      <a:pt x="682" y="53"/>
                    </a:lnTo>
                    <a:lnTo>
                      <a:pt x="675" y="57"/>
                    </a:lnTo>
                    <a:lnTo>
                      <a:pt x="667" y="58"/>
                    </a:lnTo>
                    <a:lnTo>
                      <a:pt x="658" y="60"/>
                    </a:lnTo>
                    <a:lnTo>
                      <a:pt x="650" y="62"/>
                    </a:lnTo>
                    <a:lnTo>
                      <a:pt x="641" y="64"/>
                    </a:lnTo>
                    <a:lnTo>
                      <a:pt x="636" y="64"/>
                    </a:lnTo>
                    <a:lnTo>
                      <a:pt x="631" y="67"/>
                    </a:lnTo>
                    <a:lnTo>
                      <a:pt x="626" y="67"/>
                    </a:lnTo>
                    <a:lnTo>
                      <a:pt x="621" y="69"/>
                    </a:lnTo>
                    <a:lnTo>
                      <a:pt x="611" y="70"/>
                    </a:lnTo>
                    <a:lnTo>
                      <a:pt x="602" y="72"/>
                    </a:lnTo>
                    <a:lnTo>
                      <a:pt x="597" y="72"/>
                    </a:lnTo>
                    <a:lnTo>
                      <a:pt x="592" y="74"/>
                    </a:lnTo>
                    <a:lnTo>
                      <a:pt x="585" y="74"/>
                    </a:lnTo>
                    <a:lnTo>
                      <a:pt x="582" y="75"/>
                    </a:lnTo>
                    <a:lnTo>
                      <a:pt x="575" y="75"/>
                    </a:lnTo>
                    <a:lnTo>
                      <a:pt x="571" y="77"/>
                    </a:lnTo>
                    <a:lnTo>
                      <a:pt x="565" y="77"/>
                    </a:lnTo>
                    <a:lnTo>
                      <a:pt x="561" y="79"/>
                    </a:lnTo>
                    <a:lnTo>
                      <a:pt x="556" y="79"/>
                    </a:lnTo>
                    <a:lnTo>
                      <a:pt x="549" y="81"/>
                    </a:lnTo>
                    <a:lnTo>
                      <a:pt x="544" y="81"/>
                    </a:lnTo>
                    <a:lnTo>
                      <a:pt x="539" y="82"/>
                    </a:lnTo>
                    <a:lnTo>
                      <a:pt x="534" y="82"/>
                    </a:lnTo>
                    <a:lnTo>
                      <a:pt x="530" y="82"/>
                    </a:lnTo>
                    <a:lnTo>
                      <a:pt x="524" y="84"/>
                    </a:lnTo>
                    <a:lnTo>
                      <a:pt x="520" y="84"/>
                    </a:lnTo>
                    <a:lnTo>
                      <a:pt x="510" y="86"/>
                    </a:lnTo>
                    <a:lnTo>
                      <a:pt x="500" y="86"/>
                    </a:lnTo>
                    <a:lnTo>
                      <a:pt x="489" y="87"/>
                    </a:lnTo>
                    <a:lnTo>
                      <a:pt x="483" y="87"/>
                    </a:lnTo>
                    <a:lnTo>
                      <a:pt x="479" y="87"/>
                    </a:lnTo>
                    <a:lnTo>
                      <a:pt x="477" y="87"/>
                    </a:lnTo>
                    <a:lnTo>
                      <a:pt x="472" y="87"/>
                    </a:lnTo>
                    <a:lnTo>
                      <a:pt x="467" y="89"/>
                    </a:lnTo>
                    <a:lnTo>
                      <a:pt x="460" y="89"/>
                    </a:lnTo>
                    <a:lnTo>
                      <a:pt x="452" y="91"/>
                    </a:lnTo>
                    <a:lnTo>
                      <a:pt x="442" y="91"/>
                    </a:lnTo>
                    <a:lnTo>
                      <a:pt x="435" y="93"/>
                    </a:lnTo>
                    <a:lnTo>
                      <a:pt x="428" y="93"/>
                    </a:lnTo>
                    <a:lnTo>
                      <a:pt x="423" y="93"/>
                    </a:lnTo>
                    <a:lnTo>
                      <a:pt x="418" y="93"/>
                    </a:lnTo>
                    <a:lnTo>
                      <a:pt x="413" y="93"/>
                    </a:lnTo>
                    <a:lnTo>
                      <a:pt x="407" y="93"/>
                    </a:lnTo>
                    <a:lnTo>
                      <a:pt x="402" y="93"/>
                    </a:lnTo>
                    <a:lnTo>
                      <a:pt x="397" y="93"/>
                    </a:lnTo>
                    <a:lnTo>
                      <a:pt x="392" y="94"/>
                    </a:lnTo>
                    <a:lnTo>
                      <a:pt x="382" y="94"/>
                    </a:lnTo>
                    <a:lnTo>
                      <a:pt x="373" y="94"/>
                    </a:lnTo>
                    <a:lnTo>
                      <a:pt x="365" y="94"/>
                    </a:lnTo>
                    <a:lnTo>
                      <a:pt x="356" y="94"/>
                    </a:lnTo>
                    <a:lnTo>
                      <a:pt x="348" y="93"/>
                    </a:lnTo>
                    <a:lnTo>
                      <a:pt x="341" y="93"/>
                    </a:lnTo>
                    <a:lnTo>
                      <a:pt x="332" y="93"/>
                    </a:lnTo>
                    <a:lnTo>
                      <a:pt x="324" y="94"/>
                    </a:lnTo>
                    <a:lnTo>
                      <a:pt x="315" y="94"/>
                    </a:lnTo>
                    <a:lnTo>
                      <a:pt x="307" y="94"/>
                    </a:lnTo>
                    <a:lnTo>
                      <a:pt x="298" y="96"/>
                    </a:lnTo>
                    <a:lnTo>
                      <a:pt x="290" y="98"/>
                    </a:lnTo>
                    <a:lnTo>
                      <a:pt x="279" y="98"/>
                    </a:lnTo>
                    <a:lnTo>
                      <a:pt x="271" y="99"/>
                    </a:lnTo>
                    <a:lnTo>
                      <a:pt x="261" y="101"/>
                    </a:lnTo>
                    <a:lnTo>
                      <a:pt x="252" y="105"/>
                    </a:lnTo>
                    <a:lnTo>
                      <a:pt x="244" y="106"/>
                    </a:lnTo>
                    <a:lnTo>
                      <a:pt x="235" y="110"/>
                    </a:lnTo>
                    <a:lnTo>
                      <a:pt x="225" y="111"/>
                    </a:lnTo>
                    <a:lnTo>
                      <a:pt x="218" y="116"/>
                    </a:lnTo>
                    <a:lnTo>
                      <a:pt x="211" y="118"/>
                    </a:lnTo>
                    <a:lnTo>
                      <a:pt x="206" y="120"/>
                    </a:lnTo>
                    <a:lnTo>
                      <a:pt x="201" y="122"/>
                    </a:lnTo>
                    <a:lnTo>
                      <a:pt x="196" y="123"/>
                    </a:lnTo>
                    <a:lnTo>
                      <a:pt x="191" y="125"/>
                    </a:lnTo>
                    <a:lnTo>
                      <a:pt x="186" y="128"/>
                    </a:lnTo>
                    <a:lnTo>
                      <a:pt x="179" y="130"/>
                    </a:lnTo>
                    <a:lnTo>
                      <a:pt x="174" y="134"/>
                    </a:lnTo>
                    <a:lnTo>
                      <a:pt x="167" y="135"/>
                    </a:lnTo>
                    <a:lnTo>
                      <a:pt x="162" y="139"/>
                    </a:lnTo>
                    <a:lnTo>
                      <a:pt x="155" y="140"/>
                    </a:lnTo>
                    <a:lnTo>
                      <a:pt x="148" y="144"/>
                    </a:lnTo>
                    <a:lnTo>
                      <a:pt x="141" y="145"/>
                    </a:lnTo>
                    <a:lnTo>
                      <a:pt x="136" y="149"/>
                    </a:lnTo>
                    <a:lnTo>
                      <a:pt x="129" y="154"/>
                    </a:lnTo>
                    <a:lnTo>
                      <a:pt x="124" y="157"/>
                    </a:lnTo>
                    <a:lnTo>
                      <a:pt x="116" y="159"/>
                    </a:lnTo>
                    <a:lnTo>
                      <a:pt x="109" y="164"/>
                    </a:lnTo>
                    <a:lnTo>
                      <a:pt x="102" y="168"/>
                    </a:lnTo>
                    <a:lnTo>
                      <a:pt x="95" y="171"/>
                    </a:lnTo>
                    <a:lnTo>
                      <a:pt x="88" y="175"/>
                    </a:lnTo>
                    <a:lnTo>
                      <a:pt x="83" y="180"/>
                    </a:lnTo>
                    <a:lnTo>
                      <a:pt x="76" y="183"/>
                    </a:lnTo>
                    <a:lnTo>
                      <a:pt x="70" y="188"/>
                    </a:lnTo>
                    <a:lnTo>
                      <a:pt x="63" y="192"/>
                    </a:lnTo>
                    <a:lnTo>
                      <a:pt x="56" y="197"/>
                    </a:lnTo>
                    <a:lnTo>
                      <a:pt x="51" y="202"/>
                    </a:lnTo>
                    <a:lnTo>
                      <a:pt x="44" y="207"/>
                    </a:lnTo>
                    <a:lnTo>
                      <a:pt x="39" y="212"/>
                    </a:lnTo>
                    <a:lnTo>
                      <a:pt x="34" y="217"/>
                    </a:lnTo>
                    <a:lnTo>
                      <a:pt x="29" y="222"/>
                    </a:lnTo>
                    <a:lnTo>
                      <a:pt x="22" y="227"/>
                    </a:lnTo>
                    <a:lnTo>
                      <a:pt x="0" y="185"/>
                    </a:lnTo>
                    <a:lnTo>
                      <a:pt x="0"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175"/>
              <p:cNvSpPr>
                <a:spLocks/>
              </p:cNvSpPr>
              <p:nvPr/>
            </p:nvSpPr>
            <p:spPr bwMode="auto">
              <a:xfrm>
                <a:off x="3960" y="2209"/>
                <a:ext cx="91" cy="47"/>
              </a:xfrm>
              <a:custGeom>
                <a:avLst/>
                <a:gdLst>
                  <a:gd name="T0" fmla="*/ 286 w 298"/>
                  <a:gd name="T1" fmla="*/ 0 h 169"/>
                  <a:gd name="T2" fmla="*/ 0 w 298"/>
                  <a:gd name="T3" fmla="*/ 152 h 169"/>
                  <a:gd name="T4" fmla="*/ 37 w 298"/>
                  <a:gd name="T5" fmla="*/ 169 h 169"/>
                  <a:gd name="T6" fmla="*/ 298 w 298"/>
                  <a:gd name="T7" fmla="*/ 27 h 169"/>
                  <a:gd name="T8" fmla="*/ 286 w 298"/>
                  <a:gd name="T9" fmla="*/ 0 h 169"/>
                  <a:gd name="T10" fmla="*/ 286 w 298"/>
                  <a:gd name="T11" fmla="*/ 0 h 169"/>
                </a:gdLst>
                <a:ahLst/>
                <a:cxnLst>
                  <a:cxn ang="0">
                    <a:pos x="T0" y="T1"/>
                  </a:cxn>
                  <a:cxn ang="0">
                    <a:pos x="T2" y="T3"/>
                  </a:cxn>
                  <a:cxn ang="0">
                    <a:pos x="T4" y="T5"/>
                  </a:cxn>
                  <a:cxn ang="0">
                    <a:pos x="T6" y="T7"/>
                  </a:cxn>
                  <a:cxn ang="0">
                    <a:pos x="T8" y="T9"/>
                  </a:cxn>
                  <a:cxn ang="0">
                    <a:pos x="T10" y="T11"/>
                  </a:cxn>
                </a:cxnLst>
                <a:rect l="0" t="0" r="r" b="b"/>
                <a:pathLst>
                  <a:path w="298" h="169">
                    <a:moveTo>
                      <a:pt x="286" y="0"/>
                    </a:moveTo>
                    <a:lnTo>
                      <a:pt x="0" y="152"/>
                    </a:lnTo>
                    <a:lnTo>
                      <a:pt x="37" y="169"/>
                    </a:lnTo>
                    <a:lnTo>
                      <a:pt x="298" y="27"/>
                    </a:lnTo>
                    <a:lnTo>
                      <a:pt x="286" y="0"/>
                    </a:lnTo>
                    <a:lnTo>
                      <a:pt x="2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176"/>
              <p:cNvSpPr>
                <a:spLocks/>
              </p:cNvSpPr>
              <p:nvPr/>
            </p:nvSpPr>
            <p:spPr bwMode="auto">
              <a:xfrm>
                <a:off x="3949" y="2192"/>
                <a:ext cx="94" cy="49"/>
              </a:xfrm>
              <a:custGeom>
                <a:avLst/>
                <a:gdLst>
                  <a:gd name="T0" fmla="*/ 292 w 309"/>
                  <a:gd name="T1" fmla="*/ 0 h 174"/>
                  <a:gd name="T2" fmla="*/ 0 w 309"/>
                  <a:gd name="T3" fmla="*/ 145 h 174"/>
                  <a:gd name="T4" fmla="*/ 15 w 309"/>
                  <a:gd name="T5" fmla="*/ 174 h 174"/>
                  <a:gd name="T6" fmla="*/ 309 w 309"/>
                  <a:gd name="T7" fmla="*/ 24 h 174"/>
                  <a:gd name="T8" fmla="*/ 292 w 309"/>
                  <a:gd name="T9" fmla="*/ 0 h 174"/>
                  <a:gd name="T10" fmla="*/ 292 w 309"/>
                  <a:gd name="T11" fmla="*/ 0 h 174"/>
                </a:gdLst>
                <a:ahLst/>
                <a:cxnLst>
                  <a:cxn ang="0">
                    <a:pos x="T0" y="T1"/>
                  </a:cxn>
                  <a:cxn ang="0">
                    <a:pos x="T2" y="T3"/>
                  </a:cxn>
                  <a:cxn ang="0">
                    <a:pos x="T4" y="T5"/>
                  </a:cxn>
                  <a:cxn ang="0">
                    <a:pos x="T6" y="T7"/>
                  </a:cxn>
                  <a:cxn ang="0">
                    <a:pos x="T8" y="T9"/>
                  </a:cxn>
                  <a:cxn ang="0">
                    <a:pos x="T10" y="T11"/>
                  </a:cxn>
                </a:cxnLst>
                <a:rect l="0" t="0" r="r" b="b"/>
                <a:pathLst>
                  <a:path w="309" h="174">
                    <a:moveTo>
                      <a:pt x="292" y="0"/>
                    </a:moveTo>
                    <a:lnTo>
                      <a:pt x="0" y="145"/>
                    </a:lnTo>
                    <a:lnTo>
                      <a:pt x="15" y="174"/>
                    </a:lnTo>
                    <a:lnTo>
                      <a:pt x="309" y="24"/>
                    </a:lnTo>
                    <a:lnTo>
                      <a:pt x="292" y="0"/>
                    </a:lnTo>
                    <a:lnTo>
                      <a:pt x="2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177"/>
              <p:cNvSpPr>
                <a:spLocks/>
              </p:cNvSpPr>
              <p:nvPr/>
            </p:nvSpPr>
            <p:spPr bwMode="auto">
              <a:xfrm>
                <a:off x="3882" y="2260"/>
                <a:ext cx="183" cy="189"/>
              </a:xfrm>
              <a:custGeom>
                <a:avLst/>
                <a:gdLst>
                  <a:gd name="T0" fmla="*/ 0 w 604"/>
                  <a:gd name="T1" fmla="*/ 511 h 673"/>
                  <a:gd name="T2" fmla="*/ 0 w 604"/>
                  <a:gd name="T3" fmla="*/ 500 h 673"/>
                  <a:gd name="T4" fmla="*/ 0 w 604"/>
                  <a:gd name="T5" fmla="*/ 490 h 673"/>
                  <a:gd name="T6" fmla="*/ 0 w 604"/>
                  <a:gd name="T7" fmla="*/ 480 h 673"/>
                  <a:gd name="T8" fmla="*/ 2 w 604"/>
                  <a:gd name="T9" fmla="*/ 468 h 673"/>
                  <a:gd name="T10" fmla="*/ 4 w 604"/>
                  <a:gd name="T11" fmla="*/ 456 h 673"/>
                  <a:gd name="T12" fmla="*/ 5 w 604"/>
                  <a:gd name="T13" fmla="*/ 441 h 673"/>
                  <a:gd name="T14" fmla="*/ 7 w 604"/>
                  <a:gd name="T15" fmla="*/ 425 h 673"/>
                  <a:gd name="T16" fmla="*/ 10 w 604"/>
                  <a:gd name="T17" fmla="*/ 408 h 673"/>
                  <a:gd name="T18" fmla="*/ 14 w 604"/>
                  <a:gd name="T19" fmla="*/ 391 h 673"/>
                  <a:gd name="T20" fmla="*/ 17 w 604"/>
                  <a:gd name="T21" fmla="*/ 372 h 673"/>
                  <a:gd name="T22" fmla="*/ 22 w 604"/>
                  <a:gd name="T23" fmla="*/ 352 h 673"/>
                  <a:gd name="T24" fmla="*/ 26 w 604"/>
                  <a:gd name="T25" fmla="*/ 333 h 673"/>
                  <a:gd name="T26" fmla="*/ 33 w 604"/>
                  <a:gd name="T27" fmla="*/ 312 h 673"/>
                  <a:gd name="T28" fmla="*/ 38 w 604"/>
                  <a:gd name="T29" fmla="*/ 292 h 673"/>
                  <a:gd name="T30" fmla="*/ 44 w 604"/>
                  <a:gd name="T31" fmla="*/ 270 h 673"/>
                  <a:gd name="T32" fmla="*/ 51 w 604"/>
                  <a:gd name="T33" fmla="*/ 248 h 673"/>
                  <a:gd name="T34" fmla="*/ 60 w 604"/>
                  <a:gd name="T35" fmla="*/ 225 h 673"/>
                  <a:gd name="T36" fmla="*/ 68 w 604"/>
                  <a:gd name="T37" fmla="*/ 205 h 673"/>
                  <a:gd name="T38" fmla="*/ 79 w 604"/>
                  <a:gd name="T39" fmla="*/ 183 h 673"/>
                  <a:gd name="T40" fmla="*/ 91 w 604"/>
                  <a:gd name="T41" fmla="*/ 162 h 673"/>
                  <a:gd name="T42" fmla="*/ 101 w 604"/>
                  <a:gd name="T43" fmla="*/ 142 h 673"/>
                  <a:gd name="T44" fmla="*/ 114 w 604"/>
                  <a:gd name="T45" fmla="*/ 121 h 673"/>
                  <a:gd name="T46" fmla="*/ 126 w 604"/>
                  <a:gd name="T47" fmla="*/ 101 h 673"/>
                  <a:gd name="T48" fmla="*/ 142 w 604"/>
                  <a:gd name="T49" fmla="*/ 82 h 673"/>
                  <a:gd name="T50" fmla="*/ 157 w 604"/>
                  <a:gd name="T51" fmla="*/ 65 h 673"/>
                  <a:gd name="T52" fmla="*/ 176 w 604"/>
                  <a:gd name="T53" fmla="*/ 48 h 673"/>
                  <a:gd name="T54" fmla="*/ 193 w 604"/>
                  <a:gd name="T55" fmla="*/ 32 h 673"/>
                  <a:gd name="T56" fmla="*/ 213 w 604"/>
                  <a:gd name="T57" fmla="*/ 19 h 673"/>
                  <a:gd name="T58" fmla="*/ 234 w 604"/>
                  <a:gd name="T59" fmla="*/ 5 h 673"/>
                  <a:gd name="T60" fmla="*/ 604 w 604"/>
                  <a:gd name="T61" fmla="*/ 152 h 673"/>
                  <a:gd name="T62" fmla="*/ 599 w 604"/>
                  <a:gd name="T63" fmla="*/ 154 h 673"/>
                  <a:gd name="T64" fmla="*/ 591 w 604"/>
                  <a:gd name="T65" fmla="*/ 164 h 673"/>
                  <a:gd name="T66" fmla="*/ 575 w 604"/>
                  <a:gd name="T67" fmla="*/ 178 h 673"/>
                  <a:gd name="T68" fmla="*/ 567 w 604"/>
                  <a:gd name="T69" fmla="*/ 188 h 673"/>
                  <a:gd name="T70" fmla="*/ 558 w 604"/>
                  <a:gd name="T71" fmla="*/ 198 h 673"/>
                  <a:gd name="T72" fmla="*/ 546 w 604"/>
                  <a:gd name="T73" fmla="*/ 210 h 673"/>
                  <a:gd name="T74" fmla="*/ 534 w 604"/>
                  <a:gd name="T75" fmla="*/ 222 h 673"/>
                  <a:gd name="T76" fmla="*/ 522 w 604"/>
                  <a:gd name="T77" fmla="*/ 236 h 673"/>
                  <a:gd name="T78" fmla="*/ 510 w 604"/>
                  <a:gd name="T79" fmla="*/ 251 h 673"/>
                  <a:gd name="T80" fmla="*/ 497 w 604"/>
                  <a:gd name="T81" fmla="*/ 268 h 673"/>
                  <a:gd name="T82" fmla="*/ 483 w 604"/>
                  <a:gd name="T83" fmla="*/ 285 h 673"/>
                  <a:gd name="T84" fmla="*/ 470 w 604"/>
                  <a:gd name="T85" fmla="*/ 302 h 673"/>
                  <a:gd name="T86" fmla="*/ 456 w 604"/>
                  <a:gd name="T87" fmla="*/ 321 h 673"/>
                  <a:gd name="T88" fmla="*/ 442 w 604"/>
                  <a:gd name="T89" fmla="*/ 340 h 673"/>
                  <a:gd name="T90" fmla="*/ 429 w 604"/>
                  <a:gd name="T91" fmla="*/ 360 h 673"/>
                  <a:gd name="T92" fmla="*/ 415 w 604"/>
                  <a:gd name="T93" fmla="*/ 379 h 673"/>
                  <a:gd name="T94" fmla="*/ 401 w 604"/>
                  <a:gd name="T95" fmla="*/ 401 h 673"/>
                  <a:gd name="T96" fmla="*/ 388 w 604"/>
                  <a:gd name="T97" fmla="*/ 423 h 673"/>
                  <a:gd name="T98" fmla="*/ 377 w 604"/>
                  <a:gd name="T99" fmla="*/ 446 h 673"/>
                  <a:gd name="T100" fmla="*/ 365 w 604"/>
                  <a:gd name="T101" fmla="*/ 468 h 673"/>
                  <a:gd name="T102" fmla="*/ 355 w 604"/>
                  <a:gd name="T103" fmla="*/ 490 h 673"/>
                  <a:gd name="T104" fmla="*/ 343 w 604"/>
                  <a:gd name="T105" fmla="*/ 512 h 673"/>
                  <a:gd name="T106" fmla="*/ 335 w 604"/>
                  <a:gd name="T107" fmla="*/ 535 h 673"/>
                  <a:gd name="T108" fmla="*/ 326 w 604"/>
                  <a:gd name="T109" fmla="*/ 557 h 673"/>
                  <a:gd name="T110" fmla="*/ 319 w 604"/>
                  <a:gd name="T111" fmla="*/ 581 h 673"/>
                  <a:gd name="T112" fmla="*/ 312 w 604"/>
                  <a:gd name="T113" fmla="*/ 603 h 673"/>
                  <a:gd name="T114" fmla="*/ 309 w 604"/>
                  <a:gd name="T115" fmla="*/ 627 h 673"/>
                  <a:gd name="T116" fmla="*/ 307 w 604"/>
                  <a:gd name="T117" fmla="*/ 649 h 673"/>
                  <a:gd name="T118" fmla="*/ 307 w 604"/>
                  <a:gd name="T119" fmla="*/ 673 h 673"/>
                  <a:gd name="T120" fmla="*/ 0 w 604"/>
                  <a:gd name="T121" fmla="*/ 51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4" h="673">
                    <a:moveTo>
                      <a:pt x="0" y="512"/>
                    </a:moveTo>
                    <a:lnTo>
                      <a:pt x="0" y="511"/>
                    </a:lnTo>
                    <a:lnTo>
                      <a:pt x="0" y="507"/>
                    </a:lnTo>
                    <a:lnTo>
                      <a:pt x="0" y="500"/>
                    </a:lnTo>
                    <a:lnTo>
                      <a:pt x="0" y="495"/>
                    </a:lnTo>
                    <a:lnTo>
                      <a:pt x="0" y="490"/>
                    </a:lnTo>
                    <a:lnTo>
                      <a:pt x="0" y="485"/>
                    </a:lnTo>
                    <a:lnTo>
                      <a:pt x="0" y="480"/>
                    </a:lnTo>
                    <a:lnTo>
                      <a:pt x="2" y="475"/>
                    </a:lnTo>
                    <a:lnTo>
                      <a:pt x="2" y="468"/>
                    </a:lnTo>
                    <a:lnTo>
                      <a:pt x="2" y="461"/>
                    </a:lnTo>
                    <a:lnTo>
                      <a:pt x="4" y="456"/>
                    </a:lnTo>
                    <a:lnTo>
                      <a:pt x="5" y="449"/>
                    </a:lnTo>
                    <a:lnTo>
                      <a:pt x="5" y="441"/>
                    </a:lnTo>
                    <a:lnTo>
                      <a:pt x="7" y="434"/>
                    </a:lnTo>
                    <a:lnTo>
                      <a:pt x="7" y="425"/>
                    </a:lnTo>
                    <a:lnTo>
                      <a:pt x="9" y="417"/>
                    </a:lnTo>
                    <a:lnTo>
                      <a:pt x="10" y="408"/>
                    </a:lnTo>
                    <a:lnTo>
                      <a:pt x="12" y="400"/>
                    </a:lnTo>
                    <a:lnTo>
                      <a:pt x="14" y="391"/>
                    </a:lnTo>
                    <a:lnTo>
                      <a:pt x="17" y="382"/>
                    </a:lnTo>
                    <a:lnTo>
                      <a:pt x="17" y="372"/>
                    </a:lnTo>
                    <a:lnTo>
                      <a:pt x="19" y="362"/>
                    </a:lnTo>
                    <a:lnTo>
                      <a:pt x="22" y="352"/>
                    </a:lnTo>
                    <a:lnTo>
                      <a:pt x="24" y="343"/>
                    </a:lnTo>
                    <a:lnTo>
                      <a:pt x="26" y="333"/>
                    </a:lnTo>
                    <a:lnTo>
                      <a:pt x="29" y="323"/>
                    </a:lnTo>
                    <a:lnTo>
                      <a:pt x="33" y="312"/>
                    </a:lnTo>
                    <a:lnTo>
                      <a:pt x="36" y="302"/>
                    </a:lnTo>
                    <a:lnTo>
                      <a:pt x="38" y="292"/>
                    </a:lnTo>
                    <a:lnTo>
                      <a:pt x="41" y="280"/>
                    </a:lnTo>
                    <a:lnTo>
                      <a:pt x="44" y="270"/>
                    </a:lnTo>
                    <a:lnTo>
                      <a:pt x="48" y="260"/>
                    </a:lnTo>
                    <a:lnTo>
                      <a:pt x="51" y="248"/>
                    </a:lnTo>
                    <a:lnTo>
                      <a:pt x="56" y="237"/>
                    </a:lnTo>
                    <a:lnTo>
                      <a:pt x="60" y="225"/>
                    </a:lnTo>
                    <a:lnTo>
                      <a:pt x="65" y="215"/>
                    </a:lnTo>
                    <a:lnTo>
                      <a:pt x="68" y="205"/>
                    </a:lnTo>
                    <a:lnTo>
                      <a:pt x="74" y="193"/>
                    </a:lnTo>
                    <a:lnTo>
                      <a:pt x="79" y="183"/>
                    </a:lnTo>
                    <a:lnTo>
                      <a:pt x="84" y="172"/>
                    </a:lnTo>
                    <a:lnTo>
                      <a:pt x="91" y="162"/>
                    </a:lnTo>
                    <a:lnTo>
                      <a:pt x="96" y="152"/>
                    </a:lnTo>
                    <a:lnTo>
                      <a:pt x="101" y="142"/>
                    </a:lnTo>
                    <a:lnTo>
                      <a:pt x="108" y="131"/>
                    </a:lnTo>
                    <a:lnTo>
                      <a:pt x="114" y="121"/>
                    </a:lnTo>
                    <a:lnTo>
                      <a:pt x="120" y="111"/>
                    </a:lnTo>
                    <a:lnTo>
                      <a:pt x="126" y="101"/>
                    </a:lnTo>
                    <a:lnTo>
                      <a:pt x="135" y="92"/>
                    </a:lnTo>
                    <a:lnTo>
                      <a:pt x="142" y="82"/>
                    </a:lnTo>
                    <a:lnTo>
                      <a:pt x="150" y="73"/>
                    </a:lnTo>
                    <a:lnTo>
                      <a:pt x="157" y="65"/>
                    </a:lnTo>
                    <a:lnTo>
                      <a:pt x="167" y="56"/>
                    </a:lnTo>
                    <a:lnTo>
                      <a:pt x="176" y="48"/>
                    </a:lnTo>
                    <a:lnTo>
                      <a:pt x="184" y="39"/>
                    </a:lnTo>
                    <a:lnTo>
                      <a:pt x="193" y="32"/>
                    </a:lnTo>
                    <a:lnTo>
                      <a:pt x="203" y="26"/>
                    </a:lnTo>
                    <a:lnTo>
                      <a:pt x="213" y="19"/>
                    </a:lnTo>
                    <a:lnTo>
                      <a:pt x="224" y="12"/>
                    </a:lnTo>
                    <a:lnTo>
                      <a:pt x="234" y="5"/>
                    </a:lnTo>
                    <a:lnTo>
                      <a:pt x="246" y="0"/>
                    </a:lnTo>
                    <a:lnTo>
                      <a:pt x="604" y="152"/>
                    </a:lnTo>
                    <a:lnTo>
                      <a:pt x="601" y="152"/>
                    </a:lnTo>
                    <a:lnTo>
                      <a:pt x="599" y="154"/>
                    </a:lnTo>
                    <a:lnTo>
                      <a:pt x="596" y="157"/>
                    </a:lnTo>
                    <a:lnTo>
                      <a:pt x="591" y="164"/>
                    </a:lnTo>
                    <a:lnTo>
                      <a:pt x="584" y="169"/>
                    </a:lnTo>
                    <a:lnTo>
                      <a:pt x="575" y="178"/>
                    </a:lnTo>
                    <a:lnTo>
                      <a:pt x="572" y="181"/>
                    </a:lnTo>
                    <a:lnTo>
                      <a:pt x="567" y="188"/>
                    </a:lnTo>
                    <a:lnTo>
                      <a:pt x="562" y="193"/>
                    </a:lnTo>
                    <a:lnTo>
                      <a:pt x="558" y="198"/>
                    </a:lnTo>
                    <a:lnTo>
                      <a:pt x="551" y="203"/>
                    </a:lnTo>
                    <a:lnTo>
                      <a:pt x="546" y="210"/>
                    </a:lnTo>
                    <a:lnTo>
                      <a:pt x="539" y="215"/>
                    </a:lnTo>
                    <a:lnTo>
                      <a:pt x="534" y="222"/>
                    </a:lnTo>
                    <a:lnTo>
                      <a:pt x="528" y="229"/>
                    </a:lnTo>
                    <a:lnTo>
                      <a:pt x="522" y="236"/>
                    </a:lnTo>
                    <a:lnTo>
                      <a:pt x="516" y="244"/>
                    </a:lnTo>
                    <a:lnTo>
                      <a:pt x="510" y="251"/>
                    </a:lnTo>
                    <a:lnTo>
                      <a:pt x="502" y="260"/>
                    </a:lnTo>
                    <a:lnTo>
                      <a:pt x="497" y="268"/>
                    </a:lnTo>
                    <a:lnTo>
                      <a:pt x="490" y="275"/>
                    </a:lnTo>
                    <a:lnTo>
                      <a:pt x="483" y="285"/>
                    </a:lnTo>
                    <a:lnTo>
                      <a:pt x="476" y="294"/>
                    </a:lnTo>
                    <a:lnTo>
                      <a:pt x="470" y="302"/>
                    </a:lnTo>
                    <a:lnTo>
                      <a:pt x="463" y="311"/>
                    </a:lnTo>
                    <a:lnTo>
                      <a:pt x="456" y="321"/>
                    </a:lnTo>
                    <a:lnTo>
                      <a:pt x="449" y="330"/>
                    </a:lnTo>
                    <a:lnTo>
                      <a:pt x="442" y="340"/>
                    </a:lnTo>
                    <a:lnTo>
                      <a:pt x="434" y="350"/>
                    </a:lnTo>
                    <a:lnTo>
                      <a:pt x="429" y="360"/>
                    </a:lnTo>
                    <a:lnTo>
                      <a:pt x="420" y="369"/>
                    </a:lnTo>
                    <a:lnTo>
                      <a:pt x="415" y="379"/>
                    </a:lnTo>
                    <a:lnTo>
                      <a:pt x="406" y="391"/>
                    </a:lnTo>
                    <a:lnTo>
                      <a:pt x="401" y="401"/>
                    </a:lnTo>
                    <a:lnTo>
                      <a:pt x="394" y="412"/>
                    </a:lnTo>
                    <a:lnTo>
                      <a:pt x="388" y="423"/>
                    </a:lnTo>
                    <a:lnTo>
                      <a:pt x="382" y="434"/>
                    </a:lnTo>
                    <a:lnTo>
                      <a:pt x="377" y="446"/>
                    </a:lnTo>
                    <a:lnTo>
                      <a:pt x="371" y="456"/>
                    </a:lnTo>
                    <a:lnTo>
                      <a:pt x="365" y="468"/>
                    </a:lnTo>
                    <a:lnTo>
                      <a:pt x="359" y="478"/>
                    </a:lnTo>
                    <a:lnTo>
                      <a:pt x="355" y="490"/>
                    </a:lnTo>
                    <a:lnTo>
                      <a:pt x="348" y="500"/>
                    </a:lnTo>
                    <a:lnTo>
                      <a:pt x="343" y="512"/>
                    </a:lnTo>
                    <a:lnTo>
                      <a:pt x="338" y="523"/>
                    </a:lnTo>
                    <a:lnTo>
                      <a:pt x="335" y="535"/>
                    </a:lnTo>
                    <a:lnTo>
                      <a:pt x="330" y="545"/>
                    </a:lnTo>
                    <a:lnTo>
                      <a:pt x="326" y="557"/>
                    </a:lnTo>
                    <a:lnTo>
                      <a:pt x="323" y="569"/>
                    </a:lnTo>
                    <a:lnTo>
                      <a:pt x="319" y="581"/>
                    </a:lnTo>
                    <a:lnTo>
                      <a:pt x="316" y="593"/>
                    </a:lnTo>
                    <a:lnTo>
                      <a:pt x="312" y="603"/>
                    </a:lnTo>
                    <a:lnTo>
                      <a:pt x="311" y="615"/>
                    </a:lnTo>
                    <a:lnTo>
                      <a:pt x="309" y="627"/>
                    </a:lnTo>
                    <a:lnTo>
                      <a:pt x="307" y="637"/>
                    </a:lnTo>
                    <a:lnTo>
                      <a:pt x="307" y="649"/>
                    </a:lnTo>
                    <a:lnTo>
                      <a:pt x="307" y="661"/>
                    </a:lnTo>
                    <a:lnTo>
                      <a:pt x="307" y="673"/>
                    </a:lnTo>
                    <a:lnTo>
                      <a:pt x="0" y="512"/>
                    </a:lnTo>
                    <a:lnTo>
                      <a:pt x="0" y="512"/>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178"/>
              <p:cNvSpPr>
                <a:spLocks/>
              </p:cNvSpPr>
              <p:nvPr/>
            </p:nvSpPr>
            <p:spPr bwMode="auto">
              <a:xfrm>
                <a:off x="3708" y="2329"/>
                <a:ext cx="48" cy="23"/>
              </a:xfrm>
              <a:custGeom>
                <a:avLst/>
                <a:gdLst>
                  <a:gd name="T0" fmla="*/ 13 w 158"/>
                  <a:gd name="T1" fmla="*/ 82 h 82"/>
                  <a:gd name="T2" fmla="*/ 158 w 158"/>
                  <a:gd name="T3" fmla="*/ 63 h 82"/>
                  <a:gd name="T4" fmla="*/ 158 w 158"/>
                  <a:gd name="T5" fmla="*/ 60 h 82"/>
                  <a:gd name="T6" fmla="*/ 158 w 158"/>
                  <a:gd name="T7" fmla="*/ 53 h 82"/>
                  <a:gd name="T8" fmla="*/ 158 w 158"/>
                  <a:gd name="T9" fmla="*/ 48 h 82"/>
                  <a:gd name="T10" fmla="*/ 158 w 158"/>
                  <a:gd name="T11" fmla="*/ 43 h 82"/>
                  <a:gd name="T12" fmla="*/ 158 w 158"/>
                  <a:gd name="T13" fmla="*/ 37 h 82"/>
                  <a:gd name="T14" fmla="*/ 158 w 158"/>
                  <a:gd name="T15" fmla="*/ 32 h 82"/>
                  <a:gd name="T16" fmla="*/ 157 w 158"/>
                  <a:gd name="T17" fmla="*/ 25 h 82"/>
                  <a:gd name="T18" fmla="*/ 155 w 158"/>
                  <a:gd name="T19" fmla="*/ 19 h 82"/>
                  <a:gd name="T20" fmla="*/ 153 w 158"/>
                  <a:gd name="T21" fmla="*/ 14 h 82"/>
                  <a:gd name="T22" fmla="*/ 152 w 158"/>
                  <a:gd name="T23" fmla="*/ 10 h 82"/>
                  <a:gd name="T24" fmla="*/ 148 w 158"/>
                  <a:gd name="T25" fmla="*/ 5 h 82"/>
                  <a:gd name="T26" fmla="*/ 145 w 158"/>
                  <a:gd name="T27" fmla="*/ 2 h 82"/>
                  <a:gd name="T28" fmla="*/ 140 w 158"/>
                  <a:gd name="T29" fmla="*/ 0 h 82"/>
                  <a:gd name="T30" fmla="*/ 136 w 158"/>
                  <a:gd name="T31" fmla="*/ 2 h 82"/>
                  <a:gd name="T32" fmla="*/ 128 w 158"/>
                  <a:gd name="T33" fmla="*/ 2 h 82"/>
                  <a:gd name="T34" fmla="*/ 119 w 158"/>
                  <a:gd name="T35" fmla="*/ 3 h 82"/>
                  <a:gd name="T36" fmla="*/ 116 w 158"/>
                  <a:gd name="T37" fmla="*/ 3 h 82"/>
                  <a:gd name="T38" fmla="*/ 111 w 158"/>
                  <a:gd name="T39" fmla="*/ 5 h 82"/>
                  <a:gd name="T40" fmla="*/ 105 w 158"/>
                  <a:gd name="T41" fmla="*/ 5 h 82"/>
                  <a:gd name="T42" fmla="*/ 100 w 158"/>
                  <a:gd name="T43" fmla="*/ 8 h 82"/>
                  <a:gd name="T44" fmla="*/ 93 w 158"/>
                  <a:gd name="T45" fmla="*/ 10 h 82"/>
                  <a:gd name="T46" fmla="*/ 88 w 158"/>
                  <a:gd name="T47" fmla="*/ 12 h 82"/>
                  <a:gd name="T48" fmla="*/ 83 w 158"/>
                  <a:gd name="T49" fmla="*/ 12 h 82"/>
                  <a:gd name="T50" fmla="*/ 78 w 158"/>
                  <a:gd name="T51" fmla="*/ 15 h 82"/>
                  <a:gd name="T52" fmla="*/ 71 w 158"/>
                  <a:gd name="T53" fmla="*/ 17 h 82"/>
                  <a:gd name="T54" fmla="*/ 66 w 158"/>
                  <a:gd name="T55" fmla="*/ 19 h 82"/>
                  <a:gd name="T56" fmla="*/ 61 w 158"/>
                  <a:gd name="T57" fmla="*/ 22 h 82"/>
                  <a:gd name="T58" fmla="*/ 56 w 158"/>
                  <a:gd name="T59" fmla="*/ 24 h 82"/>
                  <a:gd name="T60" fmla="*/ 49 w 158"/>
                  <a:gd name="T61" fmla="*/ 25 h 82"/>
                  <a:gd name="T62" fmla="*/ 44 w 158"/>
                  <a:gd name="T63" fmla="*/ 27 h 82"/>
                  <a:gd name="T64" fmla="*/ 37 w 158"/>
                  <a:gd name="T65" fmla="*/ 29 h 82"/>
                  <a:gd name="T66" fmla="*/ 34 w 158"/>
                  <a:gd name="T67" fmla="*/ 32 h 82"/>
                  <a:gd name="T68" fmla="*/ 23 w 158"/>
                  <a:gd name="T69" fmla="*/ 36 h 82"/>
                  <a:gd name="T70" fmla="*/ 17 w 158"/>
                  <a:gd name="T71" fmla="*/ 41 h 82"/>
                  <a:gd name="T72" fmla="*/ 8 w 158"/>
                  <a:gd name="T73" fmla="*/ 44 h 82"/>
                  <a:gd name="T74" fmla="*/ 3 w 158"/>
                  <a:gd name="T75" fmla="*/ 49 h 82"/>
                  <a:gd name="T76" fmla="*/ 0 w 158"/>
                  <a:gd name="T77" fmla="*/ 51 h 82"/>
                  <a:gd name="T78" fmla="*/ 0 w 158"/>
                  <a:gd name="T79" fmla="*/ 56 h 82"/>
                  <a:gd name="T80" fmla="*/ 0 w 158"/>
                  <a:gd name="T81" fmla="*/ 63 h 82"/>
                  <a:gd name="T82" fmla="*/ 5 w 158"/>
                  <a:gd name="T83" fmla="*/ 72 h 82"/>
                  <a:gd name="T84" fmla="*/ 10 w 158"/>
                  <a:gd name="T85" fmla="*/ 78 h 82"/>
                  <a:gd name="T86" fmla="*/ 13 w 158"/>
                  <a:gd name="T87" fmla="*/ 82 h 82"/>
                  <a:gd name="T88" fmla="*/ 13 w 158"/>
                  <a:gd name="T8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82">
                    <a:moveTo>
                      <a:pt x="13" y="82"/>
                    </a:moveTo>
                    <a:lnTo>
                      <a:pt x="158" y="63"/>
                    </a:lnTo>
                    <a:lnTo>
                      <a:pt x="158" y="60"/>
                    </a:lnTo>
                    <a:lnTo>
                      <a:pt x="158" y="53"/>
                    </a:lnTo>
                    <a:lnTo>
                      <a:pt x="158" y="48"/>
                    </a:lnTo>
                    <a:lnTo>
                      <a:pt x="158" y="43"/>
                    </a:lnTo>
                    <a:lnTo>
                      <a:pt x="158" y="37"/>
                    </a:lnTo>
                    <a:lnTo>
                      <a:pt x="158" y="32"/>
                    </a:lnTo>
                    <a:lnTo>
                      <a:pt x="157" y="25"/>
                    </a:lnTo>
                    <a:lnTo>
                      <a:pt x="155" y="19"/>
                    </a:lnTo>
                    <a:lnTo>
                      <a:pt x="153" y="14"/>
                    </a:lnTo>
                    <a:lnTo>
                      <a:pt x="152" y="10"/>
                    </a:lnTo>
                    <a:lnTo>
                      <a:pt x="148" y="5"/>
                    </a:lnTo>
                    <a:lnTo>
                      <a:pt x="145" y="2"/>
                    </a:lnTo>
                    <a:lnTo>
                      <a:pt x="140" y="0"/>
                    </a:lnTo>
                    <a:lnTo>
                      <a:pt x="136" y="2"/>
                    </a:lnTo>
                    <a:lnTo>
                      <a:pt x="128" y="2"/>
                    </a:lnTo>
                    <a:lnTo>
                      <a:pt x="119" y="3"/>
                    </a:lnTo>
                    <a:lnTo>
                      <a:pt x="116" y="3"/>
                    </a:lnTo>
                    <a:lnTo>
                      <a:pt x="111" y="5"/>
                    </a:lnTo>
                    <a:lnTo>
                      <a:pt x="105" y="5"/>
                    </a:lnTo>
                    <a:lnTo>
                      <a:pt x="100" y="8"/>
                    </a:lnTo>
                    <a:lnTo>
                      <a:pt x="93" y="10"/>
                    </a:lnTo>
                    <a:lnTo>
                      <a:pt x="88" y="12"/>
                    </a:lnTo>
                    <a:lnTo>
                      <a:pt x="83" y="12"/>
                    </a:lnTo>
                    <a:lnTo>
                      <a:pt x="78" y="15"/>
                    </a:lnTo>
                    <a:lnTo>
                      <a:pt x="71" y="17"/>
                    </a:lnTo>
                    <a:lnTo>
                      <a:pt x="66" y="19"/>
                    </a:lnTo>
                    <a:lnTo>
                      <a:pt x="61" y="22"/>
                    </a:lnTo>
                    <a:lnTo>
                      <a:pt x="56" y="24"/>
                    </a:lnTo>
                    <a:lnTo>
                      <a:pt x="49" y="25"/>
                    </a:lnTo>
                    <a:lnTo>
                      <a:pt x="44" y="27"/>
                    </a:lnTo>
                    <a:lnTo>
                      <a:pt x="37" y="29"/>
                    </a:lnTo>
                    <a:lnTo>
                      <a:pt x="34" y="32"/>
                    </a:lnTo>
                    <a:lnTo>
                      <a:pt x="23" y="36"/>
                    </a:lnTo>
                    <a:lnTo>
                      <a:pt x="17" y="41"/>
                    </a:lnTo>
                    <a:lnTo>
                      <a:pt x="8" y="44"/>
                    </a:lnTo>
                    <a:lnTo>
                      <a:pt x="3" y="49"/>
                    </a:lnTo>
                    <a:lnTo>
                      <a:pt x="0" y="51"/>
                    </a:lnTo>
                    <a:lnTo>
                      <a:pt x="0" y="56"/>
                    </a:lnTo>
                    <a:lnTo>
                      <a:pt x="0" y="63"/>
                    </a:lnTo>
                    <a:lnTo>
                      <a:pt x="5" y="72"/>
                    </a:lnTo>
                    <a:lnTo>
                      <a:pt x="10" y="78"/>
                    </a:lnTo>
                    <a:lnTo>
                      <a:pt x="13" y="82"/>
                    </a:lnTo>
                    <a:lnTo>
                      <a:pt x="13" y="82"/>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179"/>
              <p:cNvSpPr>
                <a:spLocks/>
              </p:cNvSpPr>
              <p:nvPr/>
            </p:nvSpPr>
            <p:spPr bwMode="auto">
              <a:xfrm>
                <a:off x="3646" y="2131"/>
                <a:ext cx="42" cy="31"/>
              </a:xfrm>
              <a:custGeom>
                <a:avLst/>
                <a:gdLst>
                  <a:gd name="T0" fmla="*/ 6 w 139"/>
                  <a:gd name="T1" fmla="*/ 39 h 113"/>
                  <a:gd name="T2" fmla="*/ 105 w 139"/>
                  <a:gd name="T3" fmla="*/ 113 h 113"/>
                  <a:gd name="T4" fmla="*/ 106 w 139"/>
                  <a:gd name="T5" fmla="*/ 111 h 113"/>
                  <a:gd name="T6" fmla="*/ 110 w 139"/>
                  <a:gd name="T7" fmla="*/ 108 h 113"/>
                  <a:gd name="T8" fmla="*/ 115 w 139"/>
                  <a:gd name="T9" fmla="*/ 104 h 113"/>
                  <a:gd name="T10" fmla="*/ 122 w 139"/>
                  <a:gd name="T11" fmla="*/ 101 h 113"/>
                  <a:gd name="T12" fmla="*/ 127 w 139"/>
                  <a:gd name="T13" fmla="*/ 92 h 113"/>
                  <a:gd name="T14" fmla="*/ 132 w 139"/>
                  <a:gd name="T15" fmla="*/ 84 h 113"/>
                  <a:gd name="T16" fmla="*/ 134 w 139"/>
                  <a:gd name="T17" fmla="*/ 79 h 113"/>
                  <a:gd name="T18" fmla="*/ 137 w 139"/>
                  <a:gd name="T19" fmla="*/ 74 h 113"/>
                  <a:gd name="T20" fmla="*/ 139 w 139"/>
                  <a:gd name="T21" fmla="*/ 68 h 113"/>
                  <a:gd name="T22" fmla="*/ 139 w 139"/>
                  <a:gd name="T23" fmla="*/ 63 h 113"/>
                  <a:gd name="T24" fmla="*/ 137 w 139"/>
                  <a:gd name="T25" fmla="*/ 58 h 113"/>
                  <a:gd name="T26" fmla="*/ 134 w 139"/>
                  <a:gd name="T27" fmla="*/ 53 h 113"/>
                  <a:gd name="T28" fmla="*/ 128 w 139"/>
                  <a:gd name="T29" fmla="*/ 46 h 113"/>
                  <a:gd name="T30" fmla="*/ 120 w 139"/>
                  <a:gd name="T31" fmla="*/ 41 h 113"/>
                  <a:gd name="T32" fmla="*/ 117 w 139"/>
                  <a:gd name="T33" fmla="*/ 39 h 113"/>
                  <a:gd name="T34" fmla="*/ 111 w 139"/>
                  <a:gd name="T35" fmla="*/ 36 h 113"/>
                  <a:gd name="T36" fmla="*/ 106 w 139"/>
                  <a:gd name="T37" fmla="*/ 33 h 113"/>
                  <a:gd name="T38" fmla="*/ 101 w 139"/>
                  <a:gd name="T39" fmla="*/ 31 h 113"/>
                  <a:gd name="T40" fmla="*/ 96 w 139"/>
                  <a:gd name="T41" fmla="*/ 27 h 113"/>
                  <a:gd name="T42" fmla="*/ 91 w 139"/>
                  <a:gd name="T43" fmla="*/ 26 h 113"/>
                  <a:gd name="T44" fmla="*/ 84 w 139"/>
                  <a:gd name="T45" fmla="*/ 22 h 113"/>
                  <a:gd name="T46" fmla="*/ 81 w 139"/>
                  <a:gd name="T47" fmla="*/ 21 h 113"/>
                  <a:gd name="T48" fmla="*/ 74 w 139"/>
                  <a:gd name="T49" fmla="*/ 19 h 113"/>
                  <a:gd name="T50" fmla="*/ 69 w 139"/>
                  <a:gd name="T51" fmla="*/ 16 h 113"/>
                  <a:gd name="T52" fmla="*/ 64 w 139"/>
                  <a:gd name="T53" fmla="*/ 14 h 113"/>
                  <a:gd name="T54" fmla="*/ 59 w 139"/>
                  <a:gd name="T55" fmla="*/ 12 h 113"/>
                  <a:gd name="T56" fmla="*/ 48 w 139"/>
                  <a:gd name="T57" fmla="*/ 9 h 113"/>
                  <a:gd name="T58" fmla="*/ 40 w 139"/>
                  <a:gd name="T59" fmla="*/ 7 h 113"/>
                  <a:gd name="T60" fmla="*/ 31 w 139"/>
                  <a:gd name="T61" fmla="*/ 4 h 113"/>
                  <a:gd name="T62" fmla="*/ 26 w 139"/>
                  <a:gd name="T63" fmla="*/ 2 h 113"/>
                  <a:gd name="T64" fmla="*/ 23 w 139"/>
                  <a:gd name="T65" fmla="*/ 0 h 113"/>
                  <a:gd name="T66" fmla="*/ 23 w 139"/>
                  <a:gd name="T67" fmla="*/ 0 h 113"/>
                  <a:gd name="T68" fmla="*/ 21 w 139"/>
                  <a:gd name="T69" fmla="*/ 2 h 113"/>
                  <a:gd name="T70" fmla="*/ 18 w 139"/>
                  <a:gd name="T71" fmla="*/ 5 h 113"/>
                  <a:gd name="T72" fmla="*/ 12 w 139"/>
                  <a:gd name="T73" fmla="*/ 10 h 113"/>
                  <a:gd name="T74" fmla="*/ 9 w 139"/>
                  <a:gd name="T75" fmla="*/ 17 h 113"/>
                  <a:gd name="T76" fmla="*/ 4 w 139"/>
                  <a:gd name="T77" fmla="*/ 24 h 113"/>
                  <a:gd name="T78" fmla="*/ 2 w 139"/>
                  <a:gd name="T79" fmla="*/ 31 h 113"/>
                  <a:gd name="T80" fmla="*/ 0 w 139"/>
                  <a:gd name="T81" fmla="*/ 34 h 113"/>
                  <a:gd name="T82" fmla="*/ 6 w 139"/>
                  <a:gd name="T83" fmla="*/ 39 h 113"/>
                  <a:gd name="T84" fmla="*/ 6 w 139"/>
                  <a:gd name="T85" fmla="*/ 3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13">
                    <a:moveTo>
                      <a:pt x="6" y="39"/>
                    </a:moveTo>
                    <a:lnTo>
                      <a:pt x="105" y="113"/>
                    </a:lnTo>
                    <a:lnTo>
                      <a:pt x="106" y="111"/>
                    </a:lnTo>
                    <a:lnTo>
                      <a:pt x="110" y="108"/>
                    </a:lnTo>
                    <a:lnTo>
                      <a:pt x="115" y="104"/>
                    </a:lnTo>
                    <a:lnTo>
                      <a:pt x="122" y="101"/>
                    </a:lnTo>
                    <a:lnTo>
                      <a:pt x="127" y="92"/>
                    </a:lnTo>
                    <a:lnTo>
                      <a:pt x="132" y="84"/>
                    </a:lnTo>
                    <a:lnTo>
                      <a:pt x="134" y="79"/>
                    </a:lnTo>
                    <a:lnTo>
                      <a:pt x="137" y="74"/>
                    </a:lnTo>
                    <a:lnTo>
                      <a:pt x="139" y="68"/>
                    </a:lnTo>
                    <a:lnTo>
                      <a:pt x="139" y="63"/>
                    </a:lnTo>
                    <a:lnTo>
                      <a:pt x="137" y="58"/>
                    </a:lnTo>
                    <a:lnTo>
                      <a:pt x="134" y="53"/>
                    </a:lnTo>
                    <a:lnTo>
                      <a:pt x="128" y="46"/>
                    </a:lnTo>
                    <a:lnTo>
                      <a:pt x="120" y="41"/>
                    </a:lnTo>
                    <a:lnTo>
                      <a:pt x="117" y="39"/>
                    </a:lnTo>
                    <a:lnTo>
                      <a:pt x="111" y="36"/>
                    </a:lnTo>
                    <a:lnTo>
                      <a:pt x="106" y="33"/>
                    </a:lnTo>
                    <a:lnTo>
                      <a:pt x="101" y="31"/>
                    </a:lnTo>
                    <a:lnTo>
                      <a:pt x="96" y="27"/>
                    </a:lnTo>
                    <a:lnTo>
                      <a:pt x="91" y="26"/>
                    </a:lnTo>
                    <a:lnTo>
                      <a:pt x="84" y="22"/>
                    </a:lnTo>
                    <a:lnTo>
                      <a:pt x="81" y="21"/>
                    </a:lnTo>
                    <a:lnTo>
                      <a:pt x="74" y="19"/>
                    </a:lnTo>
                    <a:lnTo>
                      <a:pt x="69" y="16"/>
                    </a:lnTo>
                    <a:lnTo>
                      <a:pt x="64" y="14"/>
                    </a:lnTo>
                    <a:lnTo>
                      <a:pt x="59" y="12"/>
                    </a:lnTo>
                    <a:lnTo>
                      <a:pt x="48" y="9"/>
                    </a:lnTo>
                    <a:lnTo>
                      <a:pt x="40" y="7"/>
                    </a:lnTo>
                    <a:lnTo>
                      <a:pt x="31" y="4"/>
                    </a:lnTo>
                    <a:lnTo>
                      <a:pt x="26" y="2"/>
                    </a:lnTo>
                    <a:lnTo>
                      <a:pt x="23" y="0"/>
                    </a:lnTo>
                    <a:lnTo>
                      <a:pt x="23" y="0"/>
                    </a:lnTo>
                    <a:lnTo>
                      <a:pt x="21" y="2"/>
                    </a:lnTo>
                    <a:lnTo>
                      <a:pt x="18" y="5"/>
                    </a:lnTo>
                    <a:lnTo>
                      <a:pt x="12" y="10"/>
                    </a:lnTo>
                    <a:lnTo>
                      <a:pt x="9" y="17"/>
                    </a:lnTo>
                    <a:lnTo>
                      <a:pt x="4" y="24"/>
                    </a:lnTo>
                    <a:lnTo>
                      <a:pt x="2" y="31"/>
                    </a:lnTo>
                    <a:lnTo>
                      <a:pt x="0" y="34"/>
                    </a:lnTo>
                    <a:lnTo>
                      <a:pt x="6" y="39"/>
                    </a:lnTo>
                    <a:lnTo>
                      <a:pt x="6" y="39"/>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180"/>
              <p:cNvSpPr>
                <a:spLocks/>
              </p:cNvSpPr>
              <p:nvPr/>
            </p:nvSpPr>
            <p:spPr bwMode="auto">
              <a:xfrm>
                <a:off x="3637" y="2189"/>
                <a:ext cx="41" cy="30"/>
              </a:xfrm>
              <a:custGeom>
                <a:avLst/>
                <a:gdLst>
                  <a:gd name="T0" fmla="*/ 3 w 136"/>
                  <a:gd name="T1" fmla="*/ 39 h 102"/>
                  <a:gd name="T2" fmla="*/ 119 w 136"/>
                  <a:gd name="T3" fmla="*/ 102 h 102"/>
                  <a:gd name="T4" fmla="*/ 121 w 136"/>
                  <a:gd name="T5" fmla="*/ 100 h 102"/>
                  <a:gd name="T6" fmla="*/ 128 w 136"/>
                  <a:gd name="T7" fmla="*/ 95 h 102"/>
                  <a:gd name="T8" fmla="*/ 131 w 136"/>
                  <a:gd name="T9" fmla="*/ 90 h 102"/>
                  <a:gd name="T10" fmla="*/ 133 w 136"/>
                  <a:gd name="T11" fmla="*/ 83 h 102"/>
                  <a:gd name="T12" fmla="*/ 135 w 136"/>
                  <a:gd name="T13" fmla="*/ 78 h 102"/>
                  <a:gd name="T14" fmla="*/ 135 w 136"/>
                  <a:gd name="T15" fmla="*/ 75 h 102"/>
                  <a:gd name="T16" fmla="*/ 136 w 136"/>
                  <a:gd name="T17" fmla="*/ 70 h 102"/>
                  <a:gd name="T18" fmla="*/ 136 w 136"/>
                  <a:gd name="T19" fmla="*/ 63 h 102"/>
                  <a:gd name="T20" fmla="*/ 135 w 136"/>
                  <a:gd name="T21" fmla="*/ 58 h 102"/>
                  <a:gd name="T22" fmla="*/ 131 w 136"/>
                  <a:gd name="T23" fmla="*/ 51 h 102"/>
                  <a:gd name="T24" fmla="*/ 126 w 136"/>
                  <a:gd name="T25" fmla="*/ 46 h 102"/>
                  <a:gd name="T26" fmla="*/ 119 w 136"/>
                  <a:gd name="T27" fmla="*/ 41 h 102"/>
                  <a:gd name="T28" fmla="*/ 114 w 136"/>
                  <a:gd name="T29" fmla="*/ 37 h 102"/>
                  <a:gd name="T30" fmla="*/ 109 w 136"/>
                  <a:gd name="T31" fmla="*/ 35 h 102"/>
                  <a:gd name="T32" fmla="*/ 104 w 136"/>
                  <a:gd name="T33" fmla="*/ 32 h 102"/>
                  <a:gd name="T34" fmla="*/ 99 w 136"/>
                  <a:gd name="T35" fmla="*/ 29 h 102"/>
                  <a:gd name="T36" fmla="*/ 94 w 136"/>
                  <a:gd name="T37" fmla="*/ 27 h 102"/>
                  <a:gd name="T38" fmla="*/ 89 w 136"/>
                  <a:gd name="T39" fmla="*/ 25 h 102"/>
                  <a:gd name="T40" fmla="*/ 83 w 136"/>
                  <a:gd name="T41" fmla="*/ 22 h 102"/>
                  <a:gd name="T42" fmla="*/ 78 w 136"/>
                  <a:gd name="T43" fmla="*/ 20 h 102"/>
                  <a:gd name="T44" fmla="*/ 73 w 136"/>
                  <a:gd name="T45" fmla="*/ 17 h 102"/>
                  <a:gd name="T46" fmla="*/ 66 w 136"/>
                  <a:gd name="T47" fmla="*/ 15 h 102"/>
                  <a:gd name="T48" fmla="*/ 61 w 136"/>
                  <a:gd name="T49" fmla="*/ 13 h 102"/>
                  <a:gd name="T50" fmla="*/ 56 w 136"/>
                  <a:gd name="T51" fmla="*/ 11 h 102"/>
                  <a:gd name="T52" fmla="*/ 46 w 136"/>
                  <a:gd name="T53" fmla="*/ 8 h 102"/>
                  <a:gd name="T54" fmla="*/ 37 w 136"/>
                  <a:gd name="T55" fmla="*/ 5 h 102"/>
                  <a:gd name="T56" fmla="*/ 29 w 136"/>
                  <a:gd name="T57" fmla="*/ 3 h 102"/>
                  <a:gd name="T58" fmla="*/ 25 w 136"/>
                  <a:gd name="T59" fmla="*/ 1 h 102"/>
                  <a:gd name="T60" fmla="*/ 20 w 136"/>
                  <a:gd name="T61" fmla="*/ 0 h 102"/>
                  <a:gd name="T62" fmla="*/ 20 w 136"/>
                  <a:gd name="T63" fmla="*/ 0 h 102"/>
                  <a:gd name="T64" fmla="*/ 19 w 136"/>
                  <a:gd name="T65" fmla="*/ 1 h 102"/>
                  <a:gd name="T66" fmla="*/ 15 w 136"/>
                  <a:gd name="T67" fmla="*/ 5 h 102"/>
                  <a:gd name="T68" fmla="*/ 12 w 136"/>
                  <a:gd name="T69" fmla="*/ 10 h 102"/>
                  <a:gd name="T70" fmla="*/ 7 w 136"/>
                  <a:gd name="T71" fmla="*/ 17 h 102"/>
                  <a:gd name="T72" fmla="*/ 1 w 136"/>
                  <a:gd name="T73" fmla="*/ 23 h 102"/>
                  <a:gd name="T74" fmla="*/ 0 w 136"/>
                  <a:gd name="T75" fmla="*/ 29 h 102"/>
                  <a:gd name="T76" fmla="*/ 0 w 136"/>
                  <a:gd name="T77" fmla="*/ 34 h 102"/>
                  <a:gd name="T78" fmla="*/ 3 w 136"/>
                  <a:gd name="T79" fmla="*/ 39 h 102"/>
                  <a:gd name="T80" fmla="*/ 3 w 136"/>
                  <a:gd name="T81"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02">
                    <a:moveTo>
                      <a:pt x="3" y="39"/>
                    </a:moveTo>
                    <a:lnTo>
                      <a:pt x="119" y="102"/>
                    </a:lnTo>
                    <a:lnTo>
                      <a:pt x="121" y="100"/>
                    </a:lnTo>
                    <a:lnTo>
                      <a:pt x="128" y="95"/>
                    </a:lnTo>
                    <a:lnTo>
                      <a:pt x="131" y="90"/>
                    </a:lnTo>
                    <a:lnTo>
                      <a:pt x="133" y="83"/>
                    </a:lnTo>
                    <a:lnTo>
                      <a:pt x="135" y="78"/>
                    </a:lnTo>
                    <a:lnTo>
                      <a:pt x="135" y="75"/>
                    </a:lnTo>
                    <a:lnTo>
                      <a:pt x="136" y="70"/>
                    </a:lnTo>
                    <a:lnTo>
                      <a:pt x="136" y="63"/>
                    </a:lnTo>
                    <a:lnTo>
                      <a:pt x="135" y="58"/>
                    </a:lnTo>
                    <a:lnTo>
                      <a:pt x="131" y="51"/>
                    </a:lnTo>
                    <a:lnTo>
                      <a:pt x="126" y="46"/>
                    </a:lnTo>
                    <a:lnTo>
                      <a:pt x="119" y="41"/>
                    </a:lnTo>
                    <a:lnTo>
                      <a:pt x="114" y="37"/>
                    </a:lnTo>
                    <a:lnTo>
                      <a:pt x="109" y="35"/>
                    </a:lnTo>
                    <a:lnTo>
                      <a:pt x="104" y="32"/>
                    </a:lnTo>
                    <a:lnTo>
                      <a:pt x="99" y="29"/>
                    </a:lnTo>
                    <a:lnTo>
                      <a:pt x="94" y="27"/>
                    </a:lnTo>
                    <a:lnTo>
                      <a:pt x="89" y="25"/>
                    </a:lnTo>
                    <a:lnTo>
                      <a:pt x="83" y="22"/>
                    </a:lnTo>
                    <a:lnTo>
                      <a:pt x="78" y="20"/>
                    </a:lnTo>
                    <a:lnTo>
                      <a:pt x="73" y="17"/>
                    </a:lnTo>
                    <a:lnTo>
                      <a:pt x="66" y="15"/>
                    </a:lnTo>
                    <a:lnTo>
                      <a:pt x="61" y="13"/>
                    </a:lnTo>
                    <a:lnTo>
                      <a:pt x="56" y="11"/>
                    </a:lnTo>
                    <a:lnTo>
                      <a:pt x="46" y="8"/>
                    </a:lnTo>
                    <a:lnTo>
                      <a:pt x="37" y="5"/>
                    </a:lnTo>
                    <a:lnTo>
                      <a:pt x="29" y="3"/>
                    </a:lnTo>
                    <a:lnTo>
                      <a:pt x="25" y="1"/>
                    </a:lnTo>
                    <a:lnTo>
                      <a:pt x="20" y="0"/>
                    </a:lnTo>
                    <a:lnTo>
                      <a:pt x="20" y="0"/>
                    </a:lnTo>
                    <a:lnTo>
                      <a:pt x="19" y="1"/>
                    </a:lnTo>
                    <a:lnTo>
                      <a:pt x="15" y="5"/>
                    </a:lnTo>
                    <a:lnTo>
                      <a:pt x="12" y="10"/>
                    </a:lnTo>
                    <a:lnTo>
                      <a:pt x="7" y="17"/>
                    </a:lnTo>
                    <a:lnTo>
                      <a:pt x="1" y="23"/>
                    </a:lnTo>
                    <a:lnTo>
                      <a:pt x="0" y="29"/>
                    </a:lnTo>
                    <a:lnTo>
                      <a:pt x="0" y="34"/>
                    </a:lnTo>
                    <a:lnTo>
                      <a:pt x="3" y="39"/>
                    </a:lnTo>
                    <a:lnTo>
                      <a:pt x="3" y="39"/>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181"/>
              <p:cNvSpPr>
                <a:spLocks/>
              </p:cNvSpPr>
              <p:nvPr/>
            </p:nvSpPr>
            <p:spPr bwMode="auto">
              <a:xfrm>
                <a:off x="3737" y="2074"/>
                <a:ext cx="33" cy="39"/>
              </a:xfrm>
              <a:custGeom>
                <a:avLst/>
                <a:gdLst>
                  <a:gd name="T0" fmla="*/ 2 w 111"/>
                  <a:gd name="T1" fmla="*/ 27 h 138"/>
                  <a:gd name="T2" fmla="*/ 58 w 111"/>
                  <a:gd name="T3" fmla="*/ 138 h 138"/>
                  <a:gd name="T4" fmla="*/ 60 w 111"/>
                  <a:gd name="T5" fmla="*/ 136 h 138"/>
                  <a:gd name="T6" fmla="*/ 63 w 111"/>
                  <a:gd name="T7" fmla="*/ 136 h 138"/>
                  <a:gd name="T8" fmla="*/ 70 w 111"/>
                  <a:gd name="T9" fmla="*/ 136 h 138"/>
                  <a:gd name="T10" fmla="*/ 79 w 111"/>
                  <a:gd name="T11" fmla="*/ 135 h 138"/>
                  <a:gd name="T12" fmla="*/ 87 w 111"/>
                  <a:gd name="T13" fmla="*/ 131 h 138"/>
                  <a:gd name="T14" fmla="*/ 96 w 111"/>
                  <a:gd name="T15" fmla="*/ 126 h 138"/>
                  <a:gd name="T16" fmla="*/ 101 w 111"/>
                  <a:gd name="T17" fmla="*/ 123 h 138"/>
                  <a:gd name="T18" fmla="*/ 104 w 111"/>
                  <a:gd name="T19" fmla="*/ 119 h 138"/>
                  <a:gd name="T20" fmla="*/ 108 w 111"/>
                  <a:gd name="T21" fmla="*/ 114 h 138"/>
                  <a:gd name="T22" fmla="*/ 111 w 111"/>
                  <a:gd name="T23" fmla="*/ 109 h 138"/>
                  <a:gd name="T24" fmla="*/ 111 w 111"/>
                  <a:gd name="T25" fmla="*/ 104 h 138"/>
                  <a:gd name="T26" fmla="*/ 109 w 111"/>
                  <a:gd name="T27" fmla="*/ 97 h 138"/>
                  <a:gd name="T28" fmla="*/ 108 w 111"/>
                  <a:gd name="T29" fmla="*/ 88 h 138"/>
                  <a:gd name="T30" fmla="*/ 104 w 111"/>
                  <a:gd name="T31" fmla="*/ 82 h 138"/>
                  <a:gd name="T32" fmla="*/ 97 w 111"/>
                  <a:gd name="T33" fmla="*/ 71 h 138"/>
                  <a:gd name="T34" fmla="*/ 91 w 111"/>
                  <a:gd name="T35" fmla="*/ 63 h 138"/>
                  <a:gd name="T36" fmla="*/ 84 w 111"/>
                  <a:gd name="T37" fmla="*/ 54 h 138"/>
                  <a:gd name="T38" fmla="*/ 77 w 111"/>
                  <a:gd name="T39" fmla="*/ 46 h 138"/>
                  <a:gd name="T40" fmla="*/ 68 w 111"/>
                  <a:gd name="T41" fmla="*/ 35 h 138"/>
                  <a:gd name="T42" fmla="*/ 62 w 111"/>
                  <a:gd name="T43" fmla="*/ 29 h 138"/>
                  <a:gd name="T44" fmla="*/ 53 w 111"/>
                  <a:gd name="T45" fmla="*/ 20 h 138"/>
                  <a:gd name="T46" fmla="*/ 48 w 111"/>
                  <a:gd name="T47" fmla="*/ 13 h 138"/>
                  <a:gd name="T48" fmla="*/ 43 w 111"/>
                  <a:gd name="T49" fmla="*/ 6 h 138"/>
                  <a:gd name="T50" fmla="*/ 38 w 111"/>
                  <a:gd name="T51" fmla="*/ 3 h 138"/>
                  <a:gd name="T52" fmla="*/ 34 w 111"/>
                  <a:gd name="T53" fmla="*/ 0 h 138"/>
                  <a:gd name="T54" fmla="*/ 33 w 111"/>
                  <a:gd name="T55" fmla="*/ 0 h 138"/>
                  <a:gd name="T56" fmla="*/ 29 w 111"/>
                  <a:gd name="T57" fmla="*/ 1 h 138"/>
                  <a:gd name="T58" fmla="*/ 22 w 111"/>
                  <a:gd name="T59" fmla="*/ 5 h 138"/>
                  <a:gd name="T60" fmla="*/ 16 w 111"/>
                  <a:gd name="T61" fmla="*/ 8 h 138"/>
                  <a:gd name="T62" fmla="*/ 9 w 111"/>
                  <a:gd name="T63" fmla="*/ 12 h 138"/>
                  <a:gd name="T64" fmla="*/ 4 w 111"/>
                  <a:gd name="T65" fmla="*/ 17 h 138"/>
                  <a:gd name="T66" fmla="*/ 0 w 111"/>
                  <a:gd name="T67" fmla="*/ 22 h 138"/>
                  <a:gd name="T68" fmla="*/ 2 w 111"/>
                  <a:gd name="T69" fmla="*/ 27 h 138"/>
                  <a:gd name="T70" fmla="*/ 2 w 111"/>
                  <a:gd name="T71" fmla="*/ 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38">
                    <a:moveTo>
                      <a:pt x="2" y="27"/>
                    </a:moveTo>
                    <a:lnTo>
                      <a:pt x="58" y="138"/>
                    </a:lnTo>
                    <a:lnTo>
                      <a:pt x="60" y="136"/>
                    </a:lnTo>
                    <a:lnTo>
                      <a:pt x="63" y="136"/>
                    </a:lnTo>
                    <a:lnTo>
                      <a:pt x="70" y="136"/>
                    </a:lnTo>
                    <a:lnTo>
                      <a:pt x="79" y="135"/>
                    </a:lnTo>
                    <a:lnTo>
                      <a:pt x="87" y="131"/>
                    </a:lnTo>
                    <a:lnTo>
                      <a:pt x="96" y="126"/>
                    </a:lnTo>
                    <a:lnTo>
                      <a:pt x="101" y="123"/>
                    </a:lnTo>
                    <a:lnTo>
                      <a:pt x="104" y="119"/>
                    </a:lnTo>
                    <a:lnTo>
                      <a:pt x="108" y="114"/>
                    </a:lnTo>
                    <a:lnTo>
                      <a:pt x="111" y="109"/>
                    </a:lnTo>
                    <a:lnTo>
                      <a:pt x="111" y="104"/>
                    </a:lnTo>
                    <a:lnTo>
                      <a:pt x="109" y="97"/>
                    </a:lnTo>
                    <a:lnTo>
                      <a:pt x="108" y="88"/>
                    </a:lnTo>
                    <a:lnTo>
                      <a:pt x="104" y="82"/>
                    </a:lnTo>
                    <a:lnTo>
                      <a:pt x="97" y="71"/>
                    </a:lnTo>
                    <a:lnTo>
                      <a:pt x="91" y="63"/>
                    </a:lnTo>
                    <a:lnTo>
                      <a:pt x="84" y="54"/>
                    </a:lnTo>
                    <a:lnTo>
                      <a:pt x="77" y="46"/>
                    </a:lnTo>
                    <a:lnTo>
                      <a:pt x="68" y="35"/>
                    </a:lnTo>
                    <a:lnTo>
                      <a:pt x="62" y="29"/>
                    </a:lnTo>
                    <a:lnTo>
                      <a:pt x="53" y="20"/>
                    </a:lnTo>
                    <a:lnTo>
                      <a:pt x="48" y="13"/>
                    </a:lnTo>
                    <a:lnTo>
                      <a:pt x="43" y="6"/>
                    </a:lnTo>
                    <a:lnTo>
                      <a:pt x="38" y="3"/>
                    </a:lnTo>
                    <a:lnTo>
                      <a:pt x="34" y="0"/>
                    </a:lnTo>
                    <a:lnTo>
                      <a:pt x="33" y="0"/>
                    </a:lnTo>
                    <a:lnTo>
                      <a:pt x="29" y="1"/>
                    </a:lnTo>
                    <a:lnTo>
                      <a:pt x="22" y="5"/>
                    </a:lnTo>
                    <a:lnTo>
                      <a:pt x="16" y="8"/>
                    </a:lnTo>
                    <a:lnTo>
                      <a:pt x="9" y="12"/>
                    </a:lnTo>
                    <a:lnTo>
                      <a:pt x="4" y="17"/>
                    </a:lnTo>
                    <a:lnTo>
                      <a:pt x="0" y="22"/>
                    </a:lnTo>
                    <a:lnTo>
                      <a:pt x="2" y="27"/>
                    </a:lnTo>
                    <a:lnTo>
                      <a:pt x="2" y="27"/>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182"/>
              <p:cNvSpPr>
                <a:spLocks/>
              </p:cNvSpPr>
              <p:nvPr/>
            </p:nvSpPr>
            <p:spPr bwMode="auto">
              <a:xfrm>
                <a:off x="3820" y="2072"/>
                <a:ext cx="27" cy="39"/>
              </a:xfrm>
              <a:custGeom>
                <a:avLst/>
                <a:gdLst>
                  <a:gd name="T0" fmla="*/ 2 w 87"/>
                  <a:gd name="T1" fmla="*/ 19 h 136"/>
                  <a:gd name="T2" fmla="*/ 0 w 87"/>
                  <a:gd name="T3" fmla="*/ 22 h 136"/>
                  <a:gd name="T4" fmla="*/ 0 w 87"/>
                  <a:gd name="T5" fmla="*/ 27 h 136"/>
                  <a:gd name="T6" fmla="*/ 2 w 87"/>
                  <a:gd name="T7" fmla="*/ 34 h 136"/>
                  <a:gd name="T8" fmla="*/ 5 w 87"/>
                  <a:gd name="T9" fmla="*/ 42 h 136"/>
                  <a:gd name="T10" fmla="*/ 7 w 87"/>
                  <a:gd name="T11" fmla="*/ 51 h 136"/>
                  <a:gd name="T12" fmla="*/ 12 w 87"/>
                  <a:gd name="T13" fmla="*/ 61 h 136"/>
                  <a:gd name="T14" fmla="*/ 15 w 87"/>
                  <a:gd name="T15" fmla="*/ 65 h 136"/>
                  <a:gd name="T16" fmla="*/ 19 w 87"/>
                  <a:gd name="T17" fmla="*/ 72 h 136"/>
                  <a:gd name="T18" fmla="*/ 20 w 87"/>
                  <a:gd name="T19" fmla="*/ 77 h 136"/>
                  <a:gd name="T20" fmla="*/ 24 w 87"/>
                  <a:gd name="T21" fmla="*/ 82 h 136"/>
                  <a:gd name="T22" fmla="*/ 29 w 87"/>
                  <a:gd name="T23" fmla="*/ 90 h 136"/>
                  <a:gd name="T24" fmla="*/ 34 w 87"/>
                  <a:gd name="T25" fmla="*/ 101 h 136"/>
                  <a:gd name="T26" fmla="*/ 38 w 87"/>
                  <a:gd name="T27" fmla="*/ 109 h 136"/>
                  <a:gd name="T28" fmla="*/ 44 w 87"/>
                  <a:gd name="T29" fmla="*/ 116 h 136"/>
                  <a:gd name="T30" fmla="*/ 46 w 87"/>
                  <a:gd name="T31" fmla="*/ 123 h 136"/>
                  <a:gd name="T32" fmla="*/ 49 w 87"/>
                  <a:gd name="T33" fmla="*/ 130 h 136"/>
                  <a:gd name="T34" fmla="*/ 53 w 87"/>
                  <a:gd name="T35" fmla="*/ 131 h 136"/>
                  <a:gd name="T36" fmla="*/ 55 w 87"/>
                  <a:gd name="T37" fmla="*/ 133 h 136"/>
                  <a:gd name="T38" fmla="*/ 56 w 87"/>
                  <a:gd name="T39" fmla="*/ 135 h 136"/>
                  <a:gd name="T40" fmla="*/ 65 w 87"/>
                  <a:gd name="T41" fmla="*/ 136 h 136"/>
                  <a:gd name="T42" fmla="*/ 70 w 87"/>
                  <a:gd name="T43" fmla="*/ 136 h 136"/>
                  <a:gd name="T44" fmla="*/ 75 w 87"/>
                  <a:gd name="T45" fmla="*/ 133 h 136"/>
                  <a:gd name="T46" fmla="*/ 79 w 87"/>
                  <a:gd name="T47" fmla="*/ 130 h 136"/>
                  <a:gd name="T48" fmla="*/ 80 w 87"/>
                  <a:gd name="T49" fmla="*/ 126 h 136"/>
                  <a:gd name="T50" fmla="*/ 84 w 87"/>
                  <a:gd name="T51" fmla="*/ 123 h 136"/>
                  <a:gd name="T52" fmla="*/ 87 w 87"/>
                  <a:gd name="T53" fmla="*/ 119 h 136"/>
                  <a:gd name="T54" fmla="*/ 87 w 87"/>
                  <a:gd name="T55" fmla="*/ 113 h 136"/>
                  <a:gd name="T56" fmla="*/ 87 w 87"/>
                  <a:gd name="T57" fmla="*/ 106 h 136"/>
                  <a:gd name="T58" fmla="*/ 85 w 87"/>
                  <a:gd name="T59" fmla="*/ 97 h 136"/>
                  <a:gd name="T60" fmla="*/ 82 w 87"/>
                  <a:gd name="T61" fmla="*/ 89 h 136"/>
                  <a:gd name="T62" fmla="*/ 80 w 87"/>
                  <a:gd name="T63" fmla="*/ 83 h 136"/>
                  <a:gd name="T64" fmla="*/ 79 w 87"/>
                  <a:gd name="T65" fmla="*/ 78 h 136"/>
                  <a:gd name="T66" fmla="*/ 75 w 87"/>
                  <a:gd name="T67" fmla="*/ 73 h 136"/>
                  <a:gd name="T68" fmla="*/ 73 w 87"/>
                  <a:gd name="T69" fmla="*/ 68 h 136"/>
                  <a:gd name="T70" fmla="*/ 67 w 87"/>
                  <a:gd name="T71" fmla="*/ 60 h 136"/>
                  <a:gd name="T72" fmla="*/ 61 w 87"/>
                  <a:gd name="T73" fmla="*/ 49 h 136"/>
                  <a:gd name="T74" fmla="*/ 58 w 87"/>
                  <a:gd name="T75" fmla="*/ 44 h 136"/>
                  <a:gd name="T76" fmla="*/ 55 w 87"/>
                  <a:gd name="T77" fmla="*/ 39 h 136"/>
                  <a:gd name="T78" fmla="*/ 51 w 87"/>
                  <a:gd name="T79" fmla="*/ 34 h 136"/>
                  <a:gd name="T80" fmla="*/ 48 w 87"/>
                  <a:gd name="T81" fmla="*/ 31 h 136"/>
                  <a:gd name="T82" fmla="*/ 43 w 87"/>
                  <a:gd name="T83" fmla="*/ 20 h 136"/>
                  <a:gd name="T84" fmla="*/ 38 w 87"/>
                  <a:gd name="T85" fmla="*/ 15 h 136"/>
                  <a:gd name="T86" fmla="*/ 32 w 87"/>
                  <a:gd name="T87" fmla="*/ 8 h 136"/>
                  <a:gd name="T88" fmla="*/ 29 w 87"/>
                  <a:gd name="T89" fmla="*/ 3 h 136"/>
                  <a:gd name="T90" fmla="*/ 26 w 87"/>
                  <a:gd name="T91" fmla="*/ 0 h 136"/>
                  <a:gd name="T92" fmla="*/ 22 w 87"/>
                  <a:gd name="T93" fmla="*/ 2 h 136"/>
                  <a:gd name="T94" fmla="*/ 15 w 87"/>
                  <a:gd name="T95" fmla="*/ 5 h 136"/>
                  <a:gd name="T96" fmla="*/ 7 w 87"/>
                  <a:gd name="T97" fmla="*/ 10 h 136"/>
                  <a:gd name="T98" fmla="*/ 2 w 87"/>
                  <a:gd name="T99" fmla="*/ 19 h 136"/>
                  <a:gd name="T100" fmla="*/ 2 w 87"/>
                  <a:gd name="T101" fmla="*/ 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136">
                    <a:moveTo>
                      <a:pt x="2" y="19"/>
                    </a:moveTo>
                    <a:lnTo>
                      <a:pt x="0" y="22"/>
                    </a:lnTo>
                    <a:lnTo>
                      <a:pt x="0" y="27"/>
                    </a:lnTo>
                    <a:lnTo>
                      <a:pt x="2" y="34"/>
                    </a:lnTo>
                    <a:lnTo>
                      <a:pt x="5" y="42"/>
                    </a:lnTo>
                    <a:lnTo>
                      <a:pt x="7" y="51"/>
                    </a:lnTo>
                    <a:lnTo>
                      <a:pt x="12" y="61"/>
                    </a:lnTo>
                    <a:lnTo>
                      <a:pt x="15" y="65"/>
                    </a:lnTo>
                    <a:lnTo>
                      <a:pt x="19" y="72"/>
                    </a:lnTo>
                    <a:lnTo>
                      <a:pt x="20" y="77"/>
                    </a:lnTo>
                    <a:lnTo>
                      <a:pt x="24" y="82"/>
                    </a:lnTo>
                    <a:lnTo>
                      <a:pt x="29" y="90"/>
                    </a:lnTo>
                    <a:lnTo>
                      <a:pt x="34" y="101"/>
                    </a:lnTo>
                    <a:lnTo>
                      <a:pt x="38" y="109"/>
                    </a:lnTo>
                    <a:lnTo>
                      <a:pt x="44" y="116"/>
                    </a:lnTo>
                    <a:lnTo>
                      <a:pt x="46" y="123"/>
                    </a:lnTo>
                    <a:lnTo>
                      <a:pt x="49" y="130"/>
                    </a:lnTo>
                    <a:lnTo>
                      <a:pt x="53" y="131"/>
                    </a:lnTo>
                    <a:lnTo>
                      <a:pt x="55" y="133"/>
                    </a:lnTo>
                    <a:lnTo>
                      <a:pt x="56" y="135"/>
                    </a:lnTo>
                    <a:lnTo>
                      <a:pt x="65" y="136"/>
                    </a:lnTo>
                    <a:lnTo>
                      <a:pt x="70" y="136"/>
                    </a:lnTo>
                    <a:lnTo>
                      <a:pt x="75" y="133"/>
                    </a:lnTo>
                    <a:lnTo>
                      <a:pt x="79" y="130"/>
                    </a:lnTo>
                    <a:lnTo>
                      <a:pt x="80" y="126"/>
                    </a:lnTo>
                    <a:lnTo>
                      <a:pt x="84" y="123"/>
                    </a:lnTo>
                    <a:lnTo>
                      <a:pt x="87" y="119"/>
                    </a:lnTo>
                    <a:lnTo>
                      <a:pt x="87" y="113"/>
                    </a:lnTo>
                    <a:lnTo>
                      <a:pt x="87" y="106"/>
                    </a:lnTo>
                    <a:lnTo>
                      <a:pt x="85" y="97"/>
                    </a:lnTo>
                    <a:lnTo>
                      <a:pt x="82" y="89"/>
                    </a:lnTo>
                    <a:lnTo>
                      <a:pt x="80" y="83"/>
                    </a:lnTo>
                    <a:lnTo>
                      <a:pt x="79" y="78"/>
                    </a:lnTo>
                    <a:lnTo>
                      <a:pt x="75" y="73"/>
                    </a:lnTo>
                    <a:lnTo>
                      <a:pt x="73" y="68"/>
                    </a:lnTo>
                    <a:lnTo>
                      <a:pt x="67" y="60"/>
                    </a:lnTo>
                    <a:lnTo>
                      <a:pt x="61" y="49"/>
                    </a:lnTo>
                    <a:lnTo>
                      <a:pt x="58" y="44"/>
                    </a:lnTo>
                    <a:lnTo>
                      <a:pt x="55" y="39"/>
                    </a:lnTo>
                    <a:lnTo>
                      <a:pt x="51" y="34"/>
                    </a:lnTo>
                    <a:lnTo>
                      <a:pt x="48" y="31"/>
                    </a:lnTo>
                    <a:lnTo>
                      <a:pt x="43" y="20"/>
                    </a:lnTo>
                    <a:lnTo>
                      <a:pt x="38" y="15"/>
                    </a:lnTo>
                    <a:lnTo>
                      <a:pt x="32" y="8"/>
                    </a:lnTo>
                    <a:lnTo>
                      <a:pt x="29" y="3"/>
                    </a:lnTo>
                    <a:lnTo>
                      <a:pt x="26" y="0"/>
                    </a:lnTo>
                    <a:lnTo>
                      <a:pt x="22" y="2"/>
                    </a:lnTo>
                    <a:lnTo>
                      <a:pt x="15" y="5"/>
                    </a:lnTo>
                    <a:lnTo>
                      <a:pt x="7" y="10"/>
                    </a:lnTo>
                    <a:lnTo>
                      <a:pt x="2" y="19"/>
                    </a:lnTo>
                    <a:lnTo>
                      <a:pt x="2" y="19"/>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183"/>
              <p:cNvSpPr>
                <a:spLocks/>
              </p:cNvSpPr>
              <p:nvPr/>
            </p:nvSpPr>
            <p:spPr bwMode="auto">
              <a:xfrm>
                <a:off x="3847" y="2081"/>
                <a:ext cx="122" cy="176"/>
              </a:xfrm>
              <a:custGeom>
                <a:avLst/>
                <a:gdLst>
                  <a:gd name="T0" fmla="*/ 397 w 403"/>
                  <a:gd name="T1" fmla="*/ 597 h 625"/>
                  <a:gd name="T2" fmla="*/ 382 w 403"/>
                  <a:gd name="T3" fmla="*/ 577 h 625"/>
                  <a:gd name="T4" fmla="*/ 367 w 403"/>
                  <a:gd name="T5" fmla="*/ 560 h 625"/>
                  <a:gd name="T6" fmla="*/ 348 w 403"/>
                  <a:gd name="T7" fmla="*/ 538 h 625"/>
                  <a:gd name="T8" fmla="*/ 327 w 403"/>
                  <a:gd name="T9" fmla="*/ 515 h 625"/>
                  <a:gd name="T10" fmla="*/ 304 w 403"/>
                  <a:gd name="T11" fmla="*/ 490 h 625"/>
                  <a:gd name="T12" fmla="*/ 280 w 403"/>
                  <a:gd name="T13" fmla="*/ 464 h 625"/>
                  <a:gd name="T14" fmla="*/ 252 w 403"/>
                  <a:gd name="T15" fmla="*/ 437 h 625"/>
                  <a:gd name="T16" fmla="*/ 225 w 403"/>
                  <a:gd name="T17" fmla="*/ 413 h 625"/>
                  <a:gd name="T18" fmla="*/ 206 w 403"/>
                  <a:gd name="T19" fmla="*/ 396 h 625"/>
                  <a:gd name="T20" fmla="*/ 199 w 403"/>
                  <a:gd name="T21" fmla="*/ 386 h 625"/>
                  <a:gd name="T22" fmla="*/ 188 w 403"/>
                  <a:gd name="T23" fmla="*/ 362 h 625"/>
                  <a:gd name="T24" fmla="*/ 179 w 403"/>
                  <a:gd name="T25" fmla="*/ 341 h 625"/>
                  <a:gd name="T26" fmla="*/ 170 w 403"/>
                  <a:gd name="T27" fmla="*/ 324 h 625"/>
                  <a:gd name="T28" fmla="*/ 162 w 403"/>
                  <a:gd name="T29" fmla="*/ 307 h 625"/>
                  <a:gd name="T30" fmla="*/ 152 w 403"/>
                  <a:gd name="T31" fmla="*/ 286 h 625"/>
                  <a:gd name="T32" fmla="*/ 143 w 403"/>
                  <a:gd name="T33" fmla="*/ 266 h 625"/>
                  <a:gd name="T34" fmla="*/ 135 w 403"/>
                  <a:gd name="T35" fmla="*/ 245 h 625"/>
                  <a:gd name="T36" fmla="*/ 124 w 403"/>
                  <a:gd name="T37" fmla="*/ 225 h 625"/>
                  <a:gd name="T38" fmla="*/ 114 w 403"/>
                  <a:gd name="T39" fmla="*/ 204 h 625"/>
                  <a:gd name="T40" fmla="*/ 106 w 403"/>
                  <a:gd name="T41" fmla="*/ 186 h 625"/>
                  <a:gd name="T42" fmla="*/ 97 w 403"/>
                  <a:gd name="T43" fmla="*/ 167 h 625"/>
                  <a:gd name="T44" fmla="*/ 90 w 403"/>
                  <a:gd name="T45" fmla="*/ 150 h 625"/>
                  <a:gd name="T46" fmla="*/ 82 w 403"/>
                  <a:gd name="T47" fmla="*/ 133 h 625"/>
                  <a:gd name="T48" fmla="*/ 73 w 403"/>
                  <a:gd name="T49" fmla="*/ 114 h 625"/>
                  <a:gd name="T50" fmla="*/ 66 w 403"/>
                  <a:gd name="T51" fmla="*/ 99 h 625"/>
                  <a:gd name="T52" fmla="*/ 63 w 403"/>
                  <a:gd name="T53" fmla="*/ 87 h 625"/>
                  <a:gd name="T54" fmla="*/ 53 w 403"/>
                  <a:gd name="T55" fmla="*/ 66 h 625"/>
                  <a:gd name="T56" fmla="*/ 41 w 403"/>
                  <a:gd name="T57" fmla="*/ 44 h 625"/>
                  <a:gd name="T58" fmla="*/ 25 w 403"/>
                  <a:gd name="T59" fmla="*/ 20 h 625"/>
                  <a:gd name="T60" fmla="*/ 8 w 403"/>
                  <a:gd name="T61" fmla="*/ 5 h 625"/>
                  <a:gd name="T62" fmla="*/ 27 w 403"/>
                  <a:gd name="T63" fmla="*/ 88 h 625"/>
                  <a:gd name="T64" fmla="*/ 34 w 403"/>
                  <a:gd name="T65" fmla="*/ 102 h 625"/>
                  <a:gd name="T66" fmla="*/ 42 w 403"/>
                  <a:gd name="T67" fmla="*/ 119 h 625"/>
                  <a:gd name="T68" fmla="*/ 51 w 403"/>
                  <a:gd name="T69" fmla="*/ 136 h 625"/>
                  <a:gd name="T70" fmla="*/ 58 w 403"/>
                  <a:gd name="T71" fmla="*/ 150 h 625"/>
                  <a:gd name="T72" fmla="*/ 65 w 403"/>
                  <a:gd name="T73" fmla="*/ 167 h 625"/>
                  <a:gd name="T74" fmla="*/ 73 w 403"/>
                  <a:gd name="T75" fmla="*/ 182 h 625"/>
                  <a:gd name="T76" fmla="*/ 80 w 403"/>
                  <a:gd name="T77" fmla="*/ 198 h 625"/>
                  <a:gd name="T78" fmla="*/ 89 w 403"/>
                  <a:gd name="T79" fmla="*/ 222 h 625"/>
                  <a:gd name="T80" fmla="*/ 95 w 403"/>
                  <a:gd name="T81" fmla="*/ 237 h 625"/>
                  <a:gd name="T82" fmla="*/ 102 w 403"/>
                  <a:gd name="T83" fmla="*/ 257 h 625"/>
                  <a:gd name="T84" fmla="*/ 112 w 403"/>
                  <a:gd name="T85" fmla="*/ 280 h 625"/>
                  <a:gd name="T86" fmla="*/ 123 w 403"/>
                  <a:gd name="T87" fmla="*/ 305 h 625"/>
                  <a:gd name="T88" fmla="*/ 135 w 403"/>
                  <a:gd name="T89" fmla="*/ 329 h 625"/>
                  <a:gd name="T90" fmla="*/ 145 w 403"/>
                  <a:gd name="T91" fmla="*/ 351 h 625"/>
                  <a:gd name="T92" fmla="*/ 155 w 403"/>
                  <a:gd name="T93" fmla="*/ 374 h 625"/>
                  <a:gd name="T94" fmla="*/ 162 w 403"/>
                  <a:gd name="T95" fmla="*/ 392 h 625"/>
                  <a:gd name="T96" fmla="*/ 170 w 403"/>
                  <a:gd name="T97" fmla="*/ 408 h 625"/>
                  <a:gd name="T98" fmla="*/ 181 w 403"/>
                  <a:gd name="T99" fmla="*/ 421 h 625"/>
                  <a:gd name="T100" fmla="*/ 199 w 403"/>
                  <a:gd name="T101" fmla="*/ 437 h 625"/>
                  <a:gd name="T102" fmla="*/ 220 w 403"/>
                  <a:gd name="T103" fmla="*/ 454 h 625"/>
                  <a:gd name="T104" fmla="*/ 246 w 403"/>
                  <a:gd name="T105" fmla="*/ 478 h 625"/>
                  <a:gd name="T106" fmla="*/ 271 w 403"/>
                  <a:gd name="T107" fmla="*/ 502 h 625"/>
                  <a:gd name="T108" fmla="*/ 297 w 403"/>
                  <a:gd name="T109" fmla="*/ 529 h 625"/>
                  <a:gd name="T110" fmla="*/ 321 w 403"/>
                  <a:gd name="T111" fmla="*/ 556 h 625"/>
                  <a:gd name="T112" fmla="*/ 345 w 403"/>
                  <a:gd name="T113" fmla="*/ 585 h 625"/>
                  <a:gd name="T114" fmla="*/ 362 w 403"/>
                  <a:gd name="T115" fmla="*/ 608 h 625"/>
                  <a:gd name="T116" fmla="*/ 374 w 403"/>
                  <a:gd name="T117" fmla="*/ 621 h 625"/>
                  <a:gd name="T118" fmla="*/ 403 w 403"/>
                  <a:gd name="T119" fmla="*/ 60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3" h="625">
                    <a:moveTo>
                      <a:pt x="403" y="604"/>
                    </a:moveTo>
                    <a:lnTo>
                      <a:pt x="401" y="602"/>
                    </a:lnTo>
                    <a:lnTo>
                      <a:pt x="397" y="597"/>
                    </a:lnTo>
                    <a:lnTo>
                      <a:pt x="392" y="591"/>
                    </a:lnTo>
                    <a:lnTo>
                      <a:pt x="386" y="584"/>
                    </a:lnTo>
                    <a:lnTo>
                      <a:pt x="382" y="577"/>
                    </a:lnTo>
                    <a:lnTo>
                      <a:pt x="377" y="572"/>
                    </a:lnTo>
                    <a:lnTo>
                      <a:pt x="372" y="565"/>
                    </a:lnTo>
                    <a:lnTo>
                      <a:pt x="367" y="560"/>
                    </a:lnTo>
                    <a:lnTo>
                      <a:pt x="360" y="553"/>
                    </a:lnTo>
                    <a:lnTo>
                      <a:pt x="355" y="544"/>
                    </a:lnTo>
                    <a:lnTo>
                      <a:pt x="348" y="538"/>
                    </a:lnTo>
                    <a:lnTo>
                      <a:pt x="343" y="531"/>
                    </a:lnTo>
                    <a:lnTo>
                      <a:pt x="336" y="524"/>
                    </a:lnTo>
                    <a:lnTo>
                      <a:pt x="327" y="515"/>
                    </a:lnTo>
                    <a:lnTo>
                      <a:pt x="319" y="507"/>
                    </a:lnTo>
                    <a:lnTo>
                      <a:pt x="312" y="498"/>
                    </a:lnTo>
                    <a:lnTo>
                      <a:pt x="304" y="490"/>
                    </a:lnTo>
                    <a:lnTo>
                      <a:pt x="295" y="481"/>
                    </a:lnTo>
                    <a:lnTo>
                      <a:pt x="288" y="473"/>
                    </a:lnTo>
                    <a:lnTo>
                      <a:pt x="280" y="464"/>
                    </a:lnTo>
                    <a:lnTo>
                      <a:pt x="271" y="456"/>
                    </a:lnTo>
                    <a:lnTo>
                      <a:pt x="261" y="447"/>
                    </a:lnTo>
                    <a:lnTo>
                      <a:pt x="252" y="437"/>
                    </a:lnTo>
                    <a:lnTo>
                      <a:pt x="244" y="430"/>
                    </a:lnTo>
                    <a:lnTo>
                      <a:pt x="234" y="421"/>
                    </a:lnTo>
                    <a:lnTo>
                      <a:pt x="225" y="413"/>
                    </a:lnTo>
                    <a:lnTo>
                      <a:pt x="217" y="406"/>
                    </a:lnTo>
                    <a:lnTo>
                      <a:pt x="206" y="397"/>
                    </a:lnTo>
                    <a:lnTo>
                      <a:pt x="206" y="396"/>
                    </a:lnTo>
                    <a:lnTo>
                      <a:pt x="205" y="394"/>
                    </a:lnTo>
                    <a:lnTo>
                      <a:pt x="201" y="389"/>
                    </a:lnTo>
                    <a:lnTo>
                      <a:pt x="199" y="386"/>
                    </a:lnTo>
                    <a:lnTo>
                      <a:pt x="196" y="377"/>
                    </a:lnTo>
                    <a:lnTo>
                      <a:pt x="193" y="370"/>
                    </a:lnTo>
                    <a:lnTo>
                      <a:pt x="188" y="362"/>
                    </a:lnTo>
                    <a:lnTo>
                      <a:pt x="184" y="353"/>
                    </a:lnTo>
                    <a:lnTo>
                      <a:pt x="182" y="348"/>
                    </a:lnTo>
                    <a:lnTo>
                      <a:pt x="179" y="341"/>
                    </a:lnTo>
                    <a:lnTo>
                      <a:pt x="176" y="336"/>
                    </a:lnTo>
                    <a:lnTo>
                      <a:pt x="174" y="331"/>
                    </a:lnTo>
                    <a:lnTo>
                      <a:pt x="170" y="324"/>
                    </a:lnTo>
                    <a:lnTo>
                      <a:pt x="169" y="319"/>
                    </a:lnTo>
                    <a:lnTo>
                      <a:pt x="165" y="312"/>
                    </a:lnTo>
                    <a:lnTo>
                      <a:pt x="162" y="307"/>
                    </a:lnTo>
                    <a:lnTo>
                      <a:pt x="158" y="300"/>
                    </a:lnTo>
                    <a:lnTo>
                      <a:pt x="157" y="293"/>
                    </a:lnTo>
                    <a:lnTo>
                      <a:pt x="152" y="286"/>
                    </a:lnTo>
                    <a:lnTo>
                      <a:pt x="150" y="280"/>
                    </a:lnTo>
                    <a:lnTo>
                      <a:pt x="147" y="273"/>
                    </a:lnTo>
                    <a:lnTo>
                      <a:pt x="143" y="266"/>
                    </a:lnTo>
                    <a:lnTo>
                      <a:pt x="140" y="259"/>
                    </a:lnTo>
                    <a:lnTo>
                      <a:pt x="138" y="254"/>
                    </a:lnTo>
                    <a:lnTo>
                      <a:pt x="135" y="245"/>
                    </a:lnTo>
                    <a:lnTo>
                      <a:pt x="131" y="240"/>
                    </a:lnTo>
                    <a:lnTo>
                      <a:pt x="126" y="232"/>
                    </a:lnTo>
                    <a:lnTo>
                      <a:pt x="124" y="225"/>
                    </a:lnTo>
                    <a:lnTo>
                      <a:pt x="121" y="218"/>
                    </a:lnTo>
                    <a:lnTo>
                      <a:pt x="118" y="211"/>
                    </a:lnTo>
                    <a:lnTo>
                      <a:pt x="114" y="204"/>
                    </a:lnTo>
                    <a:lnTo>
                      <a:pt x="112" y="199"/>
                    </a:lnTo>
                    <a:lnTo>
                      <a:pt x="109" y="193"/>
                    </a:lnTo>
                    <a:lnTo>
                      <a:pt x="106" y="186"/>
                    </a:lnTo>
                    <a:lnTo>
                      <a:pt x="102" y="179"/>
                    </a:lnTo>
                    <a:lnTo>
                      <a:pt x="100" y="174"/>
                    </a:lnTo>
                    <a:lnTo>
                      <a:pt x="97" y="167"/>
                    </a:lnTo>
                    <a:lnTo>
                      <a:pt x="94" y="162"/>
                    </a:lnTo>
                    <a:lnTo>
                      <a:pt x="92" y="155"/>
                    </a:lnTo>
                    <a:lnTo>
                      <a:pt x="90" y="150"/>
                    </a:lnTo>
                    <a:lnTo>
                      <a:pt x="87" y="145"/>
                    </a:lnTo>
                    <a:lnTo>
                      <a:pt x="85" y="140"/>
                    </a:lnTo>
                    <a:lnTo>
                      <a:pt x="82" y="133"/>
                    </a:lnTo>
                    <a:lnTo>
                      <a:pt x="80" y="129"/>
                    </a:lnTo>
                    <a:lnTo>
                      <a:pt x="77" y="121"/>
                    </a:lnTo>
                    <a:lnTo>
                      <a:pt x="73" y="114"/>
                    </a:lnTo>
                    <a:lnTo>
                      <a:pt x="71" y="107"/>
                    </a:lnTo>
                    <a:lnTo>
                      <a:pt x="68" y="102"/>
                    </a:lnTo>
                    <a:lnTo>
                      <a:pt x="66" y="99"/>
                    </a:lnTo>
                    <a:lnTo>
                      <a:pt x="66" y="97"/>
                    </a:lnTo>
                    <a:lnTo>
                      <a:pt x="65" y="92"/>
                    </a:lnTo>
                    <a:lnTo>
                      <a:pt x="63" y="87"/>
                    </a:lnTo>
                    <a:lnTo>
                      <a:pt x="61" y="80"/>
                    </a:lnTo>
                    <a:lnTo>
                      <a:pt x="58" y="75"/>
                    </a:lnTo>
                    <a:lnTo>
                      <a:pt x="53" y="66"/>
                    </a:lnTo>
                    <a:lnTo>
                      <a:pt x="49" y="58"/>
                    </a:lnTo>
                    <a:lnTo>
                      <a:pt x="44" y="51"/>
                    </a:lnTo>
                    <a:lnTo>
                      <a:pt x="41" y="44"/>
                    </a:lnTo>
                    <a:lnTo>
                      <a:pt x="36" y="35"/>
                    </a:lnTo>
                    <a:lnTo>
                      <a:pt x="30" y="29"/>
                    </a:lnTo>
                    <a:lnTo>
                      <a:pt x="25" y="20"/>
                    </a:lnTo>
                    <a:lnTo>
                      <a:pt x="20" y="15"/>
                    </a:lnTo>
                    <a:lnTo>
                      <a:pt x="15" y="8"/>
                    </a:lnTo>
                    <a:lnTo>
                      <a:pt x="8" y="5"/>
                    </a:lnTo>
                    <a:lnTo>
                      <a:pt x="5" y="1"/>
                    </a:lnTo>
                    <a:lnTo>
                      <a:pt x="0" y="0"/>
                    </a:lnTo>
                    <a:lnTo>
                      <a:pt x="27" y="88"/>
                    </a:lnTo>
                    <a:lnTo>
                      <a:pt x="29" y="92"/>
                    </a:lnTo>
                    <a:lnTo>
                      <a:pt x="30" y="95"/>
                    </a:lnTo>
                    <a:lnTo>
                      <a:pt x="34" y="102"/>
                    </a:lnTo>
                    <a:lnTo>
                      <a:pt x="37" y="107"/>
                    </a:lnTo>
                    <a:lnTo>
                      <a:pt x="41" y="116"/>
                    </a:lnTo>
                    <a:lnTo>
                      <a:pt x="42" y="119"/>
                    </a:lnTo>
                    <a:lnTo>
                      <a:pt x="46" y="124"/>
                    </a:lnTo>
                    <a:lnTo>
                      <a:pt x="49" y="129"/>
                    </a:lnTo>
                    <a:lnTo>
                      <a:pt x="51" y="136"/>
                    </a:lnTo>
                    <a:lnTo>
                      <a:pt x="53" y="140"/>
                    </a:lnTo>
                    <a:lnTo>
                      <a:pt x="56" y="145"/>
                    </a:lnTo>
                    <a:lnTo>
                      <a:pt x="58" y="150"/>
                    </a:lnTo>
                    <a:lnTo>
                      <a:pt x="61" y="155"/>
                    </a:lnTo>
                    <a:lnTo>
                      <a:pt x="63" y="162"/>
                    </a:lnTo>
                    <a:lnTo>
                      <a:pt x="65" y="167"/>
                    </a:lnTo>
                    <a:lnTo>
                      <a:pt x="68" y="172"/>
                    </a:lnTo>
                    <a:lnTo>
                      <a:pt x="71" y="177"/>
                    </a:lnTo>
                    <a:lnTo>
                      <a:pt x="73" y="182"/>
                    </a:lnTo>
                    <a:lnTo>
                      <a:pt x="75" y="187"/>
                    </a:lnTo>
                    <a:lnTo>
                      <a:pt x="77" y="193"/>
                    </a:lnTo>
                    <a:lnTo>
                      <a:pt x="80" y="198"/>
                    </a:lnTo>
                    <a:lnTo>
                      <a:pt x="83" y="208"/>
                    </a:lnTo>
                    <a:lnTo>
                      <a:pt x="89" y="218"/>
                    </a:lnTo>
                    <a:lnTo>
                      <a:pt x="89" y="222"/>
                    </a:lnTo>
                    <a:lnTo>
                      <a:pt x="90" y="225"/>
                    </a:lnTo>
                    <a:lnTo>
                      <a:pt x="92" y="232"/>
                    </a:lnTo>
                    <a:lnTo>
                      <a:pt x="95" y="237"/>
                    </a:lnTo>
                    <a:lnTo>
                      <a:pt x="97" y="244"/>
                    </a:lnTo>
                    <a:lnTo>
                      <a:pt x="100" y="251"/>
                    </a:lnTo>
                    <a:lnTo>
                      <a:pt x="102" y="257"/>
                    </a:lnTo>
                    <a:lnTo>
                      <a:pt x="107" y="266"/>
                    </a:lnTo>
                    <a:lnTo>
                      <a:pt x="109" y="273"/>
                    </a:lnTo>
                    <a:lnTo>
                      <a:pt x="112" y="280"/>
                    </a:lnTo>
                    <a:lnTo>
                      <a:pt x="116" y="288"/>
                    </a:lnTo>
                    <a:lnTo>
                      <a:pt x="119" y="297"/>
                    </a:lnTo>
                    <a:lnTo>
                      <a:pt x="123" y="305"/>
                    </a:lnTo>
                    <a:lnTo>
                      <a:pt x="126" y="314"/>
                    </a:lnTo>
                    <a:lnTo>
                      <a:pt x="131" y="321"/>
                    </a:lnTo>
                    <a:lnTo>
                      <a:pt x="135" y="329"/>
                    </a:lnTo>
                    <a:lnTo>
                      <a:pt x="138" y="338"/>
                    </a:lnTo>
                    <a:lnTo>
                      <a:pt x="141" y="345"/>
                    </a:lnTo>
                    <a:lnTo>
                      <a:pt x="145" y="351"/>
                    </a:lnTo>
                    <a:lnTo>
                      <a:pt x="148" y="360"/>
                    </a:lnTo>
                    <a:lnTo>
                      <a:pt x="150" y="367"/>
                    </a:lnTo>
                    <a:lnTo>
                      <a:pt x="155" y="374"/>
                    </a:lnTo>
                    <a:lnTo>
                      <a:pt x="157" y="379"/>
                    </a:lnTo>
                    <a:lnTo>
                      <a:pt x="160" y="387"/>
                    </a:lnTo>
                    <a:lnTo>
                      <a:pt x="162" y="392"/>
                    </a:lnTo>
                    <a:lnTo>
                      <a:pt x="165" y="397"/>
                    </a:lnTo>
                    <a:lnTo>
                      <a:pt x="169" y="403"/>
                    </a:lnTo>
                    <a:lnTo>
                      <a:pt x="170" y="408"/>
                    </a:lnTo>
                    <a:lnTo>
                      <a:pt x="174" y="413"/>
                    </a:lnTo>
                    <a:lnTo>
                      <a:pt x="176" y="418"/>
                    </a:lnTo>
                    <a:lnTo>
                      <a:pt x="181" y="421"/>
                    </a:lnTo>
                    <a:lnTo>
                      <a:pt x="189" y="427"/>
                    </a:lnTo>
                    <a:lnTo>
                      <a:pt x="194" y="432"/>
                    </a:lnTo>
                    <a:lnTo>
                      <a:pt x="199" y="437"/>
                    </a:lnTo>
                    <a:lnTo>
                      <a:pt x="206" y="442"/>
                    </a:lnTo>
                    <a:lnTo>
                      <a:pt x="215" y="449"/>
                    </a:lnTo>
                    <a:lnTo>
                      <a:pt x="220" y="454"/>
                    </a:lnTo>
                    <a:lnTo>
                      <a:pt x="228" y="461"/>
                    </a:lnTo>
                    <a:lnTo>
                      <a:pt x="237" y="469"/>
                    </a:lnTo>
                    <a:lnTo>
                      <a:pt x="246" y="478"/>
                    </a:lnTo>
                    <a:lnTo>
                      <a:pt x="254" y="485"/>
                    </a:lnTo>
                    <a:lnTo>
                      <a:pt x="261" y="493"/>
                    </a:lnTo>
                    <a:lnTo>
                      <a:pt x="271" y="502"/>
                    </a:lnTo>
                    <a:lnTo>
                      <a:pt x="280" y="512"/>
                    </a:lnTo>
                    <a:lnTo>
                      <a:pt x="288" y="519"/>
                    </a:lnTo>
                    <a:lnTo>
                      <a:pt x="297" y="529"/>
                    </a:lnTo>
                    <a:lnTo>
                      <a:pt x="305" y="538"/>
                    </a:lnTo>
                    <a:lnTo>
                      <a:pt x="314" y="548"/>
                    </a:lnTo>
                    <a:lnTo>
                      <a:pt x="321" y="556"/>
                    </a:lnTo>
                    <a:lnTo>
                      <a:pt x="329" y="567"/>
                    </a:lnTo>
                    <a:lnTo>
                      <a:pt x="336" y="575"/>
                    </a:lnTo>
                    <a:lnTo>
                      <a:pt x="345" y="585"/>
                    </a:lnTo>
                    <a:lnTo>
                      <a:pt x="350" y="592"/>
                    </a:lnTo>
                    <a:lnTo>
                      <a:pt x="356" y="601"/>
                    </a:lnTo>
                    <a:lnTo>
                      <a:pt x="362" y="608"/>
                    </a:lnTo>
                    <a:lnTo>
                      <a:pt x="367" y="613"/>
                    </a:lnTo>
                    <a:lnTo>
                      <a:pt x="370" y="618"/>
                    </a:lnTo>
                    <a:lnTo>
                      <a:pt x="374" y="621"/>
                    </a:lnTo>
                    <a:lnTo>
                      <a:pt x="375" y="623"/>
                    </a:lnTo>
                    <a:lnTo>
                      <a:pt x="377" y="625"/>
                    </a:lnTo>
                    <a:lnTo>
                      <a:pt x="403" y="604"/>
                    </a:lnTo>
                    <a:lnTo>
                      <a:pt x="403" y="6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184"/>
              <p:cNvSpPr>
                <a:spLocks/>
              </p:cNvSpPr>
              <p:nvPr/>
            </p:nvSpPr>
            <p:spPr bwMode="auto">
              <a:xfrm>
                <a:off x="3754" y="2085"/>
                <a:ext cx="103" cy="101"/>
              </a:xfrm>
              <a:custGeom>
                <a:avLst/>
                <a:gdLst>
                  <a:gd name="T0" fmla="*/ 244 w 341"/>
                  <a:gd name="T1" fmla="*/ 28 h 357"/>
                  <a:gd name="T2" fmla="*/ 242 w 341"/>
                  <a:gd name="T3" fmla="*/ 41 h 357"/>
                  <a:gd name="T4" fmla="*/ 244 w 341"/>
                  <a:gd name="T5" fmla="*/ 62 h 357"/>
                  <a:gd name="T6" fmla="*/ 249 w 341"/>
                  <a:gd name="T7" fmla="*/ 82 h 357"/>
                  <a:gd name="T8" fmla="*/ 254 w 341"/>
                  <a:gd name="T9" fmla="*/ 101 h 357"/>
                  <a:gd name="T10" fmla="*/ 257 w 341"/>
                  <a:gd name="T11" fmla="*/ 118 h 357"/>
                  <a:gd name="T12" fmla="*/ 264 w 341"/>
                  <a:gd name="T13" fmla="*/ 133 h 357"/>
                  <a:gd name="T14" fmla="*/ 271 w 341"/>
                  <a:gd name="T15" fmla="*/ 152 h 357"/>
                  <a:gd name="T16" fmla="*/ 281 w 341"/>
                  <a:gd name="T17" fmla="*/ 178 h 357"/>
                  <a:gd name="T18" fmla="*/ 288 w 341"/>
                  <a:gd name="T19" fmla="*/ 198 h 357"/>
                  <a:gd name="T20" fmla="*/ 297 w 341"/>
                  <a:gd name="T21" fmla="*/ 217 h 357"/>
                  <a:gd name="T22" fmla="*/ 300 w 341"/>
                  <a:gd name="T23" fmla="*/ 234 h 357"/>
                  <a:gd name="T24" fmla="*/ 303 w 341"/>
                  <a:gd name="T25" fmla="*/ 255 h 357"/>
                  <a:gd name="T26" fmla="*/ 307 w 341"/>
                  <a:gd name="T27" fmla="*/ 275 h 357"/>
                  <a:gd name="T28" fmla="*/ 308 w 341"/>
                  <a:gd name="T29" fmla="*/ 292 h 357"/>
                  <a:gd name="T30" fmla="*/ 308 w 341"/>
                  <a:gd name="T31" fmla="*/ 309 h 357"/>
                  <a:gd name="T32" fmla="*/ 298 w 341"/>
                  <a:gd name="T33" fmla="*/ 304 h 357"/>
                  <a:gd name="T34" fmla="*/ 281 w 341"/>
                  <a:gd name="T35" fmla="*/ 291 h 357"/>
                  <a:gd name="T36" fmla="*/ 261 w 341"/>
                  <a:gd name="T37" fmla="*/ 275 h 357"/>
                  <a:gd name="T38" fmla="*/ 240 w 341"/>
                  <a:gd name="T39" fmla="*/ 258 h 357"/>
                  <a:gd name="T40" fmla="*/ 227 w 341"/>
                  <a:gd name="T41" fmla="*/ 244 h 357"/>
                  <a:gd name="T42" fmla="*/ 211 w 341"/>
                  <a:gd name="T43" fmla="*/ 227 h 357"/>
                  <a:gd name="T44" fmla="*/ 196 w 341"/>
                  <a:gd name="T45" fmla="*/ 205 h 357"/>
                  <a:gd name="T46" fmla="*/ 179 w 341"/>
                  <a:gd name="T47" fmla="*/ 185 h 357"/>
                  <a:gd name="T48" fmla="*/ 167 w 341"/>
                  <a:gd name="T49" fmla="*/ 168 h 357"/>
                  <a:gd name="T50" fmla="*/ 157 w 341"/>
                  <a:gd name="T51" fmla="*/ 156 h 357"/>
                  <a:gd name="T52" fmla="*/ 146 w 341"/>
                  <a:gd name="T53" fmla="*/ 140 h 357"/>
                  <a:gd name="T54" fmla="*/ 124 w 341"/>
                  <a:gd name="T55" fmla="*/ 115 h 357"/>
                  <a:gd name="T56" fmla="*/ 107 w 341"/>
                  <a:gd name="T57" fmla="*/ 94 h 357"/>
                  <a:gd name="T58" fmla="*/ 93 w 341"/>
                  <a:gd name="T59" fmla="*/ 79 h 357"/>
                  <a:gd name="T60" fmla="*/ 81 w 341"/>
                  <a:gd name="T61" fmla="*/ 63 h 357"/>
                  <a:gd name="T62" fmla="*/ 59 w 341"/>
                  <a:gd name="T63" fmla="*/ 39 h 357"/>
                  <a:gd name="T64" fmla="*/ 44 w 341"/>
                  <a:gd name="T65" fmla="*/ 24 h 357"/>
                  <a:gd name="T66" fmla="*/ 27 w 341"/>
                  <a:gd name="T67" fmla="*/ 10 h 357"/>
                  <a:gd name="T68" fmla="*/ 6 w 341"/>
                  <a:gd name="T69" fmla="*/ 0 h 357"/>
                  <a:gd name="T70" fmla="*/ 27 w 341"/>
                  <a:gd name="T71" fmla="*/ 46 h 357"/>
                  <a:gd name="T72" fmla="*/ 150 w 341"/>
                  <a:gd name="T73" fmla="*/ 200 h 357"/>
                  <a:gd name="T74" fmla="*/ 163 w 341"/>
                  <a:gd name="T75" fmla="*/ 215 h 357"/>
                  <a:gd name="T76" fmla="*/ 182 w 341"/>
                  <a:gd name="T77" fmla="*/ 241 h 357"/>
                  <a:gd name="T78" fmla="*/ 204 w 341"/>
                  <a:gd name="T79" fmla="*/ 267 h 357"/>
                  <a:gd name="T80" fmla="*/ 225 w 341"/>
                  <a:gd name="T81" fmla="*/ 289 h 357"/>
                  <a:gd name="T82" fmla="*/ 240 w 341"/>
                  <a:gd name="T83" fmla="*/ 303 h 357"/>
                  <a:gd name="T84" fmla="*/ 259 w 341"/>
                  <a:gd name="T85" fmla="*/ 314 h 357"/>
                  <a:gd name="T86" fmla="*/ 278 w 341"/>
                  <a:gd name="T87" fmla="*/ 328 h 357"/>
                  <a:gd name="T88" fmla="*/ 297 w 341"/>
                  <a:gd name="T89" fmla="*/ 342 h 357"/>
                  <a:gd name="T90" fmla="*/ 314 w 341"/>
                  <a:gd name="T91" fmla="*/ 354 h 357"/>
                  <a:gd name="T92" fmla="*/ 327 w 341"/>
                  <a:gd name="T93" fmla="*/ 352 h 357"/>
                  <a:gd name="T94" fmla="*/ 341 w 341"/>
                  <a:gd name="T95" fmla="*/ 342 h 357"/>
                  <a:gd name="T96" fmla="*/ 339 w 341"/>
                  <a:gd name="T97" fmla="*/ 328 h 357"/>
                  <a:gd name="T98" fmla="*/ 339 w 341"/>
                  <a:gd name="T99" fmla="*/ 303 h 357"/>
                  <a:gd name="T100" fmla="*/ 337 w 341"/>
                  <a:gd name="T101" fmla="*/ 284 h 357"/>
                  <a:gd name="T102" fmla="*/ 336 w 341"/>
                  <a:gd name="T103" fmla="*/ 263 h 357"/>
                  <a:gd name="T104" fmla="*/ 334 w 341"/>
                  <a:gd name="T105" fmla="*/ 238 h 357"/>
                  <a:gd name="T106" fmla="*/ 332 w 341"/>
                  <a:gd name="T107" fmla="*/ 221 h 357"/>
                  <a:gd name="T108" fmla="*/ 326 w 341"/>
                  <a:gd name="T109" fmla="*/ 200 h 357"/>
                  <a:gd name="T110" fmla="*/ 314 w 341"/>
                  <a:gd name="T111" fmla="*/ 174 h 357"/>
                  <a:gd name="T112" fmla="*/ 305 w 341"/>
                  <a:gd name="T113" fmla="*/ 157 h 357"/>
                  <a:gd name="T114" fmla="*/ 297 w 341"/>
                  <a:gd name="T115" fmla="*/ 137 h 357"/>
                  <a:gd name="T116" fmla="*/ 288 w 341"/>
                  <a:gd name="T117" fmla="*/ 110 h 357"/>
                  <a:gd name="T118" fmla="*/ 244 w 341"/>
                  <a:gd name="T119" fmla="*/ 2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57">
                    <a:moveTo>
                      <a:pt x="244" y="24"/>
                    </a:moveTo>
                    <a:lnTo>
                      <a:pt x="244" y="24"/>
                    </a:lnTo>
                    <a:lnTo>
                      <a:pt x="244" y="28"/>
                    </a:lnTo>
                    <a:lnTo>
                      <a:pt x="242" y="31"/>
                    </a:lnTo>
                    <a:lnTo>
                      <a:pt x="242" y="38"/>
                    </a:lnTo>
                    <a:lnTo>
                      <a:pt x="242" y="41"/>
                    </a:lnTo>
                    <a:lnTo>
                      <a:pt x="242" y="46"/>
                    </a:lnTo>
                    <a:lnTo>
                      <a:pt x="242" y="53"/>
                    </a:lnTo>
                    <a:lnTo>
                      <a:pt x="244" y="62"/>
                    </a:lnTo>
                    <a:lnTo>
                      <a:pt x="245" y="69"/>
                    </a:lnTo>
                    <a:lnTo>
                      <a:pt x="249" y="79"/>
                    </a:lnTo>
                    <a:lnTo>
                      <a:pt x="249" y="82"/>
                    </a:lnTo>
                    <a:lnTo>
                      <a:pt x="250" y="89"/>
                    </a:lnTo>
                    <a:lnTo>
                      <a:pt x="252" y="94"/>
                    </a:lnTo>
                    <a:lnTo>
                      <a:pt x="254" y="101"/>
                    </a:lnTo>
                    <a:lnTo>
                      <a:pt x="256" y="106"/>
                    </a:lnTo>
                    <a:lnTo>
                      <a:pt x="257" y="113"/>
                    </a:lnTo>
                    <a:lnTo>
                      <a:pt x="257" y="118"/>
                    </a:lnTo>
                    <a:lnTo>
                      <a:pt x="261" y="123"/>
                    </a:lnTo>
                    <a:lnTo>
                      <a:pt x="261" y="128"/>
                    </a:lnTo>
                    <a:lnTo>
                      <a:pt x="264" y="133"/>
                    </a:lnTo>
                    <a:lnTo>
                      <a:pt x="264" y="139"/>
                    </a:lnTo>
                    <a:lnTo>
                      <a:pt x="267" y="144"/>
                    </a:lnTo>
                    <a:lnTo>
                      <a:pt x="271" y="152"/>
                    </a:lnTo>
                    <a:lnTo>
                      <a:pt x="274" y="161"/>
                    </a:lnTo>
                    <a:lnTo>
                      <a:pt x="278" y="169"/>
                    </a:lnTo>
                    <a:lnTo>
                      <a:pt x="281" y="178"/>
                    </a:lnTo>
                    <a:lnTo>
                      <a:pt x="283" y="185"/>
                    </a:lnTo>
                    <a:lnTo>
                      <a:pt x="286" y="191"/>
                    </a:lnTo>
                    <a:lnTo>
                      <a:pt x="288" y="198"/>
                    </a:lnTo>
                    <a:lnTo>
                      <a:pt x="291" y="205"/>
                    </a:lnTo>
                    <a:lnTo>
                      <a:pt x="293" y="210"/>
                    </a:lnTo>
                    <a:lnTo>
                      <a:pt x="297" y="217"/>
                    </a:lnTo>
                    <a:lnTo>
                      <a:pt x="298" y="222"/>
                    </a:lnTo>
                    <a:lnTo>
                      <a:pt x="300" y="229"/>
                    </a:lnTo>
                    <a:lnTo>
                      <a:pt x="300" y="234"/>
                    </a:lnTo>
                    <a:lnTo>
                      <a:pt x="302" y="241"/>
                    </a:lnTo>
                    <a:lnTo>
                      <a:pt x="302" y="246"/>
                    </a:lnTo>
                    <a:lnTo>
                      <a:pt x="303" y="255"/>
                    </a:lnTo>
                    <a:lnTo>
                      <a:pt x="303" y="260"/>
                    </a:lnTo>
                    <a:lnTo>
                      <a:pt x="305" y="268"/>
                    </a:lnTo>
                    <a:lnTo>
                      <a:pt x="307" y="275"/>
                    </a:lnTo>
                    <a:lnTo>
                      <a:pt x="307" y="282"/>
                    </a:lnTo>
                    <a:lnTo>
                      <a:pt x="307" y="287"/>
                    </a:lnTo>
                    <a:lnTo>
                      <a:pt x="308" y="292"/>
                    </a:lnTo>
                    <a:lnTo>
                      <a:pt x="308" y="297"/>
                    </a:lnTo>
                    <a:lnTo>
                      <a:pt x="308" y="303"/>
                    </a:lnTo>
                    <a:lnTo>
                      <a:pt x="308" y="309"/>
                    </a:lnTo>
                    <a:lnTo>
                      <a:pt x="310" y="313"/>
                    </a:lnTo>
                    <a:lnTo>
                      <a:pt x="307" y="309"/>
                    </a:lnTo>
                    <a:lnTo>
                      <a:pt x="298" y="304"/>
                    </a:lnTo>
                    <a:lnTo>
                      <a:pt x="293" y="301"/>
                    </a:lnTo>
                    <a:lnTo>
                      <a:pt x="288" y="296"/>
                    </a:lnTo>
                    <a:lnTo>
                      <a:pt x="281" y="291"/>
                    </a:lnTo>
                    <a:lnTo>
                      <a:pt x="274" y="287"/>
                    </a:lnTo>
                    <a:lnTo>
                      <a:pt x="267" y="280"/>
                    </a:lnTo>
                    <a:lnTo>
                      <a:pt x="261" y="275"/>
                    </a:lnTo>
                    <a:lnTo>
                      <a:pt x="252" y="270"/>
                    </a:lnTo>
                    <a:lnTo>
                      <a:pt x="247" y="265"/>
                    </a:lnTo>
                    <a:lnTo>
                      <a:pt x="240" y="258"/>
                    </a:lnTo>
                    <a:lnTo>
                      <a:pt x="233" y="253"/>
                    </a:lnTo>
                    <a:lnTo>
                      <a:pt x="228" y="248"/>
                    </a:lnTo>
                    <a:lnTo>
                      <a:pt x="227" y="244"/>
                    </a:lnTo>
                    <a:lnTo>
                      <a:pt x="221" y="239"/>
                    </a:lnTo>
                    <a:lnTo>
                      <a:pt x="216" y="234"/>
                    </a:lnTo>
                    <a:lnTo>
                      <a:pt x="211" y="227"/>
                    </a:lnTo>
                    <a:lnTo>
                      <a:pt x="206" y="221"/>
                    </a:lnTo>
                    <a:lnTo>
                      <a:pt x="201" y="212"/>
                    </a:lnTo>
                    <a:lnTo>
                      <a:pt x="196" y="205"/>
                    </a:lnTo>
                    <a:lnTo>
                      <a:pt x="191" y="198"/>
                    </a:lnTo>
                    <a:lnTo>
                      <a:pt x="184" y="191"/>
                    </a:lnTo>
                    <a:lnTo>
                      <a:pt x="179" y="185"/>
                    </a:lnTo>
                    <a:lnTo>
                      <a:pt x="174" y="178"/>
                    </a:lnTo>
                    <a:lnTo>
                      <a:pt x="168" y="173"/>
                    </a:lnTo>
                    <a:lnTo>
                      <a:pt x="167" y="168"/>
                    </a:lnTo>
                    <a:lnTo>
                      <a:pt x="160" y="159"/>
                    </a:lnTo>
                    <a:lnTo>
                      <a:pt x="158" y="157"/>
                    </a:lnTo>
                    <a:lnTo>
                      <a:pt x="157" y="156"/>
                    </a:lnTo>
                    <a:lnTo>
                      <a:pt x="155" y="152"/>
                    </a:lnTo>
                    <a:lnTo>
                      <a:pt x="150" y="147"/>
                    </a:lnTo>
                    <a:lnTo>
                      <a:pt x="146" y="140"/>
                    </a:lnTo>
                    <a:lnTo>
                      <a:pt x="139" y="133"/>
                    </a:lnTo>
                    <a:lnTo>
                      <a:pt x="133" y="125"/>
                    </a:lnTo>
                    <a:lnTo>
                      <a:pt x="124" y="115"/>
                    </a:lnTo>
                    <a:lnTo>
                      <a:pt x="117" y="104"/>
                    </a:lnTo>
                    <a:lnTo>
                      <a:pt x="112" y="99"/>
                    </a:lnTo>
                    <a:lnTo>
                      <a:pt x="107" y="94"/>
                    </a:lnTo>
                    <a:lnTo>
                      <a:pt x="104" y="89"/>
                    </a:lnTo>
                    <a:lnTo>
                      <a:pt x="99" y="84"/>
                    </a:lnTo>
                    <a:lnTo>
                      <a:pt x="93" y="79"/>
                    </a:lnTo>
                    <a:lnTo>
                      <a:pt x="90" y="72"/>
                    </a:lnTo>
                    <a:lnTo>
                      <a:pt x="85" y="69"/>
                    </a:lnTo>
                    <a:lnTo>
                      <a:pt x="81" y="63"/>
                    </a:lnTo>
                    <a:lnTo>
                      <a:pt x="73" y="53"/>
                    </a:lnTo>
                    <a:lnTo>
                      <a:pt x="66" y="46"/>
                    </a:lnTo>
                    <a:lnTo>
                      <a:pt x="59" y="39"/>
                    </a:lnTo>
                    <a:lnTo>
                      <a:pt x="54" y="34"/>
                    </a:lnTo>
                    <a:lnTo>
                      <a:pt x="49" y="29"/>
                    </a:lnTo>
                    <a:lnTo>
                      <a:pt x="44" y="24"/>
                    </a:lnTo>
                    <a:lnTo>
                      <a:pt x="39" y="21"/>
                    </a:lnTo>
                    <a:lnTo>
                      <a:pt x="35" y="17"/>
                    </a:lnTo>
                    <a:lnTo>
                      <a:pt x="27" y="10"/>
                    </a:lnTo>
                    <a:lnTo>
                      <a:pt x="20" y="7"/>
                    </a:lnTo>
                    <a:lnTo>
                      <a:pt x="11" y="4"/>
                    </a:lnTo>
                    <a:lnTo>
                      <a:pt x="6" y="0"/>
                    </a:lnTo>
                    <a:lnTo>
                      <a:pt x="1" y="0"/>
                    </a:lnTo>
                    <a:lnTo>
                      <a:pt x="0" y="0"/>
                    </a:lnTo>
                    <a:lnTo>
                      <a:pt x="27" y="46"/>
                    </a:lnTo>
                    <a:lnTo>
                      <a:pt x="59" y="67"/>
                    </a:lnTo>
                    <a:lnTo>
                      <a:pt x="148" y="197"/>
                    </a:lnTo>
                    <a:lnTo>
                      <a:pt x="150" y="200"/>
                    </a:lnTo>
                    <a:lnTo>
                      <a:pt x="153" y="203"/>
                    </a:lnTo>
                    <a:lnTo>
                      <a:pt x="158" y="210"/>
                    </a:lnTo>
                    <a:lnTo>
                      <a:pt x="163" y="215"/>
                    </a:lnTo>
                    <a:lnTo>
                      <a:pt x="168" y="224"/>
                    </a:lnTo>
                    <a:lnTo>
                      <a:pt x="174" y="232"/>
                    </a:lnTo>
                    <a:lnTo>
                      <a:pt x="182" y="241"/>
                    </a:lnTo>
                    <a:lnTo>
                      <a:pt x="189" y="250"/>
                    </a:lnTo>
                    <a:lnTo>
                      <a:pt x="196" y="258"/>
                    </a:lnTo>
                    <a:lnTo>
                      <a:pt x="204" y="267"/>
                    </a:lnTo>
                    <a:lnTo>
                      <a:pt x="211" y="275"/>
                    </a:lnTo>
                    <a:lnTo>
                      <a:pt x="218" y="282"/>
                    </a:lnTo>
                    <a:lnTo>
                      <a:pt x="225" y="289"/>
                    </a:lnTo>
                    <a:lnTo>
                      <a:pt x="230" y="294"/>
                    </a:lnTo>
                    <a:lnTo>
                      <a:pt x="237" y="299"/>
                    </a:lnTo>
                    <a:lnTo>
                      <a:pt x="240" y="303"/>
                    </a:lnTo>
                    <a:lnTo>
                      <a:pt x="247" y="306"/>
                    </a:lnTo>
                    <a:lnTo>
                      <a:pt x="252" y="309"/>
                    </a:lnTo>
                    <a:lnTo>
                      <a:pt x="259" y="314"/>
                    </a:lnTo>
                    <a:lnTo>
                      <a:pt x="266" y="320"/>
                    </a:lnTo>
                    <a:lnTo>
                      <a:pt x="273" y="325"/>
                    </a:lnTo>
                    <a:lnTo>
                      <a:pt x="278" y="328"/>
                    </a:lnTo>
                    <a:lnTo>
                      <a:pt x="286" y="335"/>
                    </a:lnTo>
                    <a:lnTo>
                      <a:pt x="291" y="338"/>
                    </a:lnTo>
                    <a:lnTo>
                      <a:pt x="297" y="342"/>
                    </a:lnTo>
                    <a:lnTo>
                      <a:pt x="302" y="347"/>
                    </a:lnTo>
                    <a:lnTo>
                      <a:pt x="307" y="350"/>
                    </a:lnTo>
                    <a:lnTo>
                      <a:pt x="314" y="354"/>
                    </a:lnTo>
                    <a:lnTo>
                      <a:pt x="315" y="357"/>
                    </a:lnTo>
                    <a:lnTo>
                      <a:pt x="319" y="355"/>
                    </a:lnTo>
                    <a:lnTo>
                      <a:pt x="327" y="352"/>
                    </a:lnTo>
                    <a:lnTo>
                      <a:pt x="336" y="347"/>
                    </a:lnTo>
                    <a:lnTo>
                      <a:pt x="341" y="345"/>
                    </a:lnTo>
                    <a:lnTo>
                      <a:pt x="341" y="342"/>
                    </a:lnTo>
                    <a:lnTo>
                      <a:pt x="341" y="338"/>
                    </a:lnTo>
                    <a:lnTo>
                      <a:pt x="339" y="333"/>
                    </a:lnTo>
                    <a:lnTo>
                      <a:pt x="339" y="328"/>
                    </a:lnTo>
                    <a:lnTo>
                      <a:pt x="339" y="320"/>
                    </a:lnTo>
                    <a:lnTo>
                      <a:pt x="339" y="313"/>
                    </a:lnTo>
                    <a:lnTo>
                      <a:pt x="339" y="303"/>
                    </a:lnTo>
                    <a:lnTo>
                      <a:pt x="339" y="294"/>
                    </a:lnTo>
                    <a:lnTo>
                      <a:pt x="337" y="289"/>
                    </a:lnTo>
                    <a:lnTo>
                      <a:pt x="337" y="284"/>
                    </a:lnTo>
                    <a:lnTo>
                      <a:pt x="337" y="279"/>
                    </a:lnTo>
                    <a:lnTo>
                      <a:pt x="337" y="273"/>
                    </a:lnTo>
                    <a:lnTo>
                      <a:pt x="336" y="263"/>
                    </a:lnTo>
                    <a:lnTo>
                      <a:pt x="336" y="255"/>
                    </a:lnTo>
                    <a:lnTo>
                      <a:pt x="336" y="246"/>
                    </a:lnTo>
                    <a:lnTo>
                      <a:pt x="334" y="238"/>
                    </a:lnTo>
                    <a:lnTo>
                      <a:pt x="334" y="232"/>
                    </a:lnTo>
                    <a:lnTo>
                      <a:pt x="334" y="227"/>
                    </a:lnTo>
                    <a:lnTo>
                      <a:pt x="332" y="221"/>
                    </a:lnTo>
                    <a:lnTo>
                      <a:pt x="331" y="215"/>
                    </a:lnTo>
                    <a:lnTo>
                      <a:pt x="327" y="209"/>
                    </a:lnTo>
                    <a:lnTo>
                      <a:pt x="326" y="200"/>
                    </a:lnTo>
                    <a:lnTo>
                      <a:pt x="322" y="193"/>
                    </a:lnTo>
                    <a:lnTo>
                      <a:pt x="317" y="185"/>
                    </a:lnTo>
                    <a:lnTo>
                      <a:pt x="314" y="174"/>
                    </a:lnTo>
                    <a:lnTo>
                      <a:pt x="310" y="166"/>
                    </a:lnTo>
                    <a:lnTo>
                      <a:pt x="308" y="161"/>
                    </a:lnTo>
                    <a:lnTo>
                      <a:pt x="305" y="157"/>
                    </a:lnTo>
                    <a:lnTo>
                      <a:pt x="303" y="151"/>
                    </a:lnTo>
                    <a:lnTo>
                      <a:pt x="302" y="147"/>
                    </a:lnTo>
                    <a:lnTo>
                      <a:pt x="297" y="137"/>
                    </a:lnTo>
                    <a:lnTo>
                      <a:pt x="295" y="128"/>
                    </a:lnTo>
                    <a:lnTo>
                      <a:pt x="290" y="118"/>
                    </a:lnTo>
                    <a:lnTo>
                      <a:pt x="288" y="110"/>
                    </a:lnTo>
                    <a:lnTo>
                      <a:pt x="286" y="101"/>
                    </a:lnTo>
                    <a:lnTo>
                      <a:pt x="286" y="92"/>
                    </a:lnTo>
                    <a:lnTo>
                      <a:pt x="244" y="24"/>
                    </a:lnTo>
                    <a:lnTo>
                      <a:pt x="24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185"/>
              <p:cNvSpPr>
                <a:spLocks/>
              </p:cNvSpPr>
              <p:nvPr/>
            </p:nvSpPr>
            <p:spPr bwMode="auto">
              <a:xfrm>
                <a:off x="3673" y="2093"/>
                <a:ext cx="139" cy="106"/>
              </a:xfrm>
              <a:custGeom>
                <a:avLst/>
                <a:gdLst>
                  <a:gd name="T0" fmla="*/ 195 w 459"/>
                  <a:gd name="T1" fmla="*/ 10 h 379"/>
                  <a:gd name="T2" fmla="*/ 195 w 459"/>
                  <a:gd name="T3" fmla="*/ 32 h 379"/>
                  <a:gd name="T4" fmla="*/ 207 w 459"/>
                  <a:gd name="T5" fmla="*/ 59 h 379"/>
                  <a:gd name="T6" fmla="*/ 229 w 459"/>
                  <a:gd name="T7" fmla="*/ 90 h 379"/>
                  <a:gd name="T8" fmla="*/ 249 w 459"/>
                  <a:gd name="T9" fmla="*/ 117 h 379"/>
                  <a:gd name="T10" fmla="*/ 273 w 459"/>
                  <a:gd name="T11" fmla="*/ 145 h 379"/>
                  <a:gd name="T12" fmla="*/ 292 w 459"/>
                  <a:gd name="T13" fmla="*/ 167 h 379"/>
                  <a:gd name="T14" fmla="*/ 311 w 459"/>
                  <a:gd name="T15" fmla="*/ 187 h 379"/>
                  <a:gd name="T16" fmla="*/ 330 w 459"/>
                  <a:gd name="T17" fmla="*/ 211 h 379"/>
                  <a:gd name="T18" fmla="*/ 348 w 459"/>
                  <a:gd name="T19" fmla="*/ 237 h 379"/>
                  <a:gd name="T20" fmla="*/ 366 w 459"/>
                  <a:gd name="T21" fmla="*/ 261 h 379"/>
                  <a:gd name="T22" fmla="*/ 384 w 459"/>
                  <a:gd name="T23" fmla="*/ 285 h 379"/>
                  <a:gd name="T24" fmla="*/ 398 w 459"/>
                  <a:gd name="T25" fmla="*/ 307 h 379"/>
                  <a:gd name="T26" fmla="*/ 417 w 459"/>
                  <a:gd name="T27" fmla="*/ 336 h 379"/>
                  <a:gd name="T28" fmla="*/ 422 w 459"/>
                  <a:gd name="T29" fmla="*/ 348 h 379"/>
                  <a:gd name="T30" fmla="*/ 398 w 459"/>
                  <a:gd name="T31" fmla="*/ 338 h 379"/>
                  <a:gd name="T32" fmla="*/ 376 w 459"/>
                  <a:gd name="T33" fmla="*/ 331 h 379"/>
                  <a:gd name="T34" fmla="*/ 348 w 459"/>
                  <a:gd name="T35" fmla="*/ 317 h 379"/>
                  <a:gd name="T36" fmla="*/ 314 w 459"/>
                  <a:gd name="T37" fmla="*/ 302 h 379"/>
                  <a:gd name="T38" fmla="*/ 280 w 459"/>
                  <a:gd name="T39" fmla="*/ 283 h 379"/>
                  <a:gd name="T40" fmla="*/ 244 w 459"/>
                  <a:gd name="T41" fmla="*/ 261 h 379"/>
                  <a:gd name="T42" fmla="*/ 208 w 459"/>
                  <a:gd name="T43" fmla="*/ 237 h 379"/>
                  <a:gd name="T44" fmla="*/ 173 w 459"/>
                  <a:gd name="T45" fmla="*/ 213 h 379"/>
                  <a:gd name="T46" fmla="*/ 142 w 459"/>
                  <a:gd name="T47" fmla="*/ 191 h 379"/>
                  <a:gd name="T48" fmla="*/ 111 w 459"/>
                  <a:gd name="T49" fmla="*/ 170 h 379"/>
                  <a:gd name="T50" fmla="*/ 86 w 459"/>
                  <a:gd name="T51" fmla="*/ 155 h 379"/>
                  <a:gd name="T52" fmla="*/ 60 w 459"/>
                  <a:gd name="T53" fmla="*/ 143 h 379"/>
                  <a:gd name="T54" fmla="*/ 36 w 459"/>
                  <a:gd name="T55" fmla="*/ 134 h 379"/>
                  <a:gd name="T56" fmla="*/ 16 w 459"/>
                  <a:gd name="T57" fmla="*/ 131 h 379"/>
                  <a:gd name="T58" fmla="*/ 0 w 459"/>
                  <a:gd name="T59" fmla="*/ 133 h 379"/>
                  <a:gd name="T60" fmla="*/ 16 w 459"/>
                  <a:gd name="T61" fmla="*/ 146 h 379"/>
                  <a:gd name="T62" fmla="*/ 36 w 459"/>
                  <a:gd name="T63" fmla="*/ 162 h 379"/>
                  <a:gd name="T64" fmla="*/ 51 w 459"/>
                  <a:gd name="T65" fmla="*/ 172 h 379"/>
                  <a:gd name="T66" fmla="*/ 72 w 459"/>
                  <a:gd name="T67" fmla="*/ 182 h 379"/>
                  <a:gd name="T68" fmla="*/ 98 w 459"/>
                  <a:gd name="T69" fmla="*/ 198 h 379"/>
                  <a:gd name="T70" fmla="*/ 132 w 459"/>
                  <a:gd name="T71" fmla="*/ 220 h 379"/>
                  <a:gd name="T72" fmla="*/ 156 w 459"/>
                  <a:gd name="T73" fmla="*/ 240 h 379"/>
                  <a:gd name="T74" fmla="*/ 183 w 459"/>
                  <a:gd name="T75" fmla="*/ 261 h 379"/>
                  <a:gd name="T76" fmla="*/ 219 w 459"/>
                  <a:gd name="T77" fmla="*/ 283 h 379"/>
                  <a:gd name="T78" fmla="*/ 253 w 459"/>
                  <a:gd name="T79" fmla="*/ 304 h 379"/>
                  <a:gd name="T80" fmla="*/ 277 w 459"/>
                  <a:gd name="T81" fmla="*/ 317 h 379"/>
                  <a:gd name="T82" fmla="*/ 316 w 459"/>
                  <a:gd name="T83" fmla="*/ 338 h 379"/>
                  <a:gd name="T84" fmla="*/ 350 w 459"/>
                  <a:gd name="T85" fmla="*/ 356 h 379"/>
                  <a:gd name="T86" fmla="*/ 379 w 459"/>
                  <a:gd name="T87" fmla="*/ 368 h 379"/>
                  <a:gd name="T88" fmla="*/ 405 w 459"/>
                  <a:gd name="T89" fmla="*/ 375 h 379"/>
                  <a:gd name="T90" fmla="*/ 432 w 459"/>
                  <a:gd name="T91" fmla="*/ 379 h 379"/>
                  <a:gd name="T92" fmla="*/ 451 w 459"/>
                  <a:gd name="T93" fmla="*/ 377 h 379"/>
                  <a:gd name="T94" fmla="*/ 458 w 459"/>
                  <a:gd name="T95" fmla="*/ 353 h 379"/>
                  <a:gd name="T96" fmla="*/ 444 w 459"/>
                  <a:gd name="T97" fmla="*/ 324 h 379"/>
                  <a:gd name="T98" fmla="*/ 432 w 459"/>
                  <a:gd name="T99" fmla="*/ 302 h 379"/>
                  <a:gd name="T100" fmla="*/ 420 w 459"/>
                  <a:gd name="T101" fmla="*/ 280 h 379"/>
                  <a:gd name="T102" fmla="*/ 403 w 459"/>
                  <a:gd name="T103" fmla="*/ 254 h 379"/>
                  <a:gd name="T104" fmla="*/ 386 w 459"/>
                  <a:gd name="T105" fmla="*/ 230 h 379"/>
                  <a:gd name="T106" fmla="*/ 371 w 459"/>
                  <a:gd name="T107" fmla="*/ 215 h 379"/>
                  <a:gd name="T108" fmla="*/ 347 w 459"/>
                  <a:gd name="T109" fmla="*/ 189 h 379"/>
                  <a:gd name="T110" fmla="*/ 321 w 459"/>
                  <a:gd name="T111" fmla="*/ 163 h 379"/>
                  <a:gd name="T112" fmla="*/ 296 w 459"/>
                  <a:gd name="T113" fmla="*/ 134 h 379"/>
                  <a:gd name="T114" fmla="*/ 272 w 459"/>
                  <a:gd name="T115" fmla="*/ 107 h 379"/>
                  <a:gd name="T116" fmla="*/ 253 w 459"/>
                  <a:gd name="T117" fmla="*/ 83 h 379"/>
                  <a:gd name="T118" fmla="*/ 243 w 459"/>
                  <a:gd name="T119" fmla="*/ 64 h 379"/>
                  <a:gd name="T120" fmla="*/ 232 w 459"/>
                  <a:gd name="T121" fmla="*/ 42 h 379"/>
                  <a:gd name="T122" fmla="*/ 219 w 459"/>
                  <a:gd name="T123" fmla="*/ 20 h 379"/>
                  <a:gd name="T124" fmla="*/ 200 w 459"/>
                  <a:gd name="T125" fmla="*/ 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9" h="379">
                    <a:moveTo>
                      <a:pt x="198" y="0"/>
                    </a:moveTo>
                    <a:lnTo>
                      <a:pt x="197" y="0"/>
                    </a:lnTo>
                    <a:lnTo>
                      <a:pt x="197" y="3"/>
                    </a:lnTo>
                    <a:lnTo>
                      <a:pt x="195" y="10"/>
                    </a:lnTo>
                    <a:lnTo>
                      <a:pt x="195" y="17"/>
                    </a:lnTo>
                    <a:lnTo>
                      <a:pt x="193" y="20"/>
                    </a:lnTo>
                    <a:lnTo>
                      <a:pt x="195" y="27"/>
                    </a:lnTo>
                    <a:lnTo>
                      <a:pt x="195" y="32"/>
                    </a:lnTo>
                    <a:lnTo>
                      <a:pt x="197" y="39"/>
                    </a:lnTo>
                    <a:lnTo>
                      <a:pt x="198" y="44"/>
                    </a:lnTo>
                    <a:lnTo>
                      <a:pt x="203" y="51"/>
                    </a:lnTo>
                    <a:lnTo>
                      <a:pt x="207" y="59"/>
                    </a:lnTo>
                    <a:lnTo>
                      <a:pt x="212" y="68"/>
                    </a:lnTo>
                    <a:lnTo>
                      <a:pt x="217" y="75"/>
                    </a:lnTo>
                    <a:lnTo>
                      <a:pt x="222" y="83"/>
                    </a:lnTo>
                    <a:lnTo>
                      <a:pt x="229" y="90"/>
                    </a:lnTo>
                    <a:lnTo>
                      <a:pt x="234" y="97"/>
                    </a:lnTo>
                    <a:lnTo>
                      <a:pt x="239" y="102"/>
                    </a:lnTo>
                    <a:lnTo>
                      <a:pt x="244" y="111"/>
                    </a:lnTo>
                    <a:lnTo>
                      <a:pt x="249" y="117"/>
                    </a:lnTo>
                    <a:lnTo>
                      <a:pt x="256" y="124"/>
                    </a:lnTo>
                    <a:lnTo>
                      <a:pt x="261" y="129"/>
                    </a:lnTo>
                    <a:lnTo>
                      <a:pt x="267" y="136"/>
                    </a:lnTo>
                    <a:lnTo>
                      <a:pt x="273" y="145"/>
                    </a:lnTo>
                    <a:lnTo>
                      <a:pt x="282" y="153"/>
                    </a:lnTo>
                    <a:lnTo>
                      <a:pt x="284" y="157"/>
                    </a:lnTo>
                    <a:lnTo>
                      <a:pt x="289" y="162"/>
                    </a:lnTo>
                    <a:lnTo>
                      <a:pt x="292" y="167"/>
                    </a:lnTo>
                    <a:lnTo>
                      <a:pt x="297" y="172"/>
                    </a:lnTo>
                    <a:lnTo>
                      <a:pt x="301" y="177"/>
                    </a:lnTo>
                    <a:lnTo>
                      <a:pt x="306" y="182"/>
                    </a:lnTo>
                    <a:lnTo>
                      <a:pt x="311" y="187"/>
                    </a:lnTo>
                    <a:lnTo>
                      <a:pt x="316" y="194"/>
                    </a:lnTo>
                    <a:lnTo>
                      <a:pt x="319" y="199"/>
                    </a:lnTo>
                    <a:lnTo>
                      <a:pt x="325" y="204"/>
                    </a:lnTo>
                    <a:lnTo>
                      <a:pt x="330" y="211"/>
                    </a:lnTo>
                    <a:lnTo>
                      <a:pt x="335" y="218"/>
                    </a:lnTo>
                    <a:lnTo>
                      <a:pt x="338" y="223"/>
                    </a:lnTo>
                    <a:lnTo>
                      <a:pt x="343" y="230"/>
                    </a:lnTo>
                    <a:lnTo>
                      <a:pt x="348" y="237"/>
                    </a:lnTo>
                    <a:lnTo>
                      <a:pt x="354" y="242"/>
                    </a:lnTo>
                    <a:lnTo>
                      <a:pt x="357" y="249"/>
                    </a:lnTo>
                    <a:lnTo>
                      <a:pt x="362" y="254"/>
                    </a:lnTo>
                    <a:lnTo>
                      <a:pt x="366" y="261"/>
                    </a:lnTo>
                    <a:lnTo>
                      <a:pt x="372" y="268"/>
                    </a:lnTo>
                    <a:lnTo>
                      <a:pt x="376" y="273"/>
                    </a:lnTo>
                    <a:lnTo>
                      <a:pt x="379" y="280"/>
                    </a:lnTo>
                    <a:lnTo>
                      <a:pt x="384" y="285"/>
                    </a:lnTo>
                    <a:lnTo>
                      <a:pt x="388" y="292"/>
                    </a:lnTo>
                    <a:lnTo>
                      <a:pt x="391" y="297"/>
                    </a:lnTo>
                    <a:lnTo>
                      <a:pt x="395" y="302"/>
                    </a:lnTo>
                    <a:lnTo>
                      <a:pt x="398" y="307"/>
                    </a:lnTo>
                    <a:lnTo>
                      <a:pt x="401" y="312"/>
                    </a:lnTo>
                    <a:lnTo>
                      <a:pt x="408" y="321"/>
                    </a:lnTo>
                    <a:lnTo>
                      <a:pt x="413" y="329"/>
                    </a:lnTo>
                    <a:lnTo>
                      <a:pt x="417" y="336"/>
                    </a:lnTo>
                    <a:lnTo>
                      <a:pt x="420" y="341"/>
                    </a:lnTo>
                    <a:lnTo>
                      <a:pt x="422" y="345"/>
                    </a:lnTo>
                    <a:lnTo>
                      <a:pt x="424" y="348"/>
                    </a:lnTo>
                    <a:lnTo>
                      <a:pt x="422" y="348"/>
                    </a:lnTo>
                    <a:lnTo>
                      <a:pt x="417" y="346"/>
                    </a:lnTo>
                    <a:lnTo>
                      <a:pt x="412" y="343"/>
                    </a:lnTo>
                    <a:lnTo>
                      <a:pt x="403" y="341"/>
                    </a:lnTo>
                    <a:lnTo>
                      <a:pt x="398" y="338"/>
                    </a:lnTo>
                    <a:lnTo>
                      <a:pt x="393" y="336"/>
                    </a:lnTo>
                    <a:lnTo>
                      <a:pt x="388" y="334"/>
                    </a:lnTo>
                    <a:lnTo>
                      <a:pt x="383" y="333"/>
                    </a:lnTo>
                    <a:lnTo>
                      <a:pt x="376" y="331"/>
                    </a:lnTo>
                    <a:lnTo>
                      <a:pt x="369" y="327"/>
                    </a:lnTo>
                    <a:lnTo>
                      <a:pt x="362" y="324"/>
                    </a:lnTo>
                    <a:lnTo>
                      <a:pt x="355" y="322"/>
                    </a:lnTo>
                    <a:lnTo>
                      <a:pt x="348" y="317"/>
                    </a:lnTo>
                    <a:lnTo>
                      <a:pt x="340" y="314"/>
                    </a:lnTo>
                    <a:lnTo>
                      <a:pt x="331" y="310"/>
                    </a:lnTo>
                    <a:lnTo>
                      <a:pt x="325" y="307"/>
                    </a:lnTo>
                    <a:lnTo>
                      <a:pt x="314" y="302"/>
                    </a:lnTo>
                    <a:lnTo>
                      <a:pt x="306" y="297"/>
                    </a:lnTo>
                    <a:lnTo>
                      <a:pt x="299" y="293"/>
                    </a:lnTo>
                    <a:lnTo>
                      <a:pt x="290" y="288"/>
                    </a:lnTo>
                    <a:lnTo>
                      <a:pt x="280" y="283"/>
                    </a:lnTo>
                    <a:lnTo>
                      <a:pt x="272" y="278"/>
                    </a:lnTo>
                    <a:lnTo>
                      <a:pt x="261" y="273"/>
                    </a:lnTo>
                    <a:lnTo>
                      <a:pt x="253" y="268"/>
                    </a:lnTo>
                    <a:lnTo>
                      <a:pt x="244" y="261"/>
                    </a:lnTo>
                    <a:lnTo>
                      <a:pt x="234" y="256"/>
                    </a:lnTo>
                    <a:lnTo>
                      <a:pt x="226" y="251"/>
                    </a:lnTo>
                    <a:lnTo>
                      <a:pt x="217" y="244"/>
                    </a:lnTo>
                    <a:lnTo>
                      <a:pt x="208" y="237"/>
                    </a:lnTo>
                    <a:lnTo>
                      <a:pt x="198" y="230"/>
                    </a:lnTo>
                    <a:lnTo>
                      <a:pt x="191" y="225"/>
                    </a:lnTo>
                    <a:lnTo>
                      <a:pt x="183" y="218"/>
                    </a:lnTo>
                    <a:lnTo>
                      <a:pt x="173" y="213"/>
                    </a:lnTo>
                    <a:lnTo>
                      <a:pt x="164" y="206"/>
                    </a:lnTo>
                    <a:lnTo>
                      <a:pt x="157" y="201"/>
                    </a:lnTo>
                    <a:lnTo>
                      <a:pt x="150" y="196"/>
                    </a:lnTo>
                    <a:lnTo>
                      <a:pt x="142" y="191"/>
                    </a:lnTo>
                    <a:lnTo>
                      <a:pt x="133" y="186"/>
                    </a:lnTo>
                    <a:lnTo>
                      <a:pt x="127" y="181"/>
                    </a:lnTo>
                    <a:lnTo>
                      <a:pt x="120" y="177"/>
                    </a:lnTo>
                    <a:lnTo>
                      <a:pt x="111" y="170"/>
                    </a:lnTo>
                    <a:lnTo>
                      <a:pt x="104" y="167"/>
                    </a:lnTo>
                    <a:lnTo>
                      <a:pt x="98" y="162"/>
                    </a:lnTo>
                    <a:lnTo>
                      <a:pt x="92" y="160"/>
                    </a:lnTo>
                    <a:lnTo>
                      <a:pt x="86" y="155"/>
                    </a:lnTo>
                    <a:lnTo>
                      <a:pt x="79" y="152"/>
                    </a:lnTo>
                    <a:lnTo>
                      <a:pt x="72" y="148"/>
                    </a:lnTo>
                    <a:lnTo>
                      <a:pt x="65" y="146"/>
                    </a:lnTo>
                    <a:lnTo>
                      <a:pt x="60" y="143"/>
                    </a:lnTo>
                    <a:lnTo>
                      <a:pt x="53" y="141"/>
                    </a:lnTo>
                    <a:lnTo>
                      <a:pt x="48" y="138"/>
                    </a:lnTo>
                    <a:lnTo>
                      <a:pt x="43" y="136"/>
                    </a:lnTo>
                    <a:lnTo>
                      <a:pt x="36" y="134"/>
                    </a:lnTo>
                    <a:lnTo>
                      <a:pt x="31" y="133"/>
                    </a:lnTo>
                    <a:lnTo>
                      <a:pt x="26" y="131"/>
                    </a:lnTo>
                    <a:lnTo>
                      <a:pt x="21" y="131"/>
                    </a:lnTo>
                    <a:lnTo>
                      <a:pt x="16" y="131"/>
                    </a:lnTo>
                    <a:lnTo>
                      <a:pt x="9" y="131"/>
                    </a:lnTo>
                    <a:lnTo>
                      <a:pt x="5" y="131"/>
                    </a:lnTo>
                    <a:lnTo>
                      <a:pt x="2" y="131"/>
                    </a:lnTo>
                    <a:lnTo>
                      <a:pt x="0" y="133"/>
                    </a:lnTo>
                    <a:lnTo>
                      <a:pt x="4" y="136"/>
                    </a:lnTo>
                    <a:lnTo>
                      <a:pt x="5" y="140"/>
                    </a:lnTo>
                    <a:lnTo>
                      <a:pt x="10" y="143"/>
                    </a:lnTo>
                    <a:lnTo>
                      <a:pt x="16" y="146"/>
                    </a:lnTo>
                    <a:lnTo>
                      <a:pt x="21" y="152"/>
                    </a:lnTo>
                    <a:lnTo>
                      <a:pt x="26" y="155"/>
                    </a:lnTo>
                    <a:lnTo>
                      <a:pt x="31" y="158"/>
                    </a:lnTo>
                    <a:lnTo>
                      <a:pt x="36" y="162"/>
                    </a:lnTo>
                    <a:lnTo>
                      <a:pt x="41" y="167"/>
                    </a:lnTo>
                    <a:lnTo>
                      <a:pt x="48" y="170"/>
                    </a:lnTo>
                    <a:lnTo>
                      <a:pt x="51" y="172"/>
                    </a:lnTo>
                    <a:lnTo>
                      <a:pt x="51" y="172"/>
                    </a:lnTo>
                    <a:lnTo>
                      <a:pt x="58" y="175"/>
                    </a:lnTo>
                    <a:lnTo>
                      <a:pt x="60" y="177"/>
                    </a:lnTo>
                    <a:lnTo>
                      <a:pt x="65" y="179"/>
                    </a:lnTo>
                    <a:lnTo>
                      <a:pt x="72" y="182"/>
                    </a:lnTo>
                    <a:lnTo>
                      <a:pt x="77" y="186"/>
                    </a:lnTo>
                    <a:lnTo>
                      <a:pt x="84" y="189"/>
                    </a:lnTo>
                    <a:lnTo>
                      <a:pt x="91" y="193"/>
                    </a:lnTo>
                    <a:lnTo>
                      <a:pt x="98" y="198"/>
                    </a:lnTo>
                    <a:lnTo>
                      <a:pt x="106" y="203"/>
                    </a:lnTo>
                    <a:lnTo>
                      <a:pt x="115" y="208"/>
                    </a:lnTo>
                    <a:lnTo>
                      <a:pt x="123" y="215"/>
                    </a:lnTo>
                    <a:lnTo>
                      <a:pt x="132" y="220"/>
                    </a:lnTo>
                    <a:lnTo>
                      <a:pt x="140" y="228"/>
                    </a:lnTo>
                    <a:lnTo>
                      <a:pt x="144" y="232"/>
                    </a:lnTo>
                    <a:lnTo>
                      <a:pt x="149" y="237"/>
                    </a:lnTo>
                    <a:lnTo>
                      <a:pt x="156" y="240"/>
                    </a:lnTo>
                    <a:lnTo>
                      <a:pt x="161" y="245"/>
                    </a:lnTo>
                    <a:lnTo>
                      <a:pt x="168" y="251"/>
                    </a:lnTo>
                    <a:lnTo>
                      <a:pt x="174" y="256"/>
                    </a:lnTo>
                    <a:lnTo>
                      <a:pt x="183" y="261"/>
                    </a:lnTo>
                    <a:lnTo>
                      <a:pt x="191" y="266"/>
                    </a:lnTo>
                    <a:lnTo>
                      <a:pt x="200" y="273"/>
                    </a:lnTo>
                    <a:lnTo>
                      <a:pt x="208" y="278"/>
                    </a:lnTo>
                    <a:lnTo>
                      <a:pt x="219" y="283"/>
                    </a:lnTo>
                    <a:lnTo>
                      <a:pt x="229" y="290"/>
                    </a:lnTo>
                    <a:lnTo>
                      <a:pt x="237" y="295"/>
                    </a:lnTo>
                    <a:lnTo>
                      <a:pt x="248" y="300"/>
                    </a:lnTo>
                    <a:lnTo>
                      <a:pt x="253" y="304"/>
                    </a:lnTo>
                    <a:lnTo>
                      <a:pt x="256" y="307"/>
                    </a:lnTo>
                    <a:lnTo>
                      <a:pt x="263" y="309"/>
                    </a:lnTo>
                    <a:lnTo>
                      <a:pt x="268" y="312"/>
                    </a:lnTo>
                    <a:lnTo>
                      <a:pt x="277" y="317"/>
                    </a:lnTo>
                    <a:lnTo>
                      <a:pt x="287" y="322"/>
                    </a:lnTo>
                    <a:lnTo>
                      <a:pt x="296" y="327"/>
                    </a:lnTo>
                    <a:lnTo>
                      <a:pt x="306" y="334"/>
                    </a:lnTo>
                    <a:lnTo>
                      <a:pt x="316" y="338"/>
                    </a:lnTo>
                    <a:lnTo>
                      <a:pt x="325" y="345"/>
                    </a:lnTo>
                    <a:lnTo>
                      <a:pt x="335" y="348"/>
                    </a:lnTo>
                    <a:lnTo>
                      <a:pt x="343" y="353"/>
                    </a:lnTo>
                    <a:lnTo>
                      <a:pt x="350" y="356"/>
                    </a:lnTo>
                    <a:lnTo>
                      <a:pt x="359" y="360"/>
                    </a:lnTo>
                    <a:lnTo>
                      <a:pt x="366" y="363"/>
                    </a:lnTo>
                    <a:lnTo>
                      <a:pt x="374" y="367"/>
                    </a:lnTo>
                    <a:lnTo>
                      <a:pt x="379" y="368"/>
                    </a:lnTo>
                    <a:lnTo>
                      <a:pt x="386" y="370"/>
                    </a:lnTo>
                    <a:lnTo>
                      <a:pt x="391" y="372"/>
                    </a:lnTo>
                    <a:lnTo>
                      <a:pt x="398" y="374"/>
                    </a:lnTo>
                    <a:lnTo>
                      <a:pt x="405" y="375"/>
                    </a:lnTo>
                    <a:lnTo>
                      <a:pt x="413" y="377"/>
                    </a:lnTo>
                    <a:lnTo>
                      <a:pt x="420" y="377"/>
                    </a:lnTo>
                    <a:lnTo>
                      <a:pt x="425" y="379"/>
                    </a:lnTo>
                    <a:lnTo>
                      <a:pt x="432" y="379"/>
                    </a:lnTo>
                    <a:lnTo>
                      <a:pt x="437" y="379"/>
                    </a:lnTo>
                    <a:lnTo>
                      <a:pt x="441" y="379"/>
                    </a:lnTo>
                    <a:lnTo>
                      <a:pt x="446" y="379"/>
                    </a:lnTo>
                    <a:lnTo>
                      <a:pt x="451" y="377"/>
                    </a:lnTo>
                    <a:lnTo>
                      <a:pt x="456" y="372"/>
                    </a:lnTo>
                    <a:lnTo>
                      <a:pt x="458" y="367"/>
                    </a:lnTo>
                    <a:lnTo>
                      <a:pt x="459" y="360"/>
                    </a:lnTo>
                    <a:lnTo>
                      <a:pt x="458" y="353"/>
                    </a:lnTo>
                    <a:lnTo>
                      <a:pt x="456" y="346"/>
                    </a:lnTo>
                    <a:lnTo>
                      <a:pt x="451" y="338"/>
                    </a:lnTo>
                    <a:lnTo>
                      <a:pt x="447" y="329"/>
                    </a:lnTo>
                    <a:lnTo>
                      <a:pt x="444" y="324"/>
                    </a:lnTo>
                    <a:lnTo>
                      <a:pt x="441" y="319"/>
                    </a:lnTo>
                    <a:lnTo>
                      <a:pt x="439" y="312"/>
                    </a:lnTo>
                    <a:lnTo>
                      <a:pt x="435" y="307"/>
                    </a:lnTo>
                    <a:lnTo>
                      <a:pt x="432" y="302"/>
                    </a:lnTo>
                    <a:lnTo>
                      <a:pt x="430" y="297"/>
                    </a:lnTo>
                    <a:lnTo>
                      <a:pt x="425" y="290"/>
                    </a:lnTo>
                    <a:lnTo>
                      <a:pt x="424" y="286"/>
                    </a:lnTo>
                    <a:lnTo>
                      <a:pt x="420" y="280"/>
                    </a:lnTo>
                    <a:lnTo>
                      <a:pt x="415" y="275"/>
                    </a:lnTo>
                    <a:lnTo>
                      <a:pt x="412" y="269"/>
                    </a:lnTo>
                    <a:lnTo>
                      <a:pt x="410" y="264"/>
                    </a:lnTo>
                    <a:lnTo>
                      <a:pt x="403" y="254"/>
                    </a:lnTo>
                    <a:lnTo>
                      <a:pt x="398" y="247"/>
                    </a:lnTo>
                    <a:lnTo>
                      <a:pt x="393" y="239"/>
                    </a:lnTo>
                    <a:lnTo>
                      <a:pt x="389" y="234"/>
                    </a:lnTo>
                    <a:lnTo>
                      <a:pt x="386" y="230"/>
                    </a:lnTo>
                    <a:lnTo>
                      <a:pt x="386" y="228"/>
                    </a:lnTo>
                    <a:lnTo>
                      <a:pt x="383" y="227"/>
                    </a:lnTo>
                    <a:lnTo>
                      <a:pt x="377" y="222"/>
                    </a:lnTo>
                    <a:lnTo>
                      <a:pt x="371" y="215"/>
                    </a:lnTo>
                    <a:lnTo>
                      <a:pt x="362" y="206"/>
                    </a:lnTo>
                    <a:lnTo>
                      <a:pt x="357" y="201"/>
                    </a:lnTo>
                    <a:lnTo>
                      <a:pt x="352" y="194"/>
                    </a:lnTo>
                    <a:lnTo>
                      <a:pt x="347" y="189"/>
                    </a:lnTo>
                    <a:lnTo>
                      <a:pt x="340" y="182"/>
                    </a:lnTo>
                    <a:lnTo>
                      <a:pt x="335" y="177"/>
                    </a:lnTo>
                    <a:lnTo>
                      <a:pt x="328" y="170"/>
                    </a:lnTo>
                    <a:lnTo>
                      <a:pt x="321" y="163"/>
                    </a:lnTo>
                    <a:lnTo>
                      <a:pt x="316" y="157"/>
                    </a:lnTo>
                    <a:lnTo>
                      <a:pt x="307" y="150"/>
                    </a:lnTo>
                    <a:lnTo>
                      <a:pt x="302" y="143"/>
                    </a:lnTo>
                    <a:lnTo>
                      <a:pt x="296" y="134"/>
                    </a:lnTo>
                    <a:lnTo>
                      <a:pt x="290" y="129"/>
                    </a:lnTo>
                    <a:lnTo>
                      <a:pt x="284" y="121"/>
                    </a:lnTo>
                    <a:lnTo>
                      <a:pt x="278" y="114"/>
                    </a:lnTo>
                    <a:lnTo>
                      <a:pt x="272" y="107"/>
                    </a:lnTo>
                    <a:lnTo>
                      <a:pt x="268" y="102"/>
                    </a:lnTo>
                    <a:lnTo>
                      <a:pt x="263" y="95"/>
                    </a:lnTo>
                    <a:lnTo>
                      <a:pt x="258" y="88"/>
                    </a:lnTo>
                    <a:lnTo>
                      <a:pt x="253" y="83"/>
                    </a:lnTo>
                    <a:lnTo>
                      <a:pt x="251" y="78"/>
                    </a:lnTo>
                    <a:lnTo>
                      <a:pt x="246" y="73"/>
                    </a:lnTo>
                    <a:lnTo>
                      <a:pt x="244" y="68"/>
                    </a:lnTo>
                    <a:lnTo>
                      <a:pt x="243" y="64"/>
                    </a:lnTo>
                    <a:lnTo>
                      <a:pt x="243" y="61"/>
                    </a:lnTo>
                    <a:lnTo>
                      <a:pt x="239" y="54"/>
                    </a:lnTo>
                    <a:lnTo>
                      <a:pt x="236" y="47"/>
                    </a:lnTo>
                    <a:lnTo>
                      <a:pt x="232" y="42"/>
                    </a:lnTo>
                    <a:lnTo>
                      <a:pt x="231" y="37"/>
                    </a:lnTo>
                    <a:lnTo>
                      <a:pt x="227" y="30"/>
                    </a:lnTo>
                    <a:lnTo>
                      <a:pt x="222" y="25"/>
                    </a:lnTo>
                    <a:lnTo>
                      <a:pt x="219" y="20"/>
                    </a:lnTo>
                    <a:lnTo>
                      <a:pt x="217" y="17"/>
                    </a:lnTo>
                    <a:lnTo>
                      <a:pt x="208" y="10"/>
                    </a:lnTo>
                    <a:lnTo>
                      <a:pt x="203" y="5"/>
                    </a:lnTo>
                    <a:lnTo>
                      <a:pt x="200" y="1"/>
                    </a:lnTo>
                    <a:lnTo>
                      <a:pt x="198" y="0"/>
                    </a:lnTo>
                    <a:lnTo>
                      <a:pt x="1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186"/>
              <p:cNvSpPr>
                <a:spLocks/>
              </p:cNvSpPr>
              <p:nvPr/>
            </p:nvSpPr>
            <p:spPr bwMode="auto">
              <a:xfrm>
                <a:off x="3656" y="2146"/>
                <a:ext cx="116" cy="89"/>
              </a:xfrm>
              <a:custGeom>
                <a:avLst/>
                <a:gdLst>
                  <a:gd name="T0" fmla="*/ 16 w 383"/>
                  <a:gd name="T1" fmla="*/ 8 h 316"/>
                  <a:gd name="T2" fmla="*/ 26 w 383"/>
                  <a:gd name="T3" fmla="*/ 27 h 316"/>
                  <a:gd name="T4" fmla="*/ 46 w 383"/>
                  <a:gd name="T5" fmla="*/ 53 h 316"/>
                  <a:gd name="T6" fmla="*/ 67 w 383"/>
                  <a:gd name="T7" fmla="*/ 72 h 316"/>
                  <a:gd name="T8" fmla="*/ 92 w 383"/>
                  <a:gd name="T9" fmla="*/ 94 h 316"/>
                  <a:gd name="T10" fmla="*/ 120 w 383"/>
                  <a:gd name="T11" fmla="*/ 113 h 316"/>
                  <a:gd name="T12" fmla="*/ 149 w 383"/>
                  <a:gd name="T13" fmla="*/ 133 h 316"/>
                  <a:gd name="T14" fmla="*/ 176 w 383"/>
                  <a:gd name="T15" fmla="*/ 152 h 316"/>
                  <a:gd name="T16" fmla="*/ 202 w 383"/>
                  <a:gd name="T17" fmla="*/ 167 h 316"/>
                  <a:gd name="T18" fmla="*/ 222 w 383"/>
                  <a:gd name="T19" fmla="*/ 179 h 316"/>
                  <a:gd name="T20" fmla="*/ 241 w 383"/>
                  <a:gd name="T21" fmla="*/ 191 h 316"/>
                  <a:gd name="T22" fmla="*/ 255 w 383"/>
                  <a:gd name="T23" fmla="*/ 200 h 316"/>
                  <a:gd name="T24" fmla="*/ 273 w 383"/>
                  <a:gd name="T25" fmla="*/ 213 h 316"/>
                  <a:gd name="T26" fmla="*/ 301 w 383"/>
                  <a:gd name="T27" fmla="*/ 237 h 316"/>
                  <a:gd name="T28" fmla="*/ 325 w 383"/>
                  <a:gd name="T29" fmla="*/ 263 h 316"/>
                  <a:gd name="T30" fmla="*/ 325 w 383"/>
                  <a:gd name="T31" fmla="*/ 273 h 316"/>
                  <a:gd name="T32" fmla="*/ 299 w 383"/>
                  <a:gd name="T33" fmla="*/ 266 h 316"/>
                  <a:gd name="T34" fmla="*/ 275 w 383"/>
                  <a:gd name="T35" fmla="*/ 259 h 316"/>
                  <a:gd name="T36" fmla="*/ 248 w 383"/>
                  <a:gd name="T37" fmla="*/ 251 h 316"/>
                  <a:gd name="T38" fmla="*/ 219 w 383"/>
                  <a:gd name="T39" fmla="*/ 241 h 316"/>
                  <a:gd name="T40" fmla="*/ 191 w 383"/>
                  <a:gd name="T41" fmla="*/ 230 h 316"/>
                  <a:gd name="T42" fmla="*/ 167 w 383"/>
                  <a:gd name="T43" fmla="*/ 222 h 316"/>
                  <a:gd name="T44" fmla="*/ 149 w 383"/>
                  <a:gd name="T45" fmla="*/ 212 h 316"/>
                  <a:gd name="T46" fmla="*/ 120 w 383"/>
                  <a:gd name="T47" fmla="*/ 198 h 316"/>
                  <a:gd name="T48" fmla="*/ 99 w 383"/>
                  <a:gd name="T49" fmla="*/ 189 h 316"/>
                  <a:gd name="T50" fmla="*/ 68 w 383"/>
                  <a:gd name="T51" fmla="*/ 181 h 316"/>
                  <a:gd name="T52" fmla="*/ 39 w 383"/>
                  <a:gd name="T53" fmla="*/ 176 h 316"/>
                  <a:gd name="T54" fmla="*/ 19 w 383"/>
                  <a:gd name="T55" fmla="*/ 176 h 316"/>
                  <a:gd name="T56" fmla="*/ 92 w 383"/>
                  <a:gd name="T57" fmla="*/ 224 h 316"/>
                  <a:gd name="T58" fmla="*/ 120 w 383"/>
                  <a:gd name="T59" fmla="*/ 234 h 316"/>
                  <a:gd name="T60" fmla="*/ 152 w 383"/>
                  <a:gd name="T61" fmla="*/ 246 h 316"/>
                  <a:gd name="T62" fmla="*/ 190 w 383"/>
                  <a:gd name="T63" fmla="*/ 263 h 316"/>
                  <a:gd name="T64" fmla="*/ 212 w 383"/>
                  <a:gd name="T65" fmla="*/ 273 h 316"/>
                  <a:gd name="T66" fmla="*/ 234 w 383"/>
                  <a:gd name="T67" fmla="*/ 282 h 316"/>
                  <a:gd name="T68" fmla="*/ 261 w 383"/>
                  <a:gd name="T69" fmla="*/ 288 h 316"/>
                  <a:gd name="T70" fmla="*/ 289 w 383"/>
                  <a:gd name="T71" fmla="*/ 297 h 316"/>
                  <a:gd name="T72" fmla="*/ 314 w 383"/>
                  <a:gd name="T73" fmla="*/ 304 h 316"/>
                  <a:gd name="T74" fmla="*/ 336 w 383"/>
                  <a:gd name="T75" fmla="*/ 309 h 316"/>
                  <a:gd name="T76" fmla="*/ 360 w 383"/>
                  <a:gd name="T77" fmla="*/ 314 h 316"/>
                  <a:gd name="T78" fmla="*/ 381 w 383"/>
                  <a:gd name="T79" fmla="*/ 288 h 316"/>
                  <a:gd name="T80" fmla="*/ 364 w 383"/>
                  <a:gd name="T81" fmla="*/ 263 h 316"/>
                  <a:gd name="T82" fmla="*/ 335 w 383"/>
                  <a:gd name="T83" fmla="*/ 225 h 316"/>
                  <a:gd name="T84" fmla="*/ 299 w 383"/>
                  <a:gd name="T85" fmla="*/ 189 h 316"/>
                  <a:gd name="T86" fmla="*/ 268 w 383"/>
                  <a:gd name="T87" fmla="*/ 171 h 316"/>
                  <a:gd name="T88" fmla="*/ 244 w 383"/>
                  <a:gd name="T89" fmla="*/ 157 h 316"/>
                  <a:gd name="T90" fmla="*/ 217 w 383"/>
                  <a:gd name="T91" fmla="*/ 140 h 316"/>
                  <a:gd name="T92" fmla="*/ 188 w 383"/>
                  <a:gd name="T93" fmla="*/ 121 h 316"/>
                  <a:gd name="T94" fmla="*/ 161 w 383"/>
                  <a:gd name="T95" fmla="*/ 102 h 316"/>
                  <a:gd name="T96" fmla="*/ 137 w 383"/>
                  <a:gd name="T97" fmla="*/ 85 h 316"/>
                  <a:gd name="T98" fmla="*/ 113 w 383"/>
                  <a:gd name="T99" fmla="*/ 70 h 316"/>
                  <a:gd name="T100" fmla="*/ 16 w 383"/>
                  <a:gd name="T101"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316">
                    <a:moveTo>
                      <a:pt x="16" y="0"/>
                    </a:moveTo>
                    <a:lnTo>
                      <a:pt x="14" y="0"/>
                    </a:lnTo>
                    <a:lnTo>
                      <a:pt x="16" y="5"/>
                    </a:lnTo>
                    <a:lnTo>
                      <a:pt x="16" y="8"/>
                    </a:lnTo>
                    <a:lnTo>
                      <a:pt x="17" y="12"/>
                    </a:lnTo>
                    <a:lnTo>
                      <a:pt x="19" y="15"/>
                    </a:lnTo>
                    <a:lnTo>
                      <a:pt x="22" y="22"/>
                    </a:lnTo>
                    <a:lnTo>
                      <a:pt x="26" y="27"/>
                    </a:lnTo>
                    <a:lnTo>
                      <a:pt x="29" y="34"/>
                    </a:lnTo>
                    <a:lnTo>
                      <a:pt x="36" y="41"/>
                    </a:lnTo>
                    <a:lnTo>
                      <a:pt x="43" y="49"/>
                    </a:lnTo>
                    <a:lnTo>
                      <a:pt x="46" y="53"/>
                    </a:lnTo>
                    <a:lnTo>
                      <a:pt x="51" y="58"/>
                    </a:lnTo>
                    <a:lnTo>
                      <a:pt x="55" y="61"/>
                    </a:lnTo>
                    <a:lnTo>
                      <a:pt x="62" y="68"/>
                    </a:lnTo>
                    <a:lnTo>
                      <a:pt x="67" y="72"/>
                    </a:lnTo>
                    <a:lnTo>
                      <a:pt x="72" y="77"/>
                    </a:lnTo>
                    <a:lnTo>
                      <a:pt x="79" y="84"/>
                    </a:lnTo>
                    <a:lnTo>
                      <a:pt x="86" y="89"/>
                    </a:lnTo>
                    <a:lnTo>
                      <a:pt x="92" y="94"/>
                    </a:lnTo>
                    <a:lnTo>
                      <a:pt x="99" y="99"/>
                    </a:lnTo>
                    <a:lnTo>
                      <a:pt x="106" y="104"/>
                    </a:lnTo>
                    <a:lnTo>
                      <a:pt x="113" y="109"/>
                    </a:lnTo>
                    <a:lnTo>
                      <a:pt x="120" y="113"/>
                    </a:lnTo>
                    <a:lnTo>
                      <a:pt x="127" y="119"/>
                    </a:lnTo>
                    <a:lnTo>
                      <a:pt x="135" y="123"/>
                    </a:lnTo>
                    <a:lnTo>
                      <a:pt x="142" y="130"/>
                    </a:lnTo>
                    <a:lnTo>
                      <a:pt x="149" y="133"/>
                    </a:lnTo>
                    <a:lnTo>
                      <a:pt x="156" y="138"/>
                    </a:lnTo>
                    <a:lnTo>
                      <a:pt x="162" y="142"/>
                    </a:lnTo>
                    <a:lnTo>
                      <a:pt x="169" y="147"/>
                    </a:lnTo>
                    <a:lnTo>
                      <a:pt x="176" y="152"/>
                    </a:lnTo>
                    <a:lnTo>
                      <a:pt x="183" y="155"/>
                    </a:lnTo>
                    <a:lnTo>
                      <a:pt x="190" y="159"/>
                    </a:lnTo>
                    <a:lnTo>
                      <a:pt x="196" y="164"/>
                    </a:lnTo>
                    <a:lnTo>
                      <a:pt x="202" y="167"/>
                    </a:lnTo>
                    <a:lnTo>
                      <a:pt x="207" y="171"/>
                    </a:lnTo>
                    <a:lnTo>
                      <a:pt x="212" y="174"/>
                    </a:lnTo>
                    <a:lnTo>
                      <a:pt x="217" y="177"/>
                    </a:lnTo>
                    <a:lnTo>
                      <a:pt x="222" y="179"/>
                    </a:lnTo>
                    <a:lnTo>
                      <a:pt x="227" y="183"/>
                    </a:lnTo>
                    <a:lnTo>
                      <a:pt x="231" y="186"/>
                    </a:lnTo>
                    <a:lnTo>
                      <a:pt x="236" y="188"/>
                    </a:lnTo>
                    <a:lnTo>
                      <a:pt x="241" y="191"/>
                    </a:lnTo>
                    <a:lnTo>
                      <a:pt x="246" y="195"/>
                    </a:lnTo>
                    <a:lnTo>
                      <a:pt x="249" y="196"/>
                    </a:lnTo>
                    <a:lnTo>
                      <a:pt x="251" y="198"/>
                    </a:lnTo>
                    <a:lnTo>
                      <a:pt x="255" y="200"/>
                    </a:lnTo>
                    <a:lnTo>
                      <a:pt x="256" y="201"/>
                    </a:lnTo>
                    <a:lnTo>
                      <a:pt x="263" y="205"/>
                    </a:lnTo>
                    <a:lnTo>
                      <a:pt x="266" y="208"/>
                    </a:lnTo>
                    <a:lnTo>
                      <a:pt x="273" y="213"/>
                    </a:lnTo>
                    <a:lnTo>
                      <a:pt x="280" y="218"/>
                    </a:lnTo>
                    <a:lnTo>
                      <a:pt x="289" y="225"/>
                    </a:lnTo>
                    <a:lnTo>
                      <a:pt x="294" y="230"/>
                    </a:lnTo>
                    <a:lnTo>
                      <a:pt x="301" y="237"/>
                    </a:lnTo>
                    <a:lnTo>
                      <a:pt x="307" y="242"/>
                    </a:lnTo>
                    <a:lnTo>
                      <a:pt x="314" y="249"/>
                    </a:lnTo>
                    <a:lnTo>
                      <a:pt x="319" y="256"/>
                    </a:lnTo>
                    <a:lnTo>
                      <a:pt x="325" y="263"/>
                    </a:lnTo>
                    <a:lnTo>
                      <a:pt x="328" y="270"/>
                    </a:lnTo>
                    <a:lnTo>
                      <a:pt x="330" y="275"/>
                    </a:lnTo>
                    <a:lnTo>
                      <a:pt x="328" y="275"/>
                    </a:lnTo>
                    <a:lnTo>
                      <a:pt x="325" y="273"/>
                    </a:lnTo>
                    <a:lnTo>
                      <a:pt x="318" y="271"/>
                    </a:lnTo>
                    <a:lnTo>
                      <a:pt x="311" y="270"/>
                    </a:lnTo>
                    <a:lnTo>
                      <a:pt x="304" y="268"/>
                    </a:lnTo>
                    <a:lnTo>
                      <a:pt x="299" y="266"/>
                    </a:lnTo>
                    <a:lnTo>
                      <a:pt x="294" y="265"/>
                    </a:lnTo>
                    <a:lnTo>
                      <a:pt x="289" y="263"/>
                    </a:lnTo>
                    <a:lnTo>
                      <a:pt x="282" y="261"/>
                    </a:lnTo>
                    <a:lnTo>
                      <a:pt x="275" y="259"/>
                    </a:lnTo>
                    <a:lnTo>
                      <a:pt x="268" y="258"/>
                    </a:lnTo>
                    <a:lnTo>
                      <a:pt x="263" y="256"/>
                    </a:lnTo>
                    <a:lnTo>
                      <a:pt x="255" y="253"/>
                    </a:lnTo>
                    <a:lnTo>
                      <a:pt x="248" y="251"/>
                    </a:lnTo>
                    <a:lnTo>
                      <a:pt x="241" y="247"/>
                    </a:lnTo>
                    <a:lnTo>
                      <a:pt x="234" y="246"/>
                    </a:lnTo>
                    <a:lnTo>
                      <a:pt x="226" y="244"/>
                    </a:lnTo>
                    <a:lnTo>
                      <a:pt x="219" y="241"/>
                    </a:lnTo>
                    <a:lnTo>
                      <a:pt x="212" y="239"/>
                    </a:lnTo>
                    <a:lnTo>
                      <a:pt x="205" y="237"/>
                    </a:lnTo>
                    <a:lnTo>
                      <a:pt x="198" y="234"/>
                    </a:lnTo>
                    <a:lnTo>
                      <a:pt x="191" y="230"/>
                    </a:lnTo>
                    <a:lnTo>
                      <a:pt x="185" y="229"/>
                    </a:lnTo>
                    <a:lnTo>
                      <a:pt x="179" y="227"/>
                    </a:lnTo>
                    <a:lnTo>
                      <a:pt x="173" y="224"/>
                    </a:lnTo>
                    <a:lnTo>
                      <a:pt x="167" y="222"/>
                    </a:lnTo>
                    <a:lnTo>
                      <a:pt x="162" y="218"/>
                    </a:lnTo>
                    <a:lnTo>
                      <a:pt x="159" y="217"/>
                    </a:lnTo>
                    <a:lnTo>
                      <a:pt x="154" y="215"/>
                    </a:lnTo>
                    <a:lnTo>
                      <a:pt x="149" y="212"/>
                    </a:lnTo>
                    <a:lnTo>
                      <a:pt x="144" y="210"/>
                    </a:lnTo>
                    <a:lnTo>
                      <a:pt x="138" y="206"/>
                    </a:lnTo>
                    <a:lnTo>
                      <a:pt x="128" y="203"/>
                    </a:lnTo>
                    <a:lnTo>
                      <a:pt x="120" y="198"/>
                    </a:lnTo>
                    <a:lnTo>
                      <a:pt x="113" y="195"/>
                    </a:lnTo>
                    <a:lnTo>
                      <a:pt x="109" y="193"/>
                    </a:lnTo>
                    <a:lnTo>
                      <a:pt x="103" y="191"/>
                    </a:lnTo>
                    <a:lnTo>
                      <a:pt x="99" y="189"/>
                    </a:lnTo>
                    <a:lnTo>
                      <a:pt x="89" y="186"/>
                    </a:lnTo>
                    <a:lnTo>
                      <a:pt x="79" y="183"/>
                    </a:lnTo>
                    <a:lnTo>
                      <a:pt x="74" y="181"/>
                    </a:lnTo>
                    <a:lnTo>
                      <a:pt x="68" y="181"/>
                    </a:lnTo>
                    <a:lnTo>
                      <a:pt x="63" y="179"/>
                    </a:lnTo>
                    <a:lnTo>
                      <a:pt x="58" y="177"/>
                    </a:lnTo>
                    <a:lnTo>
                      <a:pt x="48" y="176"/>
                    </a:lnTo>
                    <a:lnTo>
                      <a:pt x="39" y="176"/>
                    </a:lnTo>
                    <a:lnTo>
                      <a:pt x="34" y="174"/>
                    </a:lnTo>
                    <a:lnTo>
                      <a:pt x="28" y="174"/>
                    </a:lnTo>
                    <a:lnTo>
                      <a:pt x="24" y="174"/>
                    </a:lnTo>
                    <a:lnTo>
                      <a:pt x="19" y="176"/>
                    </a:lnTo>
                    <a:lnTo>
                      <a:pt x="9" y="176"/>
                    </a:lnTo>
                    <a:lnTo>
                      <a:pt x="0" y="177"/>
                    </a:lnTo>
                    <a:lnTo>
                      <a:pt x="91" y="224"/>
                    </a:lnTo>
                    <a:lnTo>
                      <a:pt x="92" y="224"/>
                    </a:lnTo>
                    <a:lnTo>
                      <a:pt x="101" y="227"/>
                    </a:lnTo>
                    <a:lnTo>
                      <a:pt x="106" y="229"/>
                    </a:lnTo>
                    <a:lnTo>
                      <a:pt x="111" y="230"/>
                    </a:lnTo>
                    <a:lnTo>
                      <a:pt x="120" y="234"/>
                    </a:lnTo>
                    <a:lnTo>
                      <a:pt x="127" y="237"/>
                    </a:lnTo>
                    <a:lnTo>
                      <a:pt x="135" y="239"/>
                    </a:lnTo>
                    <a:lnTo>
                      <a:pt x="144" y="242"/>
                    </a:lnTo>
                    <a:lnTo>
                      <a:pt x="152" y="246"/>
                    </a:lnTo>
                    <a:lnTo>
                      <a:pt x="161" y="251"/>
                    </a:lnTo>
                    <a:lnTo>
                      <a:pt x="171" y="254"/>
                    </a:lnTo>
                    <a:lnTo>
                      <a:pt x="179" y="259"/>
                    </a:lnTo>
                    <a:lnTo>
                      <a:pt x="190" y="263"/>
                    </a:lnTo>
                    <a:lnTo>
                      <a:pt x="198" y="268"/>
                    </a:lnTo>
                    <a:lnTo>
                      <a:pt x="202" y="270"/>
                    </a:lnTo>
                    <a:lnTo>
                      <a:pt x="207" y="271"/>
                    </a:lnTo>
                    <a:lnTo>
                      <a:pt x="212" y="273"/>
                    </a:lnTo>
                    <a:lnTo>
                      <a:pt x="217" y="277"/>
                    </a:lnTo>
                    <a:lnTo>
                      <a:pt x="222" y="278"/>
                    </a:lnTo>
                    <a:lnTo>
                      <a:pt x="229" y="280"/>
                    </a:lnTo>
                    <a:lnTo>
                      <a:pt x="234" y="282"/>
                    </a:lnTo>
                    <a:lnTo>
                      <a:pt x="243" y="285"/>
                    </a:lnTo>
                    <a:lnTo>
                      <a:pt x="248" y="285"/>
                    </a:lnTo>
                    <a:lnTo>
                      <a:pt x="255" y="288"/>
                    </a:lnTo>
                    <a:lnTo>
                      <a:pt x="261" y="288"/>
                    </a:lnTo>
                    <a:lnTo>
                      <a:pt x="268" y="292"/>
                    </a:lnTo>
                    <a:lnTo>
                      <a:pt x="275" y="294"/>
                    </a:lnTo>
                    <a:lnTo>
                      <a:pt x="282" y="295"/>
                    </a:lnTo>
                    <a:lnTo>
                      <a:pt x="289" y="297"/>
                    </a:lnTo>
                    <a:lnTo>
                      <a:pt x="297" y="299"/>
                    </a:lnTo>
                    <a:lnTo>
                      <a:pt x="302" y="300"/>
                    </a:lnTo>
                    <a:lnTo>
                      <a:pt x="309" y="302"/>
                    </a:lnTo>
                    <a:lnTo>
                      <a:pt x="314" y="304"/>
                    </a:lnTo>
                    <a:lnTo>
                      <a:pt x="321" y="306"/>
                    </a:lnTo>
                    <a:lnTo>
                      <a:pt x="326" y="306"/>
                    </a:lnTo>
                    <a:lnTo>
                      <a:pt x="331" y="307"/>
                    </a:lnTo>
                    <a:lnTo>
                      <a:pt x="336" y="309"/>
                    </a:lnTo>
                    <a:lnTo>
                      <a:pt x="342" y="311"/>
                    </a:lnTo>
                    <a:lnTo>
                      <a:pt x="350" y="311"/>
                    </a:lnTo>
                    <a:lnTo>
                      <a:pt x="357" y="312"/>
                    </a:lnTo>
                    <a:lnTo>
                      <a:pt x="360" y="314"/>
                    </a:lnTo>
                    <a:lnTo>
                      <a:pt x="362" y="316"/>
                    </a:lnTo>
                    <a:lnTo>
                      <a:pt x="383" y="294"/>
                    </a:lnTo>
                    <a:lnTo>
                      <a:pt x="383" y="292"/>
                    </a:lnTo>
                    <a:lnTo>
                      <a:pt x="381" y="288"/>
                    </a:lnTo>
                    <a:lnTo>
                      <a:pt x="376" y="283"/>
                    </a:lnTo>
                    <a:lnTo>
                      <a:pt x="374" y="278"/>
                    </a:lnTo>
                    <a:lnTo>
                      <a:pt x="369" y="271"/>
                    </a:lnTo>
                    <a:lnTo>
                      <a:pt x="364" y="263"/>
                    </a:lnTo>
                    <a:lnTo>
                      <a:pt x="357" y="253"/>
                    </a:lnTo>
                    <a:lnTo>
                      <a:pt x="350" y="246"/>
                    </a:lnTo>
                    <a:lnTo>
                      <a:pt x="342" y="236"/>
                    </a:lnTo>
                    <a:lnTo>
                      <a:pt x="335" y="225"/>
                    </a:lnTo>
                    <a:lnTo>
                      <a:pt x="326" y="215"/>
                    </a:lnTo>
                    <a:lnTo>
                      <a:pt x="318" y="206"/>
                    </a:lnTo>
                    <a:lnTo>
                      <a:pt x="309" y="198"/>
                    </a:lnTo>
                    <a:lnTo>
                      <a:pt x="299" y="189"/>
                    </a:lnTo>
                    <a:lnTo>
                      <a:pt x="290" y="183"/>
                    </a:lnTo>
                    <a:lnTo>
                      <a:pt x="280" y="177"/>
                    </a:lnTo>
                    <a:lnTo>
                      <a:pt x="275" y="174"/>
                    </a:lnTo>
                    <a:lnTo>
                      <a:pt x="268" y="171"/>
                    </a:lnTo>
                    <a:lnTo>
                      <a:pt x="263" y="167"/>
                    </a:lnTo>
                    <a:lnTo>
                      <a:pt x="256" y="165"/>
                    </a:lnTo>
                    <a:lnTo>
                      <a:pt x="251" y="160"/>
                    </a:lnTo>
                    <a:lnTo>
                      <a:pt x="244" y="157"/>
                    </a:lnTo>
                    <a:lnTo>
                      <a:pt x="237" y="154"/>
                    </a:lnTo>
                    <a:lnTo>
                      <a:pt x="231" y="150"/>
                    </a:lnTo>
                    <a:lnTo>
                      <a:pt x="224" y="143"/>
                    </a:lnTo>
                    <a:lnTo>
                      <a:pt x="217" y="140"/>
                    </a:lnTo>
                    <a:lnTo>
                      <a:pt x="208" y="135"/>
                    </a:lnTo>
                    <a:lnTo>
                      <a:pt x="203" y="131"/>
                    </a:lnTo>
                    <a:lnTo>
                      <a:pt x="195" y="126"/>
                    </a:lnTo>
                    <a:lnTo>
                      <a:pt x="188" y="121"/>
                    </a:lnTo>
                    <a:lnTo>
                      <a:pt x="181" y="116"/>
                    </a:lnTo>
                    <a:lnTo>
                      <a:pt x="176" y="113"/>
                    </a:lnTo>
                    <a:lnTo>
                      <a:pt x="167" y="107"/>
                    </a:lnTo>
                    <a:lnTo>
                      <a:pt x="161" y="102"/>
                    </a:lnTo>
                    <a:lnTo>
                      <a:pt x="154" y="97"/>
                    </a:lnTo>
                    <a:lnTo>
                      <a:pt x="149" y="94"/>
                    </a:lnTo>
                    <a:lnTo>
                      <a:pt x="144" y="89"/>
                    </a:lnTo>
                    <a:lnTo>
                      <a:pt x="137" y="85"/>
                    </a:lnTo>
                    <a:lnTo>
                      <a:pt x="132" y="82"/>
                    </a:lnTo>
                    <a:lnTo>
                      <a:pt x="128" y="80"/>
                    </a:lnTo>
                    <a:lnTo>
                      <a:pt x="120" y="73"/>
                    </a:lnTo>
                    <a:lnTo>
                      <a:pt x="113" y="70"/>
                    </a:lnTo>
                    <a:lnTo>
                      <a:pt x="109" y="66"/>
                    </a:lnTo>
                    <a:lnTo>
                      <a:pt x="109" y="66"/>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187"/>
              <p:cNvSpPr>
                <a:spLocks/>
              </p:cNvSpPr>
              <p:nvPr/>
            </p:nvSpPr>
            <p:spPr bwMode="auto">
              <a:xfrm>
                <a:off x="3649" y="2219"/>
                <a:ext cx="150" cy="110"/>
              </a:xfrm>
              <a:custGeom>
                <a:avLst/>
                <a:gdLst>
                  <a:gd name="T0" fmla="*/ 10 w 495"/>
                  <a:gd name="T1" fmla="*/ 10 h 391"/>
                  <a:gd name="T2" fmla="*/ 36 w 495"/>
                  <a:gd name="T3" fmla="*/ 31 h 391"/>
                  <a:gd name="T4" fmla="*/ 59 w 495"/>
                  <a:gd name="T5" fmla="*/ 46 h 391"/>
                  <a:gd name="T6" fmla="*/ 88 w 495"/>
                  <a:gd name="T7" fmla="*/ 65 h 391"/>
                  <a:gd name="T8" fmla="*/ 121 w 495"/>
                  <a:gd name="T9" fmla="*/ 82 h 391"/>
                  <a:gd name="T10" fmla="*/ 141 w 495"/>
                  <a:gd name="T11" fmla="*/ 92 h 391"/>
                  <a:gd name="T12" fmla="*/ 165 w 495"/>
                  <a:gd name="T13" fmla="*/ 103 h 391"/>
                  <a:gd name="T14" fmla="*/ 187 w 495"/>
                  <a:gd name="T15" fmla="*/ 113 h 391"/>
                  <a:gd name="T16" fmla="*/ 210 w 495"/>
                  <a:gd name="T17" fmla="*/ 123 h 391"/>
                  <a:gd name="T18" fmla="*/ 232 w 495"/>
                  <a:gd name="T19" fmla="*/ 132 h 391"/>
                  <a:gd name="T20" fmla="*/ 257 w 495"/>
                  <a:gd name="T21" fmla="*/ 142 h 391"/>
                  <a:gd name="T22" fmla="*/ 297 w 495"/>
                  <a:gd name="T23" fmla="*/ 155 h 391"/>
                  <a:gd name="T24" fmla="*/ 331 w 495"/>
                  <a:gd name="T25" fmla="*/ 166 h 391"/>
                  <a:gd name="T26" fmla="*/ 362 w 495"/>
                  <a:gd name="T27" fmla="*/ 176 h 391"/>
                  <a:gd name="T28" fmla="*/ 387 w 495"/>
                  <a:gd name="T29" fmla="*/ 186 h 391"/>
                  <a:gd name="T30" fmla="*/ 411 w 495"/>
                  <a:gd name="T31" fmla="*/ 198 h 391"/>
                  <a:gd name="T32" fmla="*/ 432 w 495"/>
                  <a:gd name="T33" fmla="*/ 214 h 391"/>
                  <a:gd name="T34" fmla="*/ 452 w 495"/>
                  <a:gd name="T35" fmla="*/ 234 h 391"/>
                  <a:gd name="T36" fmla="*/ 462 w 495"/>
                  <a:gd name="T37" fmla="*/ 258 h 391"/>
                  <a:gd name="T38" fmla="*/ 450 w 495"/>
                  <a:gd name="T39" fmla="*/ 265 h 391"/>
                  <a:gd name="T40" fmla="*/ 426 w 495"/>
                  <a:gd name="T41" fmla="*/ 266 h 391"/>
                  <a:gd name="T42" fmla="*/ 403 w 495"/>
                  <a:gd name="T43" fmla="*/ 270 h 391"/>
                  <a:gd name="T44" fmla="*/ 374 w 495"/>
                  <a:gd name="T45" fmla="*/ 275 h 391"/>
                  <a:gd name="T46" fmla="*/ 341 w 495"/>
                  <a:gd name="T47" fmla="*/ 285 h 391"/>
                  <a:gd name="T48" fmla="*/ 309 w 495"/>
                  <a:gd name="T49" fmla="*/ 299 h 391"/>
                  <a:gd name="T50" fmla="*/ 278 w 495"/>
                  <a:gd name="T51" fmla="*/ 318 h 391"/>
                  <a:gd name="T52" fmla="*/ 256 w 495"/>
                  <a:gd name="T53" fmla="*/ 335 h 391"/>
                  <a:gd name="T54" fmla="*/ 235 w 495"/>
                  <a:gd name="T55" fmla="*/ 360 h 391"/>
                  <a:gd name="T56" fmla="*/ 223 w 495"/>
                  <a:gd name="T57" fmla="*/ 384 h 391"/>
                  <a:gd name="T58" fmla="*/ 281 w 495"/>
                  <a:gd name="T59" fmla="*/ 359 h 391"/>
                  <a:gd name="T60" fmla="*/ 300 w 495"/>
                  <a:gd name="T61" fmla="*/ 345 h 391"/>
                  <a:gd name="T62" fmla="*/ 329 w 495"/>
                  <a:gd name="T63" fmla="*/ 328 h 391"/>
                  <a:gd name="T64" fmla="*/ 362 w 495"/>
                  <a:gd name="T65" fmla="*/ 314 h 391"/>
                  <a:gd name="T66" fmla="*/ 394 w 495"/>
                  <a:gd name="T67" fmla="*/ 306 h 391"/>
                  <a:gd name="T68" fmla="*/ 425 w 495"/>
                  <a:gd name="T69" fmla="*/ 301 h 391"/>
                  <a:gd name="T70" fmla="*/ 445 w 495"/>
                  <a:gd name="T71" fmla="*/ 299 h 391"/>
                  <a:gd name="T72" fmla="*/ 461 w 495"/>
                  <a:gd name="T73" fmla="*/ 297 h 391"/>
                  <a:gd name="T74" fmla="*/ 490 w 495"/>
                  <a:gd name="T75" fmla="*/ 280 h 391"/>
                  <a:gd name="T76" fmla="*/ 495 w 495"/>
                  <a:gd name="T77" fmla="*/ 256 h 391"/>
                  <a:gd name="T78" fmla="*/ 486 w 495"/>
                  <a:gd name="T79" fmla="*/ 225 h 391"/>
                  <a:gd name="T80" fmla="*/ 466 w 495"/>
                  <a:gd name="T81" fmla="*/ 200 h 391"/>
                  <a:gd name="T82" fmla="*/ 442 w 495"/>
                  <a:gd name="T83" fmla="*/ 179 h 391"/>
                  <a:gd name="T84" fmla="*/ 420 w 495"/>
                  <a:gd name="T85" fmla="*/ 164 h 391"/>
                  <a:gd name="T86" fmla="*/ 396 w 495"/>
                  <a:gd name="T87" fmla="*/ 154 h 391"/>
                  <a:gd name="T88" fmla="*/ 374 w 495"/>
                  <a:gd name="T89" fmla="*/ 145 h 391"/>
                  <a:gd name="T90" fmla="*/ 346 w 495"/>
                  <a:gd name="T91" fmla="*/ 135 h 391"/>
                  <a:gd name="T92" fmla="*/ 319 w 495"/>
                  <a:gd name="T93" fmla="*/ 126 h 391"/>
                  <a:gd name="T94" fmla="*/ 290 w 495"/>
                  <a:gd name="T95" fmla="*/ 116 h 391"/>
                  <a:gd name="T96" fmla="*/ 263 w 495"/>
                  <a:gd name="T97" fmla="*/ 108 h 391"/>
                  <a:gd name="T98" fmla="*/ 239 w 495"/>
                  <a:gd name="T99" fmla="*/ 99 h 391"/>
                  <a:gd name="T100" fmla="*/ 216 w 495"/>
                  <a:gd name="T101" fmla="*/ 91 h 391"/>
                  <a:gd name="T102" fmla="*/ 198 w 495"/>
                  <a:gd name="T103" fmla="*/ 82 h 391"/>
                  <a:gd name="T104" fmla="*/ 167 w 495"/>
                  <a:gd name="T105" fmla="*/ 68 h 391"/>
                  <a:gd name="T106" fmla="*/ 129 w 495"/>
                  <a:gd name="T107" fmla="*/ 51 h 391"/>
                  <a:gd name="T108" fmla="*/ 95 w 495"/>
                  <a:gd name="T109" fmla="*/ 31 h 391"/>
                  <a:gd name="T110" fmla="*/ 0 w 495"/>
                  <a:gd name="T11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5" h="391">
                    <a:moveTo>
                      <a:pt x="0" y="0"/>
                    </a:moveTo>
                    <a:lnTo>
                      <a:pt x="1" y="2"/>
                    </a:lnTo>
                    <a:lnTo>
                      <a:pt x="7" y="7"/>
                    </a:lnTo>
                    <a:lnTo>
                      <a:pt x="10" y="10"/>
                    </a:lnTo>
                    <a:lnTo>
                      <a:pt x="17" y="15"/>
                    </a:lnTo>
                    <a:lnTo>
                      <a:pt x="24" y="21"/>
                    </a:lnTo>
                    <a:lnTo>
                      <a:pt x="32" y="29"/>
                    </a:lnTo>
                    <a:lnTo>
                      <a:pt x="36" y="31"/>
                    </a:lnTo>
                    <a:lnTo>
                      <a:pt x="42" y="36"/>
                    </a:lnTo>
                    <a:lnTo>
                      <a:pt x="48" y="39"/>
                    </a:lnTo>
                    <a:lnTo>
                      <a:pt x="54" y="43"/>
                    </a:lnTo>
                    <a:lnTo>
                      <a:pt x="59" y="46"/>
                    </a:lnTo>
                    <a:lnTo>
                      <a:pt x="66" y="51"/>
                    </a:lnTo>
                    <a:lnTo>
                      <a:pt x="73" y="55"/>
                    </a:lnTo>
                    <a:lnTo>
                      <a:pt x="82" y="62"/>
                    </a:lnTo>
                    <a:lnTo>
                      <a:pt x="88" y="65"/>
                    </a:lnTo>
                    <a:lnTo>
                      <a:pt x="97" y="68"/>
                    </a:lnTo>
                    <a:lnTo>
                      <a:pt x="106" y="73"/>
                    </a:lnTo>
                    <a:lnTo>
                      <a:pt x="116" y="79"/>
                    </a:lnTo>
                    <a:lnTo>
                      <a:pt x="121" y="82"/>
                    </a:lnTo>
                    <a:lnTo>
                      <a:pt x="126" y="85"/>
                    </a:lnTo>
                    <a:lnTo>
                      <a:pt x="131" y="87"/>
                    </a:lnTo>
                    <a:lnTo>
                      <a:pt x="136" y="91"/>
                    </a:lnTo>
                    <a:lnTo>
                      <a:pt x="141" y="92"/>
                    </a:lnTo>
                    <a:lnTo>
                      <a:pt x="147" y="96"/>
                    </a:lnTo>
                    <a:lnTo>
                      <a:pt x="153" y="99"/>
                    </a:lnTo>
                    <a:lnTo>
                      <a:pt x="160" y="101"/>
                    </a:lnTo>
                    <a:lnTo>
                      <a:pt x="165" y="103"/>
                    </a:lnTo>
                    <a:lnTo>
                      <a:pt x="170" y="106"/>
                    </a:lnTo>
                    <a:lnTo>
                      <a:pt x="177" y="109"/>
                    </a:lnTo>
                    <a:lnTo>
                      <a:pt x="182" y="111"/>
                    </a:lnTo>
                    <a:lnTo>
                      <a:pt x="187" y="113"/>
                    </a:lnTo>
                    <a:lnTo>
                      <a:pt x="193" y="116"/>
                    </a:lnTo>
                    <a:lnTo>
                      <a:pt x="199" y="118"/>
                    </a:lnTo>
                    <a:lnTo>
                      <a:pt x="205" y="121"/>
                    </a:lnTo>
                    <a:lnTo>
                      <a:pt x="210" y="123"/>
                    </a:lnTo>
                    <a:lnTo>
                      <a:pt x="215" y="125"/>
                    </a:lnTo>
                    <a:lnTo>
                      <a:pt x="222" y="126"/>
                    </a:lnTo>
                    <a:lnTo>
                      <a:pt x="227" y="128"/>
                    </a:lnTo>
                    <a:lnTo>
                      <a:pt x="232" y="132"/>
                    </a:lnTo>
                    <a:lnTo>
                      <a:pt x="237" y="133"/>
                    </a:lnTo>
                    <a:lnTo>
                      <a:pt x="242" y="135"/>
                    </a:lnTo>
                    <a:lnTo>
                      <a:pt x="249" y="138"/>
                    </a:lnTo>
                    <a:lnTo>
                      <a:pt x="257" y="142"/>
                    </a:lnTo>
                    <a:lnTo>
                      <a:pt x="268" y="145"/>
                    </a:lnTo>
                    <a:lnTo>
                      <a:pt x="276" y="149"/>
                    </a:lnTo>
                    <a:lnTo>
                      <a:pt x="286" y="152"/>
                    </a:lnTo>
                    <a:lnTo>
                      <a:pt x="297" y="155"/>
                    </a:lnTo>
                    <a:lnTo>
                      <a:pt x="305" y="157"/>
                    </a:lnTo>
                    <a:lnTo>
                      <a:pt x="314" y="161"/>
                    </a:lnTo>
                    <a:lnTo>
                      <a:pt x="324" y="164"/>
                    </a:lnTo>
                    <a:lnTo>
                      <a:pt x="331" y="166"/>
                    </a:lnTo>
                    <a:lnTo>
                      <a:pt x="339" y="169"/>
                    </a:lnTo>
                    <a:lnTo>
                      <a:pt x="346" y="171"/>
                    </a:lnTo>
                    <a:lnTo>
                      <a:pt x="355" y="174"/>
                    </a:lnTo>
                    <a:lnTo>
                      <a:pt x="362" y="176"/>
                    </a:lnTo>
                    <a:lnTo>
                      <a:pt x="368" y="179"/>
                    </a:lnTo>
                    <a:lnTo>
                      <a:pt x="375" y="181"/>
                    </a:lnTo>
                    <a:lnTo>
                      <a:pt x="382" y="184"/>
                    </a:lnTo>
                    <a:lnTo>
                      <a:pt x="387" y="186"/>
                    </a:lnTo>
                    <a:lnTo>
                      <a:pt x="392" y="190"/>
                    </a:lnTo>
                    <a:lnTo>
                      <a:pt x="397" y="191"/>
                    </a:lnTo>
                    <a:lnTo>
                      <a:pt x="404" y="193"/>
                    </a:lnTo>
                    <a:lnTo>
                      <a:pt x="411" y="198"/>
                    </a:lnTo>
                    <a:lnTo>
                      <a:pt x="420" y="205"/>
                    </a:lnTo>
                    <a:lnTo>
                      <a:pt x="420" y="205"/>
                    </a:lnTo>
                    <a:lnTo>
                      <a:pt x="426" y="208"/>
                    </a:lnTo>
                    <a:lnTo>
                      <a:pt x="432" y="214"/>
                    </a:lnTo>
                    <a:lnTo>
                      <a:pt x="440" y="220"/>
                    </a:lnTo>
                    <a:lnTo>
                      <a:pt x="444" y="224"/>
                    </a:lnTo>
                    <a:lnTo>
                      <a:pt x="449" y="229"/>
                    </a:lnTo>
                    <a:lnTo>
                      <a:pt x="452" y="234"/>
                    </a:lnTo>
                    <a:lnTo>
                      <a:pt x="455" y="239"/>
                    </a:lnTo>
                    <a:lnTo>
                      <a:pt x="457" y="244"/>
                    </a:lnTo>
                    <a:lnTo>
                      <a:pt x="461" y="251"/>
                    </a:lnTo>
                    <a:lnTo>
                      <a:pt x="462" y="258"/>
                    </a:lnTo>
                    <a:lnTo>
                      <a:pt x="462" y="266"/>
                    </a:lnTo>
                    <a:lnTo>
                      <a:pt x="461" y="265"/>
                    </a:lnTo>
                    <a:lnTo>
                      <a:pt x="457" y="265"/>
                    </a:lnTo>
                    <a:lnTo>
                      <a:pt x="450" y="265"/>
                    </a:lnTo>
                    <a:lnTo>
                      <a:pt x="444" y="266"/>
                    </a:lnTo>
                    <a:lnTo>
                      <a:pt x="438" y="266"/>
                    </a:lnTo>
                    <a:lnTo>
                      <a:pt x="432" y="266"/>
                    </a:lnTo>
                    <a:lnTo>
                      <a:pt x="426" y="266"/>
                    </a:lnTo>
                    <a:lnTo>
                      <a:pt x="421" y="266"/>
                    </a:lnTo>
                    <a:lnTo>
                      <a:pt x="416" y="266"/>
                    </a:lnTo>
                    <a:lnTo>
                      <a:pt x="409" y="268"/>
                    </a:lnTo>
                    <a:lnTo>
                      <a:pt x="403" y="270"/>
                    </a:lnTo>
                    <a:lnTo>
                      <a:pt x="396" y="272"/>
                    </a:lnTo>
                    <a:lnTo>
                      <a:pt x="389" y="272"/>
                    </a:lnTo>
                    <a:lnTo>
                      <a:pt x="380" y="273"/>
                    </a:lnTo>
                    <a:lnTo>
                      <a:pt x="374" y="275"/>
                    </a:lnTo>
                    <a:lnTo>
                      <a:pt x="367" y="277"/>
                    </a:lnTo>
                    <a:lnTo>
                      <a:pt x="358" y="278"/>
                    </a:lnTo>
                    <a:lnTo>
                      <a:pt x="350" y="282"/>
                    </a:lnTo>
                    <a:lnTo>
                      <a:pt x="341" y="285"/>
                    </a:lnTo>
                    <a:lnTo>
                      <a:pt x="334" y="289"/>
                    </a:lnTo>
                    <a:lnTo>
                      <a:pt x="326" y="290"/>
                    </a:lnTo>
                    <a:lnTo>
                      <a:pt x="317" y="296"/>
                    </a:lnTo>
                    <a:lnTo>
                      <a:pt x="309" y="299"/>
                    </a:lnTo>
                    <a:lnTo>
                      <a:pt x="302" y="302"/>
                    </a:lnTo>
                    <a:lnTo>
                      <a:pt x="293" y="307"/>
                    </a:lnTo>
                    <a:lnTo>
                      <a:pt x="285" y="313"/>
                    </a:lnTo>
                    <a:lnTo>
                      <a:pt x="278" y="318"/>
                    </a:lnTo>
                    <a:lnTo>
                      <a:pt x="271" y="325"/>
                    </a:lnTo>
                    <a:lnTo>
                      <a:pt x="269" y="325"/>
                    </a:lnTo>
                    <a:lnTo>
                      <a:pt x="264" y="330"/>
                    </a:lnTo>
                    <a:lnTo>
                      <a:pt x="256" y="335"/>
                    </a:lnTo>
                    <a:lnTo>
                      <a:pt x="249" y="345"/>
                    </a:lnTo>
                    <a:lnTo>
                      <a:pt x="244" y="348"/>
                    </a:lnTo>
                    <a:lnTo>
                      <a:pt x="239" y="355"/>
                    </a:lnTo>
                    <a:lnTo>
                      <a:pt x="235" y="360"/>
                    </a:lnTo>
                    <a:lnTo>
                      <a:pt x="232" y="366"/>
                    </a:lnTo>
                    <a:lnTo>
                      <a:pt x="228" y="371"/>
                    </a:lnTo>
                    <a:lnTo>
                      <a:pt x="227" y="377"/>
                    </a:lnTo>
                    <a:lnTo>
                      <a:pt x="223" y="384"/>
                    </a:lnTo>
                    <a:lnTo>
                      <a:pt x="223" y="391"/>
                    </a:lnTo>
                    <a:lnTo>
                      <a:pt x="275" y="364"/>
                    </a:lnTo>
                    <a:lnTo>
                      <a:pt x="275" y="362"/>
                    </a:lnTo>
                    <a:lnTo>
                      <a:pt x="281" y="359"/>
                    </a:lnTo>
                    <a:lnTo>
                      <a:pt x="283" y="355"/>
                    </a:lnTo>
                    <a:lnTo>
                      <a:pt x="288" y="352"/>
                    </a:lnTo>
                    <a:lnTo>
                      <a:pt x="295" y="348"/>
                    </a:lnTo>
                    <a:lnTo>
                      <a:pt x="300" y="345"/>
                    </a:lnTo>
                    <a:lnTo>
                      <a:pt x="307" y="340"/>
                    </a:lnTo>
                    <a:lnTo>
                      <a:pt x="314" y="336"/>
                    </a:lnTo>
                    <a:lnTo>
                      <a:pt x="321" y="331"/>
                    </a:lnTo>
                    <a:lnTo>
                      <a:pt x="329" y="328"/>
                    </a:lnTo>
                    <a:lnTo>
                      <a:pt x="336" y="323"/>
                    </a:lnTo>
                    <a:lnTo>
                      <a:pt x="345" y="319"/>
                    </a:lnTo>
                    <a:lnTo>
                      <a:pt x="353" y="316"/>
                    </a:lnTo>
                    <a:lnTo>
                      <a:pt x="362" y="314"/>
                    </a:lnTo>
                    <a:lnTo>
                      <a:pt x="368" y="313"/>
                    </a:lnTo>
                    <a:lnTo>
                      <a:pt x="377" y="309"/>
                    </a:lnTo>
                    <a:lnTo>
                      <a:pt x="385" y="307"/>
                    </a:lnTo>
                    <a:lnTo>
                      <a:pt x="394" y="306"/>
                    </a:lnTo>
                    <a:lnTo>
                      <a:pt x="401" y="302"/>
                    </a:lnTo>
                    <a:lnTo>
                      <a:pt x="409" y="302"/>
                    </a:lnTo>
                    <a:lnTo>
                      <a:pt x="416" y="301"/>
                    </a:lnTo>
                    <a:lnTo>
                      <a:pt x="425" y="301"/>
                    </a:lnTo>
                    <a:lnTo>
                      <a:pt x="430" y="299"/>
                    </a:lnTo>
                    <a:lnTo>
                      <a:pt x="435" y="299"/>
                    </a:lnTo>
                    <a:lnTo>
                      <a:pt x="440" y="299"/>
                    </a:lnTo>
                    <a:lnTo>
                      <a:pt x="445" y="299"/>
                    </a:lnTo>
                    <a:lnTo>
                      <a:pt x="452" y="299"/>
                    </a:lnTo>
                    <a:lnTo>
                      <a:pt x="455" y="299"/>
                    </a:lnTo>
                    <a:lnTo>
                      <a:pt x="455" y="297"/>
                    </a:lnTo>
                    <a:lnTo>
                      <a:pt x="461" y="297"/>
                    </a:lnTo>
                    <a:lnTo>
                      <a:pt x="467" y="296"/>
                    </a:lnTo>
                    <a:lnTo>
                      <a:pt x="476" y="294"/>
                    </a:lnTo>
                    <a:lnTo>
                      <a:pt x="481" y="289"/>
                    </a:lnTo>
                    <a:lnTo>
                      <a:pt x="490" y="280"/>
                    </a:lnTo>
                    <a:lnTo>
                      <a:pt x="491" y="275"/>
                    </a:lnTo>
                    <a:lnTo>
                      <a:pt x="493" y="270"/>
                    </a:lnTo>
                    <a:lnTo>
                      <a:pt x="493" y="263"/>
                    </a:lnTo>
                    <a:lnTo>
                      <a:pt x="495" y="256"/>
                    </a:lnTo>
                    <a:lnTo>
                      <a:pt x="493" y="249"/>
                    </a:lnTo>
                    <a:lnTo>
                      <a:pt x="491" y="241"/>
                    </a:lnTo>
                    <a:lnTo>
                      <a:pt x="488" y="232"/>
                    </a:lnTo>
                    <a:lnTo>
                      <a:pt x="486" y="225"/>
                    </a:lnTo>
                    <a:lnTo>
                      <a:pt x="481" y="219"/>
                    </a:lnTo>
                    <a:lnTo>
                      <a:pt x="476" y="212"/>
                    </a:lnTo>
                    <a:lnTo>
                      <a:pt x="471" y="205"/>
                    </a:lnTo>
                    <a:lnTo>
                      <a:pt x="466" y="200"/>
                    </a:lnTo>
                    <a:lnTo>
                      <a:pt x="461" y="193"/>
                    </a:lnTo>
                    <a:lnTo>
                      <a:pt x="454" y="188"/>
                    </a:lnTo>
                    <a:lnTo>
                      <a:pt x="447" y="183"/>
                    </a:lnTo>
                    <a:lnTo>
                      <a:pt x="442" y="179"/>
                    </a:lnTo>
                    <a:lnTo>
                      <a:pt x="435" y="174"/>
                    </a:lnTo>
                    <a:lnTo>
                      <a:pt x="430" y="171"/>
                    </a:lnTo>
                    <a:lnTo>
                      <a:pt x="425" y="167"/>
                    </a:lnTo>
                    <a:lnTo>
                      <a:pt x="420" y="164"/>
                    </a:lnTo>
                    <a:lnTo>
                      <a:pt x="413" y="161"/>
                    </a:lnTo>
                    <a:lnTo>
                      <a:pt x="404" y="157"/>
                    </a:lnTo>
                    <a:lnTo>
                      <a:pt x="401" y="155"/>
                    </a:lnTo>
                    <a:lnTo>
                      <a:pt x="396" y="154"/>
                    </a:lnTo>
                    <a:lnTo>
                      <a:pt x="391" y="150"/>
                    </a:lnTo>
                    <a:lnTo>
                      <a:pt x="385" y="149"/>
                    </a:lnTo>
                    <a:lnTo>
                      <a:pt x="379" y="147"/>
                    </a:lnTo>
                    <a:lnTo>
                      <a:pt x="374" y="145"/>
                    </a:lnTo>
                    <a:lnTo>
                      <a:pt x="367" y="142"/>
                    </a:lnTo>
                    <a:lnTo>
                      <a:pt x="360" y="140"/>
                    </a:lnTo>
                    <a:lnTo>
                      <a:pt x="353" y="137"/>
                    </a:lnTo>
                    <a:lnTo>
                      <a:pt x="346" y="135"/>
                    </a:lnTo>
                    <a:lnTo>
                      <a:pt x="341" y="133"/>
                    </a:lnTo>
                    <a:lnTo>
                      <a:pt x="334" y="132"/>
                    </a:lnTo>
                    <a:lnTo>
                      <a:pt x="326" y="128"/>
                    </a:lnTo>
                    <a:lnTo>
                      <a:pt x="319" y="126"/>
                    </a:lnTo>
                    <a:lnTo>
                      <a:pt x="310" y="123"/>
                    </a:lnTo>
                    <a:lnTo>
                      <a:pt x="305" y="121"/>
                    </a:lnTo>
                    <a:lnTo>
                      <a:pt x="297" y="120"/>
                    </a:lnTo>
                    <a:lnTo>
                      <a:pt x="290" y="116"/>
                    </a:lnTo>
                    <a:lnTo>
                      <a:pt x="283" y="114"/>
                    </a:lnTo>
                    <a:lnTo>
                      <a:pt x="276" y="113"/>
                    </a:lnTo>
                    <a:lnTo>
                      <a:pt x="269" y="109"/>
                    </a:lnTo>
                    <a:lnTo>
                      <a:pt x="263" y="108"/>
                    </a:lnTo>
                    <a:lnTo>
                      <a:pt x="256" y="104"/>
                    </a:lnTo>
                    <a:lnTo>
                      <a:pt x="251" y="103"/>
                    </a:lnTo>
                    <a:lnTo>
                      <a:pt x="244" y="101"/>
                    </a:lnTo>
                    <a:lnTo>
                      <a:pt x="239" y="99"/>
                    </a:lnTo>
                    <a:lnTo>
                      <a:pt x="234" y="97"/>
                    </a:lnTo>
                    <a:lnTo>
                      <a:pt x="228" y="96"/>
                    </a:lnTo>
                    <a:lnTo>
                      <a:pt x="223" y="92"/>
                    </a:lnTo>
                    <a:lnTo>
                      <a:pt x="216" y="91"/>
                    </a:lnTo>
                    <a:lnTo>
                      <a:pt x="211" y="89"/>
                    </a:lnTo>
                    <a:lnTo>
                      <a:pt x="206" y="87"/>
                    </a:lnTo>
                    <a:lnTo>
                      <a:pt x="201" y="84"/>
                    </a:lnTo>
                    <a:lnTo>
                      <a:pt x="198" y="82"/>
                    </a:lnTo>
                    <a:lnTo>
                      <a:pt x="191" y="80"/>
                    </a:lnTo>
                    <a:lnTo>
                      <a:pt x="187" y="79"/>
                    </a:lnTo>
                    <a:lnTo>
                      <a:pt x="177" y="73"/>
                    </a:lnTo>
                    <a:lnTo>
                      <a:pt x="167" y="68"/>
                    </a:lnTo>
                    <a:lnTo>
                      <a:pt x="157" y="65"/>
                    </a:lnTo>
                    <a:lnTo>
                      <a:pt x="150" y="62"/>
                    </a:lnTo>
                    <a:lnTo>
                      <a:pt x="140" y="55"/>
                    </a:lnTo>
                    <a:lnTo>
                      <a:pt x="129" y="51"/>
                    </a:lnTo>
                    <a:lnTo>
                      <a:pt x="121" y="46"/>
                    </a:lnTo>
                    <a:lnTo>
                      <a:pt x="114" y="41"/>
                    </a:lnTo>
                    <a:lnTo>
                      <a:pt x="104" y="36"/>
                    </a:lnTo>
                    <a:lnTo>
                      <a:pt x="95" y="31"/>
                    </a:lnTo>
                    <a:lnTo>
                      <a:pt x="88" y="26"/>
                    </a:lnTo>
                    <a:lnTo>
                      <a:pt x="82" y="2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188"/>
              <p:cNvSpPr>
                <a:spLocks/>
              </p:cNvSpPr>
              <p:nvPr/>
            </p:nvSpPr>
            <p:spPr bwMode="auto">
              <a:xfrm>
                <a:off x="3703" y="2333"/>
                <a:ext cx="210" cy="20"/>
              </a:xfrm>
              <a:custGeom>
                <a:avLst/>
                <a:gdLst>
                  <a:gd name="T0" fmla="*/ 9 w 692"/>
                  <a:gd name="T1" fmla="*/ 39 h 73"/>
                  <a:gd name="T2" fmla="*/ 26 w 692"/>
                  <a:gd name="T3" fmla="*/ 34 h 73"/>
                  <a:gd name="T4" fmla="*/ 53 w 692"/>
                  <a:gd name="T5" fmla="*/ 27 h 73"/>
                  <a:gd name="T6" fmla="*/ 87 w 692"/>
                  <a:gd name="T7" fmla="*/ 19 h 73"/>
                  <a:gd name="T8" fmla="*/ 111 w 692"/>
                  <a:gd name="T9" fmla="*/ 13 h 73"/>
                  <a:gd name="T10" fmla="*/ 133 w 692"/>
                  <a:gd name="T11" fmla="*/ 10 h 73"/>
                  <a:gd name="T12" fmla="*/ 156 w 692"/>
                  <a:gd name="T13" fmla="*/ 5 h 73"/>
                  <a:gd name="T14" fmla="*/ 179 w 692"/>
                  <a:gd name="T15" fmla="*/ 3 h 73"/>
                  <a:gd name="T16" fmla="*/ 203 w 692"/>
                  <a:gd name="T17" fmla="*/ 2 h 73"/>
                  <a:gd name="T18" fmla="*/ 229 w 692"/>
                  <a:gd name="T19" fmla="*/ 0 h 73"/>
                  <a:gd name="T20" fmla="*/ 256 w 692"/>
                  <a:gd name="T21" fmla="*/ 0 h 73"/>
                  <a:gd name="T22" fmla="*/ 278 w 692"/>
                  <a:gd name="T23" fmla="*/ 0 h 73"/>
                  <a:gd name="T24" fmla="*/ 302 w 692"/>
                  <a:gd name="T25" fmla="*/ 2 h 73"/>
                  <a:gd name="T26" fmla="*/ 325 w 692"/>
                  <a:gd name="T27" fmla="*/ 3 h 73"/>
                  <a:gd name="T28" fmla="*/ 345 w 692"/>
                  <a:gd name="T29" fmla="*/ 7 h 73"/>
                  <a:gd name="T30" fmla="*/ 374 w 692"/>
                  <a:gd name="T31" fmla="*/ 13 h 73"/>
                  <a:gd name="T32" fmla="*/ 401 w 692"/>
                  <a:gd name="T33" fmla="*/ 24 h 73"/>
                  <a:gd name="T34" fmla="*/ 434 w 692"/>
                  <a:gd name="T35" fmla="*/ 32 h 73"/>
                  <a:gd name="T36" fmla="*/ 453 w 692"/>
                  <a:gd name="T37" fmla="*/ 36 h 73"/>
                  <a:gd name="T38" fmla="*/ 475 w 692"/>
                  <a:gd name="T39" fmla="*/ 37 h 73"/>
                  <a:gd name="T40" fmla="*/ 500 w 692"/>
                  <a:gd name="T41" fmla="*/ 39 h 73"/>
                  <a:gd name="T42" fmla="*/ 529 w 692"/>
                  <a:gd name="T43" fmla="*/ 39 h 73"/>
                  <a:gd name="T44" fmla="*/ 564 w 692"/>
                  <a:gd name="T45" fmla="*/ 39 h 73"/>
                  <a:gd name="T46" fmla="*/ 594 w 692"/>
                  <a:gd name="T47" fmla="*/ 36 h 73"/>
                  <a:gd name="T48" fmla="*/ 622 w 692"/>
                  <a:gd name="T49" fmla="*/ 32 h 73"/>
                  <a:gd name="T50" fmla="*/ 644 w 692"/>
                  <a:gd name="T51" fmla="*/ 27 h 73"/>
                  <a:gd name="T52" fmla="*/ 661 w 692"/>
                  <a:gd name="T53" fmla="*/ 22 h 73"/>
                  <a:gd name="T54" fmla="*/ 685 w 692"/>
                  <a:gd name="T55" fmla="*/ 13 h 73"/>
                  <a:gd name="T56" fmla="*/ 671 w 692"/>
                  <a:gd name="T57" fmla="*/ 53 h 73"/>
                  <a:gd name="T58" fmla="*/ 652 w 692"/>
                  <a:gd name="T59" fmla="*/ 58 h 73"/>
                  <a:gd name="T60" fmla="*/ 632 w 692"/>
                  <a:gd name="T61" fmla="*/ 63 h 73"/>
                  <a:gd name="T62" fmla="*/ 606 w 692"/>
                  <a:gd name="T63" fmla="*/ 68 h 73"/>
                  <a:gd name="T64" fmla="*/ 572 w 692"/>
                  <a:gd name="T65" fmla="*/ 72 h 73"/>
                  <a:gd name="T66" fmla="*/ 540 w 692"/>
                  <a:gd name="T67" fmla="*/ 73 h 73"/>
                  <a:gd name="T68" fmla="*/ 519 w 692"/>
                  <a:gd name="T69" fmla="*/ 73 h 73"/>
                  <a:gd name="T70" fmla="*/ 497 w 692"/>
                  <a:gd name="T71" fmla="*/ 72 h 73"/>
                  <a:gd name="T72" fmla="*/ 475 w 692"/>
                  <a:gd name="T73" fmla="*/ 72 h 73"/>
                  <a:gd name="T74" fmla="*/ 453 w 692"/>
                  <a:gd name="T75" fmla="*/ 68 h 73"/>
                  <a:gd name="T76" fmla="*/ 425 w 692"/>
                  <a:gd name="T77" fmla="*/ 63 h 73"/>
                  <a:gd name="T78" fmla="*/ 396 w 692"/>
                  <a:gd name="T79" fmla="*/ 58 h 73"/>
                  <a:gd name="T80" fmla="*/ 376 w 692"/>
                  <a:gd name="T81" fmla="*/ 51 h 73"/>
                  <a:gd name="T82" fmla="*/ 350 w 692"/>
                  <a:gd name="T83" fmla="*/ 44 h 73"/>
                  <a:gd name="T84" fmla="*/ 325 w 692"/>
                  <a:gd name="T85" fmla="*/ 37 h 73"/>
                  <a:gd name="T86" fmla="*/ 297 w 692"/>
                  <a:gd name="T87" fmla="*/ 36 h 73"/>
                  <a:gd name="T88" fmla="*/ 277 w 692"/>
                  <a:gd name="T89" fmla="*/ 36 h 73"/>
                  <a:gd name="T90" fmla="*/ 251 w 692"/>
                  <a:gd name="T91" fmla="*/ 36 h 73"/>
                  <a:gd name="T92" fmla="*/ 229 w 692"/>
                  <a:gd name="T93" fmla="*/ 36 h 73"/>
                  <a:gd name="T94" fmla="*/ 205 w 692"/>
                  <a:gd name="T95" fmla="*/ 36 h 73"/>
                  <a:gd name="T96" fmla="*/ 183 w 692"/>
                  <a:gd name="T97" fmla="*/ 36 h 73"/>
                  <a:gd name="T98" fmla="*/ 156 w 692"/>
                  <a:gd name="T99" fmla="*/ 39 h 73"/>
                  <a:gd name="T100" fmla="*/ 121 w 692"/>
                  <a:gd name="T101" fmla="*/ 44 h 73"/>
                  <a:gd name="T102" fmla="*/ 86 w 692"/>
                  <a:gd name="T103" fmla="*/ 51 h 73"/>
                  <a:gd name="T104" fmla="*/ 48 w 692"/>
                  <a:gd name="T105" fmla="*/ 61 h 73"/>
                  <a:gd name="T106" fmla="*/ 21 w 692"/>
                  <a:gd name="T107" fmla="*/ 68 h 73"/>
                  <a:gd name="T108" fmla="*/ 0 w 692"/>
                  <a:gd name="T10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2" h="73">
                    <a:moveTo>
                      <a:pt x="0" y="44"/>
                    </a:moveTo>
                    <a:lnTo>
                      <a:pt x="2" y="44"/>
                    </a:lnTo>
                    <a:lnTo>
                      <a:pt x="5" y="41"/>
                    </a:lnTo>
                    <a:lnTo>
                      <a:pt x="9" y="39"/>
                    </a:lnTo>
                    <a:lnTo>
                      <a:pt x="12" y="39"/>
                    </a:lnTo>
                    <a:lnTo>
                      <a:pt x="16" y="37"/>
                    </a:lnTo>
                    <a:lnTo>
                      <a:pt x="22" y="37"/>
                    </a:lnTo>
                    <a:lnTo>
                      <a:pt x="26" y="34"/>
                    </a:lnTo>
                    <a:lnTo>
                      <a:pt x="33" y="32"/>
                    </a:lnTo>
                    <a:lnTo>
                      <a:pt x="38" y="31"/>
                    </a:lnTo>
                    <a:lnTo>
                      <a:pt x="46" y="29"/>
                    </a:lnTo>
                    <a:lnTo>
                      <a:pt x="53" y="27"/>
                    </a:lnTo>
                    <a:lnTo>
                      <a:pt x="62" y="25"/>
                    </a:lnTo>
                    <a:lnTo>
                      <a:pt x="70" y="24"/>
                    </a:lnTo>
                    <a:lnTo>
                      <a:pt x="79" y="22"/>
                    </a:lnTo>
                    <a:lnTo>
                      <a:pt x="87" y="19"/>
                    </a:lnTo>
                    <a:lnTo>
                      <a:pt x="98" y="17"/>
                    </a:lnTo>
                    <a:lnTo>
                      <a:pt x="101" y="15"/>
                    </a:lnTo>
                    <a:lnTo>
                      <a:pt x="106" y="15"/>
                    </a:lnTo>
                    <a:lnTo>
                      <a:pt x="111" y="13"/>
                    </a:lnTo>
                    <a:lnTo>
                      <a:pt x="118" y="13"/>
                    </a:lnTo>
                    <a:lnTo>
                      <a:pt x="121" y="12"/>
                    </a:lnTo>
                    <a:lnTo>
                      <a:pt x="128" y="10"/>
                    </a:lnTo>
                    <a:lnTo>
                      <a:pt x="133" y="10"/>
                    </a:lnTo>
                    <a:lnTo>
                      <a:pt x="138" y="8"/>
                    </a:lnTo>
                    <a:lnTo>
                      <a:pt x="144" y="7"/>
                    </a:lnTo>
                    <a:lnTo>
                      <a:pt x="150" y="7"/>
                    </a:lnTo>
                    <a:lnTo>
                      <a:pt x="156" y="5"/>
                    </a:lnTo>
                    <a:lnTo>
                      <a:pt x="162" y="5"/>
                    </a:lnTo>
                    <a:lnTo>
                      <a:pt x="168" y="5"/>
                    </a:lnTo>
                    <a:lnTo>
                      <a:pt x="173" y="3"/>
                    </a:lnTo>
                    <a:lnTo>
                      <a:pt x="179" y="3"/>
                    </a:lnTo>
                    <a:lnTo>
                      <a:pt x="185" y="3"/>
                    </a:lnTo>
                    <a:lnTo>
                      <a:pt x="191" y="2"/>
                    </a:lnTo>
                    <a:lnTo>
                      <a:pt x="197" y="2"/>
                    </a:lnTo>
                    <a:lnTo>
                      <a:pt x="203" y="2"/>
                    </a:lnTo>
                    <a:lnTo>
                      <a:pt x="212" y="2"/>
                    </a:lnTo>
                    <a:lnTo>
                      <a:pt x="217" y="0"/>
                    </a:lnTo>
                    <a:lnTo>
                      <a:pt x="224" y="0"/>
                    </a:lnTo>
                    <a:lnTo>
                      <a:pt x="229" y="0"/>
                    </a:lnTo>
                    <a:lnTo>
                      <a:pt x="236" y="0"/>
                    </a:lnTo>
                    <a:lnTo>
                      <a:pt x="243" y="0"/>
                    </a:lnTo>
                    <a:lnTo>
                      <a:pt x="249" y="0"/>
                    </a:lnTo>
                    <a:lnTo>
                      <a:pt x="256" y="0"/>
                    </a:lnTo>
                    <a:lnTo>
                      <a:pt x="263" y="0"/>
                    </a:lnTo>
                    <a:lnTo>
                      <a:pt x="267" y="0"/>
                    </a:lnTo>
                    <a:lnTo>
                      <a:pt x="272" y="0"/>
                    </a:lnTo>
                    <a:lnTo>
                      <a:pt x="278" y="0"/>
                    </a:lnTo>
                    <a:lnTo>
                      <a:pt x="285" y="0"/>
                    </a:lnTo>
                    <a:lnTo>
                      <a:pt x="294" y="2"/>
                    </a:lnTo>
                    <a:lnTo>
                      <a:pt x="299" y="2"/>
                    </a:lnTo>
                    <a:lnTo>
                      <a:pt x="302" y="2"/>
                    </a:lnTo>
                    <a:lnTo>
                      <a:pt x="309" y="3"/>
                    </a:lnTo>
                    <a:lnTo>
                      <a:pt x="314" y="3"/>
                    </a:lnTo>
                    <a:lnTo>
                      <a:pt x="318" y="3"/>
                    </a:lnTo>
                    <a:lnTo>
                      <a:pt x="325" y="3"/>
                    </a:lnTo>
                    <a:lnTo>
                      <a:pt x="328" y="5"/>
                    </a:lnTo>
                    <a:lnTo>
                      <a:pt x="335" y="5"/>
                    </a:lnTo>
                    <a:lnTo>
                      <a:pt x="338" y="5"/>
                    </a:lnTo>
                    <a:lnTo>
                      <a:pt x="345" y="7"/>
                    </a:lnTo>
                    <a:lnTo>
                      <a:pt x="350" y="7"/>
                    </a:lnTo>
                    <a:lnTo>
                      <a:pt x="355" y="10"/>
                    </a:lnTo>
                    <a:lnTo>
                      <a:pt x="364" y="10"/>
                    </a:lnTo>
                    <a:lnTo>
                      <a:pt x="374" y="13"/>
                    </a:lnTo>
                    <a:lnTo>
                      <a:pt x="383" y="15"/>
                    </a:lnTo>
                    <a:lnTo>
                      <a:pt x="391" y="19"/>
                    </a:lnTo>
                    <a:lnTo>
                      <a:pt x="396" y="20"/>
                    </a:lnTo>
                    <a:lnTo>
                      <a:pt x="401" y="24"/>
                    </a:lnTo>
                    <a:lnTo>
                      <a:pt x="408" y="25"/>
                    </a:lnTo>
                    <a:lnTo>
                      <a:pt x="417" y="29"/>
                    </a:lnTo>
                    <a:lnTo>
                      <a:pt x="424" y="31"/>
                    </a:lnTo>
                    <a:lnTo>
                      <a:pt x="434" y="32"/>
                    </a:lnTo>
                    <a:lnTo>
                      <a:pt x="437" y="32"/>
                    </a:lnTo>
                    <a:lnTo>
                      <a:pt x="442" y="34"/>
                    </a:lnTo>
                    <a:lnTo>
                      <a:pt x="447" y="34"/>
                    </a:lnTo>
                    <a:lnTo>
                      <a:pt x="453" y="36"/>
                    </a:lnTo>
                    <a:lnTo>
                      <a:pt x="458" y="36"/>
                    </a:lnTo>
                    <a:lnTo>
                      <a:pt x="463" y="37"/>
                    </a:lnTo>
                    <a:lnTo>
                      <a:pt x="468" y="37"/>
                    </a:lnTo>
                    <a:lnTo>
                      <a:pt x="475" y="37"/>
                    </a:lnTo>
                    <a:lnTo>
                      <a:pt x="480" y="37"/>
                    </a:lnTo>
                    <a:lnTo>
                      <a:pt x="487" y="39"/>
                    </a:lnTo>
                    <a:lnTo>
                      <a:pt x="494" y="39"/>
                    </a:lnTo>
                    <a:lnTo>
                      <a:pt x="500" y="39"/>
                    </a:lnTo>
                    <a:lnTo>
                      <a:pt x="507" y="39"/>
                    </a:lnTo>
                    <a:lnTo>
                      <a:pt x="514" y="39"/>
                    </a:lnTo>
                    <a:lnTo>
                      <a:pt x="521" y="39"/>
                    </a:lnTo>
                    <a:lnTo>
                      <a:pt x="529" y="39"/>
                    </a:lnTo>
                    <a:lnTo>
                      <a:pt x="538" y="39"/>
                    </a:lnTo>
                    <a:lnTo>
                      <a:pt x="546" y="39"/>
                    </a:lnTo>
                    <a:lnTo>
                      <a:pt x="553" y="39"/>
                    </a:lnTo>
                    <a:lnTo>
                      <a:pt x="564" y="39"/>
                    </a:lnTo>
                    <a:lnTo>
                      <a:pt x="570" y="37"/>
                    </a:lnTo>
                    <a:lnTo>
                      <a:pt x="579" y="37"/>
                    </a:lnTo>
                    <a:lnTo>
                      <a:pt x="586" y="36"/>
                    </a:lnTo>
                    <a:lnTo>
                      <a:pt x="594" y="36"/>
                    </a:lnTo>
                    <a:lnTo>
                      <a:pt x="601" y="34"/>
                    </a:lnTo>
                    <a:lnTo>
                      <a:pt x="608" y="34"/>
                    </a:lnTo>
                    <a:lnTo>
                      <a:pt x="615" y="32"/>
                    </a:lnTo>
                    <a:lnTo>
                      <a:pt x="622" y="32"/>
                    </a:lnTo>
                    <a:lnTo>
                      <a:pt x="627" y="31"/>
                    </a:lnTo>
                    <a:lnTo>
                      <a:pt x="632" y="29"/>
                    </a:lnTo>
                    <a:lnTo>
                      <a:pt x="637" y="27"/>
                    </a:lnTo>
                    <a:lnTo>
                      <a:pt x="644" y="27"/>
                    </a:lnTo>
                    <a:lnTo>
                      <a:pt x="647" y="25"/>
                    </a:lnTo>
                    <a:lnTo>
                      <a:pt x="652" y="24"/>
                    </a:lnTo>
                    <a:lnTo>
                      <a:pt x="657" y="24"/>
                    </a:lnTo>
                    <a:lnTo>
                      <a:pt x="661" y="22"/>
                    </a:lnTo>
                    <a:lnTo>
                      <a:pt x="668" y="20"/>
                    </a:lnTo>
                    <a:lnTo>
                      <a:pt x="674" y="17"/>
                    </a:lnTo>
                    <a:lnTo>
                      <a:pt x="680" y="15"/>
                    </a:lnTo>
                    <a:lnTo>
                      <a:pt x="685" y="13"/>
                    </a:lnTo>
                    <a:lnTo>
                      <a:pt x="690" y="10"/>
                    </a:lnTo>
                    <a:lnTo>
                      <a:pt x="692" y="10"/>
                    </a:lnTo>
                    <a:lnTo>
                      <a:pt x="673" y="53"/>
                    </a:lnTo>
                    <a:lnTo>
                      <a:pt x="671" y="53"/>
                    </a:lnTo>
                    <a:lnTo>
                      <a:pt x="669" y="53"/>
                    </a:lnTo>
                    <a:lnTo>
                      <a:pt x="663" y="54"/>
                    </a:lnTo>
                    <a:lnTo>
                      <a:pt x="657" y="58"/>
                    </a:lnTo>
                    <a:lnTo>
                      <a:pt x="652" y="58"/>
                    </a:lnTo>
                    <a:lnTo>
                      <a:pt x="647" y="60"/>
                    </a:lnTo>
                    <a:lnTo>
                      <a:pt x="642" y="60"/>
                    </a:lnTo>
                    <a:lnTo>
                      <a:pt x="637" y="61"/>
                    </a:lnTo>
                    <a:lnTo>
                      <a:pt x="632" y="63"/>
                    </a:lnTo>
                    <a:lnTo>
                      <a:pt x="627" y="65"/>
                    </a:lnTo>
                    <a:lnTo>
                      <a:pt x="620" y="65"/>
                    </a:lnTo>
                    <a:lnTo>
                      <a:pt x="613" y="68"/>
                    </a:lnTo>
                    <a:lnTo>
                      <a:pt x="606" y="68"/>
                    </a:lnTo>
                    <a:lnTo>
                      <a:pt x="598" y="70"/>
                    </a:lnTo>
                    <a:lnTo>
                      <a:pt x="589" y="70"/>
                    </a:lnTo>
                    <a:lnTo>
                      <a:pt x="582" y="72"/>
                    </a:lnTo>
                    <a:lnTo>
                      <a:pt x="572" y="72"/>
                    </a:lnTo>
                    <a:lnTo>
                      <a:pt x="564" y="72"/>
                    </a:lnTo>
                    <a:lnTo>
                      <a:pt x="555" y="73"/>
                    </a:lnTo>
                    <a:lnTo>
                      <a:pt x="546" y="73"/>
                    </a:lnTo>
                    <a:lnTo>
                      <a:pt x="540" y="73"/>
                    </a:lnTo>
                    <a:lnTo>
                      <a:pt x="534" y="73"/>
                    </a:lnTo>
                    <a:lnTo>
                      <a:pt x="529" y="73"/>
                    </a:lnTo>
                    <a:lnTo>
                      <a:pt x="524" y="73"/>
                    </a:lnTo>
                    <a:lnTo>
                      <a:pt x="519" y="73"/>
                    </a:lnTo>
                    <a:lnTo>
                      <a:pt x="514" y="73"/>
                    </a:lnTo>
                    <a:lnTo>
                      <a:pt x="507" y="73"/>
                    </a:lnTo>
                    <a:lnTo>
                      <a:pt x="504" y="73"/>
                    </a:lnTo>
                    <a:lnTo>
                      <a:pt x="497" y="72"/>
                    </a:lnTo>
                    <a:lnTo>
                      <a:pt x="492" y="72"/>
                    </a:lnTo>
                    <a:lnTo>
                      <a:pt x="485" y="72"/>
                    </a:lnTo>
                    <a:lnTo>
                      <a:pt x="480" y="72"/>
                    </a:lnTo>
                    <a:lnTo>
                      <a:pt x="475" y="72"/>
                    </a:lnTo>
                    <a:lnTo>
                      <a:pt x="470" y="72"/>
                    </a:lnTo>
                    <a:lnTo>
                      <a:pt x="465" y="70"/>
                    </a:lnTo>
                    <a:lnTo>
                      <a:pt x="458" y="70"/>
                    </a:lnTo>
                    <a:lnTo>
                      <a:pt x="453" y="68"/>
                    </a:lnTo>
                    <a:lnTo>
                      <a:pt x="446" y="68"/>
                    </a:lnTo>
                    <a:lnTo>
                      <a:pt x="441" y="66"/>
                    </a:lnTo>
                    <a:lnTo>
                      <a:pt x="435" y="66"/>
                    </a:lnTo>
                    <a:lnTo>
                      <a:pt x="425" y="63"/>
                    </a:lnTo>
                    <a:lnTo>
                      <a:pt x="418" y="63"/>
                    </a:lnTo>
                    <a:lnTo>
                      <a:pt x="410" y="61"/>
                    </a:lnTo>
                    <a:lnTo>
                      <a:pt x="403" y="60"/>
                    </a:lnTo>
                    <a:lnTo>
                      <a:pt x="396" y="58"/>
                    </a:lnTo>
                    <a:lnTo>
                      <a:pt x="393" y="58"/>
                    </a:lnTo>
                    <a:lnTo>
                      <a:pt x="386" y="54"/>
                    </a:lnTo>
                    <a:lnTo>
                      <a:pt x="381" y="53"/>
                    </a:lnTo>
                    <a:lnTo>
                      <a:pt x="376" y="51"/>
                    </a:lnTo>
                    <a:lnTo>
                      <a:pt x="374" y="51"/>
                    </a:lnTo>
                    <a:lnTo>
                      <a:pt x="366" y="48"/>
                    </a:lnTo>
                    <a:lnTo>
                      <a:pt x="359" y="46"/>
                    </a:lnTo>
                    <a:lnTo>
                      <a:pt x="350" y="44"/>
                    </a:lnTo>
                    <a:lnTo>
                      <a:pt x="342" y="41"/>
                    </a:lnTo>
                    <a:lnTo>
                      <a:pt x="336" y="39"/>
                    </a:lnTo>
                    <a:lnTo>
                      <a:pt x="331" y="39"/>
                    </a:lnTo>
                    <a:lnTo>
                      <a:pt x="325" y="37"/>
                    </a:lnTo>
                    <a:lnTo>
                      <a:pt x="318" y="37"/>
                    </a:lnTo>
                    <a:lnTo>
                      <a:pt x="311" y="37"/>
                    </a:lnTo>
                    <a:lnTo>
                      <a:pt x="302" y="36"/>
                    </a:lnTo>
                    <a:lnTo>
                      <a:pt x="297" y="36"/>
                    </a:lnTo>
                    <a:lnTo>
                      <a:pt x="292" y="36"/>
                    </a:lnTo>
                    <a:lnTo>
                      <a:pt x="287" y="36"/>
                    </a:lnTo>
                    <a:lnTo>
                      <a:pt x="284" y="36"/>
                    </a:lnTo>
                    <a:lnTo>
                      <a:pt x="277" y="36"/>
                    </a:lnTo>
                    <a:lnTo>
                      <a:pt x="272" y="36"/>
                    </a:lnTo>
                    <a:lnTo>
                      <a:pt x="265" y="36"/>
                    </a:lnTo>
                    <a:lnTo>
                      <a:pt x="258" y="36"/>
                    </a:lnTo>
                    <a:lnTo>
                      <a:pt x="251" y="36"/>
                    </a:lnTo>
                    <a:lnTo>
                      <a:pt x="244" y="36"/>
                    </a:lnTo>
                    <a:lnTo>
                      <a:pt x="237" y="36"/>
                    </a:lnTo>
                    <a:lnTo>
                      <a:pt x="231" y="36"/>
                    </a:lnTo>
                    <a:lnTo>
                      <a:pt x="229" y="36"/>
                    </a:lnTo>
                    <a:lnTo>
                      <a:pt x="226" y="36"/>
                    </a:lnTo>
                    <a:lnTo>
                      <a:pt x="219" y="36"/>
                    </a:lnTo>
                    <a:lnTo>
                      <a:pt x="212" y="36"/>
                    </a:lnTo>
                    <a:lnTo>
                      <a:pt x="205" y="36"/>
                    </a:lnTo>
                    <a:lnTo>
                      <a:pt x="200" y="36"/>
                    </a:lnTo>
                    <a:lnTo>
                      <a:pt x="195" y="36"/>
                    </a:lnTo>
                    <a:lnTo>
                      <a:pt x="190" y="36"/>
                    </a:lnTo>
                    <a:lnTo>
                      <a:pt x="183" y="36"/>
                    </a:lnTo>
                    <a:lnTo>
                      <a:pt x="176" y="37"/>
                    </a:lnTo>
                    <a:lnTo>
                      <a:pt x="169" y="37"/>
                    </a:lnTo>
                    <a:lnTo>
                      <a:pt x="164" y="39"/>
                    </a:lnTo>
                    <a:lnTo>
                      <a:pt x="156" y="39"/>
                    </a:lnTo>
                    <a:lnTo>
                      <a:pt x="147" y="41"/>
                    </a:lnTo>
                    <a:lnTo>
                      <a:pt x="138" y="41"/>
                    </a:lnTo>
                    <a:lnTo>
                      <a:pt x="132" y="44"/>
                    </a:lnTo>
                    <a:lnTo>
                      <a:pt x="121" y="44"/>
                    </a:lnTo>
                    <a:lnTo>
                      <a:pt x="113" y="46"/>
                    </a:lnTo>
                    <a:lnTo>
                      <a:pt x="104" y="48"/>
                    </a:lnTo>
                    <a:lnTo>
                      <a:pt x="96" y="51"/>
                    </a:lnTo>
                    <a:lnTo>
                      <a:pt x="86" y="51"/>
                    </a:lnTo>
                    <a:lnTo>
                      <a:pt x="77" y="53"/>
                    </a:lnTo>
                    <a:lnTo>
                      <a:pt x="69" y="56"/>
                    </a:lnTo>
                    <a:lnTo>
                      <a:pt x="58" y="60"/>
                    </a:lnTo>
                    <a:lnTo>
                      <a:pt x="48" y="61"/>
                    </a:lnTo>
                    <a:lnTo>
                      <a:pt x="39" y="63"/>
                    </a:lnTo>
                    <a:lnTo>
                      <a:pt x="29" y="66"/>
                    </a:lnTo>
                    <a:lnTo>
                      <a:pt x="22" y="70"/>
                    </a:lnTo>
                    <a:lnTo>
                      <a:pt x="21" y="68"/>
                    </a:lnTo>
                    <a:lnTo>
                      <a:pt x="17" y="65"/>
                    </a:lnTo>
                    <a:lnTo>
                      <a:pt x="12" y="61"/>
                    </a:lnTo>
                    <a:lnTo>
                      <a:pt x="9" y="58"/>
                    </a:lnTo>
                    <a:lnTo>
                      <a:pt x="0" y="49"/>
                    </a:lnTo>
                    <a:lnTo>
                      <a:pt x="0" y="44"/>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189"/>
              <p:cNvSpPr>
                <a:spLocks/>
              </p:cNvSpPr>
              <p:nvPr/>
            </p:nvSpPr>
            <p:spPr bwMode="auto">
              <a:xfrm>
                <a:off x="3701" y="2317"/>
                <a:ext cx="58" cy="29"/>
              </a:xfrm>
              <a:custGeom>
                <a:avLst/>
                <a:gdLst>
                  <a:gd name="T0" fmla="*/ 0 w 192"/>
                  <a:gd name="T1" fmla="*/ 79 h 103"/>
                  <a:gd name="T2" fmla="*/ 11 w 192"/>
                  <a:gd name="T3" fmla="*/ 60 h 103"/>
                  <a:gd name="T4" fmla="*/ 19 w 192"/>
                  <a:gd name="T5" fmla="*/ 55 h 103"/>
                  <a:gd name="T6" fmla="*/ 31 w 192"/>
                  <a:gd name="T7" fmla="*/ 48 h 103"/>
                  <a:gd name="T8" fmla="*/ 40 w 192"/>
                  <a:gd name="T9" fmla="*/ 43 h 103"/>
                  <a:gd name="T10" fmla="*/ 50 w 192"/>
                  <a:gd name="T11" fmla="*/ 36 h 103"/>
                  <a:gd name="T12" fmla="*/ 62 w 192"/>
                  <a:gd name="T13" fmla="*/ 31 h 103"/>
                  <a:gd name="T14" fmla="*/ 74 w 192"/>
                  <a:gd name="T15" fmla="*/ 24 h 103"/>
                  <a:gd name="T16" fmla="*/ 86 w 192"/>
                  <a:gd name="T17" fmla="*/ 19 h 103"/>
                  <a:gd name="T18" fmla="*/ 98 w 192"/>
                  <a:gd name="T19" fmla="*/ 14 h 103"/>
                  <a:gd name="T20" fmla="*/ 111 w 192"/>
                  <a:gd name="T21" fmla="*/ 9 h 103"/>
                  <a:gd name="T22" fmla="*/ 123 w 192"/>
                  <a:gd name="T23" fmla="*/ 5 h 103"/>
                  <a:gd name="T24" fmla="*/ 135 w 192"/>
                  <a:gd name="T25" fmla="*/ 2 h 103"/>
                  <a:gd name="T26" fmla="*/ 147 w 192"/>
                  <a:gd name="T27" fmla="*/ 0 h 103"/>
                  <a:gd name="T28" fmla="*/ 157 w 192"/>
                  <a:gd name="T29" fmla="*/ 0 h 103"/>
                  <a:gd name="T30" fmla="*/ 166 w 192"/>
                  <a:gd name="T31" fmla="*/ 5 h 103"/>
                  <a:gd name="T32" fmla="*/ 176 w 192"/>
                  <a:gd name="T33" fmla="*/ 14 h 103"/>
                  <a:gd name="T34" fmla="*/ 186 w 192"/>
                  <a:gd name="T35" fmla="*/ 27 h 103"/>
                  <a:gd name="T36" fmla="*/ 192 w 192"/>
                  <a:gd name="T37" fmla="*/ 45 h 103"/>
                  <a:gd name="T38" fmla="*/ 156 w 192"/>
                  <a:gd name="T39" fmla="*/ 70 h 103"/>
                  <a:gd name="T40" fmla="*/ 159 w 192"/>
                  <a:gd name="T41" fmla="*/ 60 h 103"/>
                  <a:gd name="T42" fmla="*/ 159 w 192"/>
                  <a:gd name="T43" fmla="*/ 50 h 103"/>
                  <a:gd name="T44" fmla="*/ 156 w 192"/>
                  <a:gd name="T45" fmla="*/ 41 h 103"/>
                  <a:gd name="T46" fmla="*/ 147 w 192"/>
                  <a:gd name="T47" fmla="*/ 36 h 103"/>
                  <a:gd name="T48" fmla="*/ 132 w 192"/>
                  <a:gd name="T49" fmla="*/ 39 h 103"/>
                  <a:gd name="T50" fmla="*/ 123 w 192"/>
                  <a:gd name="T51" fmla="*/ 41 h 103"/>
                  <a:gd name="T52" fmla="*/ 113 w 192"/>
                  <a:gd name="T53" fmla="*/ 45 h 103"/>
                  <a:gd name="T54" fmla="*/ 103 w 192"/>
                  <a:gd name="T55" fmla="*/ 48 h 103"/>
                  <a:gd name="T56" fmla="*/ 93 w 192"/>
                  <a:gd name="T57" fmla="*/ 55 h 103"/>
                  <a:gd name="T58" fmla="*/ 81 w 192"/>
                  <a:gd name="T59" fmla="*/ 58 h 103"/>
                  <a:gd name="T60" fmla="*/ 72 w 192"/>
                  <a:gd name="T61" fmla="*/ 62 h 103"/>
                  <a:gd name="T62" fmla="*/ 55 w 192"/>
                  <a:gd name="T63" fmla="*/ 70 h 103"/>
                  <a:gd name="T64" fmla="*/ 41 w 192"/>
                  <a:gd name="T65" fmla="*/ 77 h 103"/>
                  <a:gd name="T66" fmla="*/ 38 w 192"/>
                  <a:gd name="T67" fmla="*/ 79 h 103"/>
                  <a:gd name="T68" fmla="*/ 9 w 192"/>
                  <a:gd name="T6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103">
                    <a:moveTo>
                      <a:pt x="9" y="103"/>
                    </a:moveTo>
                    <a:lnTo>
                      <a:pt x="0" y="79"/>
                    </a:lnTo>
                    <a:lnTo>
                      <a:pt x="11" y="62"/>
                    </a:lnTo>
                    <a:lnTo>
                      <a:pt x="11" y="60"/>
                    </a:lnTo>
                    <a:lnTo>
                      <a:pt x="16" y="58"/>
                    </a:lnTo>
                    <a:lnTo>
                      <a:pt x="19" y="55"/>
                    </a:lnTo>
                    <a:lnTo>
                      <a:pt x="28" y="51"/>
                    </a:lnTo>
                    <a:lnTo>
                      <a:pt x="31" y="48"/>
                    </a:lnTo>
                    <a:lnTo>
                      <a:pt x="35" y="45"/>
                    </a:lnTo>
                    <a:lnTo>
                      <a:pt x="40" y="43"/>
                    </a:lnTo>
                    <a:lnTo>
                      <a:pt x="45" y="39"/>
                    </a:lnTo>
                    <a:lnTo>
                      <a:pt x="50" y="36"/>
                    </a:lnTo>
                    <a:lnTo>
                      <a:pt x="55" y="34"/>
                    </a:lnTo>
                    <a:lnTo>
                      <a:pt x="62" y="31"/>
                    </a:lnTo>
                    <a:lnTo>
                      <a:pt x="69" y="29"/>
                    </a:lnTo>
                    <a:lnTo>
                      <a:pt x="74" y="24"/>
                    </a:lnTo>
                    <a:lnTo>
                      <a:pt x="79" y="22"/>
                    </a:lnTo>
                    <a:lnTo>
                      <a:pt x="86" y="19"/>
                    </a:lnTo>
                    <a:lnTo>
                      <a:pt x="93" y="17"/>
                    </a:lnTo>
                    <a:lnTo>
                      <a:pt x="98" y="14"/>
                    </a:lnTo>
                    <a:lnTo>
                      <a:pt x="105" y="10"/>
                    </a:lnTo>
                    <a:lnTo>
                      <a:pt x="111" y="9"/>
                    </a:lnTo>
                    <a:lnTo>
                      <a:pt x="118" y="7"/>
                    </a:lnTo>
                    <a:lnTo>
                      <a:pt x="123" y="5"/>
                    </a:lnTo>
                    <a:lnTo>
                      <a:pt x="130" y="4"/>
                    </a:lnTo>
                    <a:lnTo>
                      <a:pt x="135" y="2"/>
                    </a:lnTo>
                    <a:lnTo>
                      <a:pt x="142" y="2"/>
                    </a:lnTo>
                    <a:lnTo>
                      <a:pt x="147" y="0"/>
                    </a:lnTo>
                    <a:lnTo>
                      <a:pt x="152" y="0"/>
                    </a:lnTo>
                    <a:lnTo>
                      <a:pt x="157" y="0"/>
                    </a:lnTo>
                    <a:lnTo>
                      <a:pt x="163" y="2"/>
                    </a:lnTo>
                    <a:lnTo>
                      <a:pt x="166" y="5"/>
                    </a:lnTo>
                    <a:lnTo>
                      <a:pt x="171" y="9"/>
                    </a:lnTo>
                    <a:lnTo>
                      <a:pt x="176" y="14"/>
                    </a:lnTo>
                    <a:lnTo>
                      <a:pt x="181" y="21"/>
                    </a:lnTo>
                    <a:lnTo>
                      <a:pt x="186" y="27"/>
                    </a:lnTo>
                    <a:lnTo>
                      <a:pt x="188" y="34"/>
                    </a:lnTo>
                    <a:lnTo>
                      <a:pt x="192" y="45"/>
                    </a:lnTo>
                    <a:lnTo>
                      <a:pt x="192" y="62"/>
                    </a:lnTo>
                    <a:lnTo>
                      <a:pt x="156" y="70"/>
                    </a:lnTo>
                    <a:lnTo>
                      <a:pt x="156" y="67"/>
                    </a:lnTo>
                    <a:lnTo>
                      <a:pt x="159" y="60"/>
                    </a:lnTo>
                    <a:lnTo>
                      <a:pt x="159" y="55"/>
                    </a:lnTo>
                    <a:lnTo>
                      <a:pt x="159" y="50"/>
                    </a:lnTo>
                    <a:lnTo>
                      <a:pt x="157" y="45"/>
                    </a:lnTo>
                    <a:lnTo>
                      <a:pt x="156" y="41"/>
                    </a:lnTo>
                    <a:lnTo>
                      <a:pt x="152" y="38"/>
                    </a:lnTo>
                    <a:lnTo>
                      <a:pt x="147" y="36"/>
                    </a:lnTo>
                    <a:lnTo>
                      <a:pt x="139" y="36"/>
                    </a:lnTo>
                    <a:lnTo>
                      <a:pt x="132" y="39"/>
                    </a:lnTo>
                    <a:lnTo>
                      <a:pt x="127" y="39"/>
                    </a:lnTo>
                    <a:lnTo>
                      <a:pt x="123" y="41"/>
                    </a:lnTo>
                    <a:lnTo>
                      <a:pt x="116" y="43"/>
                    </a:lnTo>
                    <a:lnTo>
                      <a:pt x="113" y="45"/>
                    </a:lnTo>
                    <a:lnTo>
                      <a:pt x="106" y="46"/>
                    </a:lnTo>
                    <a:lnTo>
                      <a:pt x="103" y="48"/>
                    </a:lnTo>
                    <a:lnTo>
                      <a:pt x="96" y="51"/>
                    </a:lnTo>
                    <a:lnTo>
                      <a:pt x="93" y="55"/>
                    </a:lnTo>
                    <a:lnTo>
                      <a:pt x="87" y="57"/>
                    </a:lnTo>
                    <a:lnTo>
                      <a:pt x="81" y="58"/>
                    </a:lnTo>
                    <a:lnTo>
                      <a:pt x="77" y="60"/>
                    </a:lnTo>
                    <a:lnTo>
                      <a:pt x="72" y="62"/>
                    </a:lnTo>
                    <a:lnTo>
                      <a:pt x="62" y="67"/>
                    </a:lnTo>
                    <a:lnTo>
                      <a:pt x="55" y="70"/>
                    </a:lnTo>
                    <a:lnTo>
                      <a:pt x="46" y="74"/>
                    </a:lnTo>
                    <a:lnTo>
                      <a:pt x="41" y="77"/>
                    </a:lnTo>
                    <a:lnTo>
                      <a:pt x="38" y="79"/>
                    </a:lnTo>
                    <a:lnTo>
                      <a:pt x="38" y="79"/>
                    </a:lnTo>
                    <a:lnTo>
                      <a:pt x="36" y="99"/>
                    </a:lnTo>
                    <a:lnTo>
                      <a:pt x="9" y="103"/>
                    </a:lnTo>
                    <a:lnTo>
                      <a:pt x="9"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190"/>
              <p:cNvSpPr>
                <a:spLocks/>
              </p:cNvSpPr>
              <p:nvPr/>
            </p:nvSpPr>
            <p:spPr bwMode="auto">
              <a:xfrm>
                <a:off x="3630" y="2192"/>
                <a:ext cx="54" cy="36"/>
              </a:xfrm>
              <a:custGeom>
                <a:avLst/>
                <a:gdLst>
                  <a:gd name="T0" fmla="*/ 179 w 179"/>
                  <a:gd name="T1" fmla="*/ 77 h 124"/>
                  <a:gd name="T2" fmla="*/ 179 w 179"/>
                  <a:gd name="T3" fmla="*/ 66 h 124"/>
                  <a:gd name="T4" fmla="*/ 169 w 179"/>
                  <a:gd name="T5" fmla="*/ 51 h 124"/>
                  <a:gd name="T6" fmla="*/ 160 w 179"/>
                  <a:gd name="T7" fmla="*/ 46 h 124"/>
                  <a:gd name="T8" fmla="*/ 148 w 179"/>
                  <a:gd name="T9" fmla="*/ 39 h 124"/>
                  <a:gd name="T10" fmla="*/ 130 w 179"/>
                  <a:gd name="T11" fmla="*/ 31 h 124"/>
                  <a:gd name="T12" fmla="*/ 111 w 179"/>
                  <a:gd name="T13" fmla="*/ 22 h 124"/>
                  <a:gd name="T14" fmla="*/ 101 w 179"/>
                  <a:gd name="T15" fmla="*/ 17 h 124"/>
                  <a:gd name="T16" fmla="*/ 90 w 179"/>
                  <a:gd name="T17" fmla="*/ 13 h 124"/>
                  <a:gd name="T18" fmla="*/ 78 w 179"/>
                  <a:gd name="T19" fmla="*/ 10 h 124"/>
                  <a:gd name="T20" fmla="*/ 70 w 179"/>
                  <a:gd name="T21" fmla="*/ 7 h 124"/>
                  <a:gd name="T22" fmla="*/ 53 w 179"/>
                  <a:gd name="T23" fmla="*/ 1 h 124"/>
                  <a:gd name="T24" fmla="*/ 39 w 179"/>
                  <a:gd name="T25" fmla="*/ 1 h 124"/>
                  <a:gd name="T26" fmla="*/ 29 w 179"/>
                  <a:gd name="T27" fmla="*/ 0 h 124"/>
                  <a:gd name="T28" fmla="*/ 19 w 179"/>
                  <a:gd name="T29" fmla="*/ 3 h 124"/>
                  <a:gd name="T30" fmla="*/ 10 w 179"/>
                  <a:gd name="T31" fmla="*/ 13 h 124"/>
                  <a:gd name="T32" fmla="*/ 2 w 179"/>
                  <a:gd name="T33" fmla="*/ 25 h 124"/>
                  <a:gd name="T34" fmla="*/ 0 w 179"/>
                  <a:gd name="T35" fmla="*/ 37 h 124"/>
                  <a:gd name="T36" fmla="*/ 2 w 179"/>
                  <a:gd name="T37" fmla="*/ 46 h 124"/>
                  <a:gd name="T38" fmla="*/ 5 w 179"/>
                  <a:gd name="T39" fmla="*/ 53 h 124"/>
                  <a:gd name="T40" fmla="*/ 17 w 179"/>
                  <a:gd name="T41" fmla="*/ 61 h 124"/>
                  <a:gd name="T42" fmla="*/ 27 w 179"/>
                  <a:gd name="T43" fmla="*/ 68 h 124"/>
                  <a:gd name="T44" fmla="*/ 39 w 179"/>
                  <a:gd name="T45" fmla="*/ 77 h 124"/>
                  <a:gd name="T46" fmla="*/ 51 w 179"/>
                  <a:gd name="T47" fmla="*/ 83 h 124"/>
                  <a:gd name="T48" fmla="*/ 63 w 179"/>
                  <a:gd name="T49" fmla="*/ 90 h 124"/>
                  <a:gd name="T50" fmla="*/ 75 w 179"/>
                  <a:gd name="T51" fmla="*/ 99 h 124"/>
                  <a:gd name="T52" fmla="*/ 87 w 179"/>
                  <a:gd name="T53" fmla="*/ 104 h 124"/>
                  <a:gd name="T54" fmla="*/ 97 w 179"/>
                  <a:gd name="T55" fmla="*/ 107 h 124"/>
                  <a:gd name="T56" fmla="*/ 111 w 179"/>
                  <a:gd name="T57" fmla="*/ 113 h 124"/>
                  <a:gd name="T58" fmla="*/ 123 w 179"/>
                  <a:gd name="T59" fmla="*/ 116 h 124"/>
                  <a:gd name="T60" fmla="*/ 136 w 179"/>
                  <a:gd name="T61" fmla="*/ 121 h 124"/>
                  <a:gd name="T62" fmla="*/ 147 w 179"/>
                  <a:gd name="T63" fmla="*/ 123 h 124"/>
                  <a:gd name="T64" fmla="*/ 153 w 179"/>
                  <a:gd name="T65" fmla="*/ 124 h 124"/>
                  <a:gd name="T66" fmla="*/ 162 w 179"/>
                  <a:gd name="T67" fmla="*/ 118 h 124"/>
                  <a:gd name="T68" fmla="*/ 176 w 179"/>
                  <a:gd name="T69" fmla="*/ 101 h 124"/>
                  <a:gd name="T70" fmla="*/ 148 w 179"/>
                  <a:gd name="T71" fmla="*/ 90 h 124"/>
                  <a:gd name="T72" fmla="*/ 142 w 179"/>
                  <a:gd name="T73" fmla="*/ 94 h 124"/>
                  <a:gd name="T74" fmla="*/ 133 w 179"/>
                  <a:gd name="T75" fmla="*/ 90 h 124"/>
                  <a:gd name="T76" fmla="*/ 124 w 179"/>
                  <a:gd name="T77" fmla="*/ 87 h 124"/>
                  <a:gd name="T78" fmla="*/ 111 w 179"/>
                  <a:gd name="T79" fmla="*/ 80 h 124"/>
                  <a:gd name="T80" fmla="*/ 95 w 179"/>
                  <a:gd name="T81" fmla="*/ 72 h 124"/>
                  <a:gd name="T82" fmla="*/ 77 w 179"/>
                  <a:gd name="T83" fmla="*/ 61 h 124"/>
                  <a:gd name="T84" fmla="*/ 60 w 179"/>
                  <a:gd name="T85" fmla="*/ 53 h 124"/>
                  <a:gd name="T86" fmla="*/ 43 w 179"/>
                  <a:gd name="T87" fmla="*/ 46 h 124"/>
                  <a:gd name="T88" fmla="*/ 34 w 179"/>
                  <a:gd name="T89" fmla="*/ 39 h 124"/>
                  <a:gd name="T90" fmla="*/ 34 w 179"/>
                  <a:gd name="T91" fmla="*/ 37 h 124"/>
                  <a:gd name="T92" fmla="*/ 36 w 179"/>
                  <a:gd name="T93" fmla="*/ 29 h 124"/>
                  <a:gd name="T94" fmla="*/ 41 w 179"/>
                  <a:gd name="T95" fmla="*/ 29 h 124"/>
                  <a:gd name="T96" fmla="*/ 53 w 179"/>
                  <a:gd name="T97" fmla="*/ 31 h 124"/>
                  <a:gd name="T98" fmla="*/ 65 w 179"/>
                  <a:gd name="T99" fmla="*/ 36 h 124"/>
                  <a:gd name="T100" fmla="*/ 78 w 179"/>
                  <a:gd name="T101" fmla="*/ 41 h 124"/>
                  <a:gd name="T102" fmla="*/ 94 w 179"/>
                  <a:gd name="T103" fmla="*/ 48 h 124"/>
                  <a:gd name="T104" fmla="*/ 107 w 179"/>
                  <a:gd name="T105" fmla="*/ 53 h 124"/>
                  <a:gd name="T106" fmla="*/ 121 w 179"/>
                  <a:gd name="T107" fmla="*/ 60 h 124"/>
                  <a:gd name="T108" fmla="*/ 131 w 179"/>
                  <a:gd name="T109" fmla="*/ 65 h 124"/>
                  <a:gd name="T110" fmla="*/ 145 w 179"/>
                  <a:gd name="T111" fmla="*/ 72 h 124"/>
                  <a:gd name="T112" fmla="*/ 148 w 179"/>
                  <a:gd name="T113" fmla="*/ 77 h 124"/>
                  <a:gd name="T114" fmla="*/ 148 w 179"/>
                  <a:gd name="T115" fmla="*/ 8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 h="124">
                    <a:moveTo>
                      <a:pt x="148" y="80"/>
                    </a:moveTo>
                    <a:lnTo>
                      <a:pt x="179" y="77"/>
                    </a:lnTo>
                    <a:lnTo>
                      <a:pt x="179" y="73"/>
                    </a:lnTo>
                    <a:lnTo>
                      <a:pt x="179" y="66"/>
                    </a:lnTo>
                    <a:lnTo>
                      <a:pt x="174" y="58"/>
                    </a:lnTo>
                    <a:lnTo>
                      <a:pt x="169" y="51"/>
                    </a:lnTo>
                    <a:lnTo>
                      <a:pt x="165" y="48"/>
                    </a:lnTo>
                    <a:lnTo>
                      <a:pt x="160" y="46"/>
                    </a:lnTo>
                    <a:lnTo>
                      <a:pt x="155" y="41"/>
                    </a:lnTo>
                    <a:lnTo>
                      <a:pt x="148" y="39"/>
                    </a:lnTo>
                    <a:lnTo>
                      <a:pt x="138" y="34"/>
                    </a:lnTo>
                    <a:lnTo>
                      <a:pt x="130" y="31"/>
                    </a:lnTo>
                    <a:lnTo>
                      <a:pt x="121" y="25"/>
                    </a:lnTo>
                    <a:lnTo>
                      <a:pt x="111" y="22"/>
                    </a:lnTo>
                    <a:lnTo>
                      <a:pt x="106" y="19"/>
                    </a:lnTo>
                    <a:lnTo>
                      <a:pt x="101" y="17"/>
                    </a:lnTo>
                    <a:lnTo>
                      <a:pt x="95" y="15"/>
                    </a:lnTo>
                    <a:lnTo>
                      <a:pt x="90" y="13"/>
                    </a:lnTo>
                    <a:lnTo>
                      <a:pt x="85" y="12"/>
                    </a:lnTo>
                    <a:lnTo>
                      <a:pt x="78" y="10"/>
                    </a:lnTo>
                    <a:lnTo>
                      <a:pt x="75" y="8"/>
                    </a:lnTo>
                    <a:lnTo>
                      <a:pt x="70" y="7"/>
                    </a:lnTo>
                    <a:lnTo>
                      <a:pt x="61" y="3"/>
                    </a:lnTo>
                    <a:lnTo>
                      <a:pt x="53" y="1"/>
                    </a:lnTo>
                    <a:lnTo>
                      <a:pt x="44" y="1"/>
                    </a:lnTo>
                    <a:lnTo>
                      <a:pt x="39" y="1"/>
                    </a:lnTo>
                    <a:lnTo>
                      <a:pt x="36" y="0"/>
                    </a:lnTo>
                    <a:lnTo>
                      <a:pt x="29" y="0"/>
                    </a:lnTo>
                    <a:lnTo>
                      <a:pt x="24" y="0"/>
                    </a:lnTo>
                    <a:lnTo>
                      <a:pt x="19" y="3"/>
                    </a:lnTo>
                    <a:lnTo>
                      <a:pt x="14" y="7"/>
                    </a:lnTo>
                    <a:lnTo>
                      <a:pt x="10" y="13"/>
                    </a:lnTo>
                    <a:lnTo>
                      <a:pt x="3" y="19"/>
                    </a:lnTo>
                    <a:lnTo>
                      <a:pt x="2" y="25"/>
                    </a:lnTo>
                    <a:lnTo>
                      <a:pt x="0" y="31"/>
                    </a:lnTo>
                    <a:lnTo>
                      <a:pt x="0" y="37"/>
                    </a:lnTo>
                    <a:lnTo>
                      <a:pt x="0" y="41"/>
                    </a:lnTo>
                    <a:lnTo>
                      <a:pt x="2" y="46"/>
                    </a:lnTo>
                    <a:lnTo>
                      <a:pt x="3" y="49"/>
                    </a:lnTo>
                    <a:lnTo>
                      <a:pt x="5" y="53"/>
                    </a:lnTo>
                    <a:lnTo>
                      <a:pt x="8" y="56"/>
                    </a:lnTo>
                    <a:lnTo>
                      <a:pt x="17" y="61"/>
                    </a:lnTo>
                    <a:lnTo>
                      <a:pt x="20" y="65"/>
                    </a:lnTo>
                    <a:lnTo>
                      <a:pt x="27" y="68"/>
                    </a:lnTo>
                    <a:lnTo>
                      <a:pt x="34" y="72"/>
                    </a:lnTo>
                    <a:lnTo>
                      <a:pt x="39" y="77"/>
                    </a:lnTo>
                    <a:lnTo>
                      <a:pt x="44" y="80"/>
                    </a:lnTo>
                    <a:lnTo>
                      <a:pt x="51" y="83"/>
                    </a:lnTo>
                    <a:lnTo>
                      <a:pt x="56" y="87"/>
                    </a:lnTo>
                    <a:lnTo>
                      <a:pt x="63" y="90"/>
                    </a:lnTo>
                    <a:lnTo>
                      <a:pt x="70" y="95"/>
                    </a:lnTo>
                    <a:lnTo>
                      <a:pt x="75" y="99"/>
                    </a:lnTo>
                    <a:lnTo>
                      <a:pt x="78" y="99"/>
                    </a:lnTo>
                    <a:lnTo>
                      <a:pt x="87" y="104"/>
                    </a:lnTo>
                    <a:lnTo>
                      <a:pt x="90" y="106"/>
                    </a:lnTo>
                    <a:lnTo>
                      <a:pt x="97" y="107"/>
                    </a:lnTo>
                    <a:lnTo>
                      <a:pt x="104" y="109"/>
                    </a:lnTo>
                    <a:lnTo>
                      <a:pt x="111" y="113"/>
                    </a:lnTo>
                    <a:lnTo>
                      <a:pt x="118" y="114"/>
                    </a:lnTo>
                    <a:lnTo>
                      <a:pt x="123" y="116"/>
                    </a:lnTo>
                    <a:lnTo>
                      <a:pt x="130" y="118"/>
                    </a:lnTo>
                    <a:lnTo>
                      <a:pt x="136" y="121"/>
                    </a:lnTo>
                    <a:lnTo>
                      <a:pt x="140" y="121"/>
                    </a:lnTo>
                    <a:lnTo>
                      <a:pt x="147" y="123"/>
                    </a:lnTo>
                    <a:lnTo>
                      <a:pt x="150" y="123"/>
                    </a:lnTo>
                    <a:lnTo>
                      <a:pt x="153" y="124"/>
                    </a:lnTo>
                    <a:lnTo>
                      <a:pt x="155" y="121"/>
                    </a:lnTo>
                    <a:lnTo>
                      <a:pt x="162" y="118"/>
                    </a:lnTo>
                    <a:lnTo>
                      <a:pt x="169" y="109"/>
                    </a:lnTo>
                    <a:lnTo>
                      <a:pt x="176" y="101"/>
                    </a:lnTo>
                    <a:lnTo>
                      <a:pt x="148" y="89"/>
                    </a:lnTo>
                    <a:lnTo>
                      <a:pt x="148" y="90"/>
                    </a:lnTo>
                    <a:lnTo>
                      <a:pt x="147" y="92"/>
                    </a:lnTo>
                    <a:lnTo>
                      <a:pt x="142" y="94"/>
                    </a:lnTo>
                    <a:lnTo>
                      <a:pt x="135" y="92"/>
                    </a:lnTo>
                    <a:lnTo>
                      <a:pt x="133" y="90"/>
                    </a:lnTo>
                    <a:lnTo>
                      <a:pt x="131" y="89"/>
                    </a:lnTo>
                    <a:lnTo>
                      <a:pt x="124" y="87"/>
                    </a:lnTo>
                    <a:lnTo>
                      <a:pt x="119" y="83"/>
                    </a:lnTo>
                    <a:lnTo>
                      <a:pt x="111" y="80"/>
                    </a:lnTo>
                    <a:lnTo>
                      <a:pt x="104" y="75"/>
                    </a:lnTo>
                    <a:lnTo>
                      <a:pt x="95" y="72"/>
                    </a:lnTo>
                    <a:lnTo>
                      <a:pt x="87" y="66"/>
                    </a:lnTo>
                    <a:lnTo>
                      <a:pt x="77" y="61"/>
                    </a:lnTo>
                    <a:lnTo>
                      <a:pt x="66" y="58"/>
                    </a:lnTo>
                    <a:lnTo>
                      <a:pt x="60" y="53"/>
                    </a:lnTo>
                    <a:lnTo>
                      <a:pt x="51" y="49"/>
                    </a:lnTo>
                    <a:lnTo>
                      <a:pt x="43" y="46"/>
                    </a:lnTo>
                    <a:lnTo>
                      <a:pt x="39" y="42"/>
                    </a:lnTo>
                    <a:lnTo>
                      <a:pt x="34" y="39"/>
                    </a:lnTo>
                    <a:lnTo>
                      <a:pt x="34" y="39"/>
                    </a:lnTo>
                    <a:lnTo>
                      <a:pt x="34" y="37"/>
                    </a:lnTo>
                    <a:lnTo>
                      <a:pt x="34" y="34"/>
                    </a:lnTo>
                    <a:lnTo>
                      <a:pt x="36" y="29"/>
                    </a:lnTo>
                    <a:lnTo>
                      <a:pt x="39" y="29"/>
                    </a:lnTo>
                    <a:lnTo>
                      <a:pt x="41" y="29"/>
                    </a:lnTo>
                    <a:lnTo>
                      <a:pt x="49" y="31"/>
                    </a:lnTo>
                    <a:lnTo>
                      <a:pt x="53" y="31"/>
                    </a:lnTo>
                    <a:lnTo>
                      <a:pt x="60" y="34"/>
                    </a:lnTo>
                    <a:lnTo>
                      <a:pt x="65" y="36"/>
                    </a:lnTo>
                    <a:lnTo>
                      <a:pt x="72" y="39"/>
                    </a:lnTo>
                    <a:lnTo>
                      <a:pt x="78" y="41"/>
                    </a:lnTo>
                    <a:lnTo>
                      <a:pt x="85" y="44"/>
                    </a:lnTo>
                    <a:lnTo>
                      <a:pt x="94" y="48"/>
                    </a:lnTo>
                    <a:lnTo>
                      <a:pt x="101" y="49"/>
                    </a:lnTo>
                    <a:lnTo>
                      <a:pt x="107" y="53"/>
                    </a:lnTo>
                    <a:lnTo>
                      <a:pt x="114" y="56"/>
                    </a:lnTo>
                    <a:lnTo>
                      <a:pt x="121" y="60"/>
                    </a:lnTo>
                    <a:lnTo>
                      <a:pt x="128" y="63"/>
                    </a:lnTo>
                    <a:lnTo>
                      <a:pt x="131" y="65"/>
                    </a:lnTo>
                    <a:lnTo>
                      <a:pt x="138" y="66"/>
                    </a:lnTo>
                    <a:lnTo>
                      <a:pt x="145" y="72"/>
                    </a:lnTo>
                    <a:lnTo>
                      <a:pt x="148" y="75"/>
                    </a:lnTo>
                    <a:lnTo>
                      <a:pt x="148" y="77"/>
                    </a:lnTo>
                    <a:lnTo>
                      <a:pt x="148" y="80"/>
                    </a:lnTo>
                    <a:lnTo>
                      <a:pt x="148"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191"/>
              <p:cNvSpPr>
                <a:spLocks/>
              </p:cNvSpPr>
              <p:nvPr/>
            </p:nvSpPr>
            <p:spPr bwMode="auto">
              <a:xfrm>
                <a:off x="3675" y="2212"/>
                <a:ext cx="9" cy="10"/>
              </a:xfrm>
              <a:custGeom>
                <a:avLst/>
                <a:gdLst>
                  <a:gd name="T0" fmla="*/ 0 w 31"/>
                  <a:gd name="T1" fmla="*/ 7 h 36"/>
                  <a:gd name="T2" fmla="*/ 0 w 31"/>
                  <a:gd name="T3" fmla="*/ 24 h 36"/>
                  <a:gd name="T4" fmla="*/ 11 w 31"/>
                  <a:gd name="T5" fmla="*/ 36 h 36"/>
                  <a:gd name="T6" fmla="*/ 28 w 31"/>
                  <a:gd name="T7" fmla="*/ 31 h 36"/>
                  <a:gd name="T8" fmla="*/ 28 w 31"/>
                  <a:gd name="T9" fmla="*/ 27 h 36"/>
                  <a:gd name="T10" fmla="*/ 29 w 31"/>
                  <a:gd name="T11" fmla="*/ 20 h 36"/>
                  <a:gd name="T12" fmla="*/ 31 w 31"/>
                  <a:gd name="T13" fmla="*/ 13 h 36"/>
                  <a:gd name="T14" fmla="*/ 31 w 31"/>
                  <a:gd name="T15" fmla="*/ 7 h 36"/>
                  <a:gd name="T16" fmla="*/ 12 w 31"/>
                  <a:gd name="T17" fmla="*/ 0 h 36"/>
                  <a:gd name="T18" fmla="*/ 0 w 31"/>
                  <a:gd name="T19" fmla="*/ 7 h 36"/>
                  <a:gd name="T20" fmla="*/ 0 w 31"/>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6">
                    <a:moveTo>
                      <a:pt x="0" y="7"/>
                    </a:moveTo>
                    <a:lnTo>
                      <a:pt x="0" y="24"/>
                    </a:lnTo>
                    <a:lnTo>
                      <a:pt x="11" y="36"/>
                    </a:lnTo>
                    <a:lnTo>
                      <a:pt x="28" y="31"/>
                    </a:lnTo>
                    <a:lnTo>
                      <a:pt x="28" y="27"/>
                    </a:lnTo>
                    <a:lnTo>
                      <a:pt x="29" y="20"/>
                    </a:lnTo>
                    <a:lnTo>
                      <a:pt x="31" y="13"/>
                    </a:lnTo>
                    <a:lnTo>
                      <a:pt x="31" y="7"/>
                    </a:lnTo>
                    <a:lnTo>
                      <a:pt x="12" y="0"/>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192"/>
              <p:cNvSpPr>
                <a:spLocks/>
              </p:cNvSpPr>
              <p:nvPr/>
            </p:nvSpPr>
            <p:spPr bwMode="auto">
              <a:xfrm>
                <a:off x="3647" y="2123"/>
                <a:ext cx="52" cy="41"/>
              </a:xfrm>
              <a:custGeom>
                <a:avLst/>
                <a:gdLst>
                  <a:gd name="T0" fmla="*/ 43 w 173"/>
                  <a:gd name="T1" fmla="*/ 24 h 145"/>
                  <a:gd name="T2" fmla="*/ 53 w 173"/>
                  <a:gd name="T3" fmla="*/ 31 h 145"/>
                  <a:gd name="T4" fmla="*/ 67 w 173"/>
                  <a:gd name="T5" fmla="*/ 39 h 145"/>
                  <a:gd name="T6" fmla="*/ 84 w 173"/>
                  <a:gd name="T7" fmla="*/ 53 h 145"/>
                  <a:gd name="T8" fmla="*/ 103 w 173"/>
                  <a:gd name="T9" fmla="*/ 65 h 145"/>
                  <a:gd name="T10" fmla="*/ 121 w 173"/>
                  <a:gd name="T11" fmla="*/ 77 h 145"/>
                  <a:gd name="T12" fmla="*/ 135 w 173"/>
                  <a:gd name="T13" fmla="*/ 87 h 145"/>
                  <a:gd name="T14" fmla="*/ 145 w 173"/>
                  <a:gd name="T15" fmla="*/ 97 h 145"/>
                  <a:gd name="T16" fmla="*/ 145 w 173"/>
                  <a:gd name="T17" fmla="*/ 104 h 145"/>
                  <a:gd name="T18" fmla="*/ 142 w 173"/>
                  <a:gd name="T19" fmla="*/ 109 h 145"/>
                  <a:gd name="T20" fmla="*/ 132 w 173"/>
                  <a:gd name="T21" fmla="*/ 114 h 145"/>
                  <a:gd name="T22" fmla="*/ 29 w 173"/>
                  <a:gd name="T23" fmla="*/ 34 h 145"/>
                  <a:gd name="T24" fmla="*/ 19 w 173"/>
                  <a:gd name="T25" fmla="*/ 37 h 145"/>
                  <a:gd name="T26" fmla="*/ 9 w 173"/>
                  <a:gd name="T27" fmla="*/ 43 h 145"/>
                  <a:gd name="T28" fmla="*/ 0 w 173"/>
                  <a:gd name="T29" fmla="*/ 46 h 145"/>
                  <a:gd name="T30" fmla="*/ 2 w 173"/>
                  <a:gd name="T31" fmla="*/ 49 h 145"/>
                  <a:gd name="T32" fmla="*/ 12 w 173"/>
                  <a:gd name="T33" fmla="*/ 58 h 145"/>
                  <a:gd name="T34" fmla="*/ 24 w 173"/>
                  <a:gd name="T35" fmla="*/ 68 h 145"/>
                  <a:gd name="T36" fmla="*/ 34 w 173"/>
                  <a:gd name="T37" fmla="*/ 75 h 145"/>
                  <a:gd name="T38" fmla="*/ 46 w 173"/>
                  <a:gd name="T39" fmla="*/ 84 h 145"/>
                  <a:gd name="T40" fmla="*/ 57 w 173"/>
                  <a:gd name="T41" fmla="*/ 94 h 145"/>
                  <a:gd name="T42" fmla="*/ 68 w 173"/>
                  <a:gd name="T43" fmla="*/ 102 h 145"/>
                  <a:gd name="T44" fmla="*/ 80 w 173"/>
                  <a:gd name="T45" fmla="*/ 111 h 145"/>
                  <a:gd name="T46" fmla="*/ 91 w 173"/>
                  <a:gd name="T47" fmla="*/ 119 h 145"/>
                  <a:gd name="T48" fmla="*/ 99 w 173"/>
                  <a:gd name="T49" fmla="*/ 126 h 145"/>
                  <a:gd name="T50" fmla="*/ 113 w 173"/>
                  <a:gd name="T51" fmla="*/ 135 h 145"/>
                  <a:gd name="T52" fmla="*/ 123 w 173"/>
                  <a:gd name="T53" fmla="*/ 143 h 145"/>
                  <a:gd name="T54" fmla="*/ 126 w 173"/>
                  <a:gd name="T55" fmla="*/ 143 h 145"/>
                  <a:gd name="T56" fmla="*/ 137 w 173"/>
                  <a:gd name="T57" fmla="*/ 140 h 145"/>
                  <a:gd name="T58" fmla="*/ 147 w 173"/>
                  <a:gd name="T59" fmla="*/ 135 h 145"/>
                  <a:gd name="T60" fmla="*/ 156 w 173"/>
                  <a:gd name="T61" fmla="*/ 130 h 145"/>
                  <a:gd name="T62" fmla="*/ 164 w 173"/>
                  <a:gd name="T63" fmla="*/ 121 h 145"/>
                  <a:gd name="T64" fmla="*/ 171 w 173"/>
                  <a:gd name="T65" fmla="*/ 111 h 145"/>
                  <a:gd name="T66" fmla="*/ 173 w 173"/>
                  <a:gd name="T67" fmla="*/ 97 h 145"/>
                  <a:gd name="T68" fmla="*/ 171 w 173"/>
                  <a:gd name="T69" fmla="*/ 87 h 145"/>
                  <a:gd name="T70" fmla="*/ 164 w 173"/>
                  <a:gd name="T71" fmla="*/ 82 h 145"/>
                  <a:gd name="T72" fmla="*/ 150 w 173"/>
                  <a:gd name="T73" fmla="*/ 70 h 145"/>
                  <a:gd name="T74" fmla="*/ 133 w 173"/>
                  <a:gd name="T75" fmla="*/ 56 h 145"/>
                  <a:gd name="T76" fmla="*/ 120 w 173"/>
                  <a:gd name="T77" fmla="*/ 44 h 145"/>
                  <a:gd name="T78" fmla="*/ 109 w 173"/>
                  <a:gd name="T79" fmla="*/ 36 h 145"/>
                  <a:gd name="T80" fmla="*/ 94 w 173"/>
                  <a:gd name="T81" fmla="*/ 24 h 145"/>
                  <a:gd name="T82" fmla="*/ 75 w 173"/>
                  <a:gd name="T83" fmla="*/ 10 h 145"/>
                  <a:gd name="T84" fmla="*/ 58 w 173"/>
                  <a:gd name="T85" fmla="*/ 2 h 145"/>
                  <a:gd name="T86" fmla="*/ 39 w 173"/>
                  <a:gd name="T87" fmla="*/ 2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 h="145">
                    <a:moveTo>
                      <a:pt x="39" y="22"/>
                    </a:moveTo>
                    <a:lnTo>
                      <a:pt x="43" y="24"/>
                    </a:lnTo>
                    <a:lnTo>
                      <a:pt x="46" y="25"/>
                    </a:lnTo>
                    <a:lnTo>
                      <a:pt x="53" y="31"/>
                    </a:lnTo>
                    <a:lnTo>
                      <a:pt x="58" y="34"/>
                    </a:lnTo>
                    <a:lnTo>
                      <a:pt x="67" y="39"/>
                    </a:lnTo>
                    <a:lnTo>
                      <a:pt x="75" y="46"/>
                    </a:lnTo>
                    <a:lnTo>
                      <a:pt x="84" y="53"/>
                    </a:lnTo>
                    <a:lnTo>
                      <a:pt x="92" y="58"/>
                    </a:lnTo>
                    <a:lnTo>
                      <a:pt x="103" y="65"/>
                    </a:lnTo>
                    <a:lnTo>
                      <a:pt x="111" y="72"/>
                    </a:lnTo>
                    <a:lnTo>
                      <a:pt x="121" y="77"/>
                    </a:lnTo>
                    <a:lnTo>
                      <a:pt x="128" y="82"/>
                    </a:lnTo>
                    <a:lnTo>
                      <a:pt x="135" y="87"/>
                    </a:lnTo>
                    <a:lnTo>
                      <a:pt x="140" y="92"/>
                    </a:lnTo>
                    <a:lnTo>
                      <a:pt x="145" y="97"/>
                    </a:lnTo>
                    <a:lnTo>
                      <a:pt x="145" y="99"/>
                    </a:lnTo>
                    <a:lnTo>
                      <a:pt x="145" y="104"/>
                    </a:lnTo>
                    <a:lnTo>
                      <a:pt x="145" y="106"/>
                    </a:lnTo>
                    <a:lnTo>
                      <a:pt x="142" y="109"/>
                    </a:lnTo>
                    <a:lnTo>
                      <a:pt x="138" y="111"/>
                    </a:lnTo>
                    <a:lnTo>
                      <a:pt x="132" y="114"/>
                    </a:lnTo>
                    <a:lnTo>
                      <a:pt x="31" y="34"/>
                    </a:lnTo>
                    <a:lnTo>
                      <a:pt x="29" y="34"/>
                    </a:lnTo>
                    <a:lnTo>
                      <a:pt x="24" y="36"/>
                    </a:lnTo>
                    <a:lnTo>
                      <a:pt x="19" y="37"/>
                    </a:lnTo>
                    <a:lnTo>
                      <a:pt x="16" y="39"/>
                    </a:lnTo>
                    <a:lnTo>
                      <a:pt x="9" y="43"/>
                    </a:lnTo>
                    <a:lnTo>
                      <a:pt x="5" y="44"/>
                    </a:lnTo>
                    <a:lnTo>
                      <a:pt x="0" y="46"/>
                    </a:lnTo>
                    <a:lnTo>
                      <a:pt x="0" y="49"/>
                    </a:lnTo>
                    <a:lnTo>
                      <a:pt x="2" y="49"/>
                    </a:lnTo>
                    <a:lnTo>
                      <a:pt x="7" y="53"/>
                    </a:lnTo>
                    <a:lnTo>
                      <a:pt x="12" y="58"/>
                    </a:lnTo>
                    <a:lnTo>
                      <a:pt x="21" y="66"/>
                    </a:lnTo>
                    <a:lnTo>
                      <a:pt x="24" y="68"/>
                    </a:lnTo>
                    <a:lnTo>
                      <a:pt x="29" y="72"/>
                    </a:lnTo>
                    <a:lnTo>
                      <a:pt x="34" y="75"/>
                    </a:lnTo>
                    <a:lnTo>
                      <a:pt x="41" y="80"/>
                    </a:lnTo>
                    <a:lnTo>
                      <a:pt x="46" y="84"/>
                    </a:lnTo>
                    <a:lnTo>
                      <a:pt x="51" y="90"/>
                    </a:lnTo>
                    <a:lnTo>
                      <a:pt x="57" y="94"/>
                    </a:lnTo>
                    <a:lnTo>
                      <a:pt x="63" y="99"/>
                    </a:lnTo>
                    <a:lnTo>
                      <a:pt x="68" y="102"/>
                    </a:lnTo>
                    <a:lnTo>
                      <a:pt x="75" y="107"/>
                    </a:lnTo>
                    <a:lnTo>
                      <a:pt x="80" y="111"/>
                    </a:lnTo>
                    <a:lnTo>
                      <a:pt x="86" y="116"/>
                    </a:lnTo>
                    <a:lnTo>
                      <a:pt x="91" y="119"/>
                    </a:lnTo>
                    <a:lnTo>
                      <a:pt x="94" y="123"/>
                    </a:lnTo>
                    <a:lnTo>
                      <a:pt x="99" y="126"/>
                    </a:lnTo>
                    <a:lnTo>
                      <a:pt x="104" y="130"/>
                    </a:lnTo>
                    <a:lnTo>
                      <a:pt x="113" y="135"/>
                    </a:lnTo>
                    <a:lnTo>
                      <a:pt x="118" y="140"/>
                    </a:lnTo>
                    <a:lnTo>
                      <a:pt x="123" y="143"/>
                    </a:lnTo>
                    <a:lnTo>
                      <a:pt x="125" y="145"/>
                    </a:lnTo>
                    <a:lnTo>
                      <a:pt x="126" y="143"/>
                    </a:lnTo>
                    <a:lnTo>
                      <a:pt x="133" y="142"/>
                    </a:lnTo>
                    <a:lnTo>
                      <a:pt x="137" y="140"/>
                    </a:lnTo>
                    <a:lnTo>
                      <a:pt x="142" y="138"/>
                    </a:lnTo>
                    <a:lnTo>
                      <a:pt x="147" y="135"/>
                    </a:lnTo>
                    <a:lnTo>
                      <a:pt x="152" y="133"/>
                    </a:lnTo>
                    <a:lnTo>
                      <a:pt x="156" y="130"/>
                    </a:lnTo>
                    <a:lnTo>
                      <a:pt x="161" y="126"/>
                    </a:lnTo>
                    <a:lnTo>
                      <a:pt x="164" y="121"/>
                    </a:lnTo>
                    <a:lnTo>
                      <a:pt x="169" y="118"/>
                    </a:lnTo>
                    <a:lnTo>
                      <a:pt x="171" y="111"/>
                    </a:lnTo>
                    <a:lnTo>
                      <a:pt x="173" y="104"/>
                    </a:lnTo>
                    <a:lnTo>
                      <a:pt x="173" y="97"/>
                    </a:lnTo>
                    <a:lnTo>
                      <a:pt x="173" y="90"/>
                    </a:lnTo>
                    <a:lnTo>
                      <a:pt x="171" y="87"/>
                    </a:lnTo>
                    <a:lnTo>
                      <a:pt x="167" y="85"/>
                    </a:lnTo>
                    <a:lnTo>
                      <a:pt x="164" y="82"/>
                    </a:lnTo>
                    <a:lnTo>
                      <a:pt x="159" y="77"/>
                    </a:lnTo>
                    <a:lnTo>
                      <a:pt x="150" y="70"/>
                    </a:lnTo>
                    <a:lnTo>
                      <a:pt x="142" y="63"/>
                    </a:lnTo>
                    <a:lnTo>
                      <a:pt x="133" y="56"/>
                    </a:lnTo>
                    <a:lnTo>
                      <a:pt x="125" y="48"/>
                    </a:lnTo>
                    <a:lnTo>
                      <a:pt x="120" y="44"/>
                    </a:lnTo>
                    <a:lnTo>
                      <a:pt x="115" y="39"/>
                    </a:lnTo>
                    <a:lnTo>
                      <a:pt x="109" y="36"/>
                    </a:lnTo>
                    <a:lnTo>
                      <a:pt x="104" y="32"/>
                    </a:lnTo>
                    <a:lnTo>
                      <a:pt x="94" y="24"/>
                    </a:lnTo>
                    <a:lnTo>
                      <a:pt x="86" y="17"/>
                    </a:lnTo>
                    <a:lnTo>
                      <a:pt x="75" y="10"/>
                    </a:lnTo>
                    <a:lnTo>
                      <a:pt x="67" y="5"/>
                    </a:lnTo>
                    <a:lnTo>
                      <a:pt x="58" y="2"/>
                    </a:lnTo>
                    <a:lnTo>
                      <a:pt x="53" y="0"/>
                    </a:lnTo>
                    <a:lnTo>
                      <a:pt x="39" y="22"/>
                    </a:lnTo>
                    <a:lnTo>
                      <a:pt x="3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193"/>
              <p:cNvSpPr>
                <a:spLocks/>
              </p:cNvSpPr>
              <p:nvPr/>
            </p:nvSpPr>
            <p:spPr bwMode="auto">
              <a:xfrm>
                <a:off x="3645" y="2121"/>
                <a:ext cx="18" cy="16"/>
              </a:xfrm>
              <a:custGeom>
                <a:avLst/>
                <a:gdLst>
                  <a:gd name="T0" fmla="*/ 38 w 58"/>
                  <a:gd name="T1" fmla="*/ 44 h 56"/>
                  <a:gd name="T2" fmla="*/ 36 w 58"/>
                  <a:gd name="T3" fmla="*/ 43 h 56"/>
                  <a:gd name="T4" fmla="*/ 34 w 58"/>
                  <a:gd name="T5" fmla="*/ 39 h 56"/>
                  <a:gd name="T6" fmla="*/ 34 w 58"/>
                  <a:gd name="T7" fmla="*/ 36 h 56"/>
                  <a:gd name="T8" fmla="*/ 36 w 58"/>
                  <a:gd name="T9" fmla="*/ 34 h 56"/>
                  <a:gd name="T10" fmla="*/ 38 w 58"/>
                  <a:gd name="T11" fmla="*/ 31 h 56"/>
                  <a:gd name="T12" fmla="*/ 44 w 58"/>
                  <a:gd name="T13" fmla="*/ 29 h 56"/>
                  <a:gd name="T14" fmla="*/ 58 w 58"/>
                  <a:gd name="T15" fmla="*/ 27 h 56"/>
                  <a:gd name="T16" fmla="*/ 58 w 58"/>
                  <a:gd name="T17" fmla="*/ 7 h 56"/>
                  <a:gd name="T18" fmla="*/ 55 w 58"/>
                  <a:gd name="T19" fmla="*/ 3 h 56"/>
                  <a:gd name="T20" fmla="*/ 50 w 58"/>
                  <a:gd name="T21" fmla="*/ 2 h 56"/>
                  <a:gd name="T22" fmla="*/ 44 w 58"/>
                  <a:gd name="T23" fmla="*/ 0 h 56"/>
                  <a:gd name="T24" fmla="*/ 39 w 58"/>
                  <a:gd name="T25" fmla="*/ 0 h 56"/>
                  <a:gd name="T26" fmla="*/ 34 w 58"/>
                  <a:gd name="T27" fmla="*/ 3 h 56"/>
                  <a:gd name="T28" fmla="*/ 27 w 58"/>
                  <a:gd name="T29" fmla="*/ 7 h 56"/>
                  <a:gd name="T30" fmla="*/ 21 w 58"/>
                  <a:gd name="T31" fmla="*/ 12 h 56"/>
                  <a:gd name="T32" fmla="*/ 14 w 58"/>
                  <a:gd name="T33" fmla="*/ 19 h 56"/>
                  <a:gd name="T34" fmla="*/ 9 w 58"/>
                  <a:gd name="T35" fmla="*/ 27 h 56"/>
                  <a:gd name="T36" fmla="*/ 3 w 58"/>
                  <a:gd name="T37" fmla="*/ 34 h 56"/>
                  <a:gd name="T38" fmla="*/ 0 w 58"/>
                  <a:gd name="T39" fmla="*/ 41 h 56"/>
                  <a:gd name="T40" fmla="*/ 0 w 58"/>
                  <a:gd name="T41" fmla="*/ 48 h 56"/>
                  <a:gd name="T42" fmla="*/ 2 w 58"/>
                  <a:gd name="T43" fmla="*/ 53 h 56"/>
                  <a:gd name="T44" fmla="*/ 5 w 58"/>
                  <a:gd name="T45" fmla="*/ 56 h 56"/>
                  <a:gd name="T46" fmla="*/ 10 w 58"/>
                  <a:gd name="T47" fmla="*/ 56 h 56"/>
                  <a:gd name="T48" fmla="*/ 15 w 58"/>
                  <a:gd name="T49" fmla="*/ 55 h 56"/>
                  <a:gd name="T50" fmla="*/ 22 w 58"/>
                  <a:gd name="T51" fmla="*/ 53 h 56"/>
                  <a:gd name="T52" fmla="*/ 27 w 58"/>
                  <a:gd name="T53" fmla="*/ 51 h 56"/>
                  <a:gd name="T54" fmla="*/ 34 w 58"/>
                  <a:gd name="T55" fmla="*/ 46 h 56"/>
                  <a:gd name="T56" fmla="*/ 38 w 58"/>
                  <a:gd name="T57" fmla="*/ 44 h 56"/>
                  <a:gd name="T58" fmla="*/ 38 w 58"/>
                  <a:gd name="T5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6">
                    <a:moveTo>
                      <a:pt x="38" y="44"/>
                    </a:moveTo>
                    <a:lnTo>
                      <a:pt x="36" y="43"/>
                    </a:lnTo>
                    <a:lnTo>
                      <a:pt x="34" y="39"/>
                    </a:lnTo>
                    <a:lnTo>
                      <a:pt x="34" y="36"/>
                    </a:lnTo>
                    <a:lnTo>
                      <a:pt x="36" y="34"/>
                    </a:lnTo>
                    <a:lnTo>
                      <a:pt x="38" y="31"/>
                    </a:lnTo>
                    <a:lnTo>
                      <a:pt x="44" y="29"/>
                    </a:lnTo>
                    <a:lnTo>
                      <a:pt x="58" y="27"/>
                    </a:lnTo>
                    <a:lnTo>
                      <a:pt x="58" y="7"/>
                    </a:lnTo>
                    <a:lnTo>
                      <a:pt x="55" y="3"/>
                    </a:lnTo>
                    <a:lnTo>
                      <a:pt x="50" y="2"/>
                    </a:lnTo>
                    <a:lnTo>
                      <a:pt x="44" y="0"/>
                    </a:lnTo>
                    <a:lnTo>
                      <a:pt x="39" y="0"/>
                    </a:lnTo>
                    <a:lnTo>
                      <a:pt x="34" y="3"/>
                    </a:lnTo>
                    <a:lnTo>
                      <a:pt x="27" y="7"/>
                    </a:lnTo>
                    <a:lnTo>
                      <a:pt x="21" y="12"/>
                    </a:lnTo>
                    <a:lnTo>
                      <a:pt x="14" y="19"/>
                    </a:lnTo>
                    <a:lnTo>
                      <a:pt x="9" y="27"/>
                    </a:lnTo>
                    <a:lnTo>
                      <a:pt x="3" y="34"/>
                    </a:lnTo>
                    <a:lnTo>
                      <a:pt x="0" y="41"/>
                    </a:lnTo>
                    <a:lnTo>
                      <a:pt x="0" y="48"/>
                    </a:lnTo>
                    <a:lnTo>
                      <a:pt x="2" y="53"/>
                    </a:lnTo>
                    <a:lnTo>
                      <a:pt x="5" y="56"/>
                    </a:lnTo>
                    <a:lnTo>
                      <a:pt x="10" y="56"/>
                    </a:lnTo>
                    <a:lnTo>
                      <a:pt x="15" y="55"/>
                    </a:lnTo>
                    <a:lnTo>
                      <a:pt x="22" y="53"/>
                    </a:lnTo>
                    <a:lnTo>
                      <a:pt x="27" y="51"/>
                    </a:lnTo>
                    <a:lnTo>
                      <a:pt x="34" y="46"/>
                    </a:lnTo>
                    <a:lnTo>
                      <a:pt x="38" y="44"/>
                    </a:lnTo>
                    <a:lnTo>
                      <a:pt x="3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194"/>
              <p:cNvSpPr>
                <a:spLocks/>
              </p:cNvSpPr>
              <p:nvPr/>
            </p:nvSpPr>
            <p:spPr bwMode="auto">
              <a:xfrm>
                <a:off x="3727" y="2073"/>
                <a:ext cx="45" cy="48"/>
              </a:xfrm>
              <a:custGeom>
                <a:avLst/>
                <a:gdLst>
                  <a:gd name="T0" fmla="*/ 108 w 152"/>
                  <a:gd name="T1" fmla="*/ 133 h 169"/>
                  <a:gd name="T2" fmla="*/ 118 w 152"/>
                  <a:gd name="T3" fmla="*/ 130 h 169"/>
                  <a:gd name="T4" fmla="*/ 120 w 152"/>
                  <a:gd name="T5" fmla="*/ 121 h 169"/>
                  <a:gd name="T6" fmla="*/ 114 w 152"/>
                  <a:gd name="T7" fmla="*/ 114 h 169"/>
                  <a:gd name="T8" fmla="*/ 106 w 152"/>
                  <a:gd name="T9" fmla="*/ 104 h 169"/>
                  <a:gd name="T10" fmla="*/ 94 w 152"/>
                  <a:gd name="T11" fmla="*/ 89 h 169"/>
                  <a:gd name="T12" fmla="*/ 80 w 152"/>
                  <a:gd name="T13" fmla="*/ 73 h 169"/>
                  <a:gd name="T14" fmla="*/ 68 w 152"/>
                  <a:gd name="T15" fmla="*/ 56 h 169"/>
                  <a:gd name="T16" fmla="*/ 56 w 152"/>
                  <a:gd name="T17" fmla="*/ 44 h 169"/>
                  <a:gd name="T18" fmla="*/ 48 w 152"/>
                  <a:gd name="T19" fmla="*/ 36 h 169"/>
                  <a:gd name="T20" fmla="*/ 44 w 152"/>
                  <a:gd name="T21" fmla="*/ 36 h 169"/>
                  <a:gd name="T22" fmla="*/ 36 w 152"/>
                  <a:gd name="T23" fmla="*/ 39 h 169"/>
                  <a:gd name="T24" fmla="*/ 14 w 152"/>
                  <a:gd name="T25" fmla="*/ 65 h 169"/>
                  <a:gd name="T26" fmla="*/ 0 w 152"/>
                  <a:gd name="T27" fmla="*/ 44 h 169"/>
                  <a:gd name="T28" fmla="*/ 0 w 152"/>
                  <a:gd name="T29" fmla="*/ 34 h 169"/>
                  <a:gd name="T30" fmla="*/ 5 w 152"/>
                  <a:gd name="T31" fmla="*/ 24 h 169"/>
                  <a:gd name="T32" fmla="*/ 17 w 152"/>
                  <a:gd name="T33" fmla="*/ 12 h 169"/>
                  <a:gd name="T34" fmla="*/ 31 w 152"/>
                  <a:gd name="T35" fmla="*/ 3 h 169"/>
                  <a:gd name="T36" fmla="*/ 43 w 152"/>
                  <a:gd name="T37" fmla="*/ 0 h 169"/>
                  <a:gd name="T38" fmla="*/ 53 w 152"/>
                  <a:gd name="T39" fmla="*/ 2 h 169"/>
                  <a:gd name="T40" fmla="*/ 60 w 152"/>
                  <a:gd name="T41" fmla="*/ 5 h 169"/>
                  <a:gd name="T42" fmla="*/ 68 w 152"/>
                  <a:gd name="T43" fmla="*/ 15 h 169"/>
                  <a:gd name="T44" fmla="*/ 82 w 152"/>
                  <a:gd name="T45" fmla="*/ 32 h 169"/>
                  <a:gd name="T46" fmla="*/ 94 w 152"/>
                  <a:gd name="T47" fmla="*/ 46 h 169"/>
                  <a:gd name="T48" fmla="*/ 102 w 152"/>
                  <a:gd name="T49" fmla="*/ 58 h 169"/>
                  <a:gd name="T50" fmla="*/ 111 w 152"/>
                  <a:gd name="T51" fmla="*/ 68 h 169"/>
                  <a:gd name="T52" fmla="*/ 118 w 152"/>
                  <a:gd name="T53" fmla="*/ 78 h 169"/>
                  <a:gd name="T54" fmla="*/ 130 w 152"/>
                  <a:gd name="T55" fmla="*/ 92 h 169"/>
                  <a:gd name="T56" fmla="*/ 142 w 152"/>
                  <a:gd name="T57" fmla="*/ 108 h 169"/>
                  <a:gd name="T58" fmla="*/ 150 w 152"/>
                  <a:gd name="T59" fmla="*/ 118 h 169"/>
                  <a:gd name="T60" fmla="*/ 152 w 152"/>
                  <a:gd name="T61" fmla="*/ 123 h 169"/>
                  <a:gd name="T62" fmla="*/ 150 w 152"/>
                  <a:gd name="T63" fmla="*/ 131 h 169"/>
                  <a:gd name="T64" fmla="*/ 145 w 152"/>
                  <a:gd name="T65" fmla="*/ 143 h 169"/>
                  <a:gd name="T66" fmla="*/ 135 w 152"/>
                  <a:gd name="T67" fmla="*/ 159 h 169"/>
                  <a:gd name="T68" fmla="*/ 118 w 152"/>
                  <a:gd name="T69" fmla="*/ 167 h 169"/>
                  <a:gd name="T70" fmla="*/ 106 w 152"/>
                  <a:gd name="T71" fmla="*/ 169 h 169"/>
                  <a:gd name="T72" fmla="*/ 96 w 152"/>
                  <a:gd name="T73" fmla="*/ 169 h 169"/>
                  <a:gd name="T74" fmla="*/ 44 w 152"/>
                  <a:gd name="T75" fmla="*/ 55 h 169"/>
                  <a:gd name="T76" fmla="*/ 106 w 152"/>
                  <a:gd name="T77"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69">
                    <a:moveTo>
                      <a:pt x="106" y="135"/>
                    </a:moveTo>
                    <a:lnTo>
                      <a:pt x="108" y="133"/>
                    </a:lnTo>
                    <a:lnTo>
                      <a:pt x="114" y="133"/>
                    </a:lnTo>
                    <a:lnTo>
                      <a:pt x="118" y="130"/>
                    </a:lnTo>
                    <a:lnTo>
                      <a:pt x="121" y="125"/>
                    </a:lnTo>
                    <a:lnTo>
                      <a:pt x="120" y="121"/>
                    </a:lnTo>
                    <a:lnTo>
                      <a:pt x="118" y="119"/>
                    </a:lnTo>
                    <a:lnTo>
                      <a:pt x="114" y="114"/>
                    </a:lnTo>
                    <a:lnTo>
                      <a:pt x="111" y="109"/>
                    </a:lnTo>
                    <a:lnTo>
                      <a:pt x="106" y="104"/>
                    </a:lnTo>
                    <a:lnTo>
                      <a:pt x="101" y="96"/>
                    </a:lnTo>
                    <a:lnTo>
                      <a:pt x="94" y="89"/>
                    </a:lnTo>
                    <a:lnTo>
                      <a:pt x="89" y="82"/>
                    </a:lnTo>
                    <a:lnTo>
                      <a:pt x="80" y="73"/>
                    </a:lnTo>
                    <a:lnTo>
                      <a:pt x="75" y="65"/>
                    </a:lnTo>
                    <a:lnTo>
                      <a:pt x="68" y="56"/>
                    </a:lnTo>
                    <a:lnTo>
                      <a:pt x="63" y="51"/>
                    </a:lnTo>
                    <a:lnTo>
                      <a:pt x="56" y="44"/>
                    </a:lnTo>
                    <a:lnTo>
                      <a:pt x="53" y="39"/>
                    </a:lnTo>
                    <a:lnTo>
                      <a:pt x="48" y="36"/>
                    </a:lnTo>
                    <a:lnTo>
                      <a:pt x="46" y="36"/>
                    </a:lnTo>
                    <a:lnTo>
                      <a:pt x="44" y="36"/>
                    </a:lnTo>
                    <a:lnTo>
                      <a:pt x="41" y="36"/>
                    </a:lnTo>
                    <a:lnTo>
                      <a:pt x="36" y="39"/>
                    </a:lnTo>
                    <a:lnTo>
                      <a:pt x="34" y="46"/>
                    </a:lnTo>
                    <a:lnTo>
                      <a:pt x="14" y="65"/>
                    </a:lnTo>
                    <a:lnTo>
                      <a:pt x="2" y="46"/>
                    </a:lnTo>
                    <a:lnTo>
                      <a:pt x="0" y="44"/>
                    </a:lnTo>
                    <a:lnTo>
                      <a:pt x="0" y="37"/>
                    </a:lnTo>
                    <a:lnTo>
                      <a:pt x="0" y="34"/>
                    </a:lnTo>
                    <a:lnTo>
                      <a:pt x="3" y="29"/>
                    </a:lnTo>
                    <a:lnTo>
                      <a:pt x="5" y="24"/>
                    </a:lnTo>
                    <a:lnTo>
                      <a:pt x="12" y="17"/>
                    </a:lnTo>
                    <a:lnTo>
                      <a:pt x="17" y="12"/>
                    </a:lnTo>
                    <a:lnTo>
                      <a:pt x="24" y="7"/>
                    </a:lnTo>
                    <a:lnTo>
                      <a:pt x="31" y="3"/>
                    </a:lnTo>
                    <a:lnTo>
                      <a:pt x="38" y="2"/>
                    </a:lnTo>
                    <a:lnTo>
                      <a:pt x="43" y="0"/>
                    </a:lnTo>
                    <a:lnTo>
                      <a:pt x="48" y="2"/>
                    </a:lnTo>
                    <a:lnTo>
                      <a:pt x="53" y="2"/>
                    </a:lnTo>
                    <a:lnTo>
                      <a:pt x="58" y="3"/>
                    </a:lnTo>
                    <a:lnTo>
                      <a:pt x="60" y="5"/>
                    </a:lnTo>
                    <a:lnTo>
                      <a:pt x="63" y="10"/>
                    </a:lnTo>
                    <a:lnTo>
                      <a:pt x="68" y="15"/>
                    </a:lnTo>
                    <a:lnTo>
                      <a:pt x="75" y="24"/>
                    </a:lnTo>
                    <a:lnTo>
                      <a:pt x="82" y="32"/>
                    </a:lnTo>
                    <a:lnTo>
                      <a:pt x="91" y="41"/>
                    </a:lnTo>
                    <a:lnTo>
                      <a:pt x="94" y="46"/>
                    </a:lnTo>
                    <a:lnTo>
                      <a:pt x="97" y="51"/>
                    </a:lnTo>
                    <a:lnTo>
                      <a:pt x="102" y="58"/>
                    </a:lnTo>
                    <a:lnTo>
                      <a:pt x="108" y="63"/>
                    </a:lnTo>
                    <a:lnTo>
                      <a:pt x="111" y="68"/>
                    </a:lnTo>
                    <a:lnTo>
                      <a:pt x="114" y="73"/>
                    </a:lnTo>
                    <a:lnTo>
                      <a:pt x="118" y="78"/>
                    </a:lnTo>
                    <a:lnTo>
                      <a:pt x="123" y="84"/>
                    </a:lnTo>
                    <a:lnTo>
                      <a:pt x="130" y="92"/>
                    </a:lnTo>
                    <a:lnTo>
                      <a:pt x="138" y="102"/>
                    </a:lnTo>
                    <a:lnTo>
                      <a:pt x="142" y="108"/>
                    </a:lnTo>
                    <a:lnTo>
                      <a:pt x="147" y="114"/>
                    </a:lnTo>
                    <a:lnTo>
                      <a:pt x="150" y="118"/>
                    </a:lnTo>
                    <a:lnTo>
                      <a:pt x="152" y="119"/>
                    </a:lnTo>
                    <a:lnTo>
                      <a:pt x="152" y="123"/>
                    </a:lnTo>
                    <a:lnTo>
                      <a:pt x="150" y="126"/>
                    </a:lnTo>
                    <a:lnTo>
                      <a:pt x="150" y="131"/>
                    </a:lnTo>
                    <a:lnTo>
                      <a:pt x="149" y="138"/>
                    </a:lnTo>
                    <a:lnTo>
                      <a:pt x="145" y="143"/>
                    </a:lnTo>
                    <a:lnTo>
                      <a:pt x="140" y="152"/>
                    </a:lnTo>
                    <a:lnTo>
                      <a:pt x="135" y="159"/>
                    </a:lnTo>
                    <a:lnTo>
                      <a:pt x="126" y="164"/>
                    </a:lnTo>
                    <a:lnTo>
                      <a:pt x="118" y="167"/>
                    </a:lnTo>
                    <a:lnTo>
                      <a:pt x="113" y="167"/>
                    </a:lnTo>
                    <a:lnTo>
                      <a:pt x="106" y="169"/>
                    </a:lnTo>
                    <a:lnTo>
                      <a:pt x="97" y="169"/>
                    </a:lnTo>
                    <a:lnTo>
                      <a:pt x="96" y="169"/>
                    </a:lnTo>
                    <a:lnTo>
                      <a:pt x="21" y="72"/>
                    </a:lnTo>
                    <a:lnTo>
                      <a:pt x="44" y="55"/>
                    </a:lnTo>
                    <a:lnTo>
                      <a:pt x="106" y="135"/>
                    </a:lnTo>
                    <a:lnTo>
                      <a:pt x="106"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195"/>
              <p:cNvSpPr>
                <a:spLocks/>
              </p:cNvSpPr>
              <p:nvPr/>
            </p:nvSpPr>
            <p:spPr bwMode="auto">
              <a:xfrm>
                <a:off x="3729" y="2085"/>
                <a:ext cx="11" cy="13"/>
              </a:xfrm>
              <a:custGeom>
                <a:avLst/>
                <a:gdLst>
                  <a:gd name="T0" fmla="*/ 13 w 35"/>
                  <a:gd name="T1" fmla="*/ 37 h 44"/>
                  <a:gd name="T2" fmla="*/ 0 w 35"/>
                  <a:gd name="T3" fmla="*/ 19 h 44"/>
                  <a:gd name="T4" fmla="*/ 15 w 35"/>
                  <a:gd name="T5" fmla="*/ 0 h 44"/>
                  <a:gd name="T6" fmla="*/ 25 w 35"/>
                  <a:gd name="T7" fmla="*/ 0 h 44"/>
                  <a:gd name="T8" fmla="*/ 35 w 35"/>
                  <a:gd name="T9" fmla="*/ 14 h 44"/>
                  <a:gd name="T10" fmla="*/ 34 w 35"/>
                  <a:gd name="T11" fmla="*/ 44 h 44"/>
                  <a:gd name="T12" fmla="*/ 13 w 35"/>
                  <a:gd name="T13" fmla="*/ 37 h 44"/>
                  <a:gd name="T14" fmla="*/ 13 w 35"/>
                  <a:gd name="T15" fmla="*/ 37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4">
                    <a:moveTo>
                      <a:pt x="13" y="37"/>
                    </a:moveTo>
                    <a:lnTo>
                      <a:pt x="0" y="19"/>
                    </a:lnTo>
                    <a:lnTo>
                      <a:pt x="15" y="0"/>
                    </a:lnTo>
                    <a:lnTo>
                      <a:pt x="25" y="0"/>
                    </a:lnTo>
                    <a:lnTo>
                      <a:pt x="35" y="14"/>
                    </a:lnTo>
                    <a:lnTo>
                      <a:pt x="34" y="44"/>
                    </a:lnTo>
                    <a:lnTo>
                      <a:pt x="13" y="37"/>
                    </a:lnTo>
                    <a:lnTo>
                      <a:pt x="1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196"/>
              <p:cNvSpPr>
                <a:spLocks/>
              </p:cNvSpPr>
              <p:nvPr/>
            </p:nvSpPr>
            <p:spPr bwMode="auto">
              <a:xfrm>
                <a:off x="3826" y="2077"/>
                <a:ext cx="31" cy="36"/>
              </a:xfrm>
              <a:custGeom>
                <a:avLst/>
                <a:gdLst>
                  <a:gd name="T0" fmla="*/ 33 w 101"/>
                  <a:gd name="T1" fmla="*/ 10 h 124"/>
                  <a:gd name="T2" fmla="*/ 33 w 101"/>
                  <a:gd name="T3" fmla="*/ 12 h 124"/>
                  <a:gd name="T4" fmla="*/ 38 w 101"/>
                  <a:gd name="T5" fmla="*/ 20 h 124"/>
                  <a:gd name="T6" fmla="*/ 40 w 101"/>
                  <a:gd name="T7" fmla="*/ 23 h 124"/>
                  <a:gd name="T8" fmla="*/ 43 w 101"/>
                  <a:gd name="T9" fmla="*/ 30 h 124"/>
                  <a:gd name="T10" fmla="*/ 47 w 101"/>
                  <a:gd name="T11" fmla="*/ 35 h 124"/>
                  <a:gd name="T12" fmla="*/ 50 w 101"/>
                  <a:gd name="T13" fmla="*/ 44 h 124"/>
                  <a:gd name="T14" fmla="*/ 53 w 101"/>
                  <a:gd name="T15" fmla="*/ 49 h 124"/>
                  <a:gd name="T16" fmla="*/ 57 w 101"/>
                  <a:gd name="T17" fmla="*/ 56 h 124"/>
                  <a:gd name="T18" fmla="*/ 60 w 101"/>
                  <a:gd name="T19" fmla="*/ 63 h 124"/>
                  <a:gd name="T20" fmla="*/ 62 w 101"/>
                  <a:gd name="T21" fmla="*/ 70 h 124"/>
                  <a:gd name="T22" fmla="*/ 64 w 101"/>
                  <a:gd name="T23" fmla="*/ 73 h 124"/>
                  <a:gd name="T24" fmla="*/ 67 w 101"/>
                  <a:gd name="T25" fmla="*/ 80 h 124"/>
                  <a:gd name="T26" fmla="*/ 69 w 101"/>
                  <a:gd name="T27" fmla="*/ 82 h 124"/>
                  <a:gd name="T28" fmla="*/ 69 w 101"/>
                  <a:gd name="T29" fmla="*/ 87 h 124"/>
                  <a:gd name="T30" fmla="*/ 65 w 101"/>
                  <a:gd name="T31" fmla="*/ 90 h 124"/>
                  <a:gd name="T32" fmla="*/ 62 w 101"/>
                  <a:gd name="T33" fmla="*/ 90 h 124"/>
                  <a:gd name="T34" fmla="*/ 57 w 101"/>
                  <a:gd name="T35" fmla="*/ 90 h 124"/>
                  <a:gd name="T36" fmla="*/ 57 w 101"/>
                  <a:gd name="T37" fmla="*/ 90 h 124"/>
                  <a:gd name="T38" fmla="*/ 23 w 101"/>
                  <a:gd name="T39" fmla="*/ 17 h 124"/>
                  <a:gd name="T40" fmla="*/ 0 w 101"/>
                  <a:gd name="T41" fmla="*/ 27 h 124"/>
                  <a:gd name="T42" fmla="*/ 0 w 101"/>
                  <a:gd name="T43" fmla="*/ 30 h 124"/>
                  <a:gd name="T44" fmla="*/ 0 w 101"/>
                  <a:gd name="T45" fmla="*/ 34 h 124"/>
                  <a:gd name="T46" fmla="*/ 4 w 101"/>
                  <a:gd name="T47" fmla="*/ 41 h 124"/>
                  <a:gd name="T48" fmla="*/ 6 w 101"/>
                  <a:gd name="T49" fmla="*/ 46 h 124"/>
                  <a:gd name="T50" fmla="*/ 9 w 101"/>
                  <a:gd name="T51" fmla="*/ 54 h 124"/>
                  <a:gd name="T52" fmla="*/ 12 w 101"/>
                  <a:gd name="T53" fmla="*/ 63 h 124"/>
                  <a:gd name="T54" fmla="*/ 16 w 101"/>
                  <a:gd name="T55" fmla="*/ 71 h 124"/>
                  <a:gd name="T56" fmla="*/ 18 w 101"/>
                  <a:gd name="T57" fmla="*/ 78 h 124"/>
                  <a:gd name="T58" fmla="*/ 21 w 101"/>
                  <a:gd name="T59" fmla="*/ 87 h 124"/>
                  <a:gd name="T60" fmla="*/ 24 w 101"/>
                  <a:gd name="T61" fmla="*/ 94 h 124"/>
                  <a:gd name="T62" fmla="*/ 28 w 101"/>
                  <a:gd name="T63" fmla="*/ 102 h 124"/>
                  <a:gd name="T64" fmla="*/ 31 w 101"/>
                  <a:gd name="T65" fmla="*/ 107 h 124"/>
                  <a:gd name="T66" fmla="*/ 35 w 101"/>
                  <a:gd name="T67" fmla="*/ 114 h 124"/>
                  <a:gd name="T68" fmla="*/ 36 w 101"/>
                  <a:gd name="T69" fmla="*/ 117 h 124"/>
                  <a:gd name="T70" fmla="*/ 40 w 101"/>
                  <a:gd name="T71" fmla="*/ 119 h 124"/>
                  <a:gd name="T72" fmla="*/ 43 w 101"/>
                  <a:gd name="T73" fmla="*/ 121 h 124"/>
                  <a:gd name="T74" fmla="*/ 48 w 101"/>
                  <a:gd name="T75" fmla="*/ 123 h 124"/>
                  <a:gd name="T76" fmla="*/ 53 w 101"/>
                  <a:gd name="T77" fmla="*/ 124 h 124"/>
                  <a:gd name="T78" fmla="*/ 60 w 101"/>
                  <a:gd name="T79" fmla="*/ 124 h 124"/>
                  <a:gd name="T80" fmla="*/ 65 w 101"/>
                  <a:gd name="T81" fmla="*/ 124 h 124"/>
                  <a:gd name="T82" fmla="*/ 70 w 101"/>
                  <a:gd name="T83" fmla="*/ 124 h 124"/>
                  <a:gd name="T84" fmla="*/ 77 w 101"/>
                  <a:gd name="T85" fmla="*/ 121 h 124"/>
                  <a:gd name="T86" fmla="*/ 84 w 101"/>
                  <a:gd name="T87" fmla="*/ 121 h 124"/>
                  <a:gd name="T88" fmla="*/ 88 w 101"/>
                  <a:gd name="T89" fmla="*/ 116 h 124"/>
                  <a:gd name="T90" fmla="*/ 93 w 101"/>
                  <a:gd name="T91" fmla="*/ 112 h 124"/>
                  <a:gd name="T92" fmla="*/ 96 w 101"/>
                  <a:gd name="T93" fmla="*/ 107 h 124"/>
                  <a:gd name="T94" fmla="*/ 98 w 101"/>
                  <a:gd name="T95" fmla="*/ 102 h 124"/>
                  <a:gd name="T96" fmla="*/ 99 w 101"/>
                  <a:gd name="T97" fmla="*/ 95 h 124"/>
                  <a:gd name="T98" fmla="*/ 99 w 101"/>
                  <a:gd name="T99" fmla="*/ 92 h 124"/>
                  <a:gd name="T100" fmla="*/ 99 w 101"/>
                  <a:gd name="T101" fmla="*/ 88 h 124"/>
                  <a:gd name="T102" fmla="*/ 101 w 101"/>
                  <a:gd name="T103" fmla="*/ 88 h 124"/>
                  <a:gd name="T104" fmla="*/ 62 w 101"/>
                  <a:gd name="T105" fmla="*/ 0 h 124"/>
                  <a:gd name="T106" fmla="*/ 33 w 101"/>
                  <a:gd name="T107" fmla="*/ 10 h 124"/>
                  <a:gd name="T108" fmla="*/ 33 w 101"/>
                  <a:gd name="T109"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 h="124">
                    <a:moveTo>
                      <a:pt x="33" y="10"/>
                    </a:moveTo>
                    <a:lnTo>
                      <a:pt x="33" y="12"/>
                    </a:lnTo>
                    <a:lnTo>
                      <a:pt x="38" y="20"/>
                    </a:lnTo>
                    <a:lnTo>
                      <a:pt x="40" y="23"/>
                    </a:lnTo>
                    <a:lnTo>
                      <a:pt x="43" y="30"/>
                    </a:lnTo>
                    <a:lnTo>
                      <a:pt x="47" y="35"/>
                    </a:lnTo>
                    <a:lnTo>
                      <a:pt x="50" y="44"/>
                    </a:lnTo>
                    <a:lnTo>
                      <a:pt x="53" y="49"/>
                    </a:lnTo>
                    <a:lnTo>
                      <a:pt x="57" y="56"/>
                    </a:lnTo>
                    <a:lnTo>
                      <a:pt x="60" y="63"/>
                    </a:lnTo>
                    <a:lnTo>
                      <a:pt x="62" y="70"/>
                    </a:lnTo>
                    <a:lnTo>
                      <a:pt x="64" y="73"/>
                    </a:lnTo>
                    <a:lnTo>
                      <a:pt x="67" y="80"/>
                    </a:lnTo>
                    <a:lnTo>
                      <a:pt x="69" y="82"/>
                    </a:lnTo>
                    <a:lnTo>
                      <a:pt x="69" y="87"/>
                    </a:lnTo>
                    <a:lnTo>
                      <a:pt x="65" y="90"/>
                    </a:lnTo>
                    <a:lnTo>
                      <a:pt x="62" y="90"/>
                    </a:lnTo>
                    <a:lnTo>
                      <a:pt x="57" y="90"/>
                    </a:lnTo>
                    <a:lnTo>
                      <a:pt x="57" y="90"/>
                    </a:lnTo>
                    <a:lnTo>
                      <a:pt x="23" y="17"/>
                    </a:lnTo>
                    <a:lnTo>
                      <a:pt x="0" y="27"/>
                    </a:lnTo>
                    <a:lnTo>
                      <a:pt x="0" y="30"/>
                    </a:lnTo>
                    <a:lnTo>
                      <a:pt x="0" y="34"/>
                    </a:lnTo>
                    <a:lnTo>
                      <a:pt x="4" y="41"/>
                    </a:lnTo>
                    <a:lnTo>
                      <a:pt x="6" y="46"/>
                    </a:lnTo>
                    <a:lnTo>
                      <a:pt x="9" y="54"/>
                    </a:lnTo>
                    <a:lnTo>
                      <a:pt x="12" y="63"/>
                    </a:lnTo>
                    <a:lnTo>
                      <a:pt x="16" y="71"/>
                    </a:lnTo>
                    <a:lnTo>
                      <a:pt x="18" y="78"/>
                    </a:lnTo>
                    <a:lnTo>
                      <a:pt x="21" y="87"/>
                    </a:lnTo>
                    <a:lnTo>
                      <a:pt x="24" y="94"/>
                    </a:lnTo>
                    <a:lnTo>
                      <a:pt x="28" y="102"/>
                    </a:lnTo>
                    <a:lnTo>
                      <a:pt x="31" y="107"/>
                    </a:lnTo>
                    <a:lnTo>
                      <a:pt x="35" y="114"/>
                    </a:lnTo>
                    <a:lnTo>
                      <a:pt x="36" y="117"/>
                    </a:lnTo>
                    <a:lnTo>
                      <a:pt x="40" y="119"/>
                    </a:lnTo>
                    <a:lnTo>
                      <a:pt x="43" y="121"/>
                    </a:lnTo>
                    <a:lnTo>
                      <a:pt x="48" y="123"/>
                    </a:lnTo>
                    <a:lnTo>
                      <a:pt x="53" y="124"/>
                    </a:lnTo>
                    <a:lnTo>
                      <a:pt x="60" y="124"/>
                    </a:lnTo>
                    <a:lnTo>
                      <a:pt x="65" y="124"/>
                    </a:lnTo>
                    <a:lnTo>
                      <a:pt x="70" y="124"/>
                    </a:lnTo>
                    <a:lnTo>
                      <a:pt x="77" y="121"/>
                    </a:lnTo>
                    <a:lnTo>
                      <a:pt x="84" y="121"/>
                    </a:lnTo>
                    <a:lnTo>
                      <a:pt x="88" y="116"/>
                    </a:lnTo>
                    <a:lnTo>
                      <a:pt x="93" y="112"/>
                    </a:lnTo>
                    <a:lnTo>
                      <a:pt x="96" y="107"/>
                    </a:lnTo>
                    <a:lnTo>
                      <a:pt x="98" y="102"/>
                    </a:lnTo>
                    <a:lnTo>
                      <a:pt x="99" y="95"/>
                    </a:lnTo>
                    <a:lnTo>
                      <a:pt x="99" y="92"/>
                    </a:lnTo>
                    <a:lnTo>
                      <a:pt x="99" y="88"/>
                    </a:lnTo>
                    <a:lnTo>
                      <a:pt x="101" y="88"/>
                    </a:lnTo>
                    <a:lnTo>
                      <a:pt x="62" y="0"/>
                    </a:lnTo>
                    <a:lnTo>
                      <a:pt x="33" y="10"/>
                    </a:lnTo>
                    <a:lnTo>
                      <a:pt x="3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97"/>
              <p:cNvSpPr>
                <a:spLocks/>
              </p:cNvSpPr>
              <p:nvPr/>
            </p:nvSpPr>
            <p:spPr bwMode="auto">
              <a:xfrm>
                <a:off x="3824" y="2071"/>
                <a:ext cx="22" cy="15"/>
              </a:xfrm>
              <a:custGeom>
                <a:avLst/>
                <a:gdLst>
                  <a:gd name="T0" fmla="*/ 6 w 70"/>
                  <a:gd name="T1" fmla="*/ 54 h 54"/>
                  <a:gd name="T2" fmla="*/ 0 w 70"/>
                  <a:gd name="T3" fmla="*/ 32 h 54"/>
                  <a:gd name="T4" fmla="*/ 0 w 70"/>
                  <a:gd name="T5" fmla="*/ 27 h 54"/>
                  <a:gd name="T6" fmla="*/ 0 w 70"/>
                  <a:gd name="T7" fmla="*/ 22 h 54"/>
                  <a:gd name="T8" fmla="*/ 3 w 70"/>
                  <a:gd name="T9" fmla="*/ 13 h 54"/>
                  <a:gd name="T10" fmla="*/ 10 w 70"/>
                  <a:gd name="T11" fmla="*/ 10 h 54"/>
                  <a:gd name="T12" fmla="*/ 18 w 70"/>
                  <a:gd name="T13" fmla="*/ 7 h 54"/>
                  <a:gd name="T14" fmla="*/ 27 w 70"/>
                  <a:gd name="T15" fmla="*/ 3 h 54"/>
                  <a:gd name="T16" fmla="*/ 35 w 70"/>
                  <a:gd name="T17" fmla="*/ 0 h 54"/>
                  <a:gd name="T18" fmla="*/ 46 w 70"/>
                  <a:gd name="T19" fmla="*/ 1 h 54"/>
                  <a:gd name="T20" fmla="*/ 54 w 70"/>
                  <a:gd name="T21" fmla="*/ 5 h 54"/>
                  <a:gd name="T22" fmla="*/ 63 w 70"/>
                  <a:gd name="T23" fmla="*/ 13 h 54"/>
                  <a:gd name="T24" fmla="*/ 68 w 70"/>
                  <a:gd name="T25" fmla="*/ 22 h 54"/>
                  <a:gd name="T26" fmla="*/ 70 w 70"/>
                  <a:gd name="T27" fmla="*/ 27 h 54"/>
                  <a:gd name="T28" fmla="*/ 39 w 70"/>
                  <a:gd name="T29" fmla="*/ 34 h 54"/>
                  <a:gd name="T30" fmla="*/ 37 w 70"/>
                  <a:gd name="T31" fmla="*/ 32 h 54"/>
                  <a:gd name="T32" fmla="*/ 34 w 70"/>
                  <a:gd name="T33" fmla="*/ 29 h 54"/>
                  <a:gd name="T34" fmla="*/ 29 w 70"/>
                  <a:gd name="T35" fmla="*/ 30 h 54"/>
                  <a:gd name="T36" fmla="*/ 27 w 70"/>
                  <a:gd name="T37" fmla="*/ 34 h 54"/>
                  <a:gd name="T38" fmla="*/ 29 w 70"/>
                  <a:gd name="T39" fmla="*/ 42 h 54"/>
                  <a:gd name="T40" fmla="*/ 6 w 70"/>
                  <a:gd name="T41" fmla="*/ 54 h 54"/>
                  <a:gd name="T42" fmla="*/ 6 w 70"/>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54">
                    <a:moveTo>
                      <a:pt x="6" y="54"/>
                    </a:moveTo>
                    <a:lnTo>
                      <a:pt x="0" y="32"/>
                    </a:lnTo>
                    <a:lnTo>
                      <a:pt x="0" y="27"/>
                    </a:lnTo>
                    <a:lnTo>
                      <a:pt x="0" y="22"/>
                    </a:lnTo>
                    <a:lnTo>
                      <a:pt x="3" y="13"/>
                    </a:lnTo>
                    <a:lnTo>
                      <a:pt x="10" y="10"/>
                    </a:lnTo>
                    <a:lnTo>
                      <a:pt x="18" y="7"/>
                    </a:lnTo>
                    <a:lnTo>
                      <a:pt x="27" y="3"/>
                    </a:lnTo>
                    <a:lnTo>
                      <a:pt x="35" y="0"/>
                    </a:lnTo>
                    <a:lnTo>
                      <a:pt x="46" y="1"/>
                    </a:lnTo>
                    <a:lnTo>
                      <a:pt x="54" y="5"/>
                    </a:lnTo>
                    <a:lnTo>
                      <a:pt x="63" y="13"/>
                    </a:lnTo>
                    <a:lnTo>
                      <a:pt x="68" y="22"/>
                    </a:lnTo>
                    <a:lnTo>
                      <a:pt x="70" y="27"/>
                    </a:lnTo>
                    <a:lnTo>
                      <a:pt x="39" y="34"/>
                    </a:lnTo>
                    <a:lnTo>
                      <a:pt x="37" y="32"/>
                    </a:lnTo>
                    <a:lnTo>
                      <a:pt x="34" y="29"/>
                    </a:lnTo>
                    <a:lnTo>
                      <a:pt x="29" y="30"/>
                    </a:lnTo>
                    <a:lnTo>
                      <a:pt x="27" y="34"/>
                    </a:lnTo>
                    <a:lnTo>
                      <a:pt x="29" y="42"/>
                    </a:lnTo>
                    <a:lnTo>
                      <a:pt x="6" y="54"/>
                    </a:lnTo>
                    <a:lnTo>
                      <a:pt x="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98"/>
              <p:cNvSpPr>
                <a:spLocks/>
              </p:cNvSpPr>
              <p:nvPr/>
            </p:nvSpPr>
            <p:spPr bwMode="auto">
              <a:xfrm>
                <a:off x="3896" y="2244"/>
                <a:ext cx="193" cy="198"/>
              </a:xfrm>
              <a:custGeom>
                <a:avLst/>
                <a:gdLst>
                  <a:gd name="T0" fmla="*/ 637 w 637"/>
                  <a:gd name="T1" fmla="*/ 169 h 703"/>
                  <a:gd name="T2" fmla="*/ 633 w 637"/>
                  <a:gd name="T3" fmla="*/ 172 h 703"/>
                  <a:gd name="T4" fmla="*/ 623 w 637"/>
                  <a:gd name="T5" fmla="*/ 184 h 703"/>
                  <a:gd name="T6" fmla="*/ 618 w 637"/>
                  <a:gd name="T7" fmla="*/ 191 h 703"/>
                  <a:gd name="T8" fmla="*/ 610 w 637"/>
                  <a:gd name="T9" fmla="*/ 201 h 703"/>
                  <a:gd name="T10" fmla="*/ 601 w 637"/>
                  <a:gd name="T11" fmla="*/ 213 h 703"/>
                  <a:gd name="T12" fmla="*/ 592 w 637"/>
                  <a:gd name="T13" fmla="*/ 227 h 703"/>
                  <a:gd name="T14" fmla="*/ 582 w 637"/>
                  <a:gd name="T15" fmla="*/ 240 h 703"/>
                  <a:gd name="T16" fmla="*/ 570 w 637"/>
                  <a:gd name="T17" fmla="*/ 256 h 703"/>
                  <a:gd name="T18" fmla="*/ 558 w 637"/>
                  <a:gd name="T19" fmla="*/ 271 h 703"/>
                  <a:gd name="T20" fmla="*/ 546 w 637"/>
                  <a:gd name="T21" fmla="*/ 290 h 703"/>
                  <a:gd name="T22" fmla="*/ 534 w 637"/>
                  <a:gd name="T23" fmla="*/ 307 h 703"/>
                  <a:gd name="T24" fmla="*/ 521 w 637"/>
                  <a:gd name="T25" fmla="*/ 327 h 703"/>
                  <a:gd name="T26" fmla="*/ 507 w 637"/>
                  <a:gd name="T27" fmla="*/ 346 h 703"/>
                  <a:gd name="T28" fmla="*/ 495 w 637"/>
                  <a:gd name="T29" fmla="*/ 367 h 703"/>
                  <a:gd name="T30" fmla="*/ 482 w 637"/>
                  <a:gd name="T31" fmla="*/ 387 h 703"/>
                  <a:gd name="T32" fmla="*/ 468 w 637"/>
                  <a:gd name="T33" fmla="*/ 408 h 703"/>
                  <a:gd name="T34" fmla="*/ 454 w 637"/>
                  <a:gd name="T35" fmla="*/ 430 h 703"/>
                  <a:gd name="T36" fmla="*/ 442 w 637"/>
                  <a:gd name="T37" fmla="*/ 452 h 703"/>
                  <a:gd name="T38" fmla="*/ 429 w 637"/>
                  <a:gd name="T39" fmla="*/ 473 h 703"/>
                  <a:gd name="T40" fmla="*/ 417 w 637"/>
                  <a:gd name="T41" fmla="*/ 495 h 703"/>
                  <a:gd name="T42" fmla="*/ 405 w 637"/>
                  <a:gd name="T43" fmla="*/ 517 h 703"/>
                  <a:gd name="T44" fmla="*/ 394 w 637"/>
                  <a:gd name="T45" fmla="*/ 539 h 703"/>
                  <a:gd name="T46" fmla="*/ 383 w 637"/>
                  <a:gd name="T47" fmla="*/ 560 h 703"/>
                  <a:gd name="T48" fmla="*/ 374 w 637"/>
                  <a:gd name="T49" fmla="*/ 579 h 703"/>
                  <a:gd name="T50" fmla="*/ 364 w 637"/>
                  <a:gd name="T51" fmla="*/ 599 h 703"/>
                  <a:gd name="T52" fmla="*/ 359 w 637"/>
                  <a:gd name="T53" fmla="*/ 620 h 703"/>
                  <a:gd name="T54" fmla="*/ 350 w 637"/>
                  <a:gd name="T55" fmla="*/ 637 h 703"/>
                  <a:gd name="T56" fmla="*/ 347 w 637"/>
                  <a:gd name="T57" fmla="*/ 655 h 703"/>
                  <a:gd name="T58" fmla="*/ 343 w 637"/>
                  <a:gd name="T59" fmla="*/ 672 h 703"/>
                  <a:gd name="T60" fmla="*/ 340 w 637"/>
                  <a:gd name="T61" fmla="*/ 690 h 703"/>
                  <a:gd name="T62" fmla="*/ 0 w 637"/>
                  <a:gd name="T63" fmla="*/ 544 h 703"/>
                  <a:gd name="T64" fmla="*/ 304 w 637"/>
                  <a:gd name="T65" fmla="*/ 659 h 703"/>
                  <a:gd name="T66" fmla="*/ 304 w 637"/>
                  <a:gd name="T67" fmla="*/ 655 h 703"/>
                  <a:gd name="T68" fmla="*/ 307 w 637"/>
                  <a:gd name="T69" fmla="*/ 645 h 703"/>
                  <a:gd name="T70" fmla="*/ 313 w 637"/>
                  <a:gd name="T71" fmla="*/ 631 h 703"/>
                  <a:gd name="T72" fmla="*/ 321 w 637"/>
                  <a:gd name="T73" fmla="*/ 613 h 703"/>
                  <a:gd name="T74" fmla="*/ 326 w 637"/>
                  <a:gd name="T75" fmla="*/ 601 h 703"/>
                  <a:gd name="T76" fmla="*/ 331 w 637"/>
                  <a:gd name="T77" fmla="*/ 589 h 703"/>
                  <a:gd name="T78" fmla="*/ 336 w 637"/>
                  <a:gd name="T79" fmla="*/ 575 h 703"/>
                  <a:gd name="T80" fmla="*/ 345 w 637"/>
                  <a:gd name="T81" fmla="*/ 561 h 703"/>
                  <a:gd name="T82" fmla="*/ 350 w 637"/>
                  <a:gd name="T83" fmla="*/ 546 h 703"/>
                  <a:gd name="T84" fmla="*/ 359 w 637"/>
                  <a:gd name="T85" fmla="*/ 531 h 703"/>
                  <a:gd name="T86" fmla="*/ 367 w 637"/>
                  <a:gd name="T87" fmla="*/ 515 h 703"/>
                  <a:gd name="T88" fmla="*/ 376 w 637"/>
                  <a:gd name="T89" fmla="*/ 498 h 703"/>
                  <a:gd name="T90" fmla="*/ 384 w 637"/>
                  <a:gd name="T91" fmla="*/ 479 h 703"/>
                  <a:gd name="T92" fmla="*/ 393 w 637"/>
                  <a:gd name="T93" fmla="*/ 461 h 703"/>
                  <a:gd name="T94" fmla="*/ 403 w 637"/>
                  <a:gd name="T95" fmla="*/ 442 h 703"/>
                  <a:gd name="T96" fmla="*/ 415 w 637"/>
                  <a:gd name="T97" fmla="*/ 423 h 703"/>
                  <a:gd name="T98" fmla="*/ 425 w 637"/>
                  <a:gd name="T99" fmla="*/ 404 h 703"/>
                  <a:gd name="T100" fmla="*/ 435 w 637"/>
                  <a:gd name="T101" fmla="*/ 384 h 703"/>
                  <a:gd name="T102" fmla="*/ 447 w 637"/>
                  <a:gd name="T103" fmla="*/ 363 h 703"/>
                  <a:gd name="T104" fmla="*/ 461 w 637"/>
                  <a:gd name="T105" fmla="*/ 343 h 703"/>
                  <a:gd name="T106" fmla="*/ 475 w 637"/>
                  <a:gd name="T107" fmla="*/ 322 h 703"/>
                  <a:gd name="T108" fmla="*/ 488 w 637"/>
                  <a:gd name="T109" fmla="*/ 302 h 703"/>
                  <a:gd name="T110" fmla="*/ 502 w 637"/>
                  <a:gd name="T111" fmla="*/ 281 h 703"/>
                  <a:gd name="T112" fmla="*/ 517 w 637"/>
                  <a:gd name="T113" fmla="*/ 261 h 703"/>
                  <a:gd name="T114" fmla="*/ 531 w 637"/>
                  <a:gd name="T115" fmla="*/ 240 h 703"/>
                  <a:gd name="T116" fmla="*/ 548 w 637"/>
                  <a:gd name="T117" fmla="*/ 220 h 703"/>
                  <a:gd name="T118" fmla="*/ 563 w 637"/>
                  <a:gd name="T119" fmla="*/ 199 h 703"/>
                  <a:gd name="T120" fmla="*/ 582 w 637"/>
                  <a:gd name="T121" fmla="*/ 181 h 703"/>
                  <a:gd name="T122" fmla="*/ 248 w 637"/>
                  <a:gd name="T123"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7" h="703">
                    <a:moveTo>
                      <a:pt x="248" y="0"/>
                    </a:moveTo>
                    <a:lnTo>
                      <a:pt x="637" y="169"/>
                    </a:lnTo>
                    <a:lnTo>
                      <a:pt x="635" y="169"/>
                    </a:lnTo>
                    <a:lnTo>
                      <a:pt x="633" y="172"/>
                    </a:lnTo>
                    <a:lnTo>
                      <a:pt x="628" y="177"/>
                    </a:lnTo>
                    <a:lnTo>
                      <a:pt x="623" y="184"/>
                    </a:lnTo>
                    <a:lnTo>
                      <a:pt x="620" y="186"/>
                    </a:lnTo>
                    <a:lnTo>
                      <a:pt x="618" y="191"/>
                    </a:lnTo>
                    <a:lnTo>
                      <a:pt x="613" y="196"/>
                    </a:lnTo>
                    <a:lnTo>
                      <a:pt x="610" y="201"/>
                    </a:lnTo>
                    <a:lnTo>
                      <a:pt x="604" y="208"/>
                    </a:lnTo>
                    <a:lnTo>
                      <a:pt x="601" y="213"/>
                    </a:lnTo>
                    <a:lnTo>
                      <a:pt x="596" y="220"/>
                    </a:lnTo>
                    <a:lnTo>
                      <a:pt x="592" y="227"/>
                    </a:lnTo>
                    <a:lnTo>
                      <a:pt x="587" y="232"/>
                    </a:lnTo>
                    <a:lnTo>
                      <a:pt x="582" y="240"/>
                    </a:lnTo>
                    <a:lnTo>
                      <a:pt x="575" y="247"/>
                    </a:lnTo>
                    <a:lnTo>
                      <a:pt x="570" y="256"/>
                    </a:lnTo>
                    <a:lnTo>
                      <a:pt x="563" y="263"/>
                    </a:lnTo>
                    <a:lnTo>
                      <a:pt x="558" y="271"/>
                    </a:lnTo>
                    <a:lnTo>
                      <a:pt x="552" y="280"/>
                    </a:lnTo>
                    <a:lnTo>
                      <a:pt x="546" y="290"/>
                    </a:lnTo>
                    <a:lnTo>
                      <a:pt x="540" y="297"/>
                    </a:lnTo>
                    <a:lnTo>
                      <a:pt x="534" y="307"/>
                    </a:lnTo>
                    <a:lnTo>
                      <a:pt x="526" y="316"/>
                    </a:lnTo>
                    <a:lnTo>
                      <a:pt x="521" y="327"/>
                    </a:lnTo>
                    <a:lnTo>
                      <a:pt x="514" y="336"/>
                    </a:lnTo>
                    <a:lnTo>
                      <a:pt x="507" y="346"/>
                    </a:lnTo>
                    <a:lnTo>
                      <a:pt x="500" y="357"/>
                    </a:lnTo>
                    <a:lnTo>
                      <a:pt x="495" y="367"/>
                    </a:lnTo>
                    <a:lnTo>
                      <a:pt x="488" y="377"/>
                    </a:lnTo>
                    <a:lnTo>
                      <a:pt x="482" y="387"/>
                    </a:lnTo>
                    <a:lnTo>
                      <a:pt x="475" y="398"/>
                    </a:lnTo>
                    <a:lnTo>
                      <a:pt x="468" y="408"/>
                    </a:lnTo>
                    <a:lnTo>
                      <a:pt x="459" y="418"/>
                    </a:lnTo>
                    <a:lnTo>
                      <a:pt x="454" y="430"/>
                    </a:lnTo>
                    <a:lnTo>
                      <a:pt x="447" y="440"/>
                    </a:lnTo>
                    <a:lnTo>
                      <a:pt x="442" y="452"/>
                    </a:lnTo>
                    <a:lnTo>
                      <a:pt x="434" y="461"/>
                    </a:lnTo>
                    <a:lnTo>
                      <a:pt x="429" y="473"/>
                    </a:lnTo>
                    <a:lnTo>
                      <a:pt x="422" y="483"/>
                    </a:lnTo>
                    <a:lnTo>
                      <a:pt x="417" y="495"/>
                    </a:lnTo>
                    <a:lnTo>
                      <a:pt x="410" y="505"/>
                    </a:lnTo>
                    <a:lnTo>
                      <a:pt x="405" y="517"/>
                    </a:lnTo>
                    <a:lnTo>
                      <a:pt x="398" y="527"/>
                    </a:lnTo>
                    <a:lnTo>
                      <a:pt x="394" y="539"/>
                    </a:lnTo>
                    <a:lnTo>
                      <a:pt x="388" y="550"/>
                    </a:lnTo>
                    <a:lnTo>
                      <a:pt x="383" y="560"/>
                    </a:lnTo>
                    <a:lnTo>
                      <a:pt x="377" y="570"/>
                    </a:lnTo>
                    <a:lnTo>
                      <a:pt x="374" y="579"/>
                    </a:lnTo>
                    <a:lnTo>
                      <a:pt x="369" y="589"/>
                    </a:lnTo>
                    <a:lnTo>
                      <a:pt x="364" y="599"/>
                    </a:lnTo>
                    <a:lnTo>
                      <a:pt x="360" y="609"/>
                    </a:lnTo>
                    <a:lnTo>
                      <a:pt x="359" y="620"/>
                    </a:lnTo>
                    <a:lnTo>
                      <a:pt x="355" y="628"/>
                    </a:lnTo>
                    <a:lnTo>
                      <a:pt x="350" y="637"/>
                    </a:lnTo>
                    <a:lnTo>
                      <a:pt x="348" y="647"/>
                    </a:lnTo>
                    <a:lnTo>
                      <a:pt x="347" y="655"/>
                    </a:lnTo>
                    <a:lnTo>
                      <a:pt x="343" y="664"/>
                    </a:lnTo>
                    <a:lnTo>
                      <a:pt x="343" y="672"/>
                    </a:lnTo>
                    <a:lnTo>
                      <a:pt x="340" y="681"/>
                    </a:lnTo>
                    <a:lnTo>
                      <a:pt x="340" y="690"/>
                    </a:lnTo>
                    <a:lnTo>
                      <a:pt x="314" y="703"/>
                    </a:lnTo>
                    <a:lnTo>
                      <a:pt x="0" y="544"/>
                    </a:lnTo>
                    <a:lnTo>
                      <a:pt x="39" y="527"/>
                    </a:lnTo>
                    <a:lnTo>
                      <a:pt x="304" y="659"/>
                    </a:lnTo>
                    <a:lnTo>
                      <a:pt x="304" y="657"/>
                    </a:lnTo>
                    <a:lnTo>
                      <a:pt x="304" y="655"/>
                    </a:lnTo>
                    <a:lnTo>
                      <a:pt x="304" y="650"/>
                    </a:lnTo>
                    <a:lnTo>
                      <a:pt x="307" y="645"/>
                    </a:lnTo>
                    <a:lnTo>
                      <a:pt x="309" y="638"/>
                    </a:lnTo>
                    <a:lnTo>
                      <a:pt x="313" y="631"/>
                    </a:lnTo>
                    <a:lnTo>
                      <a:pt x="316" y="621"/>
                    </a:lnTo>
                    <a:lnTo>
                      <a:pt x="321" y="613"/>
                    </a:lnTo>
                    <a:lnTo>
                      <a:pt x="323" y="606"/>
                    </a:lnTo>
                    <a:lnTo>
                      <a:pt x="326" y="601"/>
                    </a:lnTo>
                    <a:lnTo>
                      <a:pt x="328" y="594"/>
                    </a:lnTo>
                    <a:lnTo>
                      <a:pt x="331" y="589"/>
                    </a:lnTo>
                    <a:lnTo>
                      <a:pt x="335" y="580"/>
                    </a:lnTo>
                    <a:lnTo>
                      <a:pt x="336" y="575"/>
                    </a:lnTo>
                    <a:lnTo>
                      <a:pt x="340" y="568"/>
                    </a:lnTo>
                    <a:lnTo>
                      <a:pt x="345" y="561"/>
                    </a:lnTo>
                    <a:lnTo>
                      <a:pt x="347" y="553"/>
                    </a:lnTo>
                    <a:lnTo>
                      <a:pt x="350" y="546"/>
                    </a:lnTo>
                    <a:lnTo>
                      <a:pt x="354" y="539"/>
                    </a:lnTo>
                    <a:lnTo>
                      <a:pt x="359" y="531"/>
                    </a:lnTo>
                    <a:lnTo>
                      <a:pt x="362" y="524"/>
                    </a:lnTo>
                    <a:lnTo>
                      <a:pt x="367" y="515"/>
                    </a:lnTo>
                    <a:lnTo>
                      <a:pt x="371" y="507"/>
                    </a:lnTo>
                    <a:lnTo>
                      <a:pt x="376" y="498"/>
                    </a:lnTo>
                    <a:lnTo>
                      <a:pt x="379" y="488"/>
                    </a:lnTo>
                    <a:lnTo>
                      <a:pt x="384" y="479"/>
                    </a:lnTo>
                    <a:lnTo>
                      <a:pt x="388" y="469"/>
                    </a:lnTo>
                    <a:lnTo>
                      <a:pt x="393" y="461"/>
                    </a:lnTo>
                    <a:lnTo>
                      <a:pt x="398" y="452"/>
                    </a:lnTo>
                    <a:lnTo>
                      <a:pt x="403" y="442"/>
                    </a:lnTo>
                    <a:lnTo>
                      <a:pt x="408" y="433"/>
                    </a:lnTo>
                    <a:lnTo>
                      <a:pt x="415" y="423"/>
                    </a:lnTo>
                    <a:lnTo>
                      <a:pt x="420" y="413"/>
                    </a:lnTo>
                    <a:lnTo>
                      <a:pt x="425" y="404"/>
                    </a:lnTo>
                    <a:lnTo>
                      <a:pt x="430" y="392"/>
                    </a:lnTo>
                    <a:lnTo>
                      <a:pt x="435" y="384"/>
                    </a:lnTo>
                    <a:lnTo>
                      <a:pt x="442" y="374"/>
                    </a:lnTo>
                    <a:lnTo>
                      <a:pt x="447" y="363"/>
                    </a:lnTo>
                    <a:lnTo>
                      <a:pt x="454" y="353"/>
                    </a:lnTo>
                    <a:lnTo>
                      <a:pt x="461" y="343"/>
                    </a:lnTo>
                    <a:lnTo>
                      <a:pt x="468" y="333"/>
                    </a:lnTo>
                    <a:lnTo>
                      <a:pt x="475" y="322"/>
                    </a:lnTo>
                    <a:lnTo>
                      <a:pt x="482" y="312"/>
                    </a:lnTo>
                    <a:lnTo>
                      <a:pt x="488" y="302"/>
                    </a:lnTo>
                    <a:lnTo>
                      <a:pt x="495" y="292"/>
                    </a:lnTo>
                    <a:lnTo>
                      <a:pt x="502" y="281"/>
                    </a:lnTo>
                    <a:lnTo>
                      <a:pt x="509" y="271"/>
                    </a:lnTo>
                    <a:lnTo>
                      <a:pt x="517" y="261"/>
                    </a:lnTo>
                    <a:lnTo>
                      <a:pt x="524" y="249"/>
                    </a:lnTo>
                    <a:lnTo>
                      <a:pt x="531" y="240"/>
                    </a:lnTo>
                    <a:lnTo>
                      <a:pt x="540" y="230"/>
                    </a:lnTo>
                    <a:lnTo>
                      <a:pt x="548" y="220"/>
                    </a:lnTo>
                    <a:lnTo>
                      <a:pt x="555" y="210"/>
                    </a:lnTo>
                    <a:lnTo>
                      <a:pt x="563" y="199"/>
                    </a:lnTo>
                    <a:lnTo>
                      <a:pt x="572" y="189"/>
                    </a:lnTo>
                    <a:lnTo>
                      <a:pt x="582" y="181"/>
                    </a:lnTo>
                    <a:lnTo>
                      <a:pt x="255" y="35"/>
                    </a:lnTo>
                    <a:lnTo>
                      <a:pt x="248"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99"/>
              <p:cNvSpPr>
                <a:spLocks/>
              </p:cNvSpPr>
              <p:nvPr/>
            </p:nvSpPr>
            <p:spPr bwMode="auto">
              <a:xfrm>
                <a:off x="3896" y="2244"/>
                <a:ext cx="83" cy="155"/>
              </a:xfrm>
              <a:custGeom>
                <a:avLst/>
                <a:gdLst>
                  <a:gd name="T0" fmla="*/ 268 w 275"/>
                  <a:gd name="T1" fmla="*/ 37 h 550"/>
                  <a:gd name="T2" fmla="*/ 251 w 275"/>
                  <a:gd name="T3" fmla="*/ 52 h 550"/>
                  <a:gd name="T4" fmla="*/ 236 w 275"/>
                  <a:gd name="T5" fmla="*/ 68 h 550"/>
                  <a:gd name="T6" fmla="*/ 217 w 275"/>
                  <a:gd name="T7" fmla="*/ 87 h 550"/>
                  <a:gd name="T8" fmla="*/ 198 w 275"/>
                  <a:gd name="T9" fmla="*/ 111 h 550"/>
                  <a:gd name="T10" fmla="*/ 179 w 275"/>
                  <a:gd name="T11" fmla="*/ 134 h 550"/>
                  <a:gd name="T12" fmla="*/ 169 w 275"/>
                  <a:gd name="T13" fmla="*/ 150 h 550"/>
                  <a:gd name="T14" fmla="*/ 159 w 275"/>
                  <a:gd name="T15" fmla="*/ 167 h 550"/>
                  <a:gd name="T16" fmla="*/ 147 w 275"/>
                  <a:gd name="T17" fmla="*/ 184 h 550"/>
                  <a:gd name="T18" fmla="*/ 138 w 275"/>
                  <a:gd name="T19" fmla="*/ 203 h 550"/>
                  <a:gd name="T20" fmla="*/ 128 w 275"/>
                  <a:gd name="T21" fmla="*/ 223 h 550"/>
                  <a:gd name="T22" fmla="*/ 116 w 275"/>
                  <a:gd name="T23" fmla="*/ 244 h 550"/>
                  <a:gd name="T24" fmla="*/ 108 w 275"/>
                  <a:gd name="T25" fmla="*/ 268 h 550"/>
                  <a:gd name="T26" fmla="*/ 99 w 275"/>
                  <a:gd name="T27" fmla="*/ 292 h 550"/>
                  <a:gd name="T28" fmla="*/ 91 w 275"/>
                  <a:gd name="T29" fmla="*/ 316 h 550"/>
                  <a:gd name="T30" fmla="*/ 84 w 275"/>
                  <a:gd name="T31" fmla="*/ 336 h 550"/>
                  <a:gd name="T32" fmla="*/ 75 w 275"/>
                  <a:gd name="T33" fmla="*/ 358 h 550"/>
                  <a:gd name="T34" fmla="*/ 70 w 275"/>
                  <a:gd name="T35" fmla="*/ 377 h 550"/>
                  <a:gd name="T36" fmla="*/ 67 w 275"/>
                  <a:gd name="T37" fmla="*/ 398 h 550"/>
                  <a:gd name="T38" fmla="*/ 62 w 275"/>
                  <a:gd name="T39" fmla="*/ 413 h 550"/>
                  <a:gd name="T40" fmla="*/ 58 w 275"/>
                  <a:gd name="T41" fmla="*/ 432 h 550"/>
                  <a:gd name="T42" fmla="*/ 53 w 275"/>
                  <a:gd name="T43" fmla="*/ 452 h 550"/>
                  <a:gd name="T44" fmla="*/ 50 w 275"/>
                  <a:gd name="T45" fmla="*/ 481 h 550"/>
                  <a:gd name="T46" fmla="*/ 46 w 275"/>
                  <a:gd name="T47" fmla="*/ 503 h 550"/>
                  <a:gd name="T48" fmla="*/ 46 w 275"/>
                  <a:gd name="T49" fmla="*/ 522 h 550"/>
                  <a:gd name="T50" fmla="*/ 46 w 275"/>
                  <a:gd name="T51" fmla="*/ 539 h 550"/>
                  <a:gd name="T52" fmla="*/ 46 w 275"/>
                  <a:gd name="T53" fmla="*/ 550 h 550"/>
                  <a:gd name="T54" fmla="*/ 0 w 275"/>
                  <a:gd name="T55" fmla="*/ 539 h 550"/>
                  <a:gd name="T56" fmla="*/ 0 w 275"/>
                  <a:gd name="T57" fmla="*/ 526 h 550"/>
                  <a:gd name="T58" fmla="*/ 0 w 275"/>
                  <a:gd name="T59" fmla="*/ 512 h 550"/>
                  <a:gd name="T60" fmla="*/ 2 w 275"/>
                  <a:gd name="T61" fmla="*/ 493 h 550"/>
                  <a:gd name="T62" fmla="*/ 5 w 275"/>
                  <a:gd name="T63" fmla="*/ 471 h 550"/>
                  <a:gd name="T64" fmla="*/ 10 w 275"/>
                  <a:gd name="T65" fmla="*/ 445 h 550"/>
                  <a:gd name="T66" fmla="*/ 17 w 275"/>
                  <a:gd name="T67" fmla="*/ 418 h 550"/>
                  <a:gd name="T68" fmla="*/ 21 w 275"/>
                  <a:gd name="T69" fmla="*/ 401 h 550"/>
                  <a:gd name="T70" fmla="*/ 24 w 275"/>
                  <a:gd name="T71" fmla="*/ 384 h 550"/>
                  <a:gd name="T72" fmla="*/ 29 w 275"/>
                  <a:gd name="T73" fmla="*/ 365 h 550"/>
                  <a:gd name="T74" fmla="*/ 36 w 275"/>
                  <a:gd name="T75" fmla="*/ 348 h 550"/>
                  <a:gd name="T76" fmla="*/ 41 w 275"/>
                  <a:gd name="T77" fmla="*/ 327 h 550"/>
                  <a:gd name="T78" fmla="*/ 48 w 275"/>
                  <a:gd name="T79" fmla="*/ 309 h 550"/>
                  <a:gd name="T80" fmla="*/ 55 w 275"/>
                  <a:gd name="T81" fmla="*/ 288 h 550"/>
                  <a:gd name="T82" fmla="*/ 62 w 275"/>
                  <a:gd name="T83" fmla="*/ 269 h 550"/>
                  <a:gd name="T84" fmla="*/ 68 w 275"/>
                  <a:gd name="T85" fmla="*/ 252 h 550"/>
                  <a:gd name="T86" fmla="*/ 75 w 275"/>
                  <a:gd name="T87" fmla="*/ 235 h 550"/>
                  <a:gd name="T88" fmla="*/ 84 w 275"/>
                  <a:gd name="T89" fmla="*/ 218 h 550"/>
                  <a:gd name="T90" fmla="*/ 92 w 275"/>
                  <a:gd name="T91" fmla="*/ 201 h 550"/>
                  <a:gd name="T92" fmla="*/ 99 w 275"/>
                  <a:gd name="T93" fmla="*/ 186 h 550"/>
                  <a:gd name="T94" fmla="*/ 108 w 275"/>
                  <a:gd name="T95" fmla="*/ 170 h 550"/>
                  <a:gd name="T96" fmla="*/ 120 w 275"/>
                  <a:gd name="T97" fmla="*/ 150 h 550"/>
                  <a:gd name="T98" fmla="*/ 137 w 275"/>
                  <a:gd name="T99" fmla="*/ 123 h 550"/>
                  <a:gd name="T100" fmla="*/ 156 w 275"/>
                  <a:gd name="T101" fmla="*/ 95 h 550"/>
                  <a:gd name="T102" fmla="*/ 178 w 275"/>
                  <a:gd name="T103" fmla="*/ 70 h 550"/>
                  <a:gd name="T104" fmla="*/ 202 w 275"/>
                  <a:gd name="T105" fmla="*/ 42 h 550"/>
                  <a:gd name="T106" fmla="*/ 227 w 275"/>
                  <a:gd name="T107" fmla="*/ 17 h 550"/>
                  <a:gd name="T108" fmla="*/ 243 w 275"/>
                  <a:gd name="T109" fmla="*/ 3 h 550"/>
                  <a:gd name="T110" fmla="*/ 275 w 275"/>
                  <a:gd name="T111" fmla="*/ 3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5" h="550">
                    <a:moveTo>
                      <a:pt x="275" y="35"/>
                    </a:moveTo>
                    <a:lnTo>
                      <a:pt x="273" y="35"/>
                    </a:lnTo>
                    <a:lnTo>
                      <a:pt x="268" y="37"/>
                    </a:lnTo>
                    <a:lnTo>
                      <a:pt x="263" y="42"/>
                    </a:lnTo>
                    <a:lnTo>
                      <a:pt x="256" y="51"/>
                    </a:lnTo>
                    <a:lnTo>
                      <a:pt x="251" y="52"/>
                    </a:lnTo>
                    <a:lnTo>
                      <a:pt x="246" y="58"/>
                    </a:lnTo>
                    <a:lnTo>
                      <a:pt x="241" y="63"/>
                    </a:lnTo>
                    <a:lnTo>
                      <a:pt x="236" y="68"/>
                    </a:lnTo>
                    <a:lnTo>
                      <a:pt x="229" y="75"/>
                    </a:lnTo>
                    <a:lnTo>
                      <a:pt x="224" y="80"/>
                    </a:lnTo>
                    <a:lnTo>
                      <a:pt x="217" y="87"/>
                    </a:lnTo>
                    <a:lnTo>
                      <a:pt x="212" y="95"/>
                    </a:lnTo>
                    <a:lnTo>
                      <a:pt x="205" y="102"/>
                    </a:lnTo>
                    <a:lnTo>
                      <a:pt x="198" y="111"/>
                    </a:lnTo>
                    <a:lnTo>
                      <a:pt x="191" y="119"/>
                    </a:lnTo>
                    <a:lnTo>
                      <a:pt x="185" y="129"/>
                    </a:lnTo>
                    <a:lnTo>
                      <a:pt x="179" y="134"/>
                    </a:lnTo>
                    <a:lnTo>
                      <a:pt x="178" y="138"/>
                    </a:lnTo>
                    <a:lnTo>
                      <a:pt x="173" y="143"/>
                    </a:lnTo>
                    <a:lnTo>
                      <a:pt x="169" y="150"/>
                    </a:lnTo>
                    <a:lnTo>
                      <a:pt x="166" y="155"/>
                    </a:lnTo>
                    <a:lnTo>
                      <a:pt x="162" y="160"/>
                    </a:lnTo>
                    <a:lnTo>
                      <a:pt x="159" y="167"/>
                    </a:lnTo>
                    <a:lnTo>
                      <a:pt x="156" y="174"/>
                    </a:lnTo>
                    <a:lnTo>
                      <a:pt x="152" y="179"/>
                    </a:lnTo>
                    <a:lnTo>
                      <a:pt x="147" y="184"/>
                    </a:lnTo>
                    <a:lnTo>
                      <a:pt x="144" y="191"/>
                    </a:lnTo>
                    <a:lnTo>
                      <a:pt x="142" y="198"/>
                    </a:lnTo>
                    <a:lnTo>
                      <a:pt x="138" y="203"/>
                    </a:lnTo>
                    <a:lnTo>
                      <a:pt x="133" y="210"/>
                    </a:lnTo>
                    <a:lnTo>
                      <a:pt x="130" y="216"/>
                    </a:lnTo>
                    <a:lnTo>
                      <a:pt x="128" y="223"/>
                    </a:lnTo>
                    <a:lnTo>
                      <a:pt x="123" y="230"/>
                    </a:lnTo>
                    <a:lnTo>
                      <a:pt x="120" y="237"/>
                    </a:lnTo>
                    <a:lnTo>
                      <a:pt x="116" y="244"/>
                    </a:lnTo>
                    <a:lnTo>
                      <a:pt x="113" y="252"/>
                    </a:lnTo>
                    <a:lnTo>
                      <a:pt x="111" y="259"/>
                    </a:lnTo>
                    <a:lnTo>
                      <a:pt x="108" y="268"/>
                    </a:lnTo>
                    <a:lnTo>
                      <a:pt x="106" y="276"/>
                    </a:lnTo>
                    <a:lnTo>
                      <a:pt x="103" y="285"/>
                    </a:lnTo>
                    <a:lnTo>
                      <a:pt x="99" y="292"/>
                    </a:lnTo>
                    <a:lnTo>
                      <a:pt x="96" y="300"/>
                    </a:lnTo>
                    <a:lnTo>
                      <a:pt x="94" y="307"/>
                    </a:lnTo>
                    <a:lnTo>
                      <a:pt x="91" y="316"/>
                    </a:lnTo>
                    <a:lnTo>
                      <a:pt x="87" y="321"/>
                    </a:lnTo>
                    <a:lnTo>
                      <a:pt x="86" y="329"/>
                    </a:lnTo>
                    <a:lnTo>
                      <a:pt x="84" y="336"/>
                    </a:lnTo>
                    <a:lnTo>
                      <a:pt x="82" y="345"/>
                    </a:lnTo>
                    <a:lnTo>
                      <a:pt x="79" y="351"/>
                    </a:lnTo>
                    <a:lnTo>
                      <a:pt x="75" y="358"/>
                    </a:lnTo>
                    <a:lnTo>
                      <a:pt x="74" y="363"/>
                    </a:lnTo>
                    <a:lnTo>
                      <a:pt x="72" y="372"/>
                    </a:lnTo>
                    <a:lnTo>
                      <a:pt x="70" y="377"/>
                    </a:lnTo>
                    <a:lnTo>
                      <a:pt x="70" y="384"/>
                    </a:lnTo>
                    <a:lnTo>
                      <a:pt x="68" y="389"/>
                    </a:lnTo>
                    <a:lnTo>
                      <a:pt x="67" y="398"/>
                    </a:lnTo>
                    <a:lnTo>
                      <a:pt x="63" y="403"/>
                    </a:lnTo>
                    <a:lnTo>
                      <a:pt x="63" y="408"/>
                    </a:lnTo>
                    <a:lnTo>
                      <a:pt x="62" y="413"/>
                    </a:lnTo>
                    <a:lnTo>
                      <a:pt x="60" y="420"/>
                    </a:lnTo>
                    <a:lnTo>
                      <a:pt x="58" y="425"/>
                    </a:lnTo>
                    <a:lnTo>
                      <a:pt x="58" y="432"/>
                    </a:lnTo>
                    <a:lnTo>
                      <a:pt x="57" y="437"/>
                    </a:lnTo>
                    <a:lnTo>
                      <a:pt x="57" y="442"/>
                    </a:lnTo>
                    <a:lnTo>
                      <a:pt x="53" y="452"/>
                    </a:lnTo>
                    <a:lnTo>
                      <a:pt x="51" y="461"/>
                    </a:lnTo>
                    <a:lnTo>
                      <a:pt x="50" y="471"/>
                    </a:lnTo>
                    <a:lnTo>
                      <a:pt x="50" y="481"/>
                    </a:lnTo>
                    <a:lnTo>
                      <a:pt x="48" y="488"/>
                    </a:lnTo>
                    <a:lnTo>
                      <a:pt x="48" y="495"/>
                    </a:lnTo>
                    <a:lnTo>
                      <a:pt x="46" y="503"/>
                    </a:lnTo>
                    <a:lnTo>
                      <a:pt x="46" y="510"/>
                    </a:lnTo>
                    <a:lnTo>
                      <a:pt x="46" y="515"/>
                    </a:lnTo>
                    <a:lnTo>
                      <a:pt x="46" y="522"/>
                    </a:lnTo>
                    <a:lnTo>
                      <a:pt x="46" y="526"/>
                    </a:lnTo>
                    <a:lnTo>
                      <a:pt x="46" y="531"/>
                    </a:lnTo>
                    <a:lnTo>
                      <a:pt x="46" y="539"/>
                    </a:lnTo>
                    <a:lnTo>
                      <a:pt x="46" y="544"/>
                    </a:lnTo>
                    <a:lnTo>
                      <a:pt x="46" y="548"/>
                    </a:lnTo>
                    <a:lnTo>
                      <a:pt x="46" y="550"/>
                    </a:lnTo>
                    <a:lnTo>
                      <a:pt x="0" y="544"/>
                    </a:lnTo>
                    <a:lnTo>
                      <a:pt x="0" y="543"/>
                    </a:lnTo>
                    <a:lnTo>
                      <a:pt x="0" y="539"/>
                    </a:lnTo>
                    <a:lnTo>
                      <a:pt x="0" y="536"/>
                    </a:lnTo>
                    <a:lnTo>
                      <a:pt x="0" y="529"/>
                    </a:lnTo>
                    <a:lnTo>
                      <a:pt x="0" y="526"/>
                    </a:lnTo>
                    <a:lnTo>
                      <a:pt x="0" y="522"/>
                    </a:lnTo>
                    <a:lnTo>
                      <a:pt x="0" y="515"/>
                    </a:lnTo>
                    <a:lnTo>
                      <a:pt x="0" y="512"/>
                    </a:lnTo>
                    <a:lnTo>
                      <a:pt x="0" y="505"/>
                    </a:lnTo>
                    <a:lnTo>
                      <a:pt x="2" y="500"/>
                    </a:lnTo>
                    <a:lnTo>
                      <a:pt x="2" y="493"/>
                    </a:lnTo>
                    <a:lnTo>
                      <a:pt x="4" y="488"/>
                    </a:lnTo>
                    <a:lnTo>
                      <a:pt x="4" y="479"/>
                    </a:lnTo>
                    <a:lnTo>
                      <a:pt x="5" y="471"/>
                    </a:lnTo>
                    <a:lnTo>
                      <a:pt x="7" y="462"/>
                    </a:lnTo>
                    <a:lnTo>
                      <a:pt x="9" y="456"/>
                    </a:lnTo>
                    <a:lnTo>
                      <a:pt x="10" y="445"/>
                    </a:lnTo>
                    <a:lnTo>
                      <a:pt x="12" y="437"/>
                    </a:lnTo>
                    <a:lnTo>
                      <a:pt x="14" y="427"/>
                    </a:lnTo>
                    <a:lnTo>
                      <a:pt x="17" y="418"/>
                    </a:lnTo>
                    <a:lnTo>
                      <a:pt x="17" y="411"/>
                    </a:lnTo>
                    <a:lnTo>
                      <a:pt x="19" y="406"/>
                    </a:lnTo>
                    <a:lnTo>
                      <a:pt x="21" y="401"/>
                    </a:lnTo>
                    <a:lnTo>
                      <a:pt x="22" y="396"/>
                    </a:lnTo>
                    <a:lnTo>
                      <a:pt x="22" y="389"/>
                    </a:lnTo>
                    <a:lnTo>
                      <a:pt x="24" y="384"/>
                    </a:lnTo>
                    <a:lnTo>
                      <a:pt x="26" y="377"/>
                    </a:lnTo>
                    <a:lnTo>
                      <a:pt x="28" y="372"/>
                    </a:lnTo>
                    <a:lnTo>
                      <a:pt x="29" y="365"/>
                    </a:lnTo>
                    <a:lnTo>
                      <a:pt x="31" y="360"/>
                    </a:lnTo>
                    <a:lnTo>
                      <a:pt x="33" y="353"/>
                    </a:lnTo>
                    <a:lnTo>
                      <a:pt x="36" y="348"/>
                    </a:lnTo>
                    <a:lnTo>
                      <a:pt x="38" y="341"/>
                    </a:lnTo>
                    <a:lnTo>
                      <a:pt x="39" y="334"/>
                    </a:lnTo>
                    <a:lnTo>
                      <a:pt x="41" y="327"/>
                    </a:lnTo>
                    <a:lnTo>
                      <a:pt x="45" y="322"/>
                    </a:lnTo>
                    <a:lnTo>
                      <a:pt x="46" y="316"/>
                    </a:lnTo>
                    <a:lnTo>
                      <a:pt x="48" y="309"/>
                    </a:lnTo>
                    <a:lnTo>
                      <a:pt x="50" y="302"/>
                    </a:lnTo>
                    <a:lnTo>
                      <a:pt x="53" y="295"/>
                    </a:lnTo>
                    <a:lnTo>
                      <a:pt x="55" y="288"/>
                    </a:lnTo>
                    <a:lnTo>
                      <a:pt x="58" y="281"/>
                    </a:lnTo>
                    <a:lnTo>
                      <a:pt x="60" y="276"/>
                    </a:lnTo>
                    <a:lnTo>
                      <a:pt x="62" y="269"/>
                    </a:lnTo>
                    <a:lnTo>
                      <a:pt x="63" y="264"/>
                    </a:lnTo>
                    <a:lnTo>
                      <a:pt x="67" y="257"/>
                    </a:lnTo>
                    <a:lnTo>
                      <a:pt x="68" y="252"/>
                    </a:lnTo>
                    <a:lnTo>
                      <a:pt x="72" y="245"/>
                    </a:lnTo>
                    <a:lnTo>
                      <a:pt x="74" y="240"/>
                    </a:lnTo>
                    <a:lnTo>
                      <a:pt x="75" y="235"/>
                    </a:lnTo>
                    <a:lnTo>
                      <a:pt x="79" y="230"/>
                    </a:lnTo>
                    <a:lnTo>
                      <a:pt x="82" y="223"/>
                    </a:lnTo>
                    <a:lnTo>
                      <a:pt x="84" y="218"/>
                    </a:lnTo>
                    <a:lnTo>
                      <a:pt x="86" y="211"/>
                    </a:lnTo>
                    <a:lnTo>
                      <a:pt x="89" y="206"/>
                    </a:lnTo>
                    <a:lnTo>
                      <a:pt x="92" y="201"/>
                    </a:lnTo>
                    <a:lnTo>
                      <a:pt x="94" y="196"/>
                    </a:lnTo>
                    <a:lnTo>
                      <a:pt x="96" y="191"/>
                    </a:lnTo>
                    <a:lnTo>
                      <a:pt x="99" y="186"/>
                    </a:lnTo>
                    <a:lnTo>
                      <a:pt x="101" y="181"/>
                    </a:lnTo>
                    <a:lnTo>
                      <a:pt x="104" y="175"/>
                    </a:lnTo>
                    <a:lnTo>
                      <a:pt x="108" y="170"/>
                    </a:lnTo>
                    <a:lnTo>
                      <a:pt x="109" y="165"/>
                    </a:lnTo>
                    <a:lnTo>
                      <a:pt x="113" y="160"/>
                    </a:lnTo>
                    <a:lnTo>
                      <a:pt x="120" y="150"/>
                    </a:lnTo>
                    <a:lnTo>
                      <a:pt x="125" y="141"/>
                    </a:lnTo>
                    <a:lnTo>
                      <a:pt x="132" y="131"/>
                    </a:lnTo>
                    <a:lnTo>
                      <a:pt x="137" y="123"/>
                    </a:lnTo>
                    <a:lnTo>
                      <a:pt x="144" y="112"/>
                    </a:lnTo>
                    <a:lnTo>
                      <a:pt x="150" y="104"/>
                    </a:lnTo>
                    <a:lnTo>
                      <a:pt x="156" y="95"/>
                    </a:lnTo>
                    <a:lnTo>
                      <a:pt x="164" y="87"/>
                    </a:lnTo>
                    <a:lnTo>
                      <a:pt x="169" y="78"/>
                    </a:lnTo>
                    <a:lnTo>
                      <a:pt x="178" y="70"/>
                    </a:lnTo>
                    <a:lnTo>
                      <a:pt x="185" y="59"/>
                    </a:lnTo>
                    <a:lnTo>
                      <a:pt x="193" y="52"/>
                    </a:lnTo>
                    <a:lnTo>
                      <a:pt x="202" y="42"/>
                    </a:lnTo>
                    <a:lnTo>
                      <a:pt x="210" y="34"/>
                    </a:lnTo>
                    <a:lnTo>
                      <a:pt x="219" y="25"/>
                    </a:lnTo>
                    <a:lnTo>
                      <a:pt x="227" y="17"/>
                    </a:lnTo>
                    <a:lnTo>
                      <a:pt x="232" y="12"/>
                    </a:lnTo>
                    <a:lnTo>
                      <a:pt x="237" y="8"/>
                    </a:lnTo>
                    <a:lnTo>
                      <a:pt x="243" y="3"/>
                    </a:lnTo>
                    <a:lnTo>
                      <a:pt x="248" y="0"/>
                    </a:lnTo>
                    <a:lnTo>
                      <a:pt x="275" y="35"/>
                    </a:lnTo>
                    <a:lnTo>
                      <a:pt x="27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200"/>
              <p:cNvSpPr>
                <a:spLocks/>
              </p:cNvSpPr>
              <p:nvPr/>
            </p:nvSpPr>
            <p:spPr bwMode="auto">
              <a:xfrm>
                <a:off x="3782" y="2230"/>
                <a:ext cx="11" cy="22"/>
              </a:xfrm>
              <a:custGeom>
                <a:avLst/>
                <a:gdLst>
                  <a:gd name="T0" fmla="*/ 7 w 35"/>
                  <a:gd name="T1" fmla="*/ 0 h 79"/>
                  <a:gd name="T2" fmla="*/ 35 w 35"/>
                  <a:gd name="T3" fmla="*/ 10 h 79"/>
                  <a:gd name="T4" fmla="*/ 35 w 35"/>
                  <a:gd name="T5" fmla="*/ 12 h 79"/>
                  <a:gd name="T6" fmla="*/ 33 w 35"/>
                  <a:gd name="T7" fmla="*/ 15 h 79"/>
                  <a:gd name="T8" fmla="*/ 31 w 35"/>
                  <a:gd name="T9" fmla="*/ 21 h 79"/>
                  <a:gd name="T10" fmla="*/ 29 w 35"/>
                  <a:gd name="T11" fmla="*/ 27 h 79"/>
                  <a:gd name="T12" fmla="*/ 29 w 35"/>
                  <a:gd name="T13" fmla="*/ 36 h 79"/>
                  <a:gd name="T14" fmla="*/ 29 w 35"/>
                  <a:gd name="T15" fmla="*/ 46 h 79"/>
                  <a:gd name="T16" fmla="*/ 31 w 35"/>
                  <a:gd name="T17" fmla="*/ 55 h 79"/>
                  <a:gd name="T18" fmla="*/ 35 w 35"/>
                  <a:gd name="T19" fmla="*/ 63 h 79"/>
                  <a:gd name="T20" fmla="*/ 6 w 35"/>
                  <a:gd name="T21" fmla="*/ 79 h 79"/>
                  <a:gd name="T22" fmla="*/ 4 w 35"/>
                  <a:gd name="T23" fmla="*/ 77 h 79"/>
                  <a:gd name="T24" fmla="*/ 4 w 35"/>
                  <a:gd name="T25" fmla="*/ 75 h 79"/>
                  <a:gd name="T26" fmla="*/ 2 w 35"/>
                  <a:gd name="T27" fmla="*/ 72 h 79"/>
                  <a:gd name="T28" fmla="*/ 2 w 35"/>
                  <a:gd name="T29" fmla="*/ 67 h 79"/>
                  <a:gd name="T30" fmla="*/ 0 w 35"/>
                  <a:gd name="T31" fmla="*/ 60 h 79"/>
                  <a:gd name="T32" fmla="*/ 0 w 35"/>
                  <a:gd name="T33" fmla="*/ 53 h 79"/>
                  <a:gd name="T34" fmla="*/ 0 w 35"/>
                  <a:gd name="T35" fmla="*/ 44 h 79"/>
                  <a:gd name="T36" fmla="*/ 0 w 35"/>
                  <a:gd name="T37" fmla="*/ 36 h 79"/>
                  <a:gd name="T38" fmla="*/ 0 w 35"/>
                  <a:gd name="T39" fmla="*/ 27 h 79"/>
                  <a:gd name="T40" fmla="*/ 0 w 35"/>
                  <a:gd name="T41" fmla="*/ 21 h 79"/>
                  <a:gd name="T42" fmla="*/ 2 w 35"/>
                  <a:gd name="T43" fmla="*/ 14 h 79"/>
                  <a:gd name="T44" fmla="*/ 4 w 35"/>
                  <a:gd name="T45" fmla="*/ 10 h 79"/>
                  <a:gd name="T46" fmla="*/ 6 w 35"/>
                  <a:gd name="T47" fmla="*/ 2 h 79"/>
                  <a:gd name="T48" fmla="*/ 7 w 35"/>
                  <a:gd name="T49" fmla="*/ 0 h 79"/>
                  <a:gd name="T50" fmla="*/ 7 w 35"/>
                  <a:gd name="T5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79">
                    <a:moveTo>
                      <a:pt x="7" y="0"/>
                    </a:moveTo>
                    <a:lnTo>
                      <a:pt x="35" y="10"/>
                    </a:lnTo>
                    <a:lnTo>
                      <a:pt x="35" y="12"/>
                    </a:lnTo>
                    <a:lnTo>
                      <a:pt x="33" y="15"/>
                    </a:lnTo>
                    <a:lnTo>
                      <a:pt x="31" y="21"/>
                    </a:lnTo>
                    <a:lnTo>
                      <a:pt x="29" y="27"/>
                    </a:lnTo>
                    <a:lnTo>
                      <a:pt x="29" y="36"/>
                    </a:lnTo>
                    <a:lnTo>
                      <a:pt x="29" y="46"/>
                    </a:lnTo>
                    <a:lnTo>
                      <a:pt x="31" y="55"/>
                    </a:lnTo>
                    <a:lnTo>
                      <a:pt x="35" y="63"/>
                    </a:lnTo>
                    <a:lnTo>
                      <a:pt x="6" y="79"/>
                    </a:lnTo>
                    <a:lnTo>
                      <a:pt x="4" y="77"/>
                    </a:lnTo>
                    <a:lnTo>
                      <a:pt x="4" y="75"/>
                    </a:lnTo>
                    <a:lnTo>
                      <a:pt x="2" y="72"/>
                    </a:lnTo>
                    <a:lnTo>
                      <a:pt x="2" y="67"/>
                    </a:lnTo>
                    <a:lnTo>
                      <a:pt x="0" y="60"/>
                    </a:lnTo>
                    <a:lnTo>
                      <a:pt x="0" y="53"/>
                    </a:lnTo>
                    <a:lnTo>
                      <a:pt x="0" y="44"/>
                    </a:lnTo>
                    <a:lnTo>
                      <a:pt x="0" y="36"/>
                    </a:lnTo>
                    <a:lnTo>
                      <a:pt x="0" y="27"/>
                    </a:lnTo>
                    <a:lnTo>
                      <a:pt x="0" y="21"/>
                    </a:lnTo>
                    <a:lnTo>
                      <a:pt x="2" y="14"/>
                    </a:lnTo>
                    <a:lnTo>
                      <a:pt x="4" y="10"/>
                    </a:lnTo>
                    <a:lnTo>
                      <a:pt x="6" y="2"/>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201"/>
              <p:cNvSpPr>
                <a:spLocks/>
              </p:cNvSpPr>
              <p:nvPr/>
            </p:nvSpPr>
            <p:spPr bwMode="auto">
              <a:xfrm>
                <a:off x="3801" y="2202"/>
                <a:ext cx="20" cy="19"/>
              </a:xfrm>
              <a:custGeom>
                <a:avLst/>
                <a:gdLst>
                  <a:gd name="T0" fmla="*/ 0 w 67"/>
                  <a:gd name="T1" fmla="*/ 67 h 67"/>
                  <a:gd name="T2" fmla="*/ 0 w 67"/>
                  <a:gd name="T3" fmla="*/ 65 h 67"/>
                  <a:gd name="T4" fmla="*/ 0 w 67"/>
                  <a:gd name="T5" fmla="*/ 60 h 67"/>
                  <a:gd name="T6" fmla="*/ 0 w 67"/>
                  <a:gd name="T7" fmla="*/ 55 h 67"/>
                  <a:gd name="T8" fmla="*/ 2 w 67"/>
                  <a:gd name="T9" fmla="*/ 51 h 67"/>
                  <a:gd name="T10" fmla="*/ 4 w 67"/>
                  <a:gd name="T11" fmla="*/ 46 h 67"/>
                  <a:gd name="T12" fmla="*/ 7 w 67"/>
                  <a:gd name="T13" fmla="*/ 41 h 67"/>
                  <a:gd name="T14" fmla="*/ 9 w 67"/>
                  <a:gd name="T15" fmla="*/ 36 h 67"/>
                  <a:gd name="T16" fmla="*/ 12 w 67"/>
                  <a:gd name="T17" fmla="*/ 29 h 67"/>
                  <a:gd name="T18" fmla="*/ 15 w 67"/>
                  <a:gd name="T19" fmla="*/ 24 h 67"/>
                  <a:gd name="T20" fmla="*/ 21 w 67"/>
                  <a:gd name="T21" fmla="*/ 19 h 67"/>
                  <a:gd name="T22" fmla="*/ 26 w 67"/>
                  <a:gd name="T23" fmla="*/ 14 h 67"/>
                  <a:gd name="T24" fmla="*/ 31 w 67"/>
                  <a:gd name="T25" fmla="*/ 7 h 67"/>
                  <a:gd name="T26" fmla="*/ 39 w 67"/>
                  <a:gd name="T27" fmla="*/ 2 h 67"/>
                  <a:gd name="T28" fmla="*/ 48 w 67"/>
                  <a:gd name="T29" fmla="*/ 0 h 67"/>
                  <a:gd name="T30" fmla="*/ 67 w 67"/>
                  <a:gd name="T31" fmla="*/ 20 h 67"/>
                  <a:gd name="T32" fmla="*/ 65 w 67"/>
                  <a:gd name="T33" fmla="*/ 20 h 67"/>
                  <a:gd name="T34" fmla="*/ 62 w 67"/>
                  <a:gd name="T35" fmla="*/ 24 h 67"/>
                  <a:gd name="T36" fmla="*/ 56 w 67"/>
                  <a:gd name="T37" fmla="*/ 26 h 67"/>
                  <a:gd name="T38" fmla="*/ 51 w 67"/>
                  <a:gd name="T39" fmla="*/ 31 h 67"/>
                  <a:gd name="T40" fmla="*/ 45 w 67"/>
                  <a:gd name="T41" fmla="*/ 38 h 67"/>
                  <a:gd name="T42" fmla="*/ 39 w 67"/>
                  <a:gd name="T43" fmla="*/ 46 h 67"/>
                  <a:gd name="T44" fmla="*/ 36 w 67"/>
                  <a:gd name="T45" fmla="*/ 49 h 67"/>
                  <a:gd name="T46" fmla="*/ 34 w 67"/>
                  <a:gd name="T47" fmla="*/ 55 h 67"/>
                  <a:gd name="T48" fmla="*/ 33 w 67"/>
                  <a:gd name="T49" fmla="*/ 60 h 67"/>
                  <a:gd name="T50" fmla="*/ 33 w 67"/>
                  <a:gd name="T51" fmla="*/ 67 h 67"/>
                  <a:gd name="T52" fmla="*/ 0 w 67"/>
                  <a:gd name="T53" fmla="*/ 67 h 67"/>
                  <a:gd name="T54" fmla="*/ 0 w 67"/>
                  <a:gd name="T5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67">
                    <a:moveTo>
                      <a:pt x="0" y="67"/>
                    </a:moveTo>
                    <a:lnTo>
                      <a:pt x="0" y="65"/>
                    </a:lnTo>
                    <a:lnTo>
                      <a:pt x="0" y="60"/>
                    </a:lnTo>
                    <a:lnTo>
                      <a:pt x="0" y="55"/>
                    </a:lnTo>
                    <a:lnTo>
                      <a:pt x="2" y="51"/>
                    </a:lnTo>
                    <a:lnTo>
                      <a:pt x="4" y="46"/>
                    </a:lnTo>
                    <a:lnTo>
                      <a:pt x="7" y="41"/>
                    </a:lnTo>
                    <a:lnTo>
                      <a:pt x="9" y="36"/>
                    </a:lnTo>
                    <a:lnTo>
                      <a:pt x="12" y="29"/>
                    </a:lnTo>
                    <a:lnTo>
                      <a:pt x="15" y="24"/>
                    </a:lnTo>
                    <a:lnTo>
                      <a:pt x="21" y="19"/>
                    </a:lnTo>
                    <a:lnTo>
                      <a:pt x="26" y="14"/>
                    </a:lnTo>
                    <a:lnTo>
                      <a:pt x="31" y="7"/>
                    </a:lnTo>
                    <a:lnTo>
                      <a:pt x="39" y="2"/>
                    </a:lnTo>
                    <a:lnTo>
                      <a:pt x="48" y="0"/>
                    </a:lnTo>
                    <a:lnTo>
                      <a:pt x="67" y="20"/>
                    </a:lnTo>
                    <a:lnTo>
                      <a:pt x="65" y="20"/>
                    </a:lnTo>
                    <a:lnTo>
                      <a:pt x="62" y="24"/>
                    </a:lnTo>
                    <a:lnTo>
                      <a:pt x="56" y="26"/>
                    </a:lnTo>
                    <a:lnTo>
                      <a:pt x="51" y="31"/>
                    </a:lnTo>
                    <a:lnTo>
                      <a:pt x="45" y="38"/>
                    </a:lnTo>
                    <a:lnTo>
                      <a:pt x="39" y="46"/>
                    </a:lnTo>
                    <a:lnTo>
                      <a:pt x="36" y="49"/>
                    </a:lnTo>
                    <a:lnTo>
                      <a:pt x="34" y="55"/>
                    </a:lnTo>
                    <a:lnTo>
                      <a:pt x="33" y="60"/>
                    </a:lnTo>
                    <a:lnTo>
                      <a:pt x="33" y="67"/>
                    </a:lnTo>
                    <a:lnTo>
                      <a:pt x="0" y="67"/>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Freeform 202"/>
              <p:cNvSpPr>
                <a:spLocks/>
              </p:cNvSpPr>
              <p:nvPr/>
            </p:nvSpPr>
            <p:spPr bwMode="auto">
              <a:xfrm>
                <a:off x="3835" y="2191"/>
                <a:ext cx="25" cy="11"/>
              </a:xfrm>
              <a:custGeom>
                <a:avLst/>
                <a:gdLst>
                  <a:gd name="T0" fmla="*/ 0 w 82"/>
                  <a:gd name="T1" fmla="*/ 29 h 41"/>
                  <a:gd name="T2" fmla="*/ 0 w 82"/>
                  <a:gd name="T3" fmla="*/ 27 h 41"/>
                  <a:gd name="T4" fmla="*/ 4 w 82"/>
                  <a:gd name="T5" fmla="*/ 22 h 41"/>
                  <a:gd name="T6" fmla="*/ 7 w 82"/>
                  <a:gd name="T7" fmla="*/ 17 h 41"/>
                  <a:gd name="T8" fmla="*/ 14 w 82"/>
                  <a:gd name="T9" fmla="*/ 10 h 41"/>
                  <a:gd name="T10" fmla="*/ 19 w 82"/>
                  <a:gd name="T11" fmla="*/ 7 h 41"/>
                  <a:gd name="T12" fmla="*/ 24 w 82"/>
                  <a:gd name="T13" fmla="*/ 5 h 41"/>
                  <a:gd name="T14" fmla="*/ 31 w 82"/>
                  <a:gd name="T15" fmla="*/ 2 h 41"/>
                  <a:gd name="T16" fmla="*/ 40 w 82"/>
                  <a:gd name="T17" fmla="*/ 2 h 41"/>
                  <a:gd name="T18" fmla="*/ 43 w 82"/>
                  <a:gd name="T19" fmla="*/ 0 h 41"/>
                  <a:gd name="T20" fmla="*/ 48 w 82"/>
                  <a:gd name="T21" fmla="*/ 0 h 41"/>
                  <a:gd name="T22" fmla="*/ 53 w 82"/>
                  <a:gd name="T23" fmla="*/ 0 h 41"/>
                  <a:gd name="T24" fmla="*/ 59 w 82"/>
                  <a:gd name="T25" fmla="*/ 2 h 41"/>
                  <a:gd name="T26" fmla="*/ 64 w 82"/>
                  <a:gd name="T27" fmla="*/ 2 h 41"/>
                  <a:gd name="T28" fmla="*/ 69 w 82"/>
                  <a:gd name="T29" fmla="*/ 2 h 41"/>
                  <a:gd name="T30" fmla="*/ 74 w 82"/>
                  <a:gd name="T31" fmla="*/ 3 h 41"/>
                  <a:gd name="T32" fmla="*/ 82 w 82"/>
                  <a:gd name="T33" fmla="*/ 7 h 41"/>
                  <a:gd name="T34" fmla="*/ 79 w 82"/>
                  <a:gd name="T35" fmla="*/ 34 h 41"/>
                  <a:gd name="T36" fmla="*/ 77 w 82"/>
                  <a:gd name="T37" fmla="*/ 32 h 41"/>
                  <a:gd name="T38" fmla="*/ 74 w 82"/>
                  <a:gd name="T39" fmla="*/ 32 h 41"/>
                  <a:gd name="T40" fmla="*/ 69 w 82"/>
                  <a:gd name="T41" fmla="*/ 31 h 41"/>
                  <a:gd name="T42" fmla="*/ 62 w 82"/>
                  <a:gd name="T43" fmla="*/ 31 h 41"/>
                  <a:gd name="T44" fmla="*/ 55 w 82"/>
                  <a:gd name="T45" fmla="*/ 31 h 41"/>
                  <a:gd name="T46" fmla="*/ 47 w 82"/>
                  <a:gd name="T47" fmla="*/ 32 h 41"/>
                  <a:gd name="T48" fmla="*/ 40 w 82"/>
                  <a:gd name="T49" fmla="*/ 34 h 41"/>
                  <a:gd name="T50" fmla="*/ 35 w 82"/>
                  <a:gd name="T51" fmla="*/ 41 h 41"/>
                  <a:gd name="T52" fmla="*/ 0 w 82"/>
                  <a:gd name="T53" fmla="*/ 29 h 41"/>
                  <a:gd name="T54" fmla="*/ 0 w 82"/>
                  <a:gd name="T5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41">
                    <a:moveTo>
                      <a:pt x="0" y="29"/>
                    </a:moveTo>
                    <a:lnTo>
                      <a:pt x="0" y="27"/>
                    </a:lnTo>
                    <a:lnTo>
                      <a:pt x="4" y="22"/>
                    </a:lnTo>
                    <a:lnTo>
                      <a:pt x="7" y="17"/>
                    </a:lnTo>
                    <a:lnTo>
                      <a:pt x="14" y="10"/>
                    </a:lnTo>
                    <a:lnTo>
                      <a:pt x="19" y="7"/>
                    </a:lnTo>
                    <a:lnTo>
                      <a:pt x="24" y="5"/>
                    </a:lnTo>
                    <a:lnTo>
                      <a:pt x="31" y="2"/>
                    </a:lnTo>
                    <a:lnTo>
                      <a:pt x="40" y="2"/>
                    </a:lnTo>
                    <a:lnTo>
                      <a:pt x="43" y="0"/>
                    </a:lnTo>
                    <a:lnTo>
                      <a:pt x="48" y="0"/>
                    </a:lnTo>
                    <a:lnTo>
                      <a:pt x="53" y="0"/>
                    </a:lnTo>
                    <a:lnTo>
                      <a:pt x="59" y="2"/>
                    </a:lnTo>
                    <a:lnTo>
                      <a:pt x="64" y="2"/>
                    </a:lnTo>
                    <a:lnTo>
                      <a:pt x="69" y="2"/>
                    </a:lnTo>
                    <a:lnTo>
                      <a:pt x="74" y="3"/>
                    </a:lnTo>
                    <a:lnTo>
                      <a:pt x="82" y="7"/>
                    </a:lnTo>
                    <a:lnTo>
                      <a:pt x="79" y="34"/>
                    </a:lnTo>
                    <a:lnTo>
                      <a:pt x="77" y="32"/>
                    </a:lnTo>
                    <a:lnTo>
                      <a:pt x="74" y="32"/>
                    </a:lnTo>
                    <a:lnTo>
                      <a:pt x="69" y="31"/>
                    </a:lnTo>
                    <a:lnTo>
                      <a:pt x="62" y="31"/>
                    </a:lnTo>
                    <a:lnTo>
                      <a:pt x="55" y="31"/>
                    </a:lnTo>
                    <a:lnTo>
                      <a:pt x="47" y="32"/>
                    </a:lnTo>
                    <a:lnTo>
                      <a:pt x="40" y="34"/>
                    </a:lnTo>
                    <a:lnTo>
                      <a:pt x="35" y="41"/>
                    </a:lnTo>
                    <a:lnTo>
                      <a:pt x="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Freeform 203"/>
              <p:cNvSpPr>
                <a:spLocks/>
              </p:cNvSpPr>
              <p:nvPr/>
            </p:nvSpPr>
            <p:spPr bwMode="auto">
              <a:xfrm>
                <a:off x="3873" y="2186"/>
                <a:ext cx="17" cy="10"/>
              </a:xfrm>
              <a:custGeom>
                <a:avLst/>
                <a:gdLst>
                  <a:gd name="T0" fmla="*/ 0 w 58"/>
                  <a:gd name="T1" fmla="*/ 29 h 35"/>
                  <a:gd name="T2" fmla="*/ 0 w 58"/>
                  <a:gd name="T3" fmla="*/ 27 h 35"/>
                  <a:gd name="T4" fmla="*/ 2 w 58"/>
                  <a:gd name="T5" fmla="*/ 22 h 35"/>
                  <a:gd name="T6" fmla="*/ 5 w 58"/>
                  <a:gd name="T7" fmla="*/ 15 h 35"/>
                  <a:gd name="T8" fmla="*/ 12 w 58"/>
                  <a:gd name="T9" fmla="*/ 10 h 35"/>
                  <a:gd name="T10" fmla="*/ 15 w 58"/>
                  <a:gd name="T11" fmla="*/ 8 h 35"/>
                  <a:gd name="T12" fmla="*/ 19 w 58"/>
                  <a:gd name="T13" fmla="*/ 5 h 35"/>
                  <a:gd name="T14" fmla="*/ 24 w 58"/>
                  <a:gd name="T15" fmla="*/ 1 h 35"/>
                  <a:gd name="T16" fmla="*/ 29 w 58"/>
                  <a:gd name="T17" fmla="*/ 1 h 35"/>
                  <a:gd name="T18" fmla="*/ 36 w 58"/>
                  <a:gd name="T19" fmla="*/ 0 h 35"/>
                  <a:gd name="T20" fmla="*/ 43 w 58"/>
                  <a:gd name="T21" fmla="*/ 1 h 35"/>
                  <a:gd name="T22" fmla="*/ 50 w 58"/>
                  <a:gd name="T23" fmla="*/ 1 h 35"/>
                  <a:gd name="T24" fmla="*/ 58 w 58"/>
                  <a:gd name="T25" fmla="*/ 5 h 35"/>
                  <a:gd name="T26" fmla="*/ 51 w 58"/>
                  <a:gd name="T27" fmla="*/ 34 h 35"/>
                  <a:gd name="T28" fmla="*/ 31 w 58"/>
                  <a:gd name="T29" fmla="*/ 35 h 35"/>
                  <a:gd name="T30" fmla="*/ 0 w 58"/>
                  <a:gd name="T31" fmla="*/ 29 h 35"/>
                  <a:gd name="T32" fmla="*/ 0 w 58"/>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5">
                    <a:moveTo>
                      <a:pt x="0" y="29"/>
                    </a:moveTo>
                    <a:lnTo>
                      <a:pt x="0" y="27"/>
                    </a:lnTo>
                    <a:lnTo>
                      <a:pt x="2" y="22"/>
                    </a:lnTo>
                    <a:lnTo>
                      <a:pt x="5" y="15"/>
                    </a:lnTo>
                    <a:lnTo>
                      <a:pt x="12" y="10"/>
                    </a:lnTo>
                    <a:lnTo>
                      <a:pt x="15" y="8"/>
                    </a:lnTo>
                    <a:lnTo>
                      <a:pt x="19" y="5"/>
                    </a:lnTo>
                    <a:lnTo>
                      <a:pt x="24" y="1"/>
                    </a:lnTo>
                    <a:lnTo>
                      <a:pt x="29" y="1"/>
                    </a:lnTo>
                    <a:lnTo>
                      <a:pt x="36" y="0"/>
                    </a:lnTo>
                    <a:lnTo>
                      <a:pt x="43" y="1"/>
                    </a:lnTo>
                    <a:lnTo>
                      <a:pt x="50" y="1"/>
                    </a:lnTo>
                    <a:lnTo>
                      <a:pt x="58" y="5"/>
                    </a:lnTo>
                    <a:lnTo>
                      <a:pt x="51" y="34"/>
                    </a:lnTo>
                    <a:lnTo>
                      <a:pt x="31" y="35"/>
                    </a:lnTo>
                    <a:lnTo>
                      <a:pt x="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Freeform 204"/>
              <p:cNvSpPr>
                <a:spLocks/>
              </p:cNvSpPr>
              <p:nvPr/>
            </p:nvSpPr>
            <p:spPr bwMode="auto">
              <a:xfrm>
                <a:off x="3960" y="2166"/>
                <a:ext cx="81" cy="77"/>
              </a:xfrm>
              <a:custGeom>
                <a:avLst/>
                <a:gdLst>
                  <a:gd name="T0" fmla="*/ 7 w 272"/>
                  <a:gd name="T1" fmla="*/ 16 h 275"/>
                  <a:gd name="T2" fmla="*/ 21 w 272"/>
                  <a:gd name="T3" fmla="*/ 5 h 275"/>
                  <a:gd name="T4" fmla="*/ 33 w 272"/>
                  <a:gd name="T5" fmla="*/ 4 h 275"/>
                  <a:gd name="T6" fmla="*/ 45 w 272"/>
                  <a:gd name="T7" fmla="*/ 9 h 275"/>
                  <a:gd name="T8" fmla="*/ 56 w 272"/>
                  <a:gd name="T9" fmla="*/ 16 h 275"/>
                  <a:gd name="T10" fmla="*/ 67 w 272"/>
                  <a:gd name="T11" fmla="*/ 24 h 275"/>
                  <a:gd name="T12" fmla="*/ 82 w 272"/>
                  <a:gd name="T13" fmla="*/ 34 h 275"/>
                  <a:gd name="T14" fmla="*/ 99 w 272"/>
                  <a:gd name="T15" fmla="*/ 48 h 275"/>
                  <a:gd name="T16" fmla="*/ 116 w 272"/>
                  <a:gd name="T17" fmla="*/ 63 h 275"/>
                  <a:gd name="T18" fmla="*/ 135 w 272"/>
                  <a:gd name="T19" fmla="*/ 79 h 275"/>
                  <a:gd name="T20" fmla="*/ 152 w 272"/>
                  <a:gd name="T21" fmla="*/ 94 h 275"/>
                  <a:gd name="T22" fmla="*/ 167 w 272"/>
                  <a:gd name="T23" fmla="*/ 109 h 275"/>
                  <a:gd name="T24" fmla="*/ 183 w 272"/>
                  <a:gd name="T25" fmla="*/ 125 h 275"/>
                  <a:gd name="T26" fmla="*/ 195 w 272"/>
                  <a:gd name="T27" fmla="*/ 138 h 275"/>
                  <a:gd name="T28" fmla="*/ 203 w 272"/>
                  <a:gd name="T29" fmla="*/ 152 h 275"/>
                  <a:gd name="T30" fmla="*/ 214 w 272"/>
                  <a:gd name="T31" fmla="*/ 169 h 275"/>
                  <a:gd name="T32" fmla="*/ 225 w 272"/>
                  <a:gd name="T33" fmla="*/ 186 h 275"/>
                  <a:gd name="T34" fmla="*/ 237 w 272"/>
                  <a:gd name="T35" fmla="*/ 205 h 275"/>
                  <a:gd name="T36" fmla="*/ 249 w 272"/>
                  <a:gd name="T37" fmla="*/ 224 h 275"/>
                  <a:gd name="T38" fmla="*/ 258 w 272"/>
                  <a:gd name="T39" fmla="*/ 239 h 275"/>
                  <a:gd name="T40" fmla="*/ 266 w 272"/>
                  <a:gd name="T41" fmla="*/ 251 h 275"/>
                  <a:gd name="T42" fmla="*/ 270 w 272"/>
                  <a:gd name="T43" fmla="*/ 258 h 275"/>
                  <a:gd name="T44" fmla="*/ 270 w 272"/>
                  <a:gd name="T45" fmla="*/ 260 h 275"/>
                  <a:gd name="T46" fmla="*/ 261 w 272"/>
                  <a:gd name="T47" fmla="*/ 265 h 275"/>
                  <a:gd name="T48" fmla="*/ 248 w 272"/>
                  <a:gd name="T49" fmla="*/ 272 h 275"/>
                  <a:gd name="T50" fmla="*/ 243 w 272"/>
                  <a:gd name="T51" fmla="*/ 272 h 275"/>
                  <a:gd name="T52" fmla="*/ 237 w 272"/>
                  <a:gd name="T53" fmla="*/ 263 h 275"/>
                  <a:gd name="T54" fmla="*/ 232 w 272"/>
                  <a:gd name="T55" fmla="*/ 255 h 275"/>
                  <a:gd name="T56" fmla="*/ 225 w 272"/>
                  <a:gd name="T57" fmla="*/ 243 h 275"/>
                  <a:gd name="T58" fmla="*/ 217 w 272"/>
                  <a:gd name="T59" fmla="*/ 229 h 275"/>
                  <a:gd name="T60" fmla="*/ 208 w 272"/>
                  <a:gd name="T61" fmla="*/ 215 h 275"/>
                  <a:gd name="T62" fmla="*/ 196 w 272"/>
                  <a:gd name="T63" fmla="*/ 198 h 275"/>
                  <a:gd name="T64" fmla="*/ 184 w 272"/>
                  <a:gd name="T65" fmla="*/ 181 h 275"/>
                  <a:gd name="T66" fmla="*/ 171 w 272"/>
                  <a:gd name="T67" fmla="*/ 162 h 275"/>
                  <a:gd name="T68" fmla="*/ 155 w 272"/>
                  <a:gd name="T69" fmla="*/ 145 h 275"/>
                  <a:gd name="T70" fmla="*/ 140 w 272"/>
                  <a:gd name="T71" fmla="*/ 127 h 275"/>
                  <a:gd name="T72" fmla="*/ 123 w 272"/>
                  <a:gd name="T73" fmla="*/ 109 h 275"/>
                  <a:gd name="T74" fmla="*/ 106 w 272"/>
                  <a:gd name="T75" fmla="*/ 91 h 275"/>
                  <a:gd name="T76" fmla="*/ 87 w 272"/>
                  <a:gd name="T77" fmla="*/ 75 h 275"/>
                  <a:gd name="T78" fmla="*/ 68 w 272"/>
                  <a:gd name="T79" fmla="*/ 60 h 275"/>
                  <a:gd name="T80" fmla="*/ 50 w 272"/>
                  <a:gd name="T81" fmla="*/ 50 h 275"/>
                  <a:gd name="T82" fmla="*/ 34 w 272"/>
                  <a:gd name="T83" fmla="*/ 39 h 275"/>
                  <a:gd name="T84" fmla="*/ 19 w 272"/>
                  <a:gd name="T85" fmla="*/ 31 h 275"/>
                  <a:gd name="T86" fmla="*/ 5 w 272"/>
                  <a:gd name="T87" fmla="*/ 24 h 275"/>
                  <a:gd name="T88" fmla="*/ 0 w 272"/>
                  <a:gd name="T89" fmla="*/ 2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2" h="275">
                    <a:moveTo>
                      <a:pt x="0" y="21"/>
                    </a:moveTo>
                    <a:lnTo>
                      <a:pt x="7" y="16"/>
                    </a:lnTo>
                    <a:lnTo>
                      <a:pt x="14" y="9"/>
                    </a:lnTo>
                    <a:lnTo>
                      <a:pt x="21" y="5"/>
                    </a:lnTo>
                    <a:lnTo>
                      <a:pt x="27" y="0"/>
                    </a:lnTo>
                    <a:lnTo>
                      <a:pt x="33" y="4"/>
                    </a:lnTo>
                    <a:lnTo>
                      <a:pt x="39" y="5"/>
                    </a:lnTo>
                    <a:lnTo>
                      <a:pt x="45" y="9"/>
                    </a:lnTo>
                    <a:lnTo>
                      <a:pt x="51" y="12"/>
                    </a:lnTo>
                    <a:lnTo>
                      <a:pt x="56" y="16"/>
                    </a:lnTo>
                    <a:lnTo>
                      <a:pt x="62" y="19"/>
                    </a:lnTo>
                    <a:lnTo>
                      <a:pt x="67" y="24"/>
                    </a:lnTo>
                    <a:lnTo>
                      <a:pt x="74" y="27"/>
                    </a:lnTo>
                    <a:lnTo>
                      <a:pt x="82" y="34"/>
                    </a:lnTo>
                    <a:lnTo>
                      <a:pt x="91" y="41"/>
                    </a:lnTo>
                    <a:lnTo>
                      <a:pt x="99" y="48"/>
                    </a:lnTo>
                    <a:lnTo>
                      <a:pt x="109" y="55"/>
                    </a:lnTo>
                    <a:lnTo>
                      <a:pt x="116" y="63"/>
                    </a:lnTo>
                    <a:lnTo>
                      <a:pt x="126" y="70"/>
                    </a:lnTo>
                    <a:lnTo>
                      <a:pt x="135" y="79"/>
                    </a:lnTo>
                    <a:lnTo>
                      <a:pt x="145" y="87"/>
                    </a:lnTo>
                    <a:lnTo>
                      <a:pt x="152" y="94"/>
                    </a:lnTo>
                    <a:lnTo>
                      <a:pt x="161" y="103"/>
                    </a:lnTo>
                    <a:lnTo>
                      <a:pt x="167" y="109"/>
                    </a:lnTo>
                    <a:lnTo>
                      <a:pt x="176" y="118"/>
                    </a:lnTo>
                    <a:lnTo>
                      <a:pt x="183" y="125"/>
                    </a:lnTo>
                    <a:lnTo>
                      <a:pt x="188" y="132"/>
                    </a:lnTo>
                    <a:lnTo>
                      <a:pt x="195" y="138"/>
                    </a:lnTo>
                    <a:lnTo>
                      <a:pt x="200" y="147"/>
                    </a:lnTo>
                    <a:lnTo>
                      <a:pt x="203" y="152"/>
                    </a:lnTo>
                    <a:lnTo>
                      <a:pt x="208" y="161"/>
                    </a:lnTo>
                    <a:lnTo>
                      <a:pt x="214" y="169"/>
                    </a:lnTo>
                    <a:lnTo>
                      <a:pt x="220" y="178"/>
                    </a:lnTo>
                    <a:lnTo>
                      <a:pt x="225" y="186"/>
                    </a:lnTo>
                    <a:lnTo>
                      <a:pt x="232" y="197"/>
                    </a:lnTo>
                    <a:lnTo>
                      <a:pt x="237" y="205"/>
                    </a:lnTo>
                    <a:lnTo>
                      <a:pt x="244" y="215"/>
                    </a:lnTo>
                    <a:lnTo>
                      <a:pt x="249" y="224"/>
                    </a:lnTo>
                    <a:lnTo>
                      <a:pt x="254" y="232"/>
                    </a:lnTo>
                    <a:lnTo>
                      <a:pt x="258" y="239"/>
                    </a:lnTo>
                    <a:lnTo>
                      <a:pt x="263" y="246"/>
                    </a:lnTo>
                    <a:lnTo>
                      <a:pt x="266" y="251"/>
                    </a:lnTo>
                    <a:lnTo>
                      <a:pt x="268" y="255"/>
                    </a:lnTo>
                    <a:lnTo>
                      <a:pt x="270" y="258"/>
                    </a:lnTo>
                    <a:lnTo>
                      <a:pt x="272" y="260"/>
                    </a:lnTo>
                    <a:lnTo>
                      <a:pt x="270" y="260"/>
                    </a:lnTo>
                    <a:lnTo>
                      <a:pt x="266" y="261"/>
                    </a:lnTo>
                    <a:lnTo>
                      <a:pt x="261" y="265"/>
                    </a:lnTo>
                    <a:lnTo>
                      <a:pt x="258" y="267"/>
                    </a:lnTo>
                    <a:lnTo>
                      <a:pt x="248" y="272"/>
                    </a:lnTo>
                    <a:lnTo>
                      <a:pt x="244" y="275"/>
                    </a:lnTo>
                    <a:lnTo>
                      <a:pt x="243" y="272"/>
                    </a:lnTo>
                    <a:lnTo>
                      <a:pt x="241" y="267"/>
                    </a:lnTo>
                    <a:lnTo>
                      <a:pt x="237" y="263"/>
                    </a:lnTo>
                    <a:lnTo>
                      <a:pt x="236" y="260"/>
                    </a:lnTo>
                    <a:lnTo>
                      <a:pt x="232" y="255"/>
                    </a:lnTo>
                    <a:lnTo>
                      <a:pt x="231" y="250"/>
                    </a:lnTo>
                    <a:lnTo>
                      <a:pt x="225" y="243"/>
                    </a:lnTo>
                    <a:lnTo>
                      <a:pt x="222" y="236"/>
                    </a:lnTo>
                    <a:lnTo>
                      <a:pt x="217" y="229"/>
                    </a:lnTo>
                    <a:lnTo>
                      <a:pt x="214" y="224"/>
                    </a:lnTo>
                    <a:lnTo>
                      <a:pt x="208" y="215"/>
                    </a:lnTo>
                    <a:lnTo>
                      <a:pt x="202" y="207"/>
                    </a:lnTo>
                    <a:lnTo>
                      <a:pt x="196" y="198"/>
                    </a:lnTo>
                    <a:lnTo>
                      <a:pt x="191" y="191"/>
                    </a:lnTo>
                    <a:lnTo>
                      <a:pt x="184" y="181"/>
                    </a:lnTo>
                    <a:lnTo>
                      <a:pt x="178" y="173"/>
                    </a:lnTo>
                    <a:lnTo>
                      <a:pt x="171" y="162"/>
                    </a:lnTo>
                    <a:lnTo>
                      <a:pt x="164" y="154"/>
                    </a:lnTo>
                    <a:lnTo>
                      <a:pt x="155" y="145"/>
                    </a:lnTo>
                    <a:lnTo>
                      <a:pt x="149" y="135"/>
                    </a:lnTo>
                    <a:lnTo>
                      <a:pt x="140" y="127"/>
                    </a:lnTo>
                    <a:lnTo>
                      <a:pt x="133" y="118"/>
                    </a:lnTo>
                    <a:lnTo>
                      <a:pt x="123" y="109"/>
                    </a:lnTo>
                    <a:lnTo>
                      <a:pt x="115" y="99"/>
                    </a:lnTo>
                    <a:lnTo>
                      <a:pt x="106" y="91"/>
                    </a:lnTo>
                    <a:lnTo>
                      <a:pt x="97" y="84"/>
                    </a:lnTo>
                    <a:lnTo>
                      <a:pt x="87" y="75"/>
                    </a:lnTo>
                    <a:lnTo>
                      <a:pt x="77" y="67"/>
                    </a:lnTo>
                    <a:lnTo>
                      <a:pt x="68" y="60"/>
                    </a:lnTo>
                    <a:lnTo>
                      <a:pt x="58" y="55"/>
                    </a:lnTo>
                    <a:lnTo>
                      <a:pt x="50" y="50"/>
                    </a:lnTo>
                    <a:lnTo>
                      <a:pt x="41" y="43"/>
                    </a:lnTo>
                    <a:lnTo>
                      <a:pt x="34" y="39"/>
                    </a:lnTo>
                    <a:lnTo>
                      <a:pt x="27" y="36"/>
                    </a:lnTo>
                    <a:lnTo>
                      <a:pt x="19" y="31"/>
                    </a:lnTo>
                    <a:lnTo>
                      <a:pt x="14" y="27"/>
                    </a:lnTo>
                    <a:lnTo>
                      <a:pt x="5" y="24"/>
                    </a:lnTo>
                    <a:lnTo>
                      <a:pt x="0" y="21"/>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Freeform 205"/>
              <p:cNvSpPr>
                <a:spLocks/>
              </p:cNvSpPr>
              <p:nvPr/>
            </p:nvSpPr>
            <p:spPr bwMode="auto">
              <a:xfrm>
                <a:off x="3604" y="2373"/>
                <a:ext cx="89" cy="39"/>
              </a:xfrm>
              <a:custGeom>
                <a:avLst/>
                <a:gdLst>
                  <a:gd name="T0" fmla="*/ 2 w 292"/>
                  <a:gd name="T1" fmla="*/ 111 h 137"/>
                  <a:gd name="T2" fmla="*/ 9 w 292"/>
                  <a:gd name="T3" fmla="*/ 106 h 137"/>
                  <a:gd name="T4" fmla="*/ 17 w 292"/>
                  <a:gd name="T5" fmla="*/ 102 h 137"/>
                  <a:gd name="T6" fmla="*/ 29 w 292"/>
                  <a:gd name="T7" fmla="*/ 97 h 137"/>
                  <a:gd name="T8" fmla="*/ 41 w 292"/>
                  <a:gd name="T9" fmla="*/ 92 h 137"/>
                  <a:gd name="T10" fmla="*/ 57 w 292"/>
                  <a:gd name="T11" fmla="*/ 85 h 137"/>
                  <a:gd name="T12" fmla="*/ 74 w 292"/>
                  <a:gd name="T13" fmla="*/ 79 h 137"/>
                  <a:gd name="T14" fmla="*/ 92 w 292"/>
                  <a:gd name="T15" fmla="*/ 70 h 137"/>
                  <a:gd name="T16" fmla="*/ 108 w 292"/>
                  <a:gd name="T17" fmla="*/ 63 h 137"/>
                  <a:gd name="T18" fmla="*/ 118 w 292"/>
                  <a:gd name="T19" fmla="*/ 58 h 137"/>
                  <a:gd name="T20" fmla="*/ 127 w 292"/>
                  <a:gd name="T21" fmla="*/ 55 h 137"/>
                  <a:gd name="T22" fmla="*/ 138 w 292"/>
                  <a:gd name="T23" fmla="*/ 50 h 137"/>
                  <a:gd name="T24" fmla="*/ 149 w 292"/>
                  <a:gd name="T25" fmla="*/ 44 h 137"/>
                  <a:gd name="T26" fmla="*/ 161 w 292"/>
                  <a:gd name="T27" fmla="*/ 41 h 137"/>
                  <a:gd name="T28" fmla="*/ 171 w 292"/>
                  <a:gd name="T29" fmla="*/ 36 h 137"/>
                  <a:gd name="T30" fmla="*/ 183 w 292"/>
                  <a:gd name="T31" fmla="*/ 31 h 137"/>
                  <a:gd name="T32" fmla="*/ 193 w 292"/>
                  <a:gd name="T33" fmla="*/ 26 h 137"/>
                  <a:gd name="T34" fmla="*/ 205 w 292"/>
                  <a:gd name="T35" fmla="*/ 20 h 137"/>
                  <a:gd name="T36" fmla="*/ 215 w 292"/>
                  <a:gd name="T37" fmla="*/ 17 h 137"/>
                  <a:gd name="T38" fmla="*/ 227 w 292"/>
                  <a:gd name="T39" fmla="*/ 10 h 137"/>
                  <a:gd name="T40" fmla="*/ 237 w 292"/>
                  <a:gd name="T41" fmla="*/ 7 h 137"/>
                  <a:gd name="T42" fmla="*/ 248 w 292"/>
                  <a:gd name="T43" fmla="*/ 2 h 137"/>
                  <a:gd name="T44" fmla="*/ 263 w 292"/>
                  <a:gd name="T45" fmla="*/ 3 h 137"/>
                  <a:gd name="T46" fmla="*/ 282 w 292"/>
                  <a:gd name="T47" fmla="*/ 12 h 137"/>
                  <a:gd name="T48" fmla="*/ 285 w 292"/>
                  <a:gd name="T49" fmla="*/ 19 h 137"/>
                  <a:gd name="T50" fmla="*/ 275 w 292"/>
                  <a:gd name="T51" fmla="*/ 22 h 137"/>
                  <a:gd name="T52" fmla="*/ 263 w 292"/>
                  <a:gd name="T53" fmla="*/ 27 h 137"/>
                  <a:gd name="T54" fmla="*/ 251 w 292"/>
                  <a:gd name="T55" fmla="*/ 32 h 137"/>
                  <a:gd name="T56" fmla="*/ 239 w 292"/>
                  <a:gd name="T57" fmla="*/ 38 h 137"/>
                  <a:gd name="T58" fmla="*/ 227 w 292"/>
                  <a:gd name="T59" fmla="*/ 43 h 137"/>
                  <a:gd name="T60" fmla="*/ 215 w 292"/>
                  <a:gd name="T61" fmla="*/ 48 h 137"/>
                  <a:gd name="T62" fmla="*/ 205 w 292"/>
                  <a:gd name="T63" fmla="*/ 53 h 137"/>
                  <a:gd name="T64" fmla="*/ 193 w 292"/>
                  <a:gd name="T65" fmla="*/ 58 h 137"/>
                  <a:gd name="T66" fmla="*/ 181 w 292"/>
                  <a:gd name="T67" fmla="*/ 63 h 137"/>
                  <a:gd name="T68" fmla="*/ 169 w 292"/>
                  <a:gd name="T69" fmla="*/ 68 h 137"/>
                  <a:gd name="T70" fmla="*/ 159 w 292"/>
                  <a:gd name="T71" fmla="*/ 73 h 137"/>
                  <a:gd name="T72" fmla="*/ 147 w 292"/>
                  <a:gd name="T73" fmla="*/ 79 h 137"/>
                  <a:gd name="T74" fmla="*/ 137 w 292"/>
                  <a:gd name="T75" fmla="*/ 82 h 137"/>
                  <a:gd name="T76" fmla="*/ 125 w 292"/>
                  <a:gd name="T77" fmla="*/ 87 h 137"/>
                  <a:gd name="T78" fmla="*/ 115 w 292"/>
                  <a:gd name="T79" fmla="*/ 92 h 137"/>
                  <a:gd name="T80" fmla="*/ 104 w 292"/>
                  <a:gd name="T81" fmla="*/ 96 h 137"/>
                  <a:gd name="T82" fmla="*/ 96 w 292"/>
                  <a:gd name="T83" fmla="*/ 101 h 137"/>
                  <a:gd name="T84" fmla="*/ 80 w 292"/>
                  <a:gd name="T85" fmla="*/ 106 h 137"/>
                  <a:gd name="T86" fmla="*/ 65 w 292"/>
                  <a:gd name="T87" fmla="*/ 114 h 137"/>
                  <a:gd name="T88" fmla="*/ 50 w 292"/>
                  <a:gd name="T89" fmla="*/ 120 h 137"/>
                  <a:gd name="T90" fmla="*/ 38 w 292"/>
                  <a:gd name="T91" fmla="*/ 126 h 137"/>
                  <a:gd name="T92" fmla="*/ 28 w 292"/>
                  <a:gd name="T93" fmla="*/ 130 h 137"/>
                  <a:gd name="T94" fmla="*/ 19 w 292"/>
                  <a:gd name="T95" fmla="*/ 135 h 137"/>
                  <a:gd name="T96" fmla="*/ 0 w 292"/>
                  <a:gd name="T97" fmla="*/ 1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37">
                    <a:moveTo>
                      <a:pt x="0" y="113"/>
                    </a:moveTo>
                    <a:lnTo>
                      <a:pt x="2" y="111"/>
                    </a:lnTo>
                    <a:lnTo>
                      <a:pt x="5" y="108"/>
                    </a:lnTo>
                    <a:lnTo>
                      <a:pt x="9" y="106"/>
                    </a:lnTo>
                    <a:lnTo>
                      <a:pt x="14" y="104"/>
                    </a:lnTo>
                    <a:lnTo>
                      <a:pt x="17" y="102"/>
                    </a:lnTo>
                    <a:lnTo>
                      <a:pt x="24" y="101"/>
                    </a:lnTo>
                    <a:lnTo>
                      <a:pt x="29" y="97"/>
                    </a:lnTo>
                    <a:lnTo>
                      <a:pt x="34" y="94"/>
                    </a:lnTo>
                    <a:lnTo>
                      <a:pt x="41" y="92"/>
                    </a:lnTo>
                    <a:lnTo>
                      <a:pt x="50" y="89"/>
                    </a:lnTo>
                    <a:lnTo>
                      <a:pt x="57" y="85"/>
                    </a:lnTo>
                    <a:lnTo>
                      <a:pt x="65" y="82"/>
                    </a:lnTo>
                    <a:lnTo>
                      <a:pt x="74" y="79"/>
                    </a:lnTo>
                    <a:lnTo>
                      <a:pt x="84" y="75"/>
                    </a:lnTo>
                    <a:lnTo>
                      <a:pt x="92" y="70"/>
                    </a:lnTo>
                    <a:lnTo>
                      <a:pt x="103" y="67"/>
                    </a:lnTo>
                    <a:lnTo>
                      <a:pt x="108" y="63"/>
                    </a:lnTo>
                    <a:lnTo>
                      <a:pt x="111" y="61"/>
                    </a:lnTo>
                    <a:lnTo>
                      <a:pt x="118" y="58"/>
                    </a:lnTo>
                    <a:lnTo>
                      <a:pt x="123" y="56"/>
                    </a:lnTo>
                    <a:lnTo>
                      <a:pt x="127" y="55"/>
                    </a:lnTo>
                    <a:lnTo>
                      <a:pt x="133" y="53"/>
                    </a:lnTo>
                    <a:lnTo>
                      <a:pt x="138" y="50"/>
                    </a:lnTo>
                    <a:lnTo>
                      <a:pt x="144" y="48"/>
                    </a:lnTo>
                    <a:lnTo>
                      <a:pt x="149" y="44"/>
                    </a:lnTo>
                    <a:lnTo>
                      <a:pt x="156" y="43"/>
                    </a:lnTo>
                    <a:lnTo>
                      <a:pt x="161" y="41"/>
                    </a:lnTo>
                    <a:lnTo>
                      <a:pt x="166" y="38"/>
                    </a:lnTo>
                    <a:lnTo>
                      <a:pt x="171" y="36"/>
                    </a:lnTo>
                    <a:lnTo>
                      <a:pt x="178" y="32"/>
                    </a:lnTo>
                    <a:lnTo>
                      <a:pt x="183" y="31"/>
                    </a:lnTo>
                    <a:lnTo>
                      <a:pt x="188" y="29"/>
                    </a:lnTo>
                    <a:lnTo>
                      <a:pt x="193" y="26"/>
                    </a:lnTo>
                    <a:lnTo>
                      <a:pt x="198" y="24"/>
                    </a:lnTo>
                    <a:lnTo>
                      <a:pt x="205" y="20"/>
                    </a:lnTo>
                    <a:lnTo>
                      <a:pt x="210" y="19"/>
                    </a:lnTo>
                    <a:lnTo>
                      <a:pt x="215" y="17"/>
                    </a:lnTo>
                    <a:lnTo>
                      <a:pt x="220" y="14"/>
                    </a:lnTo>
                    <a:lnTo>
                      <a:pt x="227" y="10"/>
                    </a:lnTo>
                    <a:lnTo>
                      <a:pt x="232" y="9"/>
                    </a:lnTo>
                    <a:lnTo>
                      <a:pt x="237" y="7"/>
                    </a:lnTo>
                    <a:lnTo>
                      <a:pt x="243" y="3"/>
                    </a:lnTo>
                    <a:lnTo>
                      <a:pt x="248" y="2"/>
                    </a:lnTo>
                    <a:lnTo>
                      <a:pt x="255" y="0"/>
                    </a:lnTo>
                    <a:lnTo>
                      <a:pt x="263" y="3"/>
                    </a:lnTo>
                    <a:lnTo>
                      <a:pt x="272" y="9"/>
                    </a:lnTo>
                    <a:lnTo>
                      <a:pt x="282" y="12"/>
                    </a:lnTo>
                    <a:lnTo>
                      <a:pt x="292" y="17"/>
                    </a:lnTo>
                    <a:lnTo>
                      <a:pt x="285" y="19"/>
                    </a:lnTo>
                    <a:lnTo>
                      <a:pt x="280" y="20"/>
                    </a:lnTo>
                    <a:lnTo>
                      <a:pt x="275" y="22"/>
                    </a:lnTo>
                    <a:lnTo>
                      <a:pt x="268" y="26"/>
                    </a:lnTo>
                    <a:lnTo>
                      <a:pt x="263" y="27"/>
                    </a:lnTo>
                    <a:lnTo>
                      <a:pt x="256" y="31"/>
                    </a:lnTo>
                    <a:lnTo>
                      <a:pt x="251" y="32"/>
                    </a:lnTo>
                    <a:lnTo>
                      <a:pt x="246" y="36"/>
                    </a:lnTo>
                    <a:lnTo>
                      <a:pt x="239" y="38"/>
                    </a:lnTo>
                    <a:lnTo>
                      <a:pt x="234" y="41"/>
                    </a:lnTo>
                    <a:lnTo>
                      <a:pt x="227" y="43"/>
                    </a:lnTo>
                    <a:lnTo>
                      <a:pt x="222" y="46"/>
                    </a:lnTo>
                    <a:lnTo>
                      <a:pt x="215" y="48"/>
                    </a:lnTo>
                    <a:lnTo>
                      <a:pt x="210" y="50"/>
                    </a:lnTo>
                    <a:lnTo>
                      <a:pt x="205" y="53"/>
                    </a:lnTo>
                    <a:lnTo>
                      <a:pt x="198" y="56"/>
                    </a:lnTo>
                    <a:lnTo>
                      <a:pt x="193" y="58"/>
                    </a:lnTo>
                    <a:lnTo>
                      <a:pt x="186" y="60"/>
                    </a:lnTo>
                    <a:lnTo>
                      <a:pt x="181" y="63"/>
                    </a:lnTo>
                    <a:lnTo>
                      <a:pt x="174" y="67"/>
                    </a:lnTo>
                    <a:lnTo>
                      <a:pt x="169" y="68"/>
                    </a:lnTo>
                    <a:lnTo>
                      <a:pt x="164" y="70"/>
                    </a:lnTo>
                    <a:lnTo>
                      <a:pt x="159" y="73"/>
                    </a:lnTo>
                    <a:lnTo>
                      <a:pt x="154" y="77"/>
                    </a:lnTo>
                    <a:lnTo>
                      <a:pt x="147" y="79"/>
                    </a:lnTo>
                    <a:lnTo>
                      <a:pt x="142" y="80"/>
                    </a:lnTo>
                    <a:lnTo>
                      <a:pt x="137" y="82"/>
                    </a:lnTo>
                    <a:lnTo>
                      <a:pt x="132" y="85"/>
                    </a:lnTo>
                    <a:lnTo>
                      <a:pt x="125" y="87"/>
                    </a:lnTo>
                    <a:lnTo>
                      <a:pt x="120" y="91"/>
                    </a:lnTo>
                    <a:lnTo>
                      <a:pt x="115" y="92"/>
                    </a:lnTo>
                    <a:lnTo>
                      <a:pt x="111" y="96"/>
                    </a:lnTo>
                    <a:lnTo>
                      <a:pt x="104" y="96"/>
                    </a:lnTo>
                    <a:lnTo>
                      <a:pt x="99" y="99"/>
                    </a:lnTo>
                    <a:lnTo>
                      <a:pt x="96" y="101"/>
                    </a:lnTo>
                    <a:lnTo>
                      <a:pt x="91" y="102"/>
                    </a:lnTo>
                    <a:lnTo>
                      <a:pt x="80" y="106"/>
                    </a:lnTo>
                    <a:lnTo>
                      <a:pt x="74" y="111"/>
                    </a:lnTo>
                    <a:lnTo>
                      <a:pt x="65" y="114"/>
                    </a:lnTo>
                    <a:lnTo>
                      <a:pt x="57" y="118"/>
                    </a:lnTo>
                    <a:lnTo>
                      <a:pt x="50" y="120"/>
                    </a:lnTo>
                    <a:lnTo>
                      <a:pt x="45" y="125"/>
                    </a:lnTo>
                    <a:lnTo>
                      <a:pt x="38" y="126"/>
                    </a:lnTo>
                    <a:lnTo>
                      <a:pt x="34" y="128"/>
                    </a:lnTo>
                    <a:lnTo>
                      <a:pt x="28" y="130"/>
                    </a:lnTo>
                    <a:lnTo>
                      <a:pt x="26" y="132"/>
                    </a:lnTo>
                    <a:lnTo>
                      <a:pt x="19" y="135"/>
                    </a:lnTo>
                    <a:lnTo>
                      <a:pt x="19" y="137"/>
                    </a:lnTo>
                    <a:lnTo>
                      <a:pt x="0" y="11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206"/>
              <p:cNvSpPr>
                <a:spLocks/>
              </p:cNvSpPr>
              <p:nvPr/>
            </p:nvSpPr>
            <p:spPr bwMode="auto">
              <a:xfrm>
                <a:off x="3617" y="2383"/>
                <a:ext cx="99" cy="46"/>
              </a:xfrm>
              <a:custGeom>
                <a:avLst/>
                <a:gdLst>
                  <a:gd name="T0" fmla="*/ 2 w 328"/>
                  <a:gd name="T1" fmla="*/ 139 h 166"/>
                  <a:gd name="T2" fmla="*/ 10 w 328"/>
                  <a:gd name="T3" fmla="*/ 134 h 166"/>
                  <a:gd name="T4" fmla="*/ 21 w 328"/>
                  <a:gd name="T5" fmla="*/ 130 h 166"/>
                  <a:gd name="T6" fmla="*/ 33 w 328"/>
                  <a:gd name="T7" fmla="*/ 123 h 166"/>
                  <a:gd name="T8" fmla="*/ 46 w 328"/>
                  <a:gd name="T9" fmla="*/ 117 h 166"/>
                  <a:gd name="T10" fmla="*/ 63 w 328"/>
                  <a:gd name="T11" fmla="*/ 108 h 166"/>
                  <a:gd name="T12" fmla="*/ 79 w 328"/>
                  <a:gd name="T13" fmla="*/ 101 h 166"/>
                  <a:gd name="T14" fmla="*/ 87 w 328"/>
                  <a:gd name="T15" fmla="*/ 98 h 166"/>
                  <a:gd name="T16" fmla="*/ 97 w 328"/>
                  <a:gd name="T17" fmla="*/ 93 h 166"/>
                  <a:gd name="T18" fmla="*/ 109 w 328"/>
                  <a:gd name="T19" fmla="*/ 88 h 166"/>
                  <a:gd name="T20" fmla="*/ 120 w 328"/>
                  <a:gd name="T21" fmla="*/ 82 h 166"/>
                  <a:gd name="T22" fmla="*/ 132 w 328"/>
                  <a:gd name="T23" fmla="*/ 76 h 166"/>
                  <a:gd name="T24" fmla="*/ 142 w 328"/>
                  <a:gd name="T25" fmla="*/ 70 h 166"/>
                  <a:gd name="T26" fmla="*/ 154 w 328"/>
                  <a:gd name="T27" fmla="*/ 64 h 166"/>
                  <a:gd name="T28" fmla="*/ 166 w 328"/>
                  <a:gd name="T29" fmla="*/ 59 h 166"/>
                  <a:gd name="T30" fmla="*/ 179 w 328"/>
                  <a:gd name="T31" fmla="*/ 53 h 166"/>
                  <a:gd name="T32" fmla="*/ 191 w 328"/>
                  <a:gd name="T33" fmla="*/ 47 h 166"/>
                  <a:gd name="T34" fmla="*/ 205 w 328"/>
                  <a:gd name="T35" fmla="*/ 40 h 166"/>
                  <a:gd name="T36" fmla="*/ 217 w 328"/>
                  <a:gd name="T37" fmla="*/ 35 h 166"/>
                  <a:gd name="T38" fmla="*/ 231 w 328"/>
                  <a:gd name="T39" fmla="*/ 28 h 166"/>
                  <a:gd name="T40" fmla="*/ 244 w 328"/>
                  <a:gd name="T41" fmla="*/ 23 h 166"/>
                  <a:gd name="T42" fmla="*/ 258 w 328"/>
                  <a:gd name="T43" fmla="*/ 16 h 166"/>
                  <a:gd name="T44" fmla="*/ 270 w 328"/>
                  <a:gd name="T45" fmla="*/ 9 h 166"/>
                  <a:gd name="T46" fmla="*/ 284 w 328"/>
                  <a:gd name="T47" fmla="*/ 4 h 166"/>
                  <a:gd name="T48" fmla="*/ 299 w 328"/>
                  <a:gd name="T49" fmla="*/ 4 h 166"/>
                  <a:gd name="T50" fmla="*/ 318 w 328"/>
                  <a:gd name="T51" fmla="*/ 11 h 166"/>
                  <a:gd name="T52" fmla="*/ 319 w 328"/>
                  <a:gd name="T53" fmla="*/ 16 h 166"/>
                  <a:gd name="T54" fmla="*/ 306 w 328"/>
                  <a:gd name="T55" fmla="*/ 23 h 166"/>
                  <a:gd name="T56" fmla="*/ 292 w 328"/>
                  <a:gd name="T57" fmla="*/ 29 h 166"/>
                  <a:gd name="T58" fmla="*/ 278 w 328"/>
                  <a:gd name="T59" fmla="*/ 36 h 166"/>
                  <a:gd name="T60" fmla="*/ 265 w 328"/>
                  <a:gd name="T61" fmla="*/ 43 h 166"/>
                  <a:gd name="T62" fmla="*/ 251 w 328"/>
                  <a:gd name="T63" fmla="*/ 50 h 166"/>
                  <a:gd name="T64" fmla="*/ 237 w 328"/>
                  <a:gd name="T65" fmla="*/ 57 h 166"/>
                  <a:gd name="T66" fmla="*/ 224 w 328"/>
                  <a:gd name="T67" fmla="*/ 64 h 166"/>
                  <a:gd name="T68" fmla="*/ 210 w 328"/>
                  <a:gd name="T69" fmla="*/ 70 h 166"/>
                  <a:gd name="T70" fmla="*/ 198 w 328"/>
                  <a:gd name="T71" fmla="*/ 76 h 166"/>
                  <a:gd name="T72" fmla="*/ 185 w 328"/>
                  <a:gd name="T73" fmla="*/ 82 h 166"/>
                  <a:gd name="T74" fmla="*/ 171 w 328"/>
                  <a:gd name="T75" fmla="*/ 88 h 166"/>
                  <a:gd name="T76" fmla="*/ 161 w 328"/>
                  <a:gd name="T77" fmla="*/ 94 h 166"/>
                  <a:gd name="T78" fmla="*/ 147 w 328"/>
                  <a:gd name="T79" fmla="*/ 100 h 166"/>
                  <a:gd name="T80" fmla="*/ 137 w 328"/>
                  <a:gd name="T81" fmla="*/ 106 h 166"/>
                  <a:gd name="T82" fmla="*/ 125 w 328"/>
                  <a:gd name="T83" fmla="*/ 111 h 166"/>
                  <a:gd name="T84" fmla="*/ 115 w 328"/>
                  <a:gd name="T85" fmla="*/ 118 h 166"/>
                  <a:gd name="T86" fmla="*/ 103 w 328"/>
                  <a:gd name="T87" fmla="*/ 123 h 166"/>
                  <a:gd name="T88" fmla="*/ 87 w 328"/>
                  <a:gd name="T89" fmla="*/ 130 h 166"/>
                  <a:gd name="T90" fmla="*/ 70 w 328"/>
                  <a:gd name="T91" fmla="*/ 139 h 166"/>
                  <a:gd name="T92" fmla="*/ 53 w 328"/>
                  <a:gd name="T93" fmla="*/ 147 h 166"/>
                  <a:gd name="T94" fmla="*/ 39 w 328"/>
                  <a:gd name="T95" fmla="*/ 154 h 166"/>
                  <a:gd name="T96" fmla="*/ 31 w 328"/>
                  <a:gd name="T97" fmla="*/ 158 h 166"/>
                  <a:gd name="T98" fmla="*/ 21 w 328"/>
                  <a:gd name="T99" fmla="*/ 164 h 166"/>
                  <a:gd name="T100" fmla="*/ 0 w 328"/>
                  <a:gd name="T101" fmla="*/ 14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8" h="166">
                    <a:moveTo>
                      <a:pt x="0" y="140"/>
                    </a:moveTo>
                    <a:lnTo>
                      <a:pt x="2" y="139"/>
                    </a:lnTo>
                    <a:lnTo>
                      <a:pt x="7" y="137"/>
                    </a:lnTo>
                    <a:lnTo>
                      <a:pt x="10" y="134"/>
                    </a:lnTo>
                    <a:lnTo>
                      <a:pt x="16" y="132"/>
                    </a:lnTo>
                    <a:lnTo>
                      <a:pt x="21" y="130"/>
                    </a:lnTo>
                    <a:lnTo>
                      <a:pt x="26" y="129"/>
                    </a:lnTo>
                    <a:lnTo>
                      <a:pt x="33" y="123"/>
                    </a:lnTo>
                    <a:lnTo>
                      <a:pt x="39" y="120"/>
                    </a:lnTo>
                    <a:lnTo>
                      <a:pt x="46" y="117"/>
                    </a:lnTo>
                    <a:lnTo>
                      <a:pt x="55" y="113"/>
                    </a:lnTo>
                    <a:lnTo>
                      <a:pt x="63" y="108"/>
                    </a:lnTo>
                    <a:lnTo>
                      <a:pt x="74" y="105"/>
                    </a:lnTo>
                    <a:lnTo>
                      <a:pt x="79" y="101"/>
                    </a:lnTo>
                    <a:lnTo>
                      <a:pt x="82" y="100"/>
                    </a:lnTo>
                    <a:lnTo>
                      <a:pt x="87" y="98"/>
                    </a:lnTo>
                    <a:lnTo>
                      <a:pt x="94" y="96"/>
                    </a:lnTo>
                    <a:lnTo>
                      <a:pt x="97" y="93"/>
                    </a:lnTo>
                    <a:lnTo>
                      <a:pt x="104" y="89"/>
                    </a:lnTo>
                    <a:lnTo>
                      <a:pt x="109" y="88"/>
                    </a:lnTo>
                    <a:lnTo>
                      <a:pt x="115" y="84"/>
                    </a:lnTo>
                    <a:lnTo>
                      <a:pt x="120" y="82"/>
                    </a:lnTo>
                    <a:lnTo>
                      <a:pt x="126" y="79"/>
                    </a:lnTo>
                    <a:lnTo>
                      <a:pt x="132" y="76"/>
                    </a:lnTo>
                    <a:lnTo>
                      <a:pt x="137" y="74"/>
                    </a:lnTo>
                    <a:lnTo>
                      <a:pt x="142" y="70"/>
                    </a:lnTo>
                    <a:lnTo>
                      <a:pt x="147" y="67"/>
                    </a:lnTo>
                    <a:lnTo>
                      <a:pt x="154" y="64"/>
                    </a:lnTo>
                    <a:lnTo>
                      <a:pt x="161" y="62"/>
                    </a:lnTo>
                    <a:lnTo>
                      <a:pt x="166" y="59"/>
                    </a:lnTo>
                    <a:lnTo>
                      <a:pt x="173" y="57"/>
                    </a:lnTo>
                    <a:lnTo>
                      <a:pt x="179" y="53"/>
                    </a:lnTo>
                    <a:lnTo>
                      <a:pt x="186" y="50"/>
                    </a:lnTo>
                    <a:lnTo>
                      <a:pt x="191" y="47"/>
                    </a:lnTo>
                    <a:lnTo>
                      <a:pt x="198" y="45"/>
                    </a:lnTo>
                    <a:lnTo>
                      <a:pt x="205" y="40"/>
                    </a:lnTo>
                    <a:lnTo>
                      <a:pt x="212" y="38"/>
                    </a:lnTo>
                    <a:lnTo>
                      <a:pt x="217" y="35"/>
                    </a:lnTo>
                    <a:lnTo>
                      <a:pt x="224" y="31"/>
                    </a:lnTo>
                    <a:lnTo>
                      <a:pt x="231" y="28"/>
                    </a:lnTo>
                    <a:lnTo>
                      <a:pt x="237" y="26"/>
                    </a:lnTo>
                    <a:lnTo>
                      <a:pt x="244" y="23"/>
                    </a:lnTo>
                    <a:lnTo>
                      <a:pt x="251" y="19"/>
                    </a:lnTo>
                    <a:lnTo>
                      <a:pt x="258" y="16"/>
                    </a:lnTo>
                    <a:lnTo>
                      <a:pt x="265" y="12"/>
                    </a:lnTo>
                    <a:lnTo>
                      <a:pt x="270" y="9"/>
                    </a:lnTo>
                    <a:lnTo>
                      <a:pt x="277" y="6"/>
                    </a:lnTo>
                    <a:lnTo>
                      <a:pt x="284" y="4"/>
                    </a:lnTo>
                    <a:lnTo>
                      <a:pt x="290" y="0"/>
                    </a:lnTo>
                    <a:lnTo>
                      <a:pt x="299" y="4"/>
                    </a:lnTo>
                    <a:lnTo>
                      <a:pt x="309" y="7"/>
                    </a:lnTo>
                    <a:lnTo>
                      <a:pt x="318" y="11"/>
                    </a:lnTo>
                    <a:lnTo>
                      <a:pt x="328" y="14"/>
                    </a:lnTo>
                    <a:lnTo>
                      <a:pt x="319" y="16"/>
                    </a:lnTo>
                    <a:lnTo>
                      <a:pt x="313" y="19"/>
                    </a:lnTo>
                    <a:lnTo>
                      <a:pt x="306" y="23"/>
                    </a:lnTo>
                    <a:lnTo>
                      <a:pt x="299" y="26"/>
                    </a:lnTo>
                    <a:lnTo>
                      <a:pt x="292" y="29"/>
                    </a:lnTo>
                    <a:lnTo>
                      <a:pt x="285" y="33"/>
                    </a:lnTo>
                    <a:lnTo>
                      <a:pt x="278" y="36"/>
                    </a:lnTo>
                    <a:lnTo>
                      <a:pt x="272" y="40"/>
                    </a:lnTo>
                    <a:lnTo>
                      <a:pt x="265" y="43"/>
                    </a:lnTo>
                    <a:lnTo>
                      <a:pt x="258" y="47"/>
                    </a:lnTo>
                    <a:lnTo>
                      <a:pt x="251" y="50"/>
                    </a:lnTo>
                    <a:lnTo>
                      <a:pt x="244" y="53"/>
                    </a:lnTo>
                    <a:lnTo>
                      <a:pt x="237" y="57"/>
                    </a:lnTo>
                    <a:lnTo>
                      <a:pt x="231" y="60"/>
                    </a:lnTo>
                    <a:lnTo>
                      <a:pt x="224" y="64"/>
                    </a:lnTo>
                    <a:lnTo>
                      <a:pt x="217" y="67"/>
                    </a:lnTo>
                    <a:lnTo>
                      <a:pt x="210" y="70"/>
                    </a:lnTo>
                    <a:lnTo>
                      <a:pt x="203" y="72"/>
                    </a:lnTo>
                    <a:lnTo>
                      <a:pt x="198" y="76"/>
                    </a:lnTo>
                    <a:lnTo>
                      <a:pt x="191" y="79"/>
                    </a:lnTo>
                    <a:lnTo>
                      <a:pt x="185" y="82"/>
                    </a:lnTo>
                    <a:lnTo>
                      <a:pt x="178" y="86"/>
                    </a:lnTo>
                    <a:lnTo>
                      <a:pt x="171" y="88"/>
                    </a:lnTo>
                    <a:lnTo>
                      <a:pt x="166" y="93"/>
                    </a:lnTo>
                    <a:lnTo>
                      <a:pt x="161" y="94"/>
                    </a:lnTo>
                    <a:lnTo>
                      <a:pt x="154" y="98"/>
                    </a:lnTo>
                    <a:lnTo>
                      <a:pt x="147" y="100"/>
                    </a:lnTo>
                    <a:lnTo>
                      <a:pt x="142" y="105"/>
                    </a:lnTo>
                    <a:lnTo>
                      <a:pt x="137" y="106"/>
                    </a:lnTo>
                    <a:lnTo>
                      <a:pt x="130" y="110"/>
                    </a:lnTo>
                    <a:lnTo>
                      <a:pt x="125" y="111"/>
                    </a:lnTo>
                    <a:lnTo>
                      <a:pt x="120" y="117"/>
                    </a:lnTo>
                    <a:lnTo>
                      <a:pt x="115" y="118"/>
                    </a:lnTo>
                    <a:lnTo>
                      <a:pt x="108" y="120"/>
                    </a:lnTo>
                    <a:lnTo>
                      <a:pt x="103" y="123"/>
                    </a:lnTo>
                    <a:lnTo>
                      <a:pt x="97" y="127"/>
                    </a:lnTo>
                    <a:lnTo>
                      <a:pt x="87" y="130"/>
                    </a:lnTo>
                    <a:lnTo>
                      <a:pt x="79" y="135"/>
                    </a:lnTo>
                    <a:lnTo>
                      <a:pt x="70" y="139"/>
                    </a:lnTo>
                    <a:lnTo>
                      <a:pt x="62" y="144"/>
                    </a:lnTo>
                    <a:lnTo>
                      <a:pt x="53" y="147"/>
                    </a:lnTo>
                    <a:lnTo>
                      <a:pt x="48" y="152"/>
                    </a:lnTo>
                    <a:lnTo>
                      <a:pt x="39" y="154"/>
                    </a:lnTo>
                    <a:lnTo>
                      <a:pt x="36" y="156"/>
                    </a:lnTo>
                    <a:lnTo>
                      <a:pt x="31" y="158"/>
                    </a:lnTo>
                    <a:lnTo>
                      <a:pt x="26" y="161"/>
                    </a:lnTo>
                    <a:lnTo>
                      <a:pt x="21" y="164"/>
                    </a:lnTo>
                    <a:lnTo>
                      <a:pt x="21" y="166"/>
                    </a:lnTo>
                    <a:lnTo>
                      <a:pt x="0" y="140"/>
                    </a:lnTo>
                    <a:lnTo>
                      <a:pt x="0"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207"/>
              <p:cNvSpPr>
                <a:spLocks/>
              </p:cNvSpPr>
              <p:nvPr/>
            </p:nvSpPr>
            <p:spPr bwMode="auto">
              <a:xfrm>
                <a:off x="3417" y="2082"/>
                <a:ext cx="263" cy="106"/>
              </a:xfrm>
              <a:custGeom>
                <a:avLst/>
                <a:gdLst>
                  <a:gd name="T0" fmla="*/ 0 w 434"/>
                  <a:gd name="T1" fmla="*/ 188 h 188"/>
                  <a:gd name="T2" fmla="*/ 88 w 434"/>
                  <a:gd name="T3" fmla="*/ 133 h 188"/>
                  <a:gd name="T4" fmla="*/ 122 w 434"/>
                  <a:gd name="T5" fmla="*/ 122 h 188"/>
                  <a:gd name="T6" fmla="*/ 410 w 434"/>
                  <a:gd name="T7" fmla="*/ 44 h 188"/>
                  <a:gd name="T8" fmla="*/ 432 w 434"/>
                  <a:gd name="T9" fmla="*/ 0 h 188"/>
                </a:gdLst>
                <a:ahLst/>
                <a:cxnLst>
                  <a:cxn ang="0">
                    <a:pos x="T0" y="T1"/>
                  </a:cxn>
                  <a:cxn ang="0">
                    <a:pos x="T2" y="T3"/>
                  </a:cxn>
                  <a:cxn ang="0">
                    <a:pos x="T4" y="T5"/>
                  </a:cxn>
                  <a:cxn ang="0">
                    <a:pos x="T6" y="T7"/>
                  </a:cxn>
                  <a:cxn ang="0">
                    <a:pos x="T8" y="T9"/>
                  </a:cxn>
                </a:cxnLst>
                <a:rect l="0" t="0" r="r" b="b"/>
                <a:pathLst>
                  <a:path w="434" h="188">
                    <a:moveTo>
                      <a:pt x="0" y="188"/>
                    </a:moveTo>
                    <a:cubicBezTo>
                      <a:pt x="35" y="136"/>
                      <a:pt x="10" y="159"/>
                      <a:pt x="88" y="133"/>
                    </a:cubicBezTo>
                    <a:cubicBezTo>
                      <a:pt x="99" y="129"/>
                      <a:pt x="122" y="122"/>
                      <a:pt x="122" y="122"/>
                    </a:cubicBezTo>
                    <a:cubicBezTo>
                      <a:pt x="178" y="38"/>
                      <a:pt x="325" y="50"/>
                      <a:pt x="410" y="44"/>
                    </a:cubicBezTo>
                    <a:cubicBezTo>
                      <a:pt x="434" y="8"/>
                      <a:pt x="432" y="24"/>
                      <a:pt x="432" y="0"/>
                    </a:cubicBezTo>
                  </a:path>
                </a:pathLst>
              </a:custGeom>
              <a:noFill/>
              <a:ln w="28575" cmpd="sng">
                <a:solidFill>
                  <a:srgbClr val="08080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 name="Group 208"/>
            <p:cNvGrpSpPr>
              <a:grpSpLocks/>
            </p:cNvGrpSpPr>
            <p:nvPr/>
          </p:nvGrpSpPr>
          <p:grpSpPr bwMode="auto">
            <a:xfrm flipH="1">
              <a:off x="4532" y="3173"/>
              <a:ext cx="799" cy="531"/>
              <a:chOff x="3356" y="1962"/>
              <a:chExt cx="754" cy="509"/>
            </a:xfrm>
          </p:grpSpPr>
          <p:sp>
            <p:nvSpPr>
              <p:cNvPr id="15" name="Rectangle 209"/>
              <p:cNvSpPr>
                <a:spLocks noChangeArrowheads="1"/>
              </p:cNvSpPr>
              <p:nvPr/>
            </p:nvSpPr>
            <p:spPr bwMode="auto">
              <a:xfrm>
                <a:off x="3356" y="1962"/>
                <a:ext cx="754" cy="509"/>
              </a:xfrm>
              <a:prstGeom prst="rect">
                <a:avLst/>
              </a:prstGeom>
              <a:solidFill>
                <a:srgbClr val="EAEAEA"/>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210"/>
              <p:cNvSpPr>
                <a:spLocks/>
              </p:cNvSpPr>
              <p:nvPr/>
            </p:nvSpPr>
            <p:spPr bwMode="auto">
              <a:xfrm>
                <a:off x="3416" y="1991"/>
                <a:ext cx="615" cy="411"/>
              </a:xfrm>
              <a:custGeom>
                <a:avLst/>
                <a:gdLst>
                  <a:gd name="T0" fmla="*/ 1547 w 2030"/>
                  <a:gd name="T1" fmla="*/ 270 h 1460"/>
                  <a:gd name="T2" fmla="*/ 702 w 2030"/>
                  <a:gd name="T3" fmla="*/ 0 h 1460"/>
                  <a:gd name="T4" fmla="*/ 0 w 2030"/>
                  <a:gd name="T5" fmla="*/ 691 h 1460"/>
                  <a:gd name="T6" fmla="*/ 132 w 2030"/>
                  <a:gd name="T7" fmla="*/ 1460 h 1460"/>
                  <a:gd name="T8" fmla="*/ 1782 w 2030"/>
                  <a:gd name="T9" fmla="*/ 1429 h 1460"/>
                  <a:gd name="T10" fmla="*/ 2030 w 2030"/>
                  <a:gd name="T11" fmla="*/ 1071 h 1460"/>
                  <a:gd name="T12" fmla="*/ 1547 w 2030"/>
                  <a:gd name="T13" fmla="*/ 270 h 1460"/>
                  <a:gd name="T14" fmla="*/ 1547 w 2030"/>
                  <a:gd name="T15" fmla="*/ 270 h 1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0" h="1460">
                    <a:moveTo>
                      <a:pt x="1547" y="270"/>
                    </a:moveTo>
                    <a:lnTo>
                      <a:pt x="702" y="0"/>
                    </a:lnTo>
                    <a:lnTo>
                      <a:pt x="0" y="691"/>
                    </a:lnTo>
                    <a:lnTo>
                      <a:pt x="132" y="1460"/>
                    </a:lnTo>
                    <a:lnTo>
                      <a:pt x="1782" y="1429"/>
                    </a:lnTo>
                    <a:lnTo>
                      <a:pt x="2030" y="1071"/>
                    </a:lnTo>
                    <a:lnTo>
                      <a:pt x="1547" y="270"/>
                    </a:lnTo>
                    <a:lnTo>
                      <a:pt x="1547" y="27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211"/>
              <p:cNvSpPr>
                <a:spLocks/>
              </p:cNvSpPr>
              <p:nvPr/>
            </p:nvSpPr>
            <p:spPr bwMode="auto">
              <a:xfrm>
                <a:off x="3373" y="2182"/>
                <a:ext cx="64" cy="91"/>
              </a:xfrm>
              <a:custGeom>
                <a:avLst/>
                <a:gdLst>
                  <a:gd name="T0" fmla="*/ 138 w 215"/>
                  <a:gd name="T1" fmla="*/ 0 h 323"/>
                  <a:gd name="T2" fmla="*/ 0 w 215"/>
                  <a:gd name="T3" fmla="*/ 113 h 323"/>
                  <a:gd name="T4" fmla="*/ 181 w 215"/>
                  <a:gd name="T5" fmla="*/ 323 h 323"/>
                  <a:gd name="T6" fmla="*/ 215 w 215"/>
                  <a:gd name="T7" fmla="*/ 294 h 323"/>
                  <a:gd name="T8" fmla="*/ 54 w 215"/>
                  <a:gd name="T9" fmla="*/ 118 h 323"/>
                  <a:gd name="T10" fmla="*/ 177 w 215"/>
                  <a:gd name="T11" fmla="*/ 12 h 323"/>
                  <a:gd name="T12" fmla="*/ 138 w 215"/>
                  <a:gd name="T13" fmla="*/ 0 h 323"/>
                  <a:gd name="T14" fmla="*/ 138 w 215"/>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323">
                    <a:moveTo>
                      <a:pt x="138" y="0"/>
                    </a:moveTo>
                    <a:lnTo>
                      <a:pt x="0" y="113"/>
                    </a:lnTo>
                    <a:lnTo>
                      <a:pt x="181" y="323"/>
                    </a:lnTo>
                    <a:lnTo>
                      <a:pt x="215" y="294"/>
                    </a:lnTo>
                    <a:lnTo>
                      <a:pt x="54" y="118"/>
                    </a:lnTo>
                    <a:lnTo>
                      <a:pt x="177" y="12"/>
                    </a:lnTo>
                    <a:lnTo>
                      <a:pt x="138" y="0"/>
                    </a:lnTo>
                    <a:lnTo>
                      <a:pt x="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212"/>
              <p:cNvSpPr>
                <a:spLocks/>
              </p:cNvSpPr>
              <p:nvPr/>
            </p:nvSpPr>
            <p:spPr bwMode="auto">
              <a:xfrm>
                <a:off x="3490" y="2347"/>
                <a:ext cx="326" cy="118"/>
              </a:xfrm>
              <a:custGeom>
                <a:avLst/>
                <a:gdLst>
                  <a:gd name="T0" fmla="*/ 401 w 1077"/>
                  <a:gd name="T1" fmla="*/ 422 h 422"/>
                  <a:gd name="T2" fmla="*/ 412 w 1077"/>
                  <a:gd name="T3" fmla="*/ 412 h 422"/>
                  <a:gd name="T4" fmla="*/ 429 w 1077"/>
                  <a:gd name="T5" fmla="*/ 400 h 422"/>
                  <a:gd name="T6" fmla="*/ 446 w 1077"/>
                  <a:gd name="T7" fmla="*/ 386 h 422"/>
                  <a:gd name="T8" fmla="*/ 470 w 1077"/>
                  <a:gd name="T9" fmla="*/ 372 h 422"/>
                  <a:gd name="T10" fmla="*/ 494 w 1077"/>
                  <a:gd name="T11" fmla="*/ 355 h 422"/>
                  <a:gd name="T12" fmla="*/ 521 w 1077"/>
                  <a:gd name="T13" fmla="*/ 338 h 422"/>
                  <a:gd name="T14" fmla="*/ 536 w 1077"/>
                  <a:gd name="T15" fmla="*/ 330 h 422"/>
                  <a:gd name="T16" fmla="*/ 560 w 1077"/>
                  <a:gd name="T17" fmla="*/ 316 h 422"/>
                  <a:gd name="T18" fmla="*/ 577 w 1077"/>
                  <a:gd name="T19" fmla="*/ 306 h 422"/>
                  <a:gd name="T20" fmla="*/ 593 w 1077"/>
                  <a:gd name="T21" fmla="*/ 299 h 422"/>
                  <a:gd name="T22" fmla="*/ 610 w 1077"/>
                  <a:gd name="T23" fmla="*/ 290 h 422"/>
                  <a:gd name="T24" fmla="*/ 627 w 1077"/>
                  <a:gd name="T25" fmla="*/ 283 h 422"/>
                  <a:gd name="T26" fmla="*/ 645 w 1077"/>
                  <a:gd name="T27" fmla="*/ 275 h 422"/>
                  <a:gd name="T28" fmla="*/ 666 w 1077"/>
                  <a:gd name="T29" fmla="*/ 265 h 422"/>
                  <a:gd name="T30" fmla="*/ 688 w 1077"/>
                  <a:gd name="T31" fmla="*/ 254 h 422"/>
                  <a:gd name="T32" fmla="*/ 712 w 1077"/>
                  <a:gd name="T33" fmla="*/ 244 h 422"/>
                  <a:gd name="T34" fmla="*/ 739 w 1077"/>
                  <a:gd name="T35" fmla="*/ 232 h 422"/>
                  <a:gd name="T36" fmla="*/ 767 w 1077"/>
                  <a:gd name="T37" fmla="*/ 220 h 422"/>
                  <a:gd name="T38" fmla="*/ 794 w 1077"/>
                  <a:gd name="T39" fmla="*/ 207 h 422"/>
                  <a:gd name="T40" fmla="*/ 823 w 1077"/>
                  <a:gd name="T41" fmla="*/ 195 h 422"/>
                  <a:gd name="T42" fmla="*/ 850 w 1077"/>
                  <a:gd name="T43" fmla="*/ 183 h 422"/>
                  <a:gd name="T44" fmla="*/ 878 w 1077"/>
                  <a:gd name="T45" fmla="*/ 171 h 422"/>
                  <a:gd name="T46" fmla="*/ 907 w 1077"/>
                  <a:gd name="T47" fmla="*/ 159 h 422"/>
                  <a:gd name="T48" fmla="*/ 932 w 1077"/>
                  <a:gd name="T49" fmla="*/ 147 h 422"/>
                  <a:gd name="T50" fmla="*/ 958 w 1077"/>
                  <a:gd name="T51" fmla="*/ 135 h 422"/>
                  <a:gd name="T52" fmla="*/ 982 w 1077"/>
                  <a:gd name="T53" fmla="*/ 125 h 422"/>
                  <a:gd name="T54" fmla="*/ 1002 w 1077"/>
                  <a:gd name="T55" fmla="*/ 114 h 422"/>
                  <a:gd name="T56" fmla="*/ 1023 w 1077"/>
                  <a:gd name="T57" fmla="*/ 106 h 422"/>
                  <a:gd name="T58" fmla="*/ 1040 w 1077"/>
                  <a:gd name="T59" fmla="*/ 99 h 422"/>
                  <a:gd name="T60" fmla="*/ 1064 w 1077"/>
                  <a:gd name="T61" fmla="*/ 89 h 422"/>
                  <a:gd name="T62" fmla="*/ 1076 w 1077"/>
                  <a:gd name="T63" fmla="*/ 84 h 422"/>
                  <a:gd name="T64" fmla="*/ 1053 w 1077"/>
                  <a:gd name="T65" fmla="*/ 55 h 422"/>
                  <a:gd name="T66" fmla="*/ 1041 w 1077"/>
                  <a:gd name="T67" fmla="*/ 58 h 422"/>
                  <a:gd name="T68" fmla="*/ 1026 w 1077"/>
                  <a:gd name="T69" fmla="*/ 65 h 422"/>
                  <a:gd name="T70" fmla="*/ 1007 w 1077"/>
                  <a:gd name="T71" fmla="*/ 73 h 422"/>
                  <a:gd name="T72" fmla="*/ 983 w 1077"/>
                  <a:gd name="T73" fmla="*/ 85 h 422"/>
                  <a:gd name="T74" fmla="*/ 954 w 1077"/>
                  <a:gd name="T75" fmla="*/ 96 h 422"/>
                  <a:gd name="T76" fmla="*/ 924 w 1077"/>
                  <a:gd name="T77" fmla="*/ 111 h 422"/>
                  <a:gd name="T78" fmla="*/ 890 w 1077"/>
                  <a:gd name="T79" fmla="*/ 126 h 422"/>
                  <a:gd name="T80" fmla="*/ 854 w 1077"/>
                  <a:gd name="T81" fmla="*/ 142 h 422"/>
                  <a:gd name="T82" fmla="*/ 816 w 1077"/>
                  <a:gd name="T83" fmla="*/ 160 h 422"/>
                  <a:gd name="T84" fmla="*/ 777 w 1077"/>
                  <a:gd name="T85" fmla="*/ 178 h 422"/>
                  <a:gd name="T86" fmla="*/ 736 w 1077"/>
                  <a:gd name="T87" fmla="*/ 196 h 422"/>
                  <a:gd name="T88" fmla="*/ 697 w 1077"/>
                  <a:gd name="T89" fmla="*/ 215 h 422"/>
                  <a:gd name="T90" fmla="*/ 657 w 1077"/>
                  <a:gd name="T91" fmla="*/ 234 h 422"/>
                  <a:gd name="T92" fmla="*/ 618 w 1077"/>
                  <a:gd name="T93" fmla="*/ 251 h 422"/>
                  <a:gd name="T94" fmla="*/ 584 w 1077"/>
                  <a:gd name="T95" fmla="*/ 270 h 422"/>
                  <a:gd name="T96" fmla="*/ 548 w 1077"/>
                  <a:gd name="T97" fmla="*/ 287 h 422"/>
                  <a:gd name="T98" fmla="*/ 516 w 1077"/>
                  <a:gd name="T99" fmla="*/ 304 h 422"/>
                  <a:gd name="T100" fmla="*/ 487 w 1077"/>
                  <a:gd name="T101" fmla="*/ 319 h 422"/>
                  <a:gd name="T102" fmla="*/ 463 w 1077"/>
                  <a:gd name="T103" fmla="*/ 333 h 422"/>
                  <a:gd name="T104" fmla="*/ 442 w 1077"/>
                  <a:gd name="T105" fmla="*/ 347 h 422"/>
                  <a:gd name="T106" fmla="*/ 372 w 1077"/>
                  <a:gd name="T107" fmla="*/ 383 h 422"/>
                  <a:gd name="T108" fmla="*/ 0 w 1077"/>
                  <a:gd name="T109" fmla="*/ 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7" h="422">
                    <a:moveTo>
                      <a:pt x="0" y="7"/>
                    </a:moveTo>
                    <a:lnTo>
                      <a:pt x="354" y="418"/>
                    </a:lnTo>
                    <a:lnTo>
                      <a:pt x="401" y="422"/>
                    </a:lnTo>
                    <a:lnTo>
                      <a:pt x="403" y="420"/>
                    </a:lnTo>
                    <a:lnTo>
                      <a:pt x="406" y="417"/>
                    </a:lnTo>
                    <a:lnTo>
                      <a:pt x="412" y="412"/>
                    </a:lnTo>
                    <a:lnTo>
                      <a:pt x="420" y="406"/>
                    </a:lnTo>
                    <a:lnTo>
                      <a:pt x="424" y="403"/>
                    </a:lnTo>
                    <a:lnTo>
                      <a:pt x="429" y="400"/>
                    </a:lnTo>
                    <a:lnTo>
                      <a:pt x="434" y="394"/>
                    </a:lnTo>
                    <a:lnTo>
                      <a:pt x="441" y="391"/>
                    </a:lnTo>
                    <a:lnTo>
                      <a:pt x="446" y="386"/>
                    </a:lnTo>
                    <a:lnTo>
                      <a:pt x="454" y="383"/>
                    </a:lnTo>
                    <a:lnTo>
                      <a:pt x="461" y="377"/>
                    </a:lnTo>
                    <a:lnTo>
                      <a:pt x="470" y="372"/>
                    </a:lnTo>
                    <a:lnTo>
                      <a:pt x="476" y="367"/>
                    </a:lnTo>
                    <a:lnTo>
                      <a:pt x="485" y="362"/>
                    </a:lnTo>
                    <a:lnTo>
                      <a:pt x="494" y="355"/>
                    </a:lnTo>
                    <a:lnTo>
                      <a:pt x="502" y="350"/>
                    </a:lnTo>
                    <a:lnTo>
                      <a:pt x="511" y="345"/>
                    </a:lnTo>
                    <a:lnTo>
                      <a:pt x="521" y="338"/>
                    </a:lnTo>
                    <a:lnTo>
                      <a:pt x="526" y="336"/>
                    </a:lnTo>
                    <a:lnTo>
                      <a:pt x="529" y="333"/>
                    </a:lnTo>
                    <a:lnTo>
                      <a:pt x="536" y="330"/>
                    </a:lnTo>
                    <a:lnTo>
                      <a:pt x="541" y="328"/>
                    </a:lnTo>
                    <a:lnTo>
                      <a:pt x="550" y="321"/>
                    </a:lnTo>
                    <a:lnTo>
                      <a:pt x="560" y="316"/>
                    </a:lnTo>
                    <a:lnTo>
                      <a:pt x="565" y="312"/>
                    </a:lnTo>
                    <a:lnTo>
                      <a:pt x="572" y="309"/>
                    </a:lnTo>
                    <a:lnTo>
                      <a:pt x="577" y="306"/>
                    </a:lnTo>
                    <a:lnTo>
                      <a:pt x="582" y="304"/>
                    </a:lnTo>
                    <a:lnTo>
                      <a:pt x="587" y="301"/>
                    </a:lnTo>
                    <a:lnTo>
                      <a:pt x="593" y="299"/>
                    </a:lnTo>
                    <a:lnTo>
                      <a:pt x="599" y="295"/>
                    </a:lnTo>
                    <a:lnTo>
                      <a:pt x="604" y="292"/>
                    </a:lnTo>
                    <a:lnTo>
                      <a:pt x="610" y="290"/>
                    </a:lnTo>
                    <a:lnTo>
                      <a:pt x="615" y="289"/>
                    </a:lnTo>
                    <a:lnTo>
                      <a:pt x="622" y="285"/>
                    </a:lnTo>
                    <a:lnTo>
                      <a:pt x="627" y="283"/>
                    </a:lnTo>
                    <a:lnTo>
                      <a:pt x="633" y="280"/>
                    </a:lnTo>
                    <a:lnTo>
                      <a:pt x="639" y="277"/>
                    </a:lnTo>
                    <a:lnTo>
                      <a:pt x="645" y="275"/>
                    </a:lnTo>
                    <a:lnTo>
                      <a:pt x="651" y="272"/>
                    </a:lnTo>
                    <a:lnTo>
                      <a:pt x="657" y="268"/>
                    </a:lnTo>
                    <a:lnTo>
                      <a:pt x="666" y="265"/>
                    </a:lnTo>
                    <a:lnTo>
                      <a:pt x="673" y="261"/>
                    </a:lnTo>
                    <a:lnTo>
                      <a:pt x="681" y="258"/>
                    </a:lnTo>
                    <a:lnTo>
                      <a:pt x="688" y="254"/>
                    </a:lnTo>
                    <a:lnTo>
                      <a:pt x="697" y="251"/>
                    </a:lnTo>
                    <a:lnTo>
                      <a:pt x="705" y="246"/>
                    </a:lnTo>
                    <a:lnTo>
                      <a:pt x="712" y="244"/>
                    </a:lnTo>
                    <a:lnTo>
                      <a:pt x="721" y="239"/>
                    </a:lnTo>
                    <a:lnTo>
                      <a:pt x="731" y="236"/>
                    </a:lnTo>
                    <a:lnTo>
                      <a:pt x="739" y="232"/>
                    </a:lnTo>
                    <a:lnTo>
                      <a:pt x="748" y="229"/>
                    </a:lnTo>
                    <a:lnTo>
                      <a:pt x="756" y="224"/>
                    </a:lnTo>
                    <a:lnTo>
                      <a:pt x="767" y="220"/>
                    </a:lnTo>
                    <a:lnTo>
                      <a:pt x="775" y="215"/>
                    </a:lnTo>
                    <a:lnTo>
                      <a:pt x="784" y="212"/>
                    </a:lnTo>
                    <a:lnTo>
                      <a:pt x="794" y="207"/>
                    </a:lnTo>
                    <a:lnTo>
                      <a:pt x="802" y="203"/>
                    </a:lnTo>
                    <a:lnTo>
                      <a:pt x="813" y="198"/>
                    </a:lnTo>
                    <a:lnTo>
                      <a:pt x="823" y="195"/>
                    </a:lnTo>
                    <a:lnTo>
                      <a:pt x="831" y="190"/>
                    </a:lnTo>
                    <a:lnTo>
                      <a:pt x="840" y="186"/>
                    </a:lnTo>
                    <a:lnTo>
                      <a:pt x="850" y="183"/>
                    </a:lnTo>
                    <a:lnTo>
                      <a:pt x="860" y="178"/>
                    </a:lnTo>
                    <a:lnTo>
                      <a:pt x="869" y="174"/>
                    </a:lnTo>
                    <a:lnTo>
                      <a:pt x="878" y="171"/>
                    </a:lnTo>
                    <a:lnTo>
                      <a:pt x="888" y="166"/>
                    </a:lnTo>
                    <a:lnTo>
                      <a:pt x="898" y="162"/>
                    </a:lnTo>
                    <a:lnTo>
                      <a:pt x="907" y="159"/>
                    </a:lnTo>
                    <a:lnTo>
                      <a:pt x="915" y="154"/>
                    </a:lnTo>
                    <a:lnTo>
                      <a:pt x="924" y="150"/>
                    </a:lnTo>
                    <a:lnTo>
                      <a:pt x="932" y="147"/>
                    </a:lnTo>
                    <a:lnTo>
                      <a:pt x="941" y="142"/>
                    </a:lnTo>
                    <a:lnTo>
                      <a:pt x="949" y="138"/>
                    </a:lnTo>
                    <a:lnTo>
                      <a:pt x="958" y="135"/>
                    </a:lnTo>
                    <a:lnTo>
                      <a:pt x="966" y="131"/>
                    </a:lnTo>
                    <a:lnTo>
                      <a:pt x="973" y="128"/>
                    </a:lnTo>
                    <a:lnTo>
                      <a:pt x="982" y="125"/>
                    </a:lnTo>
                    <a:lnTo>
                      <a:pt x="989" y="119"/>
                    </a:lnTo>
                    <a:lnTo>
                      <a:pt x="995" y="118"/>
                    </a:lnTo>
                    <a:lnTo>
                      <a:pt x="1002" y="114"/>
                    </a:lnTo>
                    <a:lnTo>
                      <a:pt x="1009" y="113"/>
                    </a:lnTo>
                    <a:lnTo>
                      <a:pt x="1016" y="109"/>
                    </a:lnTo>
                    <a:lnTo>
                      <a:pt x="1023" y="106"/>
                    </a:lnTo>
                    <a:lnTo>
                      <a:pt x="1029" y="104"/>
                    </a:lnTo>
                    <a:lnTo>
                      <a:pt x="1035" y="101"/>
                    </a:lnTo>
                    <a:lnTo>
                      <a:pt x="1040" y="99"/>
                    </a:lnTo>
                    <a:lnTo>
                      <a:pt x="1045" y="96"/>
                    </a:lnTo>
                    <a:lnTo>
                      <a:pt x="1053" y="92"/>
                    </a:lnTo>
                    <a:lnTo>
                      <a:pt x="1064" y="89"/>
                    </a:lnTo>
                    <a:lnTo>
                      <a:pt x="1069" y="87"/>
                    </a:lnTo>
                    <a:lnTo>
                      <a:pt x="1072" y="85"/>
                    </a:lnTo>
                    <a:lnTo>
                      <a:pt x="1076" y="84"/>
                    </a:lnTo>
                    <a:lnTo>
                      <a:pt x="1077" y="84"/>
                    </a:lnTo>
                    <a:lnTo>
                      <a:pt x="1055" y="55"/>
                    </a:lnTo>
                    <a:lnTo>
                      <a:pt x="1053" y="55"/>
                    </a:lnTo>
                    <a:lnTo>
                      <a:pt x="1048" y="56"/>
                    </a:lnTo>
                    <a:lnTo>
                      <a:pt x="1045" y="56"/>
                    </a:lnTo>
                    <a:lnTo>
                      <a:pt x="1041" y="58"/>
                    </a:lnTo>
                    <a:lnTo>
                      <a:pt x="1038" y="60"/>
                    </a:lnTo>
                    <a:lnTo>
                      <a:pt x="1033" y="63"/>
                    </a:lnTo>
                    <a:lnTo>
                      <a:pt x="1026" y="65"/>
                    </a:lnTo>
                    <a:lnTo>
                      <a:pt x="1021" y="68"/>
                    </a:lnTo>
                    <a:lnTo>
                      <a:pt x="1014" y="70"/>
                    </a:lnTo>
                    <a:lnTo>
                      <a:pt x="1007" y="73"/>
                    </a:lnTo>
                    <a:lnTo>
                      <a:pt x="999" y="77"/>
                    </a:lnTo>
                    <a:lnTo>
                      <a:pt x="992" y="80"/>
                    </a:lnTo>
                    <a:lnTo>
                      <a:pt x="983" y="85"/>
                    </a:lnTo>
                    <a:lnTo>
                      <a:pt x="975" y="89"/>
                    </a:lnTo>
                    <a:lnTo>
                      <a:pt x="965" y="92"/>
                    </a:lnTo>
                    <a:lnTo>
                      <a:pt x="954" y="96"/>
                    </a:lnTo>
                    <a:lnTo>
                      <a:pt x="944" y="101"/>
                    </a:lnTo>
                    <a:lnTo>
                      <a:pt x="934" y="106"/>
                    </a:lnTo>
                    <a:lnTo>
                      <a:pt x="924" y="111"/>
                    </a:lnTo>
                    <a:lnTo>
                      <a:pt x="912" y="116"/>
                    </a:lnTo>
                    <a:lnTo>
                      <a:pt x="901" y="121"/>
                    </a:lnTo>
                    <a:lnTo>
                      <a:pt x="890" y="126"/>
                    </a:lnTo>
                    <a:lnTo>
                      <a:pt x="878" y="131"/>
                    </a:lnTo>
                    <a:lnTo>
                      <a:pt x="866" y="137"/>
                    </a:lnTo>
                    <a:lnTo>
                      <a:pt x="854" y="142"/>
                    </a:lnTo>
                    <a:lnTo>
                      <a:pt x="842" y="149"/>
                    </a:lnTo>
                    <a:lnTo>
                      <a:pt x="828" y="154"/>
                    </a:lnTo>
                    <a:lnTo>
                      <a:pt x="816" y="160"/>
                    </a:lnTo>
                    <a:lnTo>
                      <a:pt x="802" y="166"/>
                    </a:lnTo>
                    <a:lnTo>
                      <a:pt x="791" y="172"/>
                    </a:lnTo>
                    <a:lnTo>
                      <a:pt x="777" y="178"/>
                    </a:lnTo>
                    <a:lnTo>
                      <a:pt x="763" y="184"/>
                    </a:lnTo>
                    <a:lnTo>
                      <a:pt x="750" y="190"/>
                    </a:lnTo>
                    <a:lnTo>
                      <a:pt x="736" y="196"/>
                    </a:lnTo>
                    <a:lnTo>
                      <a:pt x="722" y="203"/>
                    </a:lnTo>
                    <a:lnTo>
                      <a:pt x="710" y="208"/>
                    </a:lnTo>
                    <a:lnTo>
                      <a:pt x="697" y="215"/>
                    </a:lnTo>
                    <a:lnTo>
                      <a:pt x="683" y="222"/>
                    </a:lnTo>
                    <a:lnTo>
                      <a:pt x="669" y="227"/>
                    </a:lnTo>
                    <a:lnTo>
                      <a:pt x="657" y="234"/>
                    </a:lnTo>
                    <a:lnTo>
                      <a:pt x="644" y="239"/>
                    </a:lnTo>
                    <a:lnTo>
                      <a:pt x="632" y="246"/>
                    </a:lnTo>
                    <a:lnTo>
                      <a:pt x="618" y="251"/>
                    </a:lnTo>
                    <a:lnTo>
                      <a:pt x="606" y="258"/>
                    </a:lnTo>
                    <a:lnTo>
                      <a:pt x="594" y="265"/>
                    </a:lnTo>
                    <a:lnTo>
                      <a:pt x="584" y="270"/>
                    </a:lnTo>
                    <a:lnTo>
                      <a:pt x="570" y="277"/>
                    </a:lnTo>
                    <a:lnTo>
                      <a:pt x="558" y="282"/>
                    </a:lnTo>
                    <a:lnTo>
                      <a:pt x="548" y="287"/>
                    </a:lnTo>
                    <a:lnTo>
                      <a:pt x="538" y="292"/>
                    </a:lnTo>
                    <a:lnTo>
                      <a:pt x="526" y="299"/>
                    </a:lnTo>
                    <a:lnTo>
                      <a:pt x="516" y="304"/>
                    </a:lnTo>
                    <a:lnTo>
                      <a:pt x="505" y="309"/>
                    </a:lnTo>
                    <a:lnTo>
                      <a:pt x="497" y="314"/>
                    </a:lnTo>
                    <a:lnTo>
                      <a:pt x="487" y="319"/>
                    </a:lnTo>
                    <a:lnTo>
                      <a:pt x="478" y="324"/>
                    </a:lnTo>
                    <a:lnTo>
                      <a:pt x="470" y="328"/>
                    </a:lnTo>
                    <a:lnTo>
                      <a:pt x="463" y="333"/>
                    </a:lnTo>
                    <a:lnTo>
                      <a:pt x="454" y="336"/>
                    </a:lnTo>
                    <a:lnTo>
                      <a:pt x="447" y="342"/>
                    </a:lnTo>
                    <a:lnTo>
                      <a:pt x="442" y="347"/>
                    </a:lnTo>
                    <a:lnTo>
                      <a:pt x="437" y="350"/>
                    </a:lnTo>
                    <a:lnTo>
                      <a:pt x="398" y="383"/>
                    </a:lnTo>
                    <a:lnTo>
                      <a:pt x="372" y="383"/>
                    </a:lnTo>
                    <a:lnTo>
                      <a:pt x="36" y="0"/>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213"/>
              <p:cNvSpPr>
                <a:spLocks/>
              </p:cNvSpPr>
              <p:nvPr/>
            </p:nvSpPr>
            <p:spPr bwMode="auto">
              <a:xfrm>
                <a:off x="3427" y="2269"/>
                <a:ext cx="87" cy="92"/>
              </a:xfrm>
              <a:custGeom>
                <a:avLst/>
                <a:gdLst>
                  <a:gd name="T0" fmla="*/ 0 w 288"/>
                  <a:gd name="T1" fmla="*/ 14 h 328"/>
                  <a:gd name="T2" fmla="*/ 265 w 288"/>
                  <a:gd name="T3" fmla="*/ 328 h 328"/>
                  <a:gd name="T4" fmla="*/ 288 w 288"/>
                  <a:gd name="T5" fmla="*/ 311 h 328"/>
                  <a:gd name="T6" fmla="*/ 29 w 288"/>
                  <a:gd name="T7" fmla="*/ 0 h 328"/>
                  <a:gd name="T8" fmla="*/ 0 w 288"/>
                  <a:gd name="T9" fmla="*/ 14 h 328"/>
                  <a:gd name="T10" fmla="*/ 0 w 288"/>
                  <a:gd name="T11" fmla="*/ 14 h 328"/>
                </a:gdLst>
                <a:ahLst/>
                <a:cxnLst>
                  <a:cxn ang="0">
                    <a:pos x="T0" y="T1"/>
                  </a:cxn>
                  <a:cxn ang="0">
                    <a:pos x="T2" y="T3"/>
                  </a:cxn>
                  <a:cxn ang="0">
                    <a:pos x="T4" y="T5"/>
                  </a:cxn>
                  <a:cxn ang="0">
                    <a:pos x="T6" y="T7"/>
                  </a:cxn>
                  <a:cxn ang="0">
                    <a:pos x="T8" y="T9"/>
                  </a:cxn>
                  <a:cxn ang="0">
                    <a:pos x="T10" y="T11"/>
                  </a:cxn>
                </a:cxnLst>
                <a:rect l="0" t="0" r="r" b="b"/>
                <a:pathLst>
                  <a:path w="288" h="328">
                    <a:moveTo>
                      <a:pt x="0" y="14"/>
                    </a:moveTo>
                    <a:lnTo>
                      <a:pt x="265" y="328"/>
                    </a:lnTo>
                    <a:lnTo>
                      <a:pt x="288" y="311"/>
                    </a:lnTo>
                    <a:lnTo>
                      <a:pt x="29" y="0"/>
                    </a:lnTo>
                    <a:lnTo>
                      <a:pt x="0" y="14"/>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214"/>
              <p:cNvSpPr>
                <a:spLocks/>
              </p:cNvSpPr>
              <p:nvPr/>
            </p:nvSpPr>
            <p:spPr bwMode="auto">
              <a:xfrm>
                <a:off x="3642" y="2044"/>
                <a:ext cx="439" cy="226"/>
              </a:xfrm>
              <a:custGeom>
                <a:avLst/>
                <a:gdLst>
                  <a:gd name="T0" fmla="*/ 32 w 1445"/>
                  <a:gd name="T1" fmla="*/ 159 h 805"/>
                  <a:gd name="T2" fmla="*/ 93 w 1445"/>
                  <a:gd name="T3" fmla="*/ 125 h 805"/>
                  <a:gd name="T4" fmla="*/ 141 w 1445"/>
                  <a:gd name="T5" fmla="*/ 99 h 805"/>
                  <a:gd name="T6" fmla="*/ 196 w 1445"/>
                  <a:gd name="T7" fmla="*/ 77 h 805"/>
                  <a:gd name="T8" fmla="*/ 254 w 1445"/>
                  <a:gd name="T9" fmla="*/ 60 h 805"/>
                  <a:gd name="T10" fmla="*/ 315 w 1445"/>
                  <a:gd name="T11" fmla="*/ 52 h 805"/>
                  <a:gd name="T12" fmla="*/ 368 w 1445"/>
                  <a:gd name="T13" fmla="*/ 50 h 805"/>
                  <a:gd name="T14" fmla="*/ 416 w 1445"/>
                  <a:gd name="T15" fmla="*/ 48 h 805"/>
                  <a:gd name="T16" fmla="*/ 471 w 1445"/>
                  <a:gd name="T17" fmla="*/ 50 h 805"/>
                  <a:gd name="T18" fmla="*/ 534 w 1445"/>
                  <a:gd name="T19" fmla="*/ 46 h 805"/>
                  <a:gd name="T20" fmla="*/ 580 w 1445"/>
                  <a:gd name="T21" fmla="*/ 38 h 805"/>
                  <a:gd name="T22" fmla="*/ 633 w 1445"/>
                  <a:gd name="T23" fmla="*/ 26 h 805"/>
                  <a:gd name="T24" fmla="*/ 699 w 1445"/>
                  <a:gd name="T25" fmla="*/ 5 h 805"/>
                  <a:gd name="T26" fmla="*/ 756 w 1445"/>
                  <a:gd name="T27" fmla="*/ 2 h 805"/>
                  <a:gd name="T28" fmla="*/ 773 w 1445"/>
                  <a:gd name="T29" fmla="*/ 40 h 805"/>
                  <a:gd name="T30" fmla="*/ 800 w 1445"/>
                  <a:gd name="T31" fmla="*/ 101 h 805"/>
                  <a:gd name="T32" fmla="*/ 827 w 1445"/>
                  <a:gd name="T33" fmla="*/ 152 h 805"/>
                  <a:gd name="T34" fmla="*/ 855 w 1445"/>
                  <a:gd name="T35" fmla="*/ 197 h 805"/>
                  <a:gd name="T36" fmla="*/ 908 w 1445"/>
                  <a:gd name="T37" fmla="*/ 253 h 805"/>
                  <a:gd name="T38" fmla="*/ 959 w 1445"/>
                  <a:gd name="T39" fmla="*/ 287 h 805"/>
                  <a:gd name="T40" fmla="*/ 1017 w 1445"/>
                  <a:gd name="T41" fmla="*/ 318 h 805"/>
                  <a:gd name="T42" fmla="*/ 1085 w 1445"/>
                  <a:gd name="T43" fmla="*/ 345 h 805"/>
                  <a:gd name="T44" fmla="*/ 1133 w 1445"/>
                  <a:gd name="T45" fmla="*/ 362 h 805"/>
                  <a:gd name="T46" fmla="*/ 1177 w 1445"/>
                  <a:gd name="T47" fmla="*/ 381 h 805"/>
                  <a:gd name="T48" fmla="*/ 1227 w 1445"/>
                  <a:gd name="T49" fmla="*/ 410 h 805"/>
                  <a:gd name="T50" fmla="*/ 1276 w 1445"/>
                  <a:gd name="T51" fmla="*/ 451 h 805"/>
                  <a:gd name="T52" fmla="*/ 1324 w 1445"/>
                  <a:gd name="T53" fmla="*/ 499 h 805"/>
                  <a:gd name="T54" fmla="*/ 1367 w 1445"/>
                  <a:gd name="T55" fmla="*/ 547 h 805"/>
                  <a:gd name="T56" fmla="*/ 1403 w 1445"/>
                  <a:gd name="T57" fmla="*/ 595 h 805"/>
                  <a:gd name="T58" fmla="*/ 1437 w 1445"/>
                  <a:gd name="T59" fmla="*/ 651 h 805"/>
                  <a:gd name="T60" fmla="*/ 1442 w 1445"/>
                  <a:gd name="T61" fmla="*/ 697 h 805"/>
                  <a:gd name="T62" fmla="*/ 1409 w 1445"/>
                  <a:gd name="T63" fmla="*/ 682 h 805"/>
                  <a:gd name="T64" fmla="*/ 1382 w 1445"/>
                  <a:gd name="T65" fmla="*/ 627 h 805"/>
                  <a:gd name="T66" fmla="*/ 1353 w 1445"/>
                  <a:gd name="T67" fmla="*/ 583 h 805"/>
                  <a:gd name="T68" fmla="*/ 1316 w 1445"/>
                  <a:gd name="T69" fmla="*/ 533 h 805"/>
                  <a:gd name="T70" fmla="*/ 1268 w 1445"/>
                  <a:gd name="T71" fmla="*/ 484 h 805"/>
                  <a:gd name="T72" fmla="*/ 1211 w 1445"/>
                  <a:gd name="T73" fmla="*/ 439 h 805"/>
                  <a:gd name="T74" fmla="*/ 1147 w 1445"/>
                  <a:gd name="T75" fmla="*/ 402 h 805"/>
                  <a:gd name="T76" fmla="*/ 1083 w 1445"/>
                  <a:gd name="T77" fmla="*/ 379 h 805"/>
                  <a:gd name="T78" fmla="*/ 1037 w 1445"/>
                  <a:gd name="T79" fmla="*/ 364 h 805"/>
                  <a:gd name="T80" fmla="*/ 983 w 1445"/>
                  <a:gd name="T81" fmla="*/ 344 h 805"/>
                  <a:gd name="T82" fmla="*/ 926 w 1445"/>
                  <a:gd name="T83" fmla="*/ 315 h 805"/>
                  <a:gd name="T84" fmla="*/ 867 w 1445"/>
                  <a:gd name="T85" fmla="*/ 272 h 805"/>
                  <a:gd name="T86" fmla="*/ 821 w 1445"/>
                  <a:gd name="T87" fmla="*/ 216 h 805"/>
                  <a:gd name="T88" fmla="*/ 788 w 1445"/>
                  <a:gd name="T89" fmla="*/ 164 h 805"/>
                  <a:gd name="T90" fmla="*/ 727 w 1445"/>
                  <a:gd name="T91" fmla="*/ 45 h 805"/>
                  <a:gd name="T92" fmla="*/ 682 w 1445"/>
                  <a:gd name="T93" fmla="*/ 53 h 805"/>
                  <a:gd name="T94" fmla="*/ 626 w 1445"/>
                  <a:gd name="T95" fmla="*/ 67 h 805"/>
                  <a:gd name="T96" fmla="*/ 575 w 1445"/>
                  <a:gd name="T97" fmla="*/ 75 h 805"/>
                  <a:gd name="T98" fmla="*/ 534 w 1445"/>
                  <a:gd name="T99" fmla="*/ 82 h 805"/>
                  <a:gd name="T100" fmla="*/ 479 w 1445"/>
                  <a:gd name="T101" fmla="*/ 87 h 805"/>
                  <a:gd name="T102" fmla="*/ 428 w 1445"/>
                  <a:gd name="T103" fmla="*/ 93 h 805"/>
                  <a:gd name="T104" fmla="*/ 382 w 1445"/>
                  <a:gd name="T105" fmla="*/ 94 h 805"/>
                  <a:gd name="T106" fmla="*/ 315 w 1445"/>
                  <a:gd name="T107" fmla="*/ 94 h 805"/>
                  <a:gd name="T108" fmla="*/ 244 w 1445"/>
                  <a:gd name="T109" fmla="*/ 106 h 805"/>
                  <a:gd name="T110" fmla="*/ 191 w 1445"/>
                  <a:gd name="T111" fmla="*/ 125 h 805"/>
                  <a:gd name="T112" fmla="*/ 141 w 1445"/>
                  <a:gd name="T113" fmla="*/ 145 h 805"/>
                  <a:gd name="T114" fmla="*/ 88 w 1445"/>
                  <a:gd name="T115" fmla="*/ 175 h 805"/>
                  <a:gd name="T116" fmla="*/ 39 w 1445"/>
                  <a:gd name="T117" fmla="*/ 212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5" h="805">
                    <a:moveTo>
                      <a:pt x="0" y="185"/>
                    </a:moveTo>
                    <a:lnTo>
                      <a:pt x="0" y="183"/>
                    </a:lnTo>
                    <a:lnTo>
                      <a:pt x="6" y="178"/>
                    </a:lnTo>
                    <a:lnTo>
                      <a:pt x="10" y="175"/>
                    </a:lnTo>
                    <a:lnTo>
                      <a:pt x="15" y="171"/>
                    </a:lnTo>
                    <a:lnTo>
                      <a:pt x="20" y="168"/>
                    </a:lnTo>
                    <a:lnTo>
                      <a:pt x="27" y="164"/>
                    </a:lnTo>
                    <a:lnTo>
                      <a:pt x="32" y="159"/>
                    </a:lnTo>
                    <a:lnTo>
                      <a:pt x="40" y="154"/>
                    </a:lnTo>
                    <a:lnTo>
                      <a:pt x="49" y="149"/>
                    </a:lnTo>
                    <a:lnTo>
                      <a:pt x="58" y="144"/>
                    </a:lnTo>
                    <a:lnTo>
                      <a:pt x="68" y="139"/>
                    </a:lnTo>
                    <a:lnTo>
                      <a:pt x="78" y="134"/>
                    </a:lnTo>
                    <a:lnTo>
                      <a:pt x="83" y="130"/>
                    </a:lnTo>
                    <a:lnTo>
                      <a:pt x="88" y="128"/>
                    </a:lnTo>
                    <a:lnTo>
                      <a:pt x="93" y="125"/>
                    </a:lnTo>
                    <a:lnTo>
                      <a:pt x="100" y="122"/>
                    </a:lnTo>
                    <a:lnTo>
                      <a:pt x="105" y="118"/>
                    </a:lnTo>
                    <a:lnTo>
                      <a:pt x="112" y="116"/>
                    </a:lnTo>
                    <a:lnTo>
                      <a:pt x="117" y="111"/>
                    </a:lnTo>
                    <a:lnTo>
                      <a:pt x="124" y="110"/>
                    </a:lnTo>
                    <a:lnTo>
                      <a:pt x="129" y="106"/>
                    </a:lnTo>
                    <a:lnTo>
                      <a:pt x="136" y="103"/>
                    </a:lnTo>
                    <a:lnTo>
                      <a:pt x="141" y="99"/>
                    </a:lnTo>
                    <a:lnTo>
                      <a:pt x="150" y="98"/>
                    </a:lnTo>
                    <a:lnTo>
                      <a:pt x="155" y="94"/>
                    </a:lnTo>
                    <a:lnTo>
                      <a:pt x="162" y="93"/>
                    </a:lnTo>
                    <a:lnTo>
                      <a:pt x="167" y="89"/>
                    </a:lnTo>
                    <a:lnTo>
                      <a:pt x="175" y="86"/>
                    </a:lnTo>
                    <a:lnTo>
                      <a:pt x="180" y="84"/>
                    </a:lnTo>
                    <a:lnTo>
                      <a:pt x="189" y="81"/>
                    </a:lnTo>
                    <a:lnTo>
                      <a:pt x="196" y="77"/>
                    </a:lnTo>
                    <a:lnTo>
                      <a:pt x="203" y="75"/>
                    </a:lnTo>
                    <a:lnTo>
                      <a:pt x="209" y="74"/>
                    </a:lnTo>
                    <a:lnTo>
                      <a:pt x="218" y="70"/>
                    </a:lnTo>
                    <a:lnTo>
                      <a:pt x="225" y="69"/>
                    </a:lnTo>
                    <a:lnTo>
                      <a:pt x="232" y="67"/>
                    </a:lnTo>
                    <a:lnTo>
                      <a:pt x="238" y="64"/>
                    </a:lnTo>
                    <a:lnTo>
                      <a:pt x="247" y="62"/>
                    </a:lnTo>
                    <a:lnTo>
                      <a:pt x="254" y="60"/>
                    </a:lnTo>
                    <a:lnTo>
                      <a:pt x="262" y="60"/>
                    </a:lnTo>
                    <a:lnTo>
                      <a:pt x="269" y="58"/>
                    </a:lnTo>
                    <a:lnTo>
                      <a:pt x="276" y="57"/>
                    </a:lnTo>
                    <a:lnTo>
                      <a:pt x="285" y="55"/>
                    </a:lnTo>
                    <a:lnTo>
                      <a:pt x="293" y="53"/>
                    </a:lnTo>
                    <a:lnTo>
                      <a:pt x="300" y="53"/>
                    </a:lnTo>
                    <a:lnTo>
                      <a:pt x="307" y="52"/>
                    </a:lnTo>
                    <a:lnTo>
                      <a:pt x="315" y="52"/>
                    </a:lnTo>
                    <a:lnTo>
                      <a:pt x="322" y="52"/>
                    </a:lnTo>
                    <a:lnTo>
                      <a:pt x="329" y="52"/>
                    </a:lnTo>
                    <a:lnTo>
                      <a:pt x="336" y="50"/>
                    </a:lnTo>
                    <a:lnTo>
                      <a:pt x="343" y="50"/>
                    </a:lnTo>
                    <a:lnTo>
                      <a:pt x="351" y="50"/>
                    </a:lnTo>
                    <a:lnTo>
                      <a:pt x="356" y="50"/>
                    </a:lnTo>
                    <a:lnTo>
                      <a:pt x="363" y="50"/>
                    </a:lnTo>
                    <a:lnTo>
                      <a:pt x="368" y="50"/>
                    </a:lnTo>
                    <a:lnTo>
                      <a:pt x="377" y="50"/>
                    </a:lnTo>
                    <a:lnTo>
                      <a:pt x="382" y="48"/>
                    </a:lnTo>
                    <a:lnTo>
                      <a:pt x="387" y="48"/>
                    </a:lnTo>
                    <a:lnTo>
                      <a:pt x="392" y="48"/>
                    </a:lnTo>
                    <a:lnTo>
                      <a:pt x="399" y="48"/>
                    </a:lnTo>
                    <a:lnTo>
                      <a:pt x="404" y="48"/>
                    </a:lnTo>
                    <a:lnTo>
                      <a:pt x="411" y="48"/>
                    </a:lnTo>
                    <a:lnTo>
                      <a:pt x="416" y="48"/>
                    </a:lnTo>
                    <a:lnTo>
                      <a:pt x="423" y="50"/>
                    </a:lnTo>
                    <a:lnTo>
                      <a:pt x="431" y="50"/>
                    </a:lnTo>
                    <a:lnTo>
                      <a:pt x="442" y="50"/>
                    </a:lnTo>
                    <a:lnTo>
                      <a:pt x="447" y="50"/>
                    </a:lnTo>
                    <a:lnTo>
                      <a:pt x="452" y="50"/>
                    </a:lnTo>
                    <a:lnTo>
                      <a:pt x="455" y="50"/>
                    </a:lnTo>
                    <a:lnTo>
                      <a:pt x="462" y="50"/>
                    </a:lnTo>
                    <a:lnTo>
                      <a:pt x="471" y="50"/>
                    </a:lnTo>
                    <a:lnTo>
                      <a:pt x="481" y="50"/>
                    </a:lnTo>
                    <a:lnTo>
                      <a:pt x="489" y="50"/>
                    </a:lnTo>
                    <a:lnTo>
                      <a:pt x="500" y="50"/>
                    </a:lnTo>
                    <a:lnTo>
                      <a:pt x="510" y="48"/>
                    </a:lnTo>
                    <a:lnTo>
                      <a:pt x="520" y="48"/>
                    </a:lnTo>
                    <a:lnTo>
                      <a:pt x="524" y="46"/>
                    </a:lnTo>
                    <a:lnTo>
                      <a:pt x="529" y="46"/>
                    </a:lnTo>
                    <a:lnTo>
                      <a:pt x="534" y="46"/>
                    </a:lnTo>
                    <a:lnTo>
                      <a:pt x="539" y="46"/>
                    </a:lnTo>
                    <a:lnTo>
                      <a:pt x="544" y="45"/>
                    </a:lnTo>
                    <a:lnTo>
                      <a:pt x="549" y="45"/>
                    </a:lnTo>
                    <a:lnTo>
                      <a:pt x="556" y="41"/>
                    </a:lnTo>
                    <a:lnTo>
                      <a:pt x="561" y="41"/>
                    </a:lnTo>
                    <a:lnTo>
                      <a:pt x="566" y="40"/>
                    </a:lnTo>
                    <a:lnTo>
                      <a:pt x="573" y="40"/>
                    </a:lnTo>
                    <a:lnTo>
                      <a:pt x="580" y="38"/>
                    </a:lnTo>
                    <a:lnTo>
                      <a:pt x="585" y="38"/>
                    </a:lnTo>
                    <a:lnTo>
                      <a:pt x="592" y="36"/>
                    </a:lnTo>
                    <a:lnTo>
                      <a:pt x="597" y="34"/>
                    </a:lnTo>
                    <a:lnTo>
                      <a:pt x="604" y="33"/>
                    </a:lnTo>
                    <a:lnTo>
                      <a:pt x="611" y="31"/>
                    </a:lnTo>
                    <a:lnTo>
                      <a:pt x="617" y="29"/>
                    </a:lnTo>
                    <a:lnTo>
                      <a:pt x="624" y="28"/>
                    </a:lnTo>
                    <a:lnTo>
                      <a:pt x="633" y="26"/>
                    </a:lnTo>
                    <a:lnTo>
                      <a:pt x="641" y="24"/>
                    </a:lnTo>
                    <a:lnTo>
                      <a:pt x="648" y="21"/>
                    </a:lnTo>
                    <a:lnTo>
                      <a:pt x="657" y="17"/>
                    </a:lnTo>
                    <a:lnTo>
                      <a:pt x="665" y="16"/>
                    </a:lnTo>
                    <a:lnTo>
                      <a:pt x="674" y="14"/>
                    </a:lnTo>
                    <a:lnTo>
                      <a:pt x="681" y="11"/>
                    </a:lnTo>
                    <a:lnTo>
                      <a:pt x="691" y="7"/>
                    </a:lnTo>
                    <a:lnTo>
                      <a:pt x="699" y="5"/>
                    </a:lnTo>
                    <a:lnTo>
                      <a:pt x="710" y="2"/>
                    </a:lnTo>
                    <a:lnTo>
                      <a:pt x="716" y="0"/>
                    </a:lnTo>
                    <a:lnTo>
                      <a:pt x="723" y="0"/>
                    </a:lnTo>
                    <a:lnTo>
                      <a:pt x="732" y="0"/>
                    </a:lnTo>
                    <a:lnTo>
                      <a:pt x="740" y="0"/>
                    </a:lnTo>
                    <a:lnTo>
                      <a:pt x="747" y="0"/>
                    </a:lnTo>
                    <a:lnTo>
                      <a:pt x="752" y="2"/>
                    </a:lnTo>
                    <a:lnTo>
                      <a:pt x="756" y="2"/>
                    </a:lnTo>
                    <a:lnTo>
                      <a:pt x="759" y="4"/>
                    </a:lnTo>
                    <a:lnTo>
                      <a:pt x="759" y="5"/>
                    </a:lnTo>
                    <a:lnTo>
                      <a:pt x="761" y="12"/>
                    </a:lnTo>
                    <a:lnTo>
                      <a:pt x="763" y="16"/>
                    </a:lnTo>
                    <a:lnTo>
                      <a:pt x="764" y="21"/>
                    </a:lnTo>
                    <a:lnTo>
                      <a:pt x="768" y="26"/>
                    </a:lnTo>
                    <a:lnTo>
                      <a:pt x="771" y="34"/>
                    </a:lnTo>
                    <a:lnTo>
                      <a:pt x="773" y="40"/>
                    </a:lnTo>
                    <a:lnTo>
                      <a:pt x="776" y="48"/>
                    </a:lnTo>
                    <a:lnTo>
                      <a:pt x="780" y="57"/>
                    </a:lnTo>
                    <a:lnTo>
                      <a:pt x="785" y="67"/>
                    </a:lnTo>
                    <a:lnTo>
                      <a:pt x="788" y="75"/>
                    </a:lnTo>
                    <a:lnTo>
                      <a:pt x="792" y="86"/>
                    </a:lnTo>
                    <a:lnTo>
                      <a:pt x="795" y="91"/>
                    </a:lnTo>
                    <a:lnTo>
                      <a:pt x="798" y="96"/>
                    </a:lnTo>
                    <a:lnTo>
                      <a:pt x="800" y="101"/>
                    </a:lnTo>
                    <a:lnTo>
                      <a:pt x="803" y="106"/>
                    </a:lnTo>
                    <a:lnTo>
                      <a:pt x="809" y="116"/>
                    </a:lnTo>
                    <a:lnTo>
                      <a:pt x="814" y="125"/>
                    </a:lnTo>
                    <a:lnTo>
                      <a:pt x="815" y="130"/>
                    </a:lnTo>
                    <a:lnTo>
                      <a:pt x="819" y="135"/>
                    </a:lnTo>
                    <a:lnTo>
                      <a:pt x="822" y="142"/>
                    </a:lnTo>
                    <a:lnTo>
                      <a:pt x="824" y="147"/>
                    </a:lnTo>
                    <a:lnTo>
                      <a:pt x="827" y="152"/>
                    </a:lnTo>
                    <a:lnTo>
                      <a:pt x="831" y="157"/>
                    </a:lnTo>
                    <a:lnTo>
                      <a:pt x="832" y="163"/>
                    </a:lnTo>
                    <a:lnTo>
                      <a:pt x="836" y="168"/>
                    </a:lnTo>
                    <a:lnTo>
                      <a:pt x="839" y="171"/>
                    </a:lnTo>
                    <a:lnTo>
                      <a:pt x="843" y="178"/>
                    </a:lnTo>
                    <a:lnTo>
                      <a:pt x="846" y="181"/>
                    </a:lnTo>
                    <a:lnTo>
                      <a:pt x="850" y="188"/>
                    </a:lnTo>
                    <a:lnTo>
                      <a:pt x="855" y="197"/>
                    </a:lnTo>
                    <a:lnTo>
                      <a:pt x="862" y="205"/>
                    </a:lnTo>
                    <a:lnTo>
                      <a:pt x="868" y="214"/>
                    </a:lnTo>
                    <a:lnTo>
                      <a:pt x="875" y="222"/>
                    </a:lnTo>
                    <a:lnTo>
                      <a:pt x="880" y="229"/>
                    </a:lnTo>
                    <a:lnTo>
                      <a:pt x="889" y="236"/>
                    </a:lnTo>
                    <a:lnTo>
                      <a:pt x="894" y="243"/>
                    </a:lnTo>
                    <a:lnTo>
                      <a:pt x="902" y="250"/>
                    </a:lnTo>
                    <a:lnTo>
                      <a:pt x="908" y="253"/>
                    </a:lnTo>
                    <a:lnTo>
                      <a:pt x="914" y="258"/>
                    </a:lnTo>
                    <a:lnTo>
                      <a:pt x="920" y="262"/>
                    </a:lnTo>
                    <a:lnTo>
                      <a:pt x="926" y="267"/>
                    </a:lnTo>
                    <a:lnTo>
                      <a:pt x="931" y="270"/>
                    </a:lnTo>
                    <a:lnTo>
                      <a:pt x="938" y="275"/>
                    </a:lnTo>
                    <a:lnTo>
                      <a:pt x="945" y="280"/>
                    </a:lnTo>
                    <a:lnTo>
                      <a:pt x="952" y="284"/>
                    </a:lnTo>
                    <a:lnTo>
                      <a:pt x="959" y="287"/>
                    </a:lnTo>
                    <a:lnTo>
                      <a:pt x="966" y="292"/>
                    </a:lnTo>
                    <a:lnTo>
                      <a:pt x="972" y="294"/>
                    </a:lnTo>
                    <a:lnTo>
                      <a:pt x="979" y="299"/>
                    </a:lnTo>
                    <a:lnTo>
                      <a:pt x="986" y="303"/>
                    </a:lnTo>
                    <a:lnTo>
                      <a:pt x="993" y="306"/>
                    </a:lnTo>
                    <a:lnTo>
                      <a:pt x="1001" y="309"/>
                    </a:lnTo>
                    <a:lnTo>
                      <a:pt x="1010" y="315"/>
                    </a:lnTo>
                    <a:lnTo>
                      <a:pt x="1017" y="318"/>
                    </a:lnTo>
                    <a:lnTo>
                      <a:pt x="1024" y="321"/>
                    </a:lnTo>
                    <a:lnTo>
                      <a:pt x="1032" y="325"/>
                    </a:lnTo>
                    <a:lnTo>
                      <a:pt x="1041" y="328"/>
                    </a:lnTo>
                    <a:lnTo>
                      <a:pt x="1049" y="332"/>
                    </a:lnTo>
                    <a:lnTo>
                      <a:pt x="1058" y="335"/>
                    </a:lnTo>
                    <a:lnTo>
                      <a:pt x="1066" y="338"/>
                    </a:lnTo>
                    <a:lnTo>
                      <a:pt x="1077" y="342"/>
                    </a:lnTo>
                    <a:lnTo>
                      <a:pt x="1085" y="345"/>
                    </a:lnTo>
                    <a:lnTo>
                      <a:pt x="1095" y="350"/>
                    </a:lnTo>
                    <a:lnTo>
                      <a:pt x="1100" y="350"/>
                    </a:lnTo>
                    <a:lnTo>
                      <a:pt x="1106" y="352"/>
                    </a:lnTo>
                    <a:lnTo>
                      <a:pt x="1111" y="354"/>
                    </a:lnTo>
                    <a:lnTo>
                      <a:pt x="1116" y="357"/>
                    </a:lnTo>
                    <a:lnTo>
                      <a:pt x="1121" y="359"/>
                    </a:lnTo>
                    <a:lnTo>
                      <a:pt x="1126" y="361"/>
                    </a:lnTo>
                    <a:lnTo>
                      <a:pt x="1133" y="362"/>
                    </a:lnTo>
                    <a:lnTo>
                      <a:pt x="1138" y="366"/>
                    </a:lnTo>
                    <a:lnTo>
                      <a:pt x="1143" y="368"/>
                    </a:lnTo>
                    <a:lnTo>
                      <a:pt x="1148" y="369"/>
                    </a:lnTo>
                    <a:lnTo>
                      <a:pt x="1155" y="371"/>
                    </a:lnTo>
                    <a:lnTo>
                      <a:pt x="1160" y="374"/>
                    </a:lnTo>
                    <a:lnTo>
                      <a:pt x="1167" y="376"/>
                    </a:lnTo>
                    <a:lnTo>
                      <a:pt x="1172" y="378"/>
                    </a:lnTo>
                    <a:lnTo>
                      <a:pt x="1177" y="381"/>
                    </a:lnTo>
                    <a:lnTo>
                      <a:pt x="1184" y="385"/>
                    </a:lnTo>
                    <a:lnTo>
                      <a:pt x="1189" y="388"/>
                    </a:lnTo>
                    <a:lnTo>
                      <a:pt x="1196" y="390"/>
                    </a:lnTo>
                    <a:lnTo>
                      <a:pt x="1203" y="393"/>
                    </a:lnTo>
                    <a:lnTo>
                      <a:pt x="1208" y="398"/>
                    </a:lnTo>
                    <a:lnTo>
                      <a:pt x="1215" y="402"/>
                    </a:lnTo>
                    <a:lnTo>
                      <a:pt x="1220" y="405"/>
                    </a:lnTo>
                    <a:lnTo>
                      <a:pt x="1227" y="410"/>
                    </a:lnTo>
                    <a:lnTo>
                      <a:pt x="1234" y="415"/>
                    </a:lnTo>
                    <a:lnTo>
                      <a:pt x="1239" y="419"/>
                    </a:lnTo>
                    <a:lnTo>
                      <a:pt x="1246" y="424"/>
                    </a:lnTo>
                    <a:lnTo>
                      <a:pt x="1252" y="429"/>
                    </a:lnTo>
                    <a:lnTo>
                      <a:pt x="1259" y="436"/>
                    </a:lnTo>
                    <a:lnTo>
                      <a:pt x="1264" y="439"/>
                    </a:lnTo>
                    <a:lnTo>
                      <a:pt x="1271" y="446"/>
                    </a:lnTo>
                    <a:lnTo>
                      <a:pt x="1276" y="451"/>
                    </a:lnTo>
                    <a:lnTo>
                      <a:pt x="1283" y="456"/>
                    </a:lnTo>
                    <a:lnTo>
                      <a:pt x="1288" y="461"/>
                    </a:lnTo>
                    <a:lnTo>
                      <a:pt x="1295" y="468"/>
                    </a:lnTo>
                    <a:lnTo>
                      <a:pt x="1300" y="473"/>
                    </a:lnTo>
                    <a:lnTo>
                      <a:pt x="1307" y="480"/>
                    </a:lnTo>
                    <a:lnTo>
                      <a:pt x="1312" y="485"/>
                    </a:lnTo>
                    <a:lnTo>
                      <a:pt x="1317" y="492"/>
                    </a:lnTo>
                    <a:lnTo>
                      <a:pt x="1324" y="499"/>
                    </a:lnTo>
                    <a:lnTo>
                      <a:pt x="1329" y="506"/>
                    </a:lnTo>
                    <a:lnTo>
                      <a:pt x="1336" y="511"/>
                    </a:lnTo>
                    <a:lnTo>
                      <a:pt x="1341" y="518"/>
                    </a:lnTo>
                    <a:lnTo>
                      <a:pt x="1346" y="523"/>
                    </a:lnTo>
                    <a:lnTo>
                      <a:pt x="1353" y="530"/>
                    </a:lnTo>
                    <a:lnTo>
                      <a:pt x="1358" y="535"/>
                    </a:lnTo>
                    <a:lnTo>
                      <a:pt x="1362" y="542"/>
                    </a:lnTo>
                    <a:lnTo>
                      <a:pt x="1367" y="547"/>
                    </a:lnTo>
                    <a:lnTo>
                      <a:pt x="1372" y="554"/>
                    </a:lnTo>
                    <a:lnTo>
                      <a:pt x="1377" y="559"/>
                    </a:lnTo>
                    <a:lnTo>
                      <a:pt x="1382" y="566"/>
                    </a:lnTo>
                    <a:lnTo>
                      <a:pt x="1386" y="571"/>
                    </a:lnTo>
                    <a:lnTo>
                      <a:pt x="1392" y="578"/>
                    </a:lnTo>
                    <a:lnTo>
                      <a:pt x="1396" y="583"/>
                    </a:lnTo>
                    <a:lnTo>
                      <a:pt x="1399" y="590"/>
                    </a:lnTo>
                    <a:lnTo>
                      <a:pt x="1403" y="595"/>
                    </a:lnTo>
                    <a:lnTo>
                      <a:pt x="1408" y="602"/>
                    </a:lnTo>
                    <a:lnTo>
                      <a:pt x="1411" y="607"/>
                    </a:lnTo>
                    <a:lnTo>
                      <a:pt x="1415" y="612"/>
                    </a:lnTo>
                    <a:lnTo>
                      <a:pt x="1418" y="617"/>
                    </a:lnTo>
                    <a:lnTo>
                      <a:pt x="1421" y="624"/>
                    </a:lnTo>
                    <a:lnTo>
                      <a:pt x="1426" y="632"/>
                    </a:lnTo>
                    <a:lnTo>
                      <a:pt x="1432" y="643"/>
                    </a:lnTo>
                    <a:lnTo>
                      <a:pt x="1437" y="651"/>
                    </a:lnTo>
                    <a:lnTo>
                      <a:pt x="1440" y="660"/>
                    </a:lnTo>
                    <a:lnTo>
                      <a:pt x="1442" y="666"/>
                    </a:lnTo>
                    <a:lnTo>
                      <a:pt x="1445" y="673"/>
                    </a:lnTo>
                    <a:lnTo>
                      <a:pt x="1445" y="678"/>
                    </a:lnTo>
                    <a:lnTo>
                      <a:pt x="1445" y="684"/>
                    </a:lnTo>
                    <a:lnTo>
                      <a:pt x="1444" y="689"/>
                    </a:lnTo>
                    <a:lnTo>
                      <a:pt x="1442" y="695"/>
                    </a:lnTo>
                    <a:lnTo>
                      <a:pt x="1442" y="697"/>
                    </a:lnTo>
                    <a:lnTo>
                      <a:pt x="1442" y="701"/>
                    </a:lnTo>
                    <a:lnTo>
                      <a:pt x="1442" y="702"/>
                    </a:lnTo>
                    <a:lnTo>
                      <a:pt x="1442" y="704"/>
                    </a:lnTo>
                    <a:lnTo>
                      <a:pt x="1256" y="805"/>
                    </a:lnTo>
                    <a:lnTo>
                      <a:pt x="1242" y="777"/>
                    </a:lnTo>
                    <a:lnTo>
                      <a:pt x="1411" y="684"/>
                    </a:lnTo>
                    <a:lnTo>
                      <a:pt x="1411" y="684"/>
                    </a:lnTo>
                    <a:lnTo>
                      <a:pt x="1409" y="682"/>
                    </a:lnTo>
                    <a:lnTo>
                      <a:pt x="1408" y="677"/>
                    </a:lnTo>
                    <a:lnTo>
                      <a:pt x="1406" y="673"/>
                    </a:lnTo>
                    <a:lnTo>
                      <a:pt x="1403" y="666"/>
                    </a:lnTo>
                    <a:lnTo>
                      <a:pt x="1401" y="661"/>
                    </a:lnTo>
                    <a:lnTo>
                      <a:pt x="1396" y="653"/>
                    </a:lnTo>
                    <a:lnTo>
                      <a:pt x="1392" y="646"/>
                    </a:lnTo>
                    <a:lnTo>
                      <a:pt x="1387" y="636"/>
                    </a:lnTo>
                    <a:lnTo>
                      <a:pt x="1382" y="627"/>
                    </a:lnTo>
                    <a:lnTo>
                      <a:pt x="1377" y="620"/>
                    </a:lnTo>
                    <a:lnTo>
                      <a:pt x="1375" y="617"/>
                    </a:lnTo>
                    <a:lnTo>
                      <a:pt x="1372" y="612"/>
                    </a:lnTo>
                    <a:lnTo>
                      <a:pt x="1368" y="607"/>
                    </a:lnTo>
                    <a:lnTo>
                      <a:pt x="1363" y="600"/>
                    </a:lnTo>
                    <a:lnTo>
                      <a:pt x="1360" y="595"/>
                    </a:lnTo>
                    <a:lnTo>
                      <a:pt x="1357" y="590"/>
                    </a:lnTo>
                    <a:lnTo>
                      <a:pt x="1353" y="583"/>
                    </a:lnTo>
                    <a:lnTo>
                      <a:pt x="1348" y="578"/>
                    </a:lnTo>
                    <a:lnTo>
                      <a:pt x="1345" y="571"/>
                    </a:lnTo>
                    <a:lnTo>
                      <a:pt x="1339" y="566"/>
                    </a:lnTo>
                    <a:lnTo>
                      <a:pt x="1336" y="559"/>
                    </a:lnTo>
                    <a:lnTo>
                      <a:pt x="1331" y="552"/>
                    </a:lnTo>
                    <a:lnTo>
                      <a:pt x="1326" y="547"/>
                    </a:lnTo>
                    <a:lnTo>
                      <a:pt x="1321" y="540"/>
                    </a:lnTo>
                    <a:lnTo>
                      <a:pt x="1316" y="533"/>
                    </a:lnTo>
                    <a:lnTo>
                      <a:pt x="1310" y="528"/>
                    </a:lnTo>
                    <a:lnTo>
                      <a:pt x="1304" y="521"/>
                    </a:lnTo>
                    <a:lnTo>
                      <a:pt x="1298" y="514"/>
                    </a:lnTo>
                    <a:lnTo>
                      <a:pt x="1293" y="509"/>
                    </a:lnTo>
                    <a:lnTo>
                      <a:pt x="1287" y="502"/>
                    </a:lnTo>
                    <a:lnTo>
                      <a:pt x="1280" y="496"/>
                    </a:lnTo>
                    <a:lnTo>
                      <a:pt x="1275" y="489"/>
                    </a:lnTo>
                    <a:lnTo>
                      <a:pt x="1268" y="484"/>
                    </a:lnTo>
                    <a:lnTo>
                      <a:pt x="1261" y="477"/>
                    </a:lnTo>
                    <a:lnTo>
                      <a:pt x="1254" y="472"/>
                    </a:lnTo>
                    <a:lnTo>
                      <a:pt x="1249" y="467"/>
                    </a:lnTo>
                    <a:lnTo>
                      <a:pt x="1242" y="461"/>
                    </a:lnTo>
                    <a:lnTo>
                      <a:pt x="1234" y="455"/>
                    </a:lnTo>
                    <a:lnTo>
                      <a:pt x="1227" y="450"/>
                    </a:lnTo>
                    <a:lnTo>
                      <a:pt x="1220" y="443"/>
                    </a:lnTo>
                    <a:lnTo>
                      <a:pt x="1211" y="439"/>
                    </a:lnTo>
                    <a:lnTo>
                      <a:pt x="1205" y="434"/>
                    </a:lnTo>
                    <a:lnTo>
                      <a:pt x="1196" y="427"/>
                    </a:lnTo>
                    <a:lnTo>
                      <a:pt x="1189" y="424"/>
                    </a:lnTo>
                    <a:lnTo>
                      <a:pt x="1181" y="419"/>
                    </a:lnTo>
                    <a:lnTo>
                      <a:pt x="1172" y="414"/>
                    </a:lnTo>
                    <a:lnTo>
                      <a:pt x="1164" y="410"/>
                    </a:lnTo>
                    <a:lnTo>
                      <a:pt x="1155" y="405"/>
                    </a:lnTo>
                    <a:lnTo>
                      <a:pt x="1147" y="402"/>
                    </a:lnTo>
                    <a:lnTo>
                      <a:pt x="1138" y="398"/>
                    </a:lnTo>
                    <a:lnTo>
                      <a:pt x="1129" y="395"/>
                    </a:lnTo>
                    <a:lnTo>
                      <a:pt x="1119" y="391"/>
                    </a:lnTo>
                    <a:lnTo>
                      <a:pt x="1111" y="390"/>
                    </a:lnTo>
                    <a:lnTo>
                      <a:pt x="1102" y="385"/>
                    </a:lnTo>
                    <a:lnTo>
                      <a:pt x="1094" y="383"/>
                    </a:lnTo>
                    <a:lnTo>
                      <a:pt x="1089" y="381"/>
                    </a:lnTo>
                    <a:lnTo>
                      <a:pt x="1083" y="379"/>
                    </a:lnTo>
                    <a:lnTo>
                      <a:pt x="1078" y="378"/>
                    </a:lnTo>
                    <a:lnTo>
                      <a:pt x="1073" y="378"/>
                    </a:lnTo>
                    <a:lnTo>
                      <a:pt x="1066" y="374"/>
                    </a:lnTo>
                    <a:lnTo>
                      <a:pt x="1061" y="373"/>
                    </a:lnTo>
                    <a:lnTo>
                      <a:pt x="1056" y="371"/>
                    </a:lnTo>
                    <a:lnTo>
                      <a:pt x="1051" y="369"/>
                    </a:lnTo>
                    <a:lnTo>
                      <a:pt x="1044" y="366"/>
                    </a:lnTo>
                    <a:lnTo>
                      <a:pt x="1037" y="364"/>
                    </a:lnTo>
                    <a:lnTo>
                      <a:pt x="1030" y="362"/>
                    </a:lnTo>
                    <a:lnTo>
                      <a:pt x="1025" y="361"/>
                    </a:lnTo>
                    <a:lnTo>
                      <a:pt x="1019" y="357"/>
                    </a:lnTo>
                    <a:lnTo>
                      <a:pt x="1012" y="356"/>
                    </a:lnTo>
                    <a:lnTo>
                      <a:pt x="1005" y="352"/>
                    </a:lnTo>
                    <a:lnTo>
                      <a:pt x="998" y="350"/>
                    </a:lnTo>
                    <a:lnTo>
                      <a:pt x="991" y="345"/>
                    </a:lnTo>
                    <a:lnTo>
                      <a:pt x="983" y="344"/>
                    </a:lnTo>
                    <a:lnTo>
                      <a:pt x="976" y="340"/>
                    </a:lnTo>
                    <a:lnTo>
                      <a:pt x="969" y="337"/>
                    </a:lnTo>
                    <a:lnTo>
                      <a:pt x="962" y="333"/>
                    </a:lnTo>
                    <a:lnTo>
                      <a:pt x="955" y="330"/>
                    </a:lnTo>
                    <a:lnTo>
                      <a:pt x="947" y="327"/>
                    </a:lnTo>
                    <a:lnTo>
                      <a:pt x="940" y="323"/>
                    </a:lnTo>
                    <a:lnTo>
                      <a:pt x="931" y="318"/>
                    </a:lnTo>
                    <a:lnTo>
                      <a:pt x="926" y="315"/>
                    </a:lnTo>
                    <a:lnTo>
                      <a:pt x="918" y="311"/>
                    </a:lnTo>
                    <a:lnTo>
                      <a:pt x="911" y="308"/>
                    </a:lnTo>
                    <a:lnTo>
                      <a:pt x="902" y="301"/>
                    </a:lnTo>
                    <a:lnTo>
                      <a:pt x="894" y="296"/>
                    </a:lnTo>
                    <a:lnTo>
                      <a:pt x="887" y="291"/>
                    </a:lnTo>
                    <a:lnTo>
                      <a:pt x="880" y="286"/>
                    </a:lnTo>
                    <a:lnTo>
                      <a:pt x="873" y="279"/>
                    </a:lnTo>
                    <a:lnTo>
                      <a:pt x="867" y="272"/>
                    </a:lnTo>
                    <a:lnTo>
                      <a:pt x="860" y="265"/>
                    </a:lnTo>
                    <a:lnTo>
                      <a:pt x="855" y="260"/>
                    </a:lnTo>
                    <a:lnTo>
                      <a:pt x="848" y="251"/>
                    </a:lnTo>
                    <a:lnTo>
                      <a:pt x="841" y="245"/>
                    </a:lnTo>
                    <a:lnTo>
                      <a:pt x="836" y="238"/>
                    </a:lnTo>
                    <a:lnTo>
                      <a:pt x="831" y="231"/>
                    </a:lnTo>
                    <a:lnTo>
                      <a:pt x="826" y="222"/>
                    </a:lnTo>
                    <a:lnTo>
                      <a:pt x="821" y="216"/>
                    </a:lnTo>
                    <a:lnTo>
                      <a:pt x="815" y="209"/>
                    </a:lnTo>
                    <a:lnTo>
                      <a:pt x="812" y="202"/>
                    </a:lnTo>
                    <a:lnTo>
                      <a:pt x="807" y="195"/>
                    </a:lnTo>
                    <a:lnTo>
                      <a:pt x="802" y="188"/>
                    </a:lnTo>
                    <a:lnTo>
                      <a:pt x="798" y="181"/>
                    </a:lnTo>
                    <a:lnTo>
                      <a:pt x="795" y="176"/>
                    </a:lnTo>
                    <a:lnTo>
                      <a:pt x="792" y="169"/>
                    </a:lnTo>
                    <a:lnTo>
                      <a:pt x="788" y="164"/>
                    </a:lnTo>
                    <a:lnTo>
                      <a:pt x="785" y="157"/>
                    </a:lnTo>
                    <a:lnTo>
                      <a:pt x="783" y="154"/>
                    </a:lnTo>
                    <a:lnTo>
                      <a:pt x="778" y="145"/>
                    </a:lnTo>
                    <a:lnTo>
                      <a:pt x="776" y="139"/>
                    </a:lnTo>
                    <a:lnTo>
                      <a:pt x="774" y="135"/>
                    </a:lnTo>
                    <a:lnTo>
                      <a:pt x="774" y="134"/>
                    </a:lnTo>
                    <a:lnTo>
                      <a:pt x="730" y="45"/>
                    </a:lnTo>
                    <a:lnTo>
                      <a:pt x="727" y="45"/>
                    </a:lnTo>
                    <a:lnTo>
                      <a:pt x="723" y="45"/>
                    </a:lnTo>
                    <a:lnTo>
                      <a:pt x="718" y="45"/>
                    </a:lnTo>
                    <a:lnTo>
                      <a:pt x="715" y="46"/>
                    </a:lnTo>
                    <a:lnTo>
                      <a:pt x="708" y="48"/>
                    </a:lnTo>
                    <a:lnTo>
                      <a:pt x="704" y="50"/>
                    </a:lnTo>
                    <a:lnTo>
                      <a:pt x="698" y="50"/>
                    </a:lnTo>
                    <a:lnTo>
                      <a:pt x="691" y="52"/>
                    </a:lnTo>
                    <a:lnTo>
                      <a:pt x="682" y="53"/>
                    </a:lnTo>
                    <a:lnTo>
                      <a:pt x="675" y="57"/>
                    </a:lnTo>
                    <a:lnTo>
                      <a:pt x="667" y="58"/>
                    </a:lnTo>
                    <a:lnTo>
                      <a:pt x="658" y="60"/>
                    </a:lnTo>
                    <a:lnTo>
                      <a:pt x="650" y="62"/>
                    </a:lnTo>
                    <a:lnTo>
                      <a:pt x="641" y="64"/>
                    </a:lnTo>
                    <a:lnTo>
                      <a:pt x="636" y="64"/>
                    </a:lnTo>
                    <a:lnTo>
                      <a:pt x="631" y="67"/>
                    </a:lnTo>
                    <a:lnTo>
                      <a:pt x="626" y="67"/>
                    </a:lnTo>
                    <a:lnTo>
                      <a:pt x="621" y="69"/>
                    </a:lnTo>
                    <a:lnTo>
                      <a:pt x="611" y="70"/>
                    </a:lnTo>
                    <a:lnTo>
                      <a:pt x="602" y="72"/>
                    </a:lnTo>
                    <a:lnTo>
                      <a:pt x="597" y="72"/>
                    </a:lnTo>
                    <a:lnTo>
                      <a:pt x="592" y="74"/>
                    </a:lnTo>
                    <a:lnTo>
                      <a:pt x="585" y="74"/>
                    </a:lnTo>
                    <a:lnTo>
                      <a:pt x="582" y="75"/>
                    </a:lnTo>
                    <a:lnTo>
                      <a:pt x="575" y="75"/>
                    </a:lnTo>
                    <a:lnTo>
                      <a:pt x="571" y="77"/>
                    </a:lnTo>
                    <a:lnTo>
                      <a:pt x="565" y="77"/>
                    </a:lnTo>
                    <a:lnTo>
                      <a:pt x="561" y="79"/>
                    </a:lnTo>
                    <a:lnTo>
                      <a:pt x="556" y="79"/>
                    </a:lnTo>
                    <a:lnTo>
                      <a:pt x="549" y="81"/>
                    </a:lnTo>
                    <a:lnTo>
                      <a:pt x="544" y="81"/>
                    </a:lnTo>
                    <a:lnTo>
                      <a:pt x="539" y="82"/>
                    </a:lnTo>
                    <a:lnTo>
                      <a:pt x="534" y="82"/>
                    </a:lnTo>
                    <a:lnTo>
                      <a:pt x="530" y="82"/>
                    </a:lnTo>
                    <a:lnTo>
                      <a:pt x="524" y="84"/>
                    </a:lnTo>
                    <a:lnTo>
                      <a:pt x="520" y="84"/>
                    </a:lnTo>
                    <a:lnTo>
                      <a:pt x="510" y="86"/>
                    </a:lnTo>
                    <a:lnTo>
                      <a:pt x="500" y="86"/>
                    </a:lnTo>
                    <a:lnTo>
                      <a:pt x="489" y="87"/>
                    </a:lnTo>
                    <a:lnTo>
                      <a:pt x="483" y="87"/>
                    </a:lnTo>
                    <a:lnTo>
                      <a:pt x="479" y="87"/>
                    </a:lnTo>
                    <a:lnTo>
                      <a:pt x="477" y="87"/>
                    </a:lnTo>
                    <a:lnTo>
                      <a:pt x="472" y="87"/>
                    </a:lnTo>
                    <a:lnTo>
                      <a:pt x="467" y="89"/>
                    </a:lnTo>
                    <a:lnTo>
                      <a:pt x="460" y="89"/>
                    </a:lnTo>
                    <a:lnTo>
                      <a:pt x="452" y="91"/>
                    </a:lnTo>
                    <a:lnTo>
                      <a:pt x="442" y="91"/>
                    </a:lnTo>
                    <a:lnTo>
                      <a:pt x="435" y="93"/>
                    </a:lnTo>
                    <a:lnTo>
                      <a:pt x="428" y="93"/>
                    </a:lnTo>
                    <a:lnTo>
                      <a:pt x="423" y="93"/>
                    </a:lnTo>
                    <a:lnTo>
                      <a:pt x="418" y="93"/>
                    </a:lnTo>
                    <a:lnTo>
                      <a:pt x="413" y="93"/>
                    </a:lnTo>
                    <a:lnTo>
                      <a:pt x="407" y="93"/>
                    </a:lnTo>
                    <a:lnTo>
                      <a:pt x="402" y="93"/>
                    </a:lnTo>
                    <a:lnTo>
                      <a:pt x="397" y="93"/>
                    </a:lnTo>
                    <a:lnTo>
                      <a:pt x="392" y="94"/>
                    </a:lnTo>
                    <a:lnTo>
                      <a:pt x="382" y="94"/>
                    </a:lnTo>
                    <a:lnTo>
                      <a:pt x="373" y="94"/>
                    </a:lnTo>
                    <a:lnTo>
                      <a:pt x="365" y="94"/>
                    </a:lnTo>
                    <a:lnTo>
                      <a:pt x="356" y="94"/>
                    </a:lnTo>
                    <a:lnTo>
                      <a:pt x="348" y="93"/>
                    </a:lnTo>
                    <a:lnTo>
                      <a:pt x="341" y="93"/>
                    </a:lnTo>
                    <a:lnTo>
                      <a:pt x="332" y="93"/>
                    </a:lnTo>
                    <a:lnTo>
                      <a:pt x="324" y="94"/>
                    </a:lnTo>
                    <a:lnTo>
                      <a:pt x="315" y="94"/>
                    </a:lnTo>
                    <a:lnTo>
                      <a:pt x="307" y="94"/>
                    </a:lnTo>
                    <a:lnTo>
                      <a:pt x="298" y="96"/>
                    </a:lnTo>
                    <a:lnTo>
                      <a:pt x="290" y="98"/>
                    </a:lnTo>
                    <a:lnTo>
                      <a:pt x="279" y="98"/>
                    </a:lnTo>
                    <a:lnTo>
                      <a:pt x="271" y="99"/>
                    </a:lnTo>
                    <a:lnTo>
                      <a:pt x="261" y="101"/>
                    </a:lnTo>
                    <a:lnTo>
                      <a:pt x="252" y="105"/>
                    </a:lnTo>
                    <a:lnTo>
                      <a:pt x="244" y="106"/>
                    </a:lnTo>
                    <a:lnTo>
                      <a:pt x="235" y="110"/>
                    </a:lnTo>
                    <a:lnTo>
                      <a:pt x="225" y="111"/>
                    </a:lnTo>
                    <a:lnTo>
                      <a:pt x="218" y="116"/>
                    </a:lnTo>
                    <a:lnTo>
                      <a:pt x="211" y="118"/>
                    </a:lnTo>
                    <a:lnTo>
                      <a:pt x="206" y="120"/>
                    </a:lnTo>
                    <a:lnTo>
                      <a:pt x="201" y="122"/>
                    </a:lnTo>
                    <a:lnTo>
                      <a:pt x="196" y="123"/>
                    </a:lnTo>
                    <a:lnTo>
                      <a:pt x="191" y="125"/>
                    </a:lnTo>
                    <a:lnTo>
                      <a:pt x="186" y="128"/>
                    </a:lnTo>
                    <a:lnTo>
                      <a:pt x="179" y="130"/>
                    </a:lnTo>
                    <a:lnTo>
                      <a:pt x="174" y="134"/>
                    </a:lnTo>
                    <a:lnTo>
                      <a:pt x="167" y="135"/>
                    </a:lnTo>
                    <a:lnTo>
                      <a:pt x="162" y="139"/>
                    </a:lnTo>
                    <a:lnTo>
                      <a:pt x="155" y="140"/>
                    </a:lnTo>
                    <a:lnTo>
                      <a:pt x="148" y="144"/>
                    </a:lnTo>
                    <a:lnTo>
                      <a:pt x="141" y="145"/>
                    </a:lnTo>
                    <a:lnTo>
                      <a:pt x="136" y="149"/>
                    </a:lnTo>
                    <a:lnTo>
                      <a:pt x="129" y="154"/>
                    </a:lnTo>
                    <a:lnTo>
                      <a:pt x="124" y="157"/>
                    </a:lnTo>
                    <a:lnTo>
                      <a:pt x="116" y="159"/>
                    </a:lnTo>
                    <a:lnTo>
                      <a:pt x="109" y="164"/>
                    </a:lnTo>
                    <a:lnTo>
                      <a:pt x="102" y="168"/>
                    </a:lnTo>
                    <a:lnTo>
                      <a:pt x="95" y="171"/>
                    </a:lnTo>
                    <a:lnTo>
                      <a:pt x="88" y="175"/>
                    </a:lnTo>
                    <a:lnTo>
                      <a:pt x="83" y="180"/>
                    </a:lnTo>
                    <a:lnTo>
                      <a:pt x="76" y="183"/>
                    </a:lnTo>
                    <a:lnTo>
                      <a:pt x="70" y="188"/>
                    </a:lnTo>
                    <a:lnTo>
                      <a:pt x="63" y="192"/>
                    </a:lnTo>
                    <a:lnTo>
                      <a:pt x="56" y="197"/>
                    </a:lnTo>
                    <a:lnTo>
                      <a:pt x="51" y="202"/>
                    </a:lnTo>
                    <a:lnTo>
                      <a:pt x="44" y="207"/>
                    </a:lnTo>
                    <a:lnTo>
                      <a:pt x="39" y="212"/>
                    </a:lnTo>
                    <a:lnTo>
                      <a:pt x="34" y="217"/>
                    </a:lnTo>
                    <a:lnTo>
                      <a:pt x="29" y="222"/>
                    </a:lnTo>
                    <a:lnTo>
                      <a:pt x="22" y="227"/>
                    </a:lnTo>
                    <a:lnTo>
                      <a:pt x="0" y="185"/>
                    </a:lnTo>
                    <a:lnTo>
                      <a:pt x="0"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215"/>
              <p:cNvSpPr>
                <a:spLocks/>
              </p:cNvSpPr>
              <p:nvPr/>
            </p:nvSpPr>
            <p:spPr bwMode="auto">
              <a:xfrm>
                <a:off x="3960" y="2209"/>
                <a:ext cx="91" cy="47"/>
              </a:xfrm>
              <a:custGeom>
                <a:avLst/>
                <a:gdLst>
                  <a:gd name="T0" fmla="*/ 286 w 298"/>
                  <a:gd name="T1" fmla="*/ 0 h 169"/>
                  <a:gd name="T2" fmla="*/ 0 w 298"/>
                  <a:gd name="T3" fmla="*/ 152 h 169"/>
                  <a:gd name="T4" fmla="*/ 37 w 298"/>
                  <a:gd name="T5" fmla="*/ 169 h 169"/>
                  <a:gd name="T6" fmla="*/ 298 w 298"/>
                  <a:gd name="T7" fmla="*/ 27 h 169"/>
                  <a:gd name="T8" fmla="*/ 286 w 298"/>
                  <a:gd name="T9" fmla="*/ 0 h 169"/>
                  <a:gd name="T10" fmla="*/ 286 w 298"/>
                  <a:gd name="T11" fmla="*/ 0 h 169"/>
                </a:gdLst>
                <a:ahLst/>
                <a:cxnLst>
                  <a:cxn ang="0">
                    <a:pos x="T0" y="T1"/>
                  </a:cxn>
                  <a:cxn ang="0">
                    <a:pos x="T2" y="T3"/>
                  </a:cxn>
                  <a:cxn ang="0">
                    <a:pos x="T4" y="T5"/>
                  </a:cxn>
                  <a:cxn ang="0">
                    <a:pos x="T6" y="T7"/>
                  </a:cxn>
                  <a:cxn ang="0">
                    <a:pos x="T8" y="T9"/>
                  </a:cxn>
                  <a:cxn ang="0">
                    <a:pos x="T10" y="T11"/>
                  </a:cxn>
                </a:cxnLst>
                <a:rect l="0" t="0" r="r" b="b"/>
                <a:pathLst>
                  <a:path w="298" h="169">
                    <a:moveTo>
                      <a:pt x="286" y="0"/>
                    </a:moveTo>
                    <a:lnTo>
                      <a:pt x="0" y="152"/>
                    </a:lnTo>
                    <a:lnTo>
                      <a:pt x="37" y="169"/>
                    </a:lnTo>
                    <a:lnTo>
                      <a:pt x="298" y="27"/>
                    </a:lnTo>
                    <a:lnTo>
                      <a:pt x="286" y="0"/>
                    </a:lnTo>
                    <a:lnTo>
                      <a:pt x="2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216"/>
              <p:cNvSpPr>
                <a:spLocks/>
              </p:cNvSpPr>
              <p:nvPr/>
            </p:nvSpPr>
            <p:spPr bwMode="auto">
              <a:xfrm>
                <a:off x="3949" y="2192"/>
                <a:ext cx="94" cy="49"/>
              </a:xfrm>
              <a:custGeom>
                <a:avLst/>
                <a:gdLst>
                  <a:gd name="T0" fmla="*/ 292 w 309"/>
                  <a:gd name="T1" fmla="*/ 0 h 174"/>
                  <a:gd name="T2" fmla="*/ 0 w 309"/>
                  <a:gd name="T3" fmla="*/ 145 h 174"/>
                  <a:gd name="T4" fmla="*/ 15 w 309"/>
                  <a:gd name="T5" fmla="*/ 174 h 174"/>
                  <a:gd name="T6" fmla="*/ 309 w 309"/>
                  <a:gd name="T7" fmla="*/ 24 h 174"/>
                  <a:gd name="T8" fmla="*/ 292 w 309"/>
                  <a:gd name="T9" fmla="*/ 0 h 174"/>
                  <a:gd name="T10" fmla="*/ 292 w 309"/>
                  <a:gd name="T11" fmla="*/ 0 h 174"/>
                </a:gdLst>
                <a:ahLst/>
                <a:cxnLst>
                  <a:cxn ang="0">
                    <a:pos x="T0" y="T1"/>
                  </a:cxn>
                  <a:cxn ang="0">
                    <a:pos x="T2" y="T3"/>
                  </a:cxn>
                  <a:cxn ang="0">
                    <a:pos x="T4" y="T5"/>
                  </a:cxn>
                  <a:cxn ang="0">
                    <a:pos x="T6" y="T7"/>
                  </a:cxn>
                  <a:cxn ang="0">
                    <a:pos x="T8" y="T9"/>
                  </a:cxn>
                  <a:cxn ang="0">
                    <a:pos x="T10" y="T11"/>
                  </a:cxn>
                </a:cxnLst>
                <a:rect l="0" t="0" r="r" b="b"/>
                <a:pathLst>
                  <a:path w="309" h="174">
                    <a:moveTo>
                      <a:pt x="292" y="0"/>
                    </a:moveTo>
                    <a:lnTo>
                      <a:pt x="0" y="145"/>
                    </a:lnTo>
                    <a:lnTo>
                      <a:pt x="15" y="174"/>
                    </a:lnTo>
                    <a:lnTo>
                      <a:pt x="309" y="24"/>
                    </a:lnTo>
                    <a:lnTo>
                      <a:pt x="292" y="0"/>
                    </a:lnTo>
                    <a:lnTo>
                      <a:pt x="2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217"/>
              <p:cNvSpPr>
                <a:spLocks/>
              </p:cNvSpPr>
              <p:nvPr/>
            </p:nvSpPr>
            <p:spPr bwMode="auto">
              <a:xfrm>
                <a:off x="3882" y="2260"/>
                <a:ext cx="183" cy="189"/>
              </a:xfrm>
              <a:custGeom>
                <a:avLst/>
                <a:gdLst>
                  <a:gd name="T0" fmla="*/ 0 w 604"/>
                  <a:gd name="T1" fmla="*/ 511 h 673"/>
                  <a:gd name="T2" fmla="*/ 0 w 604"/>
                  <a:gd name="T3" fmla="*/ 500 h 673"/>
                  <a:gd name="T4" fmla="*/ 0 w 604"/>
                  <a:gd name="T5" fmla="*/ 490 h 673"/>
                  <a:gd name="T6" fmla="*/ 0 w 604"/>
                  <a:gd name="T7" fmla="*/ 480 h 673"/>
                  <a:gd name="T8" fmla="*/ 2 w 604"/>
                  <a:gd name="T9" fmla="*/ 468 h 673"/>
                  <a:gd name="T10" fmla="*/ 4 w 604"/>
                  <a:gd name="T11" fmla="*/ 456 h 673"/>
                  <a:gd name="T12" fmla="*/ 5 w 604"/>
                  <a:gd name="T13" fmla="*/ 441 h 673"/>
                  <a:gd name="T14" fmla="*/ 7 w 604"/>
                  <a:gd name="T15" fmla="*/ 425 h 673"/>
                  <a:gd name="T16" fmla="*/ 10 w 604"/>
                  <a:gd name="T17" fmla="*/ 408 h 673"/>
                  <a:gd name="T18" fmla="*/ 14 w 604"/>
                  <a:gd name="T19" fmla="*/ 391 h 673"/>
                  <a:gd name="T20" fmla="*/ 17 w 604"/>
                  <a:gd name="T21" fmla="*/ 372 h 673"/>
                  <a:gd name="T22" fmla="*/ 22 w 604"/>
                  <a:gd name="T23" fmla="*/ 352 h 673"/>
                  <a:gd name="T24" fmla="*/ 26 w 604"/>
                  <a:gd name="T25" fmla="*/ 333 h 673"/>
                  <a:gd name="T26" fmla="*/ 33 w 604"/>
                  <a:gd name="T27" fmla="*/ 312 h 673"/>
                  <a:gd name="T28" fmla="*/ 38 w 604"/>
                  <a:gd name="T29" fmla="*/ 292 h 673"/>
                  <a:gd name="T30" fmla="*/ 44 w 604"/>
                  <a:gd name="T31" fmla="*/ 270 h 673"/>
                  <a:gd name="T32" fmla="*/ 51 w 604"/>
                  <a:gd name="T33" fmla="*/ 248 h 673"/>
                  <a:gd name="T34" fmla="*/ 60 w 604"/>
                  <a:gd name="T35" fmla="*/ 225 h 673"/>
                  <a:gd name="T36" fmla="*/ 68 w 604"/>
                  <a:gd name="T37" fmla="*/ 205 h 673"/>
                  <a:gd name="T38" fmla="*/ 79 w 604"/>
                  <a:gd name="T39" fmla="*/ 183 h 673"/>
                  <a:gd name="T40" fmla="*/ 91 w 604"/>
                  <a:gd name="T41" fmla="*/ 162 h 673"/>
                  <a:gd name="T42" fmla="*/ 101 w 604"/>
                  <a:gd name="T43" fmla="*/ 142 h 673"/>
                  <a:gd name="T44" fmla="*/ 114 w 604"/>
                  <a:gd name="T45" fmla="*/ 121 h 673"/>
                  <a:gd name="T46" fmla="*/ 126 w 604"/>
                  <a:gd name="T47" fmla="*/ 101 h 673"/>
                  <a:gd name="T48" fmla="*/ 142 w 604"/>
                  <a:gd name="T49" fmla="*/ 82 h 673"/>
                  <a:gd name="T50" fmla="*/ 157 w 604"/>
                  <a:gd name="T51" fmla="*/ 65 h 673"/>
                  <a:gd name="T52" fmla="*/ 176 w 604"/>
                  <a:gd name="T53" fmla="*/ 48 h 673"/>
                  <a:gd name="T54" fmla="*/ 193 w 604"/>
                  <a:gd name="T55" fmla="*/ 32 h 673"/>
                  <a:gd name="T56" fmla="*/ 213 w 604"/>
                  <a:gd name="T57" fmla="*/ 19 h 673"/>
                  <a:gd name="T58" fmla="*/ 234 w 604"/>
                  <a:gd name="T59" fmla="*/ 5 h 673"/>
                  <a:gd name="T60" fmla="*/ 604 w 604"/>
                  <a:gd name="T61" fmla="*/ 152 h 673"/>
                  <a:gd name="T62" fmla="*/ 599 w 604"/>
                  <a:gd name="T63" fmla="*/ 154 h 673"/>
                  <a:gd name="T64" fmla="*/ 591 w 604"/>
                  <a:gd name="T65" fmla="*/ 164 h 673"/>
                  <a:gd name="T66" fmla="*/ 575 w 604"/>
                  <a:gd name="T67" fmla="*/ 178 h 673"/>
                  <a:gd name="T68" fmla="*/ 567 w 604"/>
                  <a:gd name="T69" fmla="*/ 188 h 673"/>
                  <a:gd name="T70" fmla="*/ 558 w 604"/>
                  <a:gd name="T71" fmla="*/ 198 h 673"/>
                  <a:gd name="T72" fmla="*/ 546 w 604"/>
                  <a:gd name="T73" fmla="*/ 210 h 673"/>
                  <a:gd name="T74" fmla="*/ 534 w 604"/>
                  <a:gd name="T75" fmla="*/ 222 h 673"/>
                  <a:gd name="T76" fmla="*/ 522 w 604"/>
                  <a:gd name="T77" fmla="*/ 236 h 673"/>
                  <a:gd name="T78" fmla="*/ 510 w 604"/>
                  <a:gd name="T79" fmla="*/ 251 h 673"/>
                  <a:gd name="T80" fmla="*/ 497 w 604"/>
                  <a:gd name="T81" fmla="*/ 268 h 673"/>
                  <a:gd name="T82" fmla="*/ 483 w 604"/>
                  <a:gd name="T83" fmla="*/ 285 h 673"/>
                  <a:gd name="T84" fmla="*/ 470 w 604"/>
                  <a:gd name="T85" fmla="*/ 302 h 673"/>
                  <a:gd name="T86" fmla="*/ 456 w 604"/>
                  <a:gd name="T87" fmla="*/ 321 h 673"/>
                  <a:gd name="T88" fmla="*/ 442 w 604"/>
                  <a:gd name="T89" fmla="*/ 340 h 673"/>
                  <a:gd name="T90" fmla="*/ 429 w 604"/>
                  <a:gd name="T91" fmla="*/ 360 h 673"/>
                  <a:gd name="T92" fmla="*/ 415 w 604"/>
                  <a:gd name="T93" fmla="*/ 379 h 673"/>
                  <a:gd name="T94" fmla="*/ 401 w 604"/>
                  <a:gd name="T95" fmla="*/ 401 h 673"/>
                  <a:gd name="T96" fmla="*/ 388 w 604"/>
                  <a:gd name="T97" fmla="*/ 423 h 673"/>
                  <a:gd name="T98" fmla="*/ 377 w 604"/>
                  <a:gd name="T99" fmla="*/ 446 h 673"/>
                  <a:gd name="T100" fmla="*/ 365 w 604"/>
                  <a:gd name="T101" fmla="*/ 468 h 673"/>
                  <a:gd name="T102" fmla="*/ 355 w 604"/>
                  <a:gd name="T103" fmla="*/ 490 h 673"/>
                  <a:gd name="T104" fmla="*/ 343 w 604"/>
                  <a:gd name="T105" fmla="*/ 512 h 673"/>
                  <a:gd name="T106" fmla="*/ 335 w 604"/>
                  <a:gd name="T107" fmla="*/ 535 h 673"/>
                  <a:gd name="T108" fmla="*/ 326 w 604"/>
                  <a:gd name="T109" fmla="*/ 557 h 673"/>
                  <a:gd name="T110" fmla="*/ 319 w 604"/>
                  <a:gd name="T111" fmla="*/ 581 h 673"/>
                  <a:gd name="T112" fmla="*/ 312 w 604"/>
                  <a:gd name="T113" fmla="*/ 603 h 673"/>
                  <a:gd name="T114" fmla="*/ 309 w 604"/>
                  <a:gd name="T115" fmla="*/ 627 h 673"/>
                  <a:gd name="T116" fmla="*/ 307 w 604"/>
                  <a:gd name="T117" fmla="*/ 649 h 673"/>
                  <a:gd name="T118" fmla="*/ 307 w 604"/>
                  <a:gd name="T119" fmla="*/ 673 h 673"/>
                  <a:gd name="T120" fmla="*/ 0 w 604"/>
                  <a:gd name="T121" fmla="*/ 51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4" h="673">
                    <a:moveTo>
                      <a:pt x="0" y="512"/>
                    </a:moveTo>
                    <a:lnTo>
                      <a:pt x="0" y="511"/>
                    </a:lnTo>
                    <a:lnTo>
                      <a:pt x="0" y="507"/>
                    </a:lnTo>
                    <a:lnTo>
                      <a:pt x="0" y="500"/>
                    </a:lnTo>
                    <a:lnTo>
                      <a:pt x="0" y="495"/>
                    </a:lnTo>
                    <a:lnTo>
                      <a:pt x="0" y="490"/>
                    </a:lnTo>
                    <a:lnTo>
                      <a:pt x="0" y="485"/>
                    </a:lnTo>
                    <a:lnTo>
                      <a:pt x="0" y="480"/>
                    </a:lnTo>
                    <a:lnTo>
                      <a:pt x="2" y="475"/>
                    </a:lnTo>
                    <a:lnTo>
                      <a:pt x="2" y="468"/>
                    </a:lnTo>
                    <a:lnTo>
                      <a:pt x="2" y="461"/>
                    </a:lnTo>
                    <a:lnTo>
                      <a:pt x="4" y="456"/>
                    </a:lnTo>
                    <a:lnTo>
                      <a:pt x="5" y="449"/>
                    </a:lnTo>
                    <a:lnTo>
                      <a:pt x="5" y="441"/>
                    </a:lnTo>
                    <a:lnTo>
                      <a:pt x="7" y="434"/>
                    </a:lnTo>
                    <a:lnTo>
                      <a:pt x="7" y="425"/>
                    </a:lnTo>
                    <a:lnTo>
                      <a:pt x="9" y="417"/>
                    </a:lnTo>
                    <a:lnTo>
                      <a:pt x="10" y="408"/>
                    </a:lnTo>
                    <a:lnTo>
                      <a:pt x="12" y="400"/>
                    </a:lnTo>
                    <a:lnTo>
                      <a:pt x="14" y="391"/>
                    </a:lnTo>
                    <a:lnTo>
                      <a:pt x="17" y="382"/>
                    </a:lnTo>
                    <a:lnTo>
                      <a:pt x="17" y="372"/>
                    </a:lnTo>
                    <a:lnTo>
                      <a:pt x="19" y="362"/>
                    </a:lnTo>
                    <a:lnTo>
                      <a:pt x="22" y="352"/>
                    </a:lnTo>
                    <a:lnTo>
                      <a:pt x="24" y="343"/>
                    </a:lnTo>
                    <a:lnTo>
                      <a:pt x="26" y="333"/>
                    </a:lnTo>
                    <a:lnTo>
                      <a:pt x="29" y="323"/>
                    </a:lnTo>
                    <a:lnTo>
                      <a:pt x="33" y="312"/>
                    </a:lnTo>
                    <a:lnTo>
                      <a:pt x="36" y="302"/>
                    </a:lnTo>
                    <a:lnTo>
                      <a:pt x="38" y="292"/>
                    </a:lnTo>
                    <a:lnTo>
                      <a:pt x="41" y="280"/>
                    </a:lnTo>
                    <a:lnTo>
                      <a:pt x="44" y="270"/>
                    </a:lnTo>
                    <a:lnTo>
                      <a:pt x="48" y="260"/>
                    </a:lnTo>
                    <a:lnTo>
                      <a:pt x="51" y="248"/>
                    </a:lnTo>
                    <a:lnTo>
                      <a:pt x="56" y="237"/>
                    </a:lnTo>
                    <a:lnTo>
                      <a:pt x="60" y="225"/>
                    </a:lnTo>
                    <a:lnTo>
                      <a:pt x="65" y="215"/>
                    </a:lnTo>
                    <a:lnTo>
                      <a:pt x="68" y="205"/>
                    </a:lnTo>
                    <a:lnTo>
                      <a:pt x="74" y="193"/>
                    </a:lnTo>
                    <a:lnTo>
                      <a:pt x="79" y="183"/>
                    </a:lnTo>
                    <a:lnTo>
                      <a:pt x="84" y="172"/>
                    </a:lnTo>
                    <a:lnTo>
                      <a:pt x="91" y="162"/>
                    </a:lnTo>
                    <a:lnTo>
                      <a:pt x="96" y="152"/>
                    </a:lnTo>
                    <a:lnTo>
                      <a:pt x="101" y="142"/>
                    </a:lnTo>
                    <a:lnTo>
                      <a:pt x="108" y="131"/>
                    </a:lnTo>
                    <a:lnTo>
                      <a:pt x="114" y="121"/>
                    </a:lnTo>
                    <a:lnTo>
                      <a:pt x="120" y="111"/>
                    </a:lnTo>
                    <a:lnTo>
                      <a:pt x="126" y="101"/>
                    </a:lnTo>
                    <a:lnTo>
                      <a:pt x="135" y="92"/>
                    </a:lnTo>
                    <a:lnTo>
                      <a:pt x="142" y="82"/>
                    </a:lnTo>
                    <a:lnTo>
                      <a:pt x="150" y="73"/>
                    </a:lnTo>
                    <a:lnTo>
                      <a:pt x="157" y="65"/>
                    </a:lnTo>
                    <a:lnTo>
                      <a:pt x="167" y="56"/>
                    </a:lnTo>
                    <a:lnTo>
                      <a:pt x="176" y="48"/>
                    </a:lnTo>
                    <a:lnTo>
                      <a:pt x="184" y="39"/>
                    </a:lnTo>
                    <a:lnTo>
                      <a:pt x="193" y="32"/>
                    </a:lnTo>
                    <a:lnTo>
                      <a:pt x="203" y="26"/>
                    </a:lnTo>
                    <a:lnTo>
                      <a:pt x="213" y="19"/>
                    </a:lnTo>
                    <a:lnTo>
                      <a:pt x="224" y="12"/>
                    </a:lnTo>
                    <a:lnTo>
                      <a:pt x="234" y="5"/>
                    </a:lnTo>
                    <a:lnTo>
                      <a:pt x="246" y="0"/>
                    </a:lnTo>
                    <a:lnTo>
                      <a:pt x="604" y="152"/>
                    </a:lnTo>
                    <a:lnTo>
                      <a:pt x="601" y="152"/>
                    </a:lnTo>
                    <a:lnTo>
                      <a:pt x="599" y="154"/>
                    </a:lnTo>
                    <a:lnTo>
                      <a:pt x="596" y="157"/>
                    </a:lnTo>
                    <a:lnTo>
                      <a:pt x="591" y="164"/>
                    </a:lnTo>
                    <a:lnTo>
                      <a:pt x="584" y="169"/>
                    </a:lnTo>
                    <a:lnTo>
                      <a:pt x="575" y="178"/>
                    </a:lnTo>
                    <a:lnTo>
                      <a:pt x="572" y="181"/>
                    </a:lnTo>
                    <a:lnTo>
                      <a:pt x="567" y="188"/>
                    </a:lnTo>
                    <a:lnTo>
                      <a:pt x="562" y="193"/>
                    </a:lnTo>
                    <a:lnTo>
                      <a:pt x="558" y="198"/>
                    </a:lnTo>
                    <a:lnTo>
                      <a:pt x="551" y="203"/>
                    </a:lnTo>
                    <a:lnTo>
                      <a:pt x="546" y="210"/>
                    </a:lnTo>
                    <a:lnTo>
                      <a:pt x="539" y="215"/>
                    </a:lnTo>
                    <a:lnTo>
                      <a:pt x="534" y="222"/>
                    </a:lnTo>
                    <a:lnTo>
                      <a:pt x="528" y="229"/>
                    </a:lnTo>
                    <a:lnTo>
                      <a:pt x="522" y="236"/>
                    </a:lnTo>
                    <a:lnTo>
                      <a:pt x="516" y="244"/>
                    </a:lnTo>
                    <a:lnTo>
                      <a:pt x="510" y="251"/>
                    </a:lnTo>
                    <a:lnTo>
                      <a:pt x="502" y="260"/>
                    </a:lnTo>
                    <a:lnTo>
                      <a:pt x="497" y="268"/>
                    </a:lnTo>
                    <a:lnTo>
                      <a:pt x="490" y="275"/>
                    </a:lnTo>
                    <a:lnTo>
                      <a:pt x="483" y="285"/>
                    </a:lnTo>
                    <a:lnTo>
                      <a:pt x="476" y="294"/>
                    </a:lnTo>
                    <a:lnTo>
                      <a:pt x="470" y="302"/>
                    </a:lnTo>
                    <a:lnTo>
                      <a:pt x="463" y="311"/>
                    </a:lnTo>
                    <a:lnTo>
                      <a:pt x="456" y="321"/>
                    </a:lnTo>
                    <a:lnTo>
                      <a:pt x="449" y="330"/>
                    </a:lnTo>
                    <a:lnTo>
                      <a:pt x="442" y="340"/>
                    </a:lnTo>
                    <a:lnTo>
                      <a:pt x="434" y="350"/>
                    </a:lnTo>
                    <a:lnTo>
                      <a:pt x="429" y="360"/>
                    </a:lnTo>
                    <a:lnTo>
                      <a:pt x="420" y="369"/>
                    </a:lnTo>
                    <a:lnTo>
                      <a:pt x="415" y="379"/>
                    </a:lnTo>
                    <a:lnTo>
                      <a:pt x="406" y="391"/>
                    </a:lnTo>
                    <a:lnTo>
                      <a:pt x="401" y="401"/>
                    </a:lnTo>
                    <a:lnTo>
                      <a:pt x="394" y="412"/>
                    </a:lnTo>
                    <a:lnTo>
                      <a:pt x="388" y="423"/>
                    </a:lnTo>
                    <a:lnTo>
                      <a:pt x="382" y="434"/>
                    </a:lnTo>
                    <a:lnTo>
                      <a:pt x="377" y="446"/>
                    </a:lnTo>
                    <a:lnTo>
                      <a:pt x="371" y="456"/>
                    </a:lnTo>
                    <a:lnTo>
                      <a:pt x="365" y="468"/>
                    </a:lnTo>
                    <a:lnTo>
                      <a:pt x="359" y="478"/>
                    </a:lnTo>
                    <a:lnTo>
                      <a:pt x="355" y="490"/>
                    </a:lnTo>
                    <a:lnTo>
                      <a:pt x="348" y="500"/>
                    </a:lnTo>
                    <a:lnTo>
                      <a:pt x="343" y="512"/>
                    </a:lnTo>
                    <a:lnTo>
                      <a:pt x="338" y="523"/>
                    </a:lnTo>
                    <a:lnTo>
                      <a:pt x="335" y="535"/>
                    </a:lnTo>
                    <a:lnTo>
                      <a:pt x="330" y="545"/>
                    </a:lnTo>
                    <a:lnTo>
                      <a:pt x="326" y="557"/>
                    </a:lnTo>
                    <a:lnTo>
                      <a:pt x="323" y="569"/>
                    </a:lnTo>
                    <a:lnTo>
                      <a:pt x="319" y="581"/>
                    </a:lnTo>
                    <a:lnTo>
                      <a:pt x="316" y="593"/>
                    </a:lnTo>
                    <a:lnTo>
                      <a:pt x="312" y="603"/>
                    </a:lnTo>
                    <a:lnTo>
                      <a:pt x="311" y="615"/>
                    </a:lnTo>
                    <a:lnTo>
                      <a:pt x="309" y="627"/>
                    </a:lnTo>
                    <a:lnTo>
                      <a:pt x="307" y="637"/>
                    </a:lnTo>
                    <a:lnTo>
                      <a:pt x="307" y="649"/>
                    </a:lnTo>
                    <a:lnTo>
                      <a:pt x="307" y="661"/>
                    </a:lnTo>
                    <a:lnTo>
                      <a:pt x="307" y="673"/>
                    </a:lnTo>
                    <a:lnTo>
                      <a:pt x="0" y="512"/>
                    </a:lnTo>
                    <a:lnTo>
                      <a:pt x="0" y="512"/>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218"/>
              <p:cNvSpPr>
                <a:spLocks/>
              </p:cNvSpPr>
              <p:nvPr/>
            </p:nvSpPr>
            <p:spPr bwMode="auto">
              <a:xfrm>
                <a:off x="3708" y="2329"/>
                <a:ext cx="48" cy="23"/>
              </a:xfrm>
              <a:custGeom>
                <a:avLst/>
                <a:gdLst>
                  <a:gd name="T0" fmla="*/ 13 w 158"/>
                  <a:gd name="T1" fmla="*/ 82 h 82"/>
                  <a:gd name="T2" fmla="*/ 158 w 158"/>
                  <a:gd name="T3" fmla="*/ 63 h 82"/>
                  <a:gd name="T4" fmla="*/ 158 w 158"/>
                  <a:gd name="T5" fmla="*/ 60 h 82"/>
                  <a:gd name="T6" fmla="*/ 158 w 158"/>
                  <a:gd name="T7" fmla="*/ 53 h 82"/>
                  <a:gd name="T8" fmla="*/ 158 w 158"/>
                  <a:gd name="T9" fmla="*/ 48 h 82"/>
                  <a:gd name="T10" fmla="*/ 158 w 158"/>
                  <a:gd name="T11" fmla="*/ 43 h 82"/>
                  <a:gd name="T12" fmla="*/ 158 w 158"/>
                  <a:gd name="T13" fmla="*/ 37 h 82"/>
                  <a:gd name="T14" fmla="*/ 158 w 158"/>
                  <a:gd name="T15" fmla="*/ 32 h 82"/>
                  <a:gd name="T16" fmla="*/ 157 w 158"/>
                  <a:gd name="T17" fmla="*/ 25 h 82"/>
                  <a:gd name="T18" fmla="*/ 155 w 158"/>
                  <a:gd name="T19" fmla="*/ 19 h 82"/>
                  <a:gd name="T20" fmla="*/ 153 w 158"/>
                  <a:gd name="T21" fmla="*/ 14 h 82"/>
                  <a:gd name="T22" fmla="*/ 152 w 158"/>
                  <a:gd name="T23" fmla="*/ 10 h 82"/>
                  <a:gd name="T24" fmla="*/ 148 w 158"/>
                  <a:gd name="T25" fmla="*/ 5 h 82"/>
                  <a:gd name="T26" fmla="*/ 145 w 158"/>
                  <a:gd name="T27" fmla="*/ 2 h 82"/>
                  <a:gd name="T28" fmla="*/ 140 w 158"/>
                  <a:gd name="T29" fmla="*/ 0 h 82"/>
                  <a:gd name="T30" fmla="*/ 136 w 158"/>
                  <a:gd name="T31" fmla="*/ 2 h 82"/>
                  <a:gd name="T32" fmla="*/ 128 w 158"/>
                  <a:gd name="T33" fmla="*/ 2 h 82"/>
                  <a:gd name="T34" fmla="*/ 119 w 158"/>
                  <a:gd name="T35" fmla="*/ 3 h 82"/>
                  <a:gd name="T36" fmla="*/ 116 w 158"/>
                  <a:gd name="T37" fmla="*/ 3 h 82"/>
                  <a:gd name="T38" fmla="*/ 111 w 158"/>
                  <a:gd name="T39" fmla="*/ 5 h 82"/>
                  <a:gd name="T40" fmla="*/ 105 w 158"/>
                  <a:gd name="T41" fmla="*/ 5 h 82"/>
                  <a:gd name="T42" fmla="*/ 100 w 158"/>
                  <a:gd name="T43" fmla="*/ 8 h 82"/>
                  <a:gd name="T44" fmla="*/ 93 w 158"/>
                  <a:gd name="T45" fmla="*/ 10 h 82"/>
                  <a:gd name="T46" fmla="*/ 88 w 158"/>
                  <a:gd name="T47" fmla="*/ 12 h 82"/>
                  <a:gd name="T48" fmla="*/ 83 w 158"/>
                  <a:gd name="T49" fmla="*/ 12 h 82"/>
                  <a:gd name="T50" fmla="*/ 78 w 158"/>
                  <a:gd name="T51" fmla="*/ 15 h 82"/>
                  <a:gd name="T52" fmla="*/ 71 w 158"/>
                  <a:gd name="T53" fmla="*/ 17 h 82"/>
                  <a:gd name="T54" fmla="*/ 66 w 158"/>
                  <a:gd name="T55" fmla="*/ 19 h 82"/>
                  <a:gd name="T56" fmla="*/ 61 w 158"/>
                  <a:gd name="T57" fmla="*/ 22 h 82"/>
                  <a:gd name="T58" fmla="*/ 56 w 158"/>
                  <a:gd name="T59" fmla="*/ 24 h 82"/>
                  <a:gd name="T60" fmla="*/ 49 w 158"/>
                  <a:gd name="T61" fmla="*/ 25 h 82"/>
                  <a:gd name="T62" fmla="*/ 44 w 158"/>
                  <a:gd name="T63" fmla="*/ 27 h 82"/>
                  <a:gd name="T64" fmla="*/ 37 w 158"/>
                  <a:gd name="T65" fmla="*/ 29 h 82"/>
                  <a:gd name="T66" fmla="*/ 34 w 158"/>
                  <a:gd name="T67" fmla="*/ 32 h 82"/>
                  <a:gd name="T68" fmla="*/ 23 w 158"/>
                  <a:gd name="T69" fmla="*/ 36 h 82"/>
                  <a:gd name="T70" fmla="*/ 17 w 158"/>
                  <a:gd name="T71" fmla="*/ 41 h 82"/>
                  <a:gd name="T72" fmla="*/ 8 w 158"/>
                  <a:gd name="T73" fmla="*/ 44 h 82"/>
                  <a:gd name="T74" fmla="*/ 3 w 158"/>
                  <a:gd name="T75" fmla="*/ 49 h 82"/>
                  <a:gd name="T76" fmla="*/ 0 w 158"/>
                  <a:gd name="T77" fmla="*/ 51 h 82"/>
                  <a:gd name="T78" fmla="*/ 0 w 158"/>
                  <a:gd name="T79" fmla="*/ 56 h 82"/>
                  <a:gd name="T80" fmla="*/ 0 w 158"/>
                  <a:gd name="T81" fmla="*/ 63 h 82"/>
                  <a:gd name="T82" fmla="*/ 5 w 158"/>
                  <a:gd name="T83" fmla="*/ 72 h 82"/>
                  <a:gd name="T84" fmla="*/ 10 w 158"/>
                  <a:gd name="T85" fmla="*/ 78 h 82"/>
                  <a:gd name="T86" fmla="*/ 13 w 158"/>
                  <a:gd name="T87" fmla="*/ 82 h 82"/>
                  <a:gd name="T88" fmla="*/ 13 w 158"/>
                  <a:gd name="T8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82">
                    <a:moveTo>
                      <a:pt x="13" y="82"/>
                    </a:moveTo>
                    <a:lnTo>
                      <a:pt x="158" y="63"/>
                    </a:lnTo>
                    <a:lnTo>
                      <a:pt x="158" y="60"/>
                    </a:lnTo>
                    <a:lnTo>
                      <a:pt x="158" y="53"/>
                    </a:lnTo>
                    <a:lnTo>
                      <a:pt x="158" y="48"/>
                    </a:lnTo>
                    <a:lnTo>
                      <a:pt x="158" y="43"/>
                    </a:lnTo>
                    <a:lnTo>
                      <a:pt x="158" y="37"/>
                    </a:lnTo>
                    <a:lnTo>
                      <a:pt x="158" y="32"/>
                    </a:lnTo>
                    <a:lnTo>
                      <a:pt x="157" y="25"/>
                    </a:lnTo>
                    <a:lnTo>
                      <a:pt x="155" y="19"/>
                    </a:lnTo>
                    <a:lnTo>
                      <a:pt x="153" y="14"/>
                    </a:lnTo>
                    <a:lnTo>
                      <a:pt x="152" y="10"/>
                    </a:lnTo>
                    <a:lnTo>
                      <a:pt x="148" y="5"/>
                    </a:lnTo>
                    <a:lnTo>
                      <a:pt x="145" y="2"/>
                    </a:lnTo>
                    <a:lnTo>
                      <a:pt x="140" y="0"/>
                    </a:lnTo>
                    <a:lnTo>
                      <a:pt x="136" y="2"/>
                    </a:lnTo>
                    <a:lnTo>
                      <a:pt x="128" y="2"/>
                    </a:lnTo>
                    <a:lnTo>
                      <a:pt x="119" y="3"/>
                    </a:lnTo>
                    <a:lnTo>
                      <a:pt x="116" y="3"/>
                    </a:lnTo>
                    <a:lnTo>
                      <a:pt x="111" y="5"/>
                    </a:lnTo>
                    <a:lnTo>
                      <a:pt x="105" y="5"/>
                    </a:lnTo>
                    <a:lnTo>
                      <a:pt x="100" y="8"/>
                    </a:lnTo>
                    <a:lnTo>
                      <a:pt x="93" y="10"/>
                    </a:lnTo>
                    <a:lnTo>
                      <a:pt x="88" y="12"/>
                    </a:lnTo>
                    <a:lnTo>
                      <a:pt x="83" y="12"/>
                    </a:lnTo>
                    <a:lnTo>
                      <a:pt x="78" y="15"/>
                    </a:lnTo>
                    <a:lnTo>
                      <a:pt x="71" y="17"/>
                    </a:lnTo>
                    <a:lnTo>
                      <a:pt x="66" y="19"/>
                    </a:lnTo>
                    <a:lnTo>
                      <a:pt x="61" y="22"/>
                    </a:lnTo>
                    <a:lnTo>
                      <a:pt x="56" y="24"/>
                    </a:lnTo>
                    <a:lnTo>
                      <a:pt x="49" y="25"/>
                    </a:lnTo>
                    <a:lnTo>
                      <a:pt x="44" y="27"/>
                    </a:lnTo>
                    <a:lnTo>
                      <a:pt x="37" y="29"/>
                    </a:lnTo>
                    <a:lnTo>
                      <a:pt x="34" y="32"/>
                    </a:lnTo>
                    <a:lnTo>
                      <a:pt x="23" y="36"/>
                    </a:lnTo>
                    <a:lnTo>
                      <a:pt x="17" y="41"/>
                    </a:lnTo>
                    <a:lnTo>
                      <a:pt x="8" y="44"/>
                    </a:lnTo>
                    <a:lnTo>
                      <a:pt x="3" y="49"/>
                    </a:lnTo>
                    <a:lnTo>
                      <a:pt x="0" y="51"/>
                    </a:lnTo>
                    <a:lnTo>
                      <a:pt x="0" y="56"/>
                    </a:lnTo>
                    <a:lnTo>
                      <a:pt x="0" y="63"/>
                    </a:lnTo>
                    <a:lnTo>
                      <a:pt x="5" y="72"/>
                    </a:lnTo>
                    <a:lnTo>
                      <a:pt x="10" y="78"/>
                    </a:lnTo>
                    <a:lnTo>
                      <a:pt x="13" y="82"/>
                    </a:lnTo>
                    <a:lnTo>
                      <a:pt x="13" y="82"/>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219"/>
              <p:cNvSpPr>
                <a:spLocks/>
              </p:cNvSpPr>
              <p:nvPr/>
            </p:nvSpPr>
            <p:spPr bwMode="auto">
              <a:xfrm>
                <a:off x="3646" y="2131"/>
                <a:ext cx="42" cy="31"/>
              </a:xfrm>
              <a:custGeom>
                <a:avLst/>
                <a:gdLst>
                  <a:gd name="T0" fmla="*/ 6 w 139"/>
                  <a:gd name="T1" fmla="*/ 39 h 113"/>
                  <a:gd name="T2" fmla="*/ 105 w 139"/>
                  <a:gd name="T3" fmla="*/ 113 h 113"/>
                  <a:gd name="T4" fmla="*/ 106 w 139"/>
                  <a:gd name="T5" fmla="*/ 111 h 113"/>
                  <a:gd name="T6" fmla="*/ 110 w 139"/>
                  <a:gd name="T7" fmla="*/ 108 h 113"/>
                  <a:gd name="T8" fmla="*/ 115 w 139"/>
                  <a:gd name="T9" fmla="*/ 104 h 113"/>
                  <a:gd name="T10" fmla="*/ 122 w 139"/>
                  <a:gd name="T11" fmla="*/ 101 h 113"/>
                  <a:gd name="T12" fmla="*/ 127 w 139"/>
                  <a:gd name="T13" fmla="*/ 92 h 113"/>
                  <a:gd name="T14" fmla="*/ 132 w 139"/>
                  <a:gd name="T15" fmla="*/ 84 h 113"/>
                  <a:gd name="T16" fmla="*/ 134 w 139"/>
                  <a:gd name="T17" fmla="*/ 79 h 113"/>
                  <a:gd name="T18" fmla="*/ 137 w 139"/>
                  <a:gd name="T19" fmla="*/ 74 h 113"/>
                  <a:gd name="T20" fmla="*/ 139 w 139"/>
                  <a:gd name="T21" fmla="*/ 68 h 113"/>
                  <a:gd name="T22" fmla="*/ 139 w 139"/>
                  <a:gd name="T23" fmla="*/ 63 h 113"/>
                  <a:gd name="T24" fmla="*/ 137 w 139"/>
                  <a:gd name="T25" fmla="*/ 58 h 113"/>
                  <a:gd name="T26" fmla="*/ 134 w 139"/>
                  <a:gd name="T27" fmla="*/ 53 h 113"/>
                  <a:gd name="T28" fmla="*/ 128 w 139"/>
                  <a:gd name="T29" fmla="*/ 46 h 113"/>
                  <a:gd name="T30" fmla="*/ 120 w 139"/>
                  <a:gd name="T31" fmla="*/ 41 h 113"/>
                  <a:gd name="T32" fmla="*/ 117 w 139"/>
                  <a:gd name="T33" fmla="*/ 39 h 113"/>
                  <a:gd name="T34" fmla="*/ 111 w 139"/>
                  <a:gd name="T35" fmla="*/ 36 h 113"/>
                  <a:gd name="T36" fmla="*/ 106 w 139"/>
                  <a:gd name="T37" fmla="*/ 33 h 113"/>
                  <a:gd name="T38" fmla="*/ 101 w 139"/>
                  <a:gd name="T39" fmla="*/ 31 h 113"/>
                  <a:gd name="T40" fmla="*/ 96 w 139"/>
                  <a:gd name="T41" fmla="*/ 27 h 113"/>
                  <a:gd name="T42" fmla="*/ 91 w 139"/>
                  <a:gd name="T43" fmla="*/ 26 h 113"/>
                  <a:gd name="T44" fmla="*/ 84 w 139"/>
                  <a:gd name="T45" fmla="*/ 22 h 113"/>
                  <a:gd name="T46" fmla="*/ 81 w 139"/>
                  <a:gd name="T47" fmla="*/ 21 h 113"/>
                  <a:gd name="T48" fmla="*/ 74 w 139"/>
                  <a:gd name="T49" fmla="*/ 19 h 113"/>
                  <a:gd name="T50" fmla="*/ 69 w 139"/>
                  <a:gd name="T51" fmla="*/ 16 h 113"/>
                  <a:gd name="T52" fmla="*/ 64 w 139"/>
                  <a:gd name="T53" fmla="*/ 14 h 113"/>
                  <a:gd name="T54" fmla="*/ 59 w 139"/>
                  <a:gd name="T55" fmla="*/ 12 h 113"/>
                  <a:gd name="T56" fmla="*/ 48 w 139"/>
                  <a:gd name="T57" fmla="*/ 9 h 113"/>
                  <a:gd name="T58" fmla="*/ 40 w 139"/>
                  <a:gd name="T59" fmla="*/ 7 h 113"/>
                  <a:gd name="T60" fmla="*/ 31 w 139"/>
                  <a:gd name="T61" fmla="*/ 4 h 113"/>
                  <a:gd name="T62" fmla="*/ 26 w 139"/>
                  <a:gd name="T63" fmla="*/ 2 h 113"/>
                  <a:gd name="T64" fmla="*/ 23 w 139"/>
                  <a:gd name="T65" fmla="*/ 0 h 113"/>
                  <a:gd name="T66" fmla="*/ 23 w 139"/>
                  <a:gd name="T67" fmla="*/ 0 h 113"/>
                  <a:gd name="T68" fmla="*/ 21 w 139"/>
                  <a:gd name="T69" fmla="*/ 2 h 113"/>
                  <a:gd name="T70" fmla="*/ 18 w 139"/>
                  <a:gd name="T71" fmla="*/ 5 h 113"/>
                  <a:gd name="T72" fmla="*/ 12 w 139"/>
                  <a:gd name="T73" fmla="*/ 10 h 113"/>
                  <a:gd name="T74" fmla="*/ 9 w 139"/>
                  <a:gd name="T75" fmla="*/ 17 h 113"/>
                  <a:gd name="T76" fmla="*/ 4 w 139"/>
                  <a:gd name="T77" fmla="*/ 24 h 113"/>
                  <a:gd name="T78" fmla="*/ 2 w 139"/>
                  <a:gd name="T79" fmla="*/ 31 h 113"/>
                  <a:gd name="T80" fmla="*/ 0 w 139"/>
                  <a:gd name="T81" fmla="*/ 34 h 113"/>
                  <a:gd name="T82" fmla="*/ 6 w 139"/>
                  <a:gd name="T83" fmla="*/ 39 h 113"/>
                  <a:gd name="T84" fmla="*/ 6 w 139"/>
                  <a:gd name="T85" fmla="*/ 3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13">
                    <a:moveTo>
                      <a:pt x="6" y="39"/>
                    </a:moveTo>
                    <a:lnTo>
                      <a:pt x="105" y="113"/>
                    </a:lnTo>
                    <a:lnTo>
                      <a:pt x="106" y="111"/>
                    </a:lnTo>
                    <a:lnTo>
                      <a:pt x="110" y="108"/>
                    </a:lnTo>
                    <a:lnTo>
                      <a:pt x="115" y="104"/>
                    </a:lnTo>
                    <a:lnTo>
                      <a:pt x="122" y="101"/>
                    </a:lnTo>
                    <a:lnTo>
                      <a:pt x="127" y="92"/>
                    </a:lnTo>
                    <a:lnTo>
                      <a:pt x="132" y="84"/>
                    </a:lnTo>
                    <a:lnTo>
                      <a:pt x="134" y="79"/>
                    </a:lnTo>
                    <a:lnTo>
                      <a:pt x="137" y="74"/>
                    </a:lnTo>
                    <a:lnTo>
                      <a:pt x="139" y="68"/>
                    </a:lnTo>
                    <a:lnTo>
                      <a:pt x="139" y="63"/>
                    </a:lnTo>
                    <a:lnTo>
                      <a:pt x="137" y="58"/>
                    </a:lnTo>
                    <a:lnTo>
                      <a:pt x="134" y="53"/>
                    </a:lnTo>
                    <a:lnTo>
                      <a:pt x="128" y="46"/>
                    </a:lnTo>
                    <a:lnTo>
                      <a:pt x="120" y="41"/>
                    </a:lnTo>
                    <a:lnTo>
                      <a:pt x="117" y="39"/>
                    </a:lnTo>
                    <a:lnTo>
                      <a:pt x="111" y="36"/>
                    </a:lnTo>
                    <a:lnTo>
                      <a:pt x="106" y="33"/>
                    </a:lnTo>
                    <a:lnTo>
                      <a:pt x="101" y="31"/>
                    </a:lnTo>
                    <a:lnTo>
                      <a:pt x="96" y="27"/>
                    </a:lnTo>
                    <a:lnTo>
                      <a:pt x="91" y="26"/>
                    </a:lnTo>
                    <a:lnTo>
                      <a:pt x="84" y="22"/>
                    </a:lnTo>
                    <a:lnTo>
                      <a:pt x="81" y="21"/>
                    </a:lnTo>
                    <a:lnTo>
                      <a:pt x="74" y="19"/>
                    </a:lnTo>
                    <a:lnTo>
                      <a:pt x="69" y="16"/>
                    </a:lnTo>
                    <a:lnTo>
                      <a:pt x="64" y="14"/>
                    </a:lnTo>
                    <a:lnTo>
                      <a:pt x="59" y="12"/>
                    </a:lnTo>
                    <a:lnTo>
                      <a:pt x="48" y="9"/>
                    </a:lnTo>
                    <a:lnTo>
                      <a:pt x="40" y="7"/>
                    </a:lnTo>
                    <a:lnTo>
                      <a:pt x="31" y="4"/>
                    </a:lnTo>
                    <a:lnTo>
                      <a:pt x="26" y="2"/>
                    </a:lnTo>
                    <a:lnTo>
                      <a:pt x="23" y="0"/>
                    </a:lnTo>
                    <a:lnTo>
                      <a:pt x="23" y="0"/>
                    </a:lnTo>
                    <a:lnTo>
                      <a:pt x="21" y="2"/>
                    </a:lnTo>
                    <a:lnTo>
                      <a:pt x="18" y="5"/>
                    </a:lnTo>
                    <a:lnTo>
                      <a:pt x="12" y="10"/>
                    </a:lnTo>
                    <a:lnTo>
                      <a:pt x="9" y="17"/>
                    </a:lnTo>
                    <a:lnTo>
                      <a:pt x="4" y="24"/>
                    </a:lnTo>
                    <a:lnTo>
                      <a:pt x="2" y="31"/>
                    </a:lnTo>
                    <a:lnTo>
                      <a:pt x="0" y="34"/>
                    </a:lnTo>
                    <a:lnTo>
                      <a:pt x="6" y="39"/>
                    </a:lnTo>
                    <a:lnTo>
                      <a:pt x="6" y="39"/>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Freeform 220"/>
              <p:cNvSpPr>
                <a:spLocks/>
              </p:cNvSpPr>
              <p:nvPr/>
            </p:nvSpPr>
            <p:spPr bwMode="auto">
              <a:xfrm>
                <a:off x="3637" y="2189"/>
                <a:ext cx="41" cy="30"/>
              </a:xfrm>
              <a:custGeom>
                <a:avLst/>
                <a:gdLst>
                  <a:gd name="T0" fmla="*/ 3 w 136"/>
                  <a:gd name="T1" fmla="*/ 39 h 102"/>
                  <a:gd name="T2" fmla="*/ 119 w 136"/>
                  <a:gd name="T3" fmla="*/ 102 h 102"/>
                  <a:gd name="T4" fmla="*/ 121 w 136"/>
                  <a:gd name="T5" fmla="*/ 100 h 102"/>
                  <a:gd name="T6" fmla="*/ 128 w 136"/>
                  <a:gd name="T7" fmla="*/ 95 h 102"/>
                  <a:gd name="T8" fmla="*/ 131 w 136"/>
                  <a:gd name="T9" fmla="*/ 90 h 102"/>
                  <a:gd name="T10" fmla="*/ 133 w 136"/>
                  <a:gd name="T11" fmla="*/ 83 h 102"/>
                  <a:gd name="T12" fmla="*/ 135 w 136"/>
                  <a:gd name="T13" fmla="*/ 78 h 102"/>
                  <a:gd name="T14" fmla="*/ 135 w 136"/>
                  <a:gd name="T15" fmla="*/ 75 h 102"/>
                  <a:gd name="T16" fmla="*/ 136 w 136"/>
                  <a:gd name="T17" fmla="*/ 70 h 102"/>
                  <a:gd name="T18" fmla="*/ 136 w 136"/>
                  <a:gd name="T19" fmla="*/ 63 h 102"/>
                  <a:gd name="T20" fmla="*/ 135 w 136"/>
                  <a:gd name="T21" fmla="*/ 58 h 102"/>
                  <a:gd name="T22" fmla="*/ 131 w 136"/>
                  <a:gd name="T23" fmla="*/ 51 h 102"/>
                  <a:gd name="T24" fmla="*/ 126 w 136"/>
                  <a:gd name="T25" fmla="*/ 46 h 102"/>
                  <a:gd name="T26" fmla="*/ 119 w 136"/>
                  <a:gd name="T27" fmla="*/ 41 h 102"/>
                  <a:gd name="T28" fmla="*/ 114 w 136"/>
                  <a:gd name="T29" fmla="*/ 37 h 102"/>
                  <a:gd name="T30" fmla="*/ 109 w 136"/>
                  <a:gd name="T31" fmla="*/ 35 h 102"/>
                  <a:gd name="T32" fmla="*/ 104 w 136"/>
                  <a:gd name="T33" fmla="*/ 32 h 102"/>
                  <a:gd name="T34" fmla="*/ 99 w 136"/>
                  <a:gd name="T35" fmla="*/ 29 h 102"/>
                  <a:gd name="T36" fmla="*/ 94 w 136"/>
                  <a:gd name="T37" fmla="*/ 27 h 102"/>
                  <a:gd name="T38" fmla="*/ 89 w 136"/>
                  <a:gd name="T39" fmla="*/ 25 h 102"/>
                  <a:gd name="T40" fmla="*/ 83 w 136"/>
                  <a:gd name="T41" fmla="*/ 22 h 102"/>
                  <a:gd name="T42" fmla="*/ 78 w 136"/>
                  <a:gd name="T43" fmla="*/ 20 h 102"/>
                  <a:gd name="T44" fmla="*/ 73 w 136"/>
                  <a:gd name="T45" fmla="*/ 17 h 102"/>
                  <a:gd name="T46" fmla="*/ 66 w 136"/>
                  <a:gd name="T47" fmla="*/ 15 h 102"/>
                  <a:gd name="T48" fmla="*/ 61 w 136"/>
                  <a:gd name="T49" fmla="*/ 13 h 102"/>
                  <a:gd name="T50" fmla="*/ 56 w 136"/>
                  <a:gd name="T51" fmla="*/ 11 h 102"/>
                  <a:gd name="T52" fmla="*/ 46 w 136"/>
                  <a:gd name="T53" fmla="*/ 8 h 102"/>
                  <a:gd name="T54" fmla="*/ 37 w 136"/>
                  <a:gd name="T55" fmla="*/ 5 h 102"/>
                  <a:gd name="T56" fmla="*/ 29 w 136"/>
                  <a:gd name="T57" fmla="*/ 3 h 102"/>
                  <a:gd name="T58" fmla="*/ 25 w 136"/>
                  <a:gd name="T59" fmla="*/ 1 h 102"/>
                  <a:gd name="T60" fmla="*/ 20 w 136"/>
                  <a:gd name="T61" fmla="*/ 0 h 102"/>
                  <a:gd name="T62" fmla="*/ 20 w 136"/>
                  <a:gd name="T63" fmla="*/ 0 h 102"/>
                  <a:gd name="T64" fmla="*/ 19 w 136"/>
                  <a:gd name="T65" fmla="*/ 1 h 102"/>
                  <a:gd name="T66" fmla="*/ 15 w 136"/>
                  <a:gd name="T67" fmla="*/ 5 h 102"/>
                  <a:gd name="T68" fmla="*/ 12 w 136"/>
                  <a:gd name="T69" fmla="*/ 10 h 102"/>
                  <a:gd name="T70" fmla="*/ 7 w 136"/>
                  <a:gd name="T71" fmla="*/ 17 h 102"/>
                  <a:gd name="T72" fmla="*/ 1 w 136"/>
                  <a:gd name="T73" fmla="*/ 23 h 102"/>
                  <a:gd name="T74" fmla="*/ 0 w 136"/>
                  <a:gd name="T75" fmla="*/ 29 h 102"/>
                  <a:gd name="T76" fmla="*/ 0 w 136"/>
                  <a:gd name="T77" fmla="*/ 34 h 102"/>
                  <a:gd name="T78" fmla="*/ 3 w 136"/>
                  <a:gd name="T79" fmla="*/ 39 h 102"/>
                  <a:gd name="T80" fmla="*/ 3 w 136"/>
                  <a:gd name="T81"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02">
                    <a:moveTo>
                      <a:pt x="3" y="39"/>
                    </a:moveTo>
                    <a:lnTo>
                      <a:pt x="119" y="102"/>
                    </a:lnTo>
                    <a:lnTo>
                      <a:pt x="121" y="100"/>
                    </a:lnTo>
                    <a:lnTo>
                      <a:pt x="128" y="95"/>
                    </a:lnTo>
                    <a:lnTo>
                      <a:pt x="131" y="90"/>
                    </a:lnTo>
                    <a:lnTo>
                      <a:pt x="133" y="83"/>
                    </a:lnTo>
                    <a:lnTo>
                      <a:pt x="135" y="78"/>
                    </a:lnTo>
                    <a:lnTo>
                      <a:pt x="135" y="75"/>
                    </a:lnTo>
                    <a:lnTo>
                      <a:pt x="136" y="70"/>
                    </a:lnTo>
                    <a:lnTo>
                      <a:pt x="136" y="63"/>
                    </a:lnTo>
                    <a:lnTo>
                      <a:pt x="135" y="58"/>
                    </a:lnTo>
                    <a:lnTo>
                      <a:pt x="131" y="51"/>
                    </a:lnTo>
                    <a:lnTo>
                      <a:pt x="126" y="46"/>
                    </a:lnTo>
                    <a:lnTo>
                      <a:pt x="119" y="41"/>
                    </a:lnTo>
                    <a:lnTo>
                      <a:pt x="114" y="37"/>
                    </a:lnTo>
                    <a:lnTo>
                      <a:pt x="109" y="35"/>
                    </a:lnTo>
                    <a:lnTo>
                      <a:pt x="104" y="32"/>
                    </a:lnTo>
                    <a:lnTo>
                      <a:pt x="99" y="29"/>
                    </a:lnTo>
                    <a:lnTo>
                      <a:pt x="94" y="27"/>
                    </a:lnTo>
                    <a:lnTo>
                      <a:pt x="89" y="25"/>
                    </a:lnTo>
                    <a:lnTo>
                      <a:pt x="83" y="22"/>
                    </a:lnTo>
                    <a:lnTo>
                      <a:pt x="78" y="20"/>
                    </a:lnTo>
                    <a:lnTo>
                      <a:pt x="73" y="17"/>
                    </a:lnTo>
                    <a:lnTo>
                      <a:pt x="66" y="15"/>
                    </a:lnTo>
                    <a:lnTo>
                      <a:pt x="61" y="13"/>
                    </a:lnTo>
                    <a:lnTo>
                      <a:pt x="56" y="11"/>
                    </a:lnTo>
                    <a:lnTo>
                      <a:pt x="46" y="8"/>
                    </a:lnTo>
                    <a:lnTo>
                      <a:pt x="37" y="5"/>
                    </a:lnTo>
                    <a:lnTo>
                      <a:pt x="29" y="3"/>
                    </a:lnTo>
                    <a:lnTo>
                      <a:pt x="25" y="1"/>
                    </a:lnTo>
                    <a:lnTo>
                      <a:pt x="20" y="0"/>
                    </a:lnTo>
                    <a:lnTo>
                      <a:pt x="20" y="0"/>
                    </a:lnTo>
                    <a:lnTo>
                      <a:pt x="19" y="1"/>
                    </a:lnTo>
                    <a:lnTo>
                      <a:pt x="15" y="5"/>
                    </a:lnTo>
                    <a:lnTo>
                      <a:pt x="12" y="10"/>
                    </a:lnTo>
                    <a:lnTo>
                      <a:pt x="7" y="17"/>
                    </a:lnTo>
                    <a:lnTo>
                      <a:pt x="1" y="23"/>
                    </a:lnTo>
                    <a:lnTo>
                      <a:pt x="0" y="29"/>
                    </a:lnTo>
                    <a:lnTo>
                      <a:pt x="0" y="34"/>
                    </a:lnTo>
                    <a:lnTo>
                      <a:pt x="3" y="39"/>
                    </a:lnTo>
                    <a:lnTo>
                      <a:pt x="3" y="39"/>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Freeform 221"/>
              <p:cNvSpPr>
                <a:spLocks/>
              </p:cNvSpPr>
              <p:nvPr/>
            </p:nvSpPr>
            <p:spPr bwMode="auto">
              <a:xfrm>
                <a:off x="3737" y="2074"/>
                <a:ext cx="33" cy="39"/>
              </a:xfrm>
              <a:custGeom>
                <a:avLst/>
                <a:gdLst>
                  <a:gd name="T0" fmla="*/ 2 w 111"/>
                  <a:gd name="T1" fmla="*/ 27 h 138"/>
                  <a:gd name="T2" fmla="*/ 58 w 111"/>
                  <a:gd name="T3" fmla="*/ 138 h 138"/>
                  <a:gd name="T4" fmla="*/ 60 w 111"/>
                  <a:gd name="T5" fmla="*/ 136 h 138"/>
                  <a:gd name="T6" fmla="*/ 63 w 111"/>
                  <a:gd name="T7" fmla="*/ 136 h 138"/>
                  <a:gd name="T8" fmla="*/ 70 w 111"/>
                  <a:gd name="T9" fmla="*/ 136 h 138"/>
                  <a:gd name="T10" fmla="*/ 79 w 111"/>
                  <a:gd name="T11" fmla="*/ 135 h 138"/>
                  <a:gd name="T12" fmla="*/ 87 w 111"/>
                  <a:gd name="T13" fmla="*/ 131 h 138"/>
                  <a:gd name="T14" fmla="*/ 96 w 111"/>
                  <a:gd name="T15" fmla="*/ 126 h 138"/>
                  <a:gd name="T16" fmla="*/ 101 w 111"/>
                  <a:gd name="T17" fmla="*/ 123 h 138"/>
                  <a:gd name="T18" fmla="*/ 104 w 111"/>
                  <a:gd name="T19" fmla="*/ 119 h 138"/>
                  <a:gd name="T20" fmla="*/ 108 w 111"/>
                  <a:gd name="T21" fmla="*/ 114 h 138"/>
                  <a:gd name="T22" fmla="*/ 111 w 111"/>
                  <a:gd name="T23" fmla="*/ 109 h 138"/>
                  <a:gd name="T24" fmla="*/ 111 w 111"/>
                  <a:gd name="T25" fmla="*/ 104 h 138"/>
                  <a:gd name="T26" fmla="*/ 109 w 111"/>
                  <a:gd name="T27" fmla="*/ 97 h 138"/>
                  <a:gd name="T28" fmla="*/ 108 w 111"/>
                  <a:gd name="T29" fmla="*/ 88 h 138"/>
                  <a:gd name="T30" fmla="*/ 104 w 111"/>
                  <a:gd name="T31" fmla="*/ 82 h 138"/>
                  <a:gd name="T32" fmla="*/ 97 w 111"/>
                  <a:gd name="T33" fmla="*/ 71 h 138"/>
                  <a:gd name="T34" fmla="*/ 91 w 111"/>
                  <a:gd name="T35" fmla="*/ 63 h 138"/>
                  <a:gd name="T36" fmla="*/ 84 w 111"/>
                  <a:gd name="T37" fmla="*/ 54 h 138"/>
                  <a:gd name="T38" fmla="*/ 77 w 111"/>
                  <a:gd name="T39" fmla="*/ 46 h 138"/>
                  <a:gd name="T40" fmla="*/ 68 w 111"/>
                  <a:gd name="T41" fmla="*/ 35 h 138"/>
                  <a:gd name="T42" fmla="*/ 62 w 111"/>
                  <a:gd name="T43" fmla="*/ 29 h 138"/>
                  <a:gd name="T44" fmla="*/ 53 w 111"/>
                  <a:gd name="T45" fmla="*/ 20 h 138"/>
                  <a:gd name="T46" fmla="*/ 48 w 111"/>
                  <a:gd name="T47" fmla="*/ 13 h 138"/>
                  <a:gd name="T48" fmla="*/ 43 w 111"/>
                  <a:gd name="T49" fmla="*/ 6 h 138"/>
                  <a:gd name="T50" fmla="*/ 38 w 111"/>
                  <a:gd name="T51" fmla="*/ 3 h 138"/>
                  <a:gd name="T52" fmla="*/ 34 w 111"/>
                  <a:gd name="T53" fmla="*/ 0 h 138"/>
                  <a:gd name="T54" fmla="*/ 33 w 111"/>
                  <a:gd name="T55" fmla="*/ 0 h 138"/>
                  <a:gd name="T56" fmla="*/ 29 w 111"/>
                  <a:gd name="T57" fmla="*/ 1 h 138"/>
                  <a:gd name="T58" fmla="*/ 22 w 111"/>
                  <a:gd name="T59" fmla="*/ 5 h 138"/>
                  <a:gd name="T60" fmla="*/ 16 w 111"/>
                  <a:gd name="T61" fmla="*/ 8 h 138"/>
                  <a:gd name="T62" fmla="*/ 9 w 111"/>
                  <a:gd name="T63" fmla="*/ 12 h 138"/>
                  <a:gd name="T64" fmla="*/ 4 w 111"/>
                  <a:gd name="T65" fmla="*/ 17 h 138"/>
                  <a:gd name="T66" fmla="*/ 0 w 111"/>
                  <a:gd name="T67" fmla="*/ 22 h 138"/>
                  <a:gd name="T68" fmla="*/ 2 w 111"/>
                  <a:gd name="T69" fmla="*/ 27 h 138"/>
                  <a:gd name="T70" fmla="*/ 2 w 111"/>
                  <a:gd name="T71" fmla="*/ 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38">
                    <a:moveTo>
                      <a:pt x="2" y="27"/>
                    </a:moveTo>
                    <a:lnTo>
                      <a:pt x="58" y="138"/>
                    </a:lnTo>
                    <a:lnTo>
                      <a:pt x="60" y="136"/>
                    </a:lnTo>
                    <a:lnTo>
                      <a:pt x="63" y="136"/>
                    </a:lnTo>
                    <a:lnTo>
                      <a:pt x="70" y="136"/>
                    </a:lnTo>
                    <a:lnTo>
                      <a:pt x="79" y="135"/>
                    </a:lnTo>
                    <a:lnTo>
                      <a:pt x="87" y="131"/>
                    </a:lnTo>
                    <a:lnTo>
                      <a:pt x="96" y="126"/>
                    </a:lnTo>
                    <a:lnTo>
                      <a:pt x="101" y="123"/>
                    </a:lnTo>
                    <a:lnTo>
                      <a:pt x="104" y="119"/>
                    </a:lnTo>
                    <a:lnTo>
                      <a:pt x="108" y="114"/>
                    </a:lnTo>
                    <a:lnTo>
                      <a:pt x="111" y="109"/>
                    </a:lnTo>
                    <a:lnTo>
                      <a:pt x="111" y="104"/>
                    </a:lnTo>
                    <a:lnTo>
                      <a:pt x="109" y="97"/>
                    </a:lnTo>
                    <a:lnTo>
                      <a:pt x="108" y="88"/>
                    </a:lnTo>
                    <a:lnTo>
                      <a:pt x="104" y="82"/>
                    </a:lnTo>
                    <a:lnTo>
                      <a:pt x="97" y="71"/>
                    </a:lnTo>
                    <a:lnTo>
                      <a:pt x="91" y="63"/>
                    </a:lnTo>
                    <a:lnTo>
                      <a:pt x="84" y="54"/>
                    </a:lnTo>
                    <a:lnTo>
                      <a:pt x="77" y="46"/>
                    </a:lnTo>
                    <a:lnTo>
                      <a:pt x="68" y="35"/>
                    </a:lnTo>
                    <a:lnTo>
                      <a:pt x="62" y="29"/>
                    </a:lnTo>
                    <a:lnTo>
                      <a:pt x="53" y="20"/>
                    </a:lnTo>
                    <a:lnTo>
                      <a:pt x="48" y="13"/>
                    </a:lnTo>
                    <a:lnTo>
                      <a:pt x="43" y="6"/>
                    </a:lnTo>
                    <a:lnTo>
                      <a:pt x="38" y="3"/>
                    </a:lnTo>
                    <a:lnTo>
                      <a:pt x="34" y="0"/>
                    </a:lnTo>
                    <a:lnTo>
                      <a:pt x="33" y="0"/>
                    </a:lnTo>
                    <a:lnTo>
                      <a:pt x="29" y="1"/>
                    </a:lnTo>
                    <a:lnTo>
                      <a:pt x="22" y="5"/>
                    </a:lnTo>
                    <a:lnTo>
                      <a:pt x="16" y="8"/>
                    </a:lnTo>
                    <a:lnTo>
                      <a:pt x="9" y="12"/>
                    </a:lnTo>
                    <a:lnTo>
                      <a:pt x="4" y="17"/>
                    </a:lnTo>
                    <a:lnTo>
                      <a:pt x="0" y="22"/>
                    </a:lnTo>
                    <a:lnTo>
                      <a:pt x="2" y="27"/>
                    </a:lnTo>
                    <a:lnTo>
                      <a:pt x="2" y="27"/>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Freeform 222"/>
              <p:cNvSpPr>
                <a:spLocks/>
              </p:cNvSpPr>
              <p:nvPr/>
            </p:nvSpPr>
            <p:spPr bwMode="auto">
              <a:xfrm>
                <a:off x="3820" y="2072"/>
                <a:ext cx="27" cy="39"/>
              </a:xfrm>
              <a:custGeom>
                <a:avLst/>
                <a:gdLst>
                  <a:gd name="T0" fmla="*/ 2 w 87"/>
                  <a:gd name="T1" fmla="*/ 19 h 136"/>
                  <a:gd name="T2" fmla="*/ 0 w 87"/>
                  <a:gd name="T3" fmla="*/ 22 h 136"/>
                  <a:gd name="T4" fmla="*/ 0 w 87"/>
                  <a:gd name="T5" fmla="*/ 27 h 136"/>
                  <a:gd name="T6" fmla="*/ 2 w 87"/>
                  <a:gd name="T7" fmla="*/ 34 h 136"/>
                  <a:gd name="T8" fmla="*/ 5 w 87"/>
                  <a:gd name="T9" fmla="*/ 42 h 136"/>
                  <a:gd name="T10" fmla="*/ 7 w 87"/>
                  <a:gd name="T11" fmla="*/ 51 h 136"/>
                  <a:gd name="T12" fmla="*/ 12 w 87"/>
                  <a:gd name="T13" fmla="*/ 61 h 136"/>
                  <a:gd name="T14" fmla="*/ 15 w 87"/>
                  <a:gd name="T15" fmla="*/ 65 h 136"/>
                  <a:gd name="T16" fmla="*/ 19 w 87"/>
                  <a:gd name="T17" fmla="*/ 72 h 136"/>
                  <a:gd name="T18" fmla="*/ 20 w 87"/>
                  <a:gd name="T19" fmla="*/ 77 h 136"/>
                  <a:gd name="T20" fmla="*/ 24 w 87"/>
                  <a:gd name="T21" fmla="*/ 82 h 136"/>
                  <a:gd name="T22" fmla="*/ 29 w 87"/>
                  <a:gd name="T23" fmla="*/ 90 h 136"/>
                  <a:gd name="T24" fmla="*/ 34 w 87"/>
                  <a:gd name="T25" fmla="*/ 101 h 136"/>
                  <a:gd name="T26" fmla="*/ 38 w 87"/>
                  <a:gd name="T27" fmla="*/ 109 h 136"/>
                  <a:gd name="T28" fmla="*/ 44 w 87"/>
                  <a:gd name="T29" fmla="*/ 116 h 136"/>
                  <a:gd name="T30" fmla="*/ 46 w 87"/>
                  <a:gd name="T31" fmla="*/ 123 h 136"/>
                  <a:gd name="T32" fmla="*/ 49 w 87"/>
                  <a:gd name="T33" fmla="*/ 130 h 136"/>
                  <a:gd name="T34" fmla="*/ 53 w 87"/>
                  <a:gd name="T35" fmla="*/ 131 h 136"/>
                  <a:gd name="T36" fmla="*/ 55 w 87"/>
                  <a:gd name="T37" fmla="*/ 133 h 136"/>
                  <a:gd name="T38" fmla="*/ 56 w 87"/>
                  <a:gd name="T39" fmla="*/ 135 h 136"/>
                  <a:gd name="T40" fmla="*/ 65 w 87"/>
                  <a:gd name="T41" fmla="*/ 136 h 136"/>
                  <a:gd name="T42" fmla="*/ 70 w 87"/>
                  <a:gd name="T43" fmla="*/ 136 h 136"/>
                  <a:gd name="T44" fmla="*/ 75 w 87"/>
                  <a:gd name="T45" fmla="*/ 133 h 136"/>
                  <a:gd name="T46" fmla="*/ 79 w 87"/>
                  <a:gd name="T47" fmla="*/ 130 h 136"/>
                  <a:gd name="T48" fmla="*/ 80 w 87"/>
                  <a:gd name="T49" fmla="*/ 126 h 136"/>
                  <a:gd name="T50" fmla="*/ 84 w 87"/>
                  <a:gd name="T51" fmla="*/ 123 h 136"/>
                  <a:gd name="T52" fmla="*/ 87 w 87"/>
                  <a:gd name="T53" fmla="*/ 119 h 136"/>
                  <a:gd name="T54" fmla="*/ 87 w 87"/>
                  <a:gd name="T55" fmla="*/ 113 h 136"/>
                  <a:gd name="T56" fmla="*/ 87 w 87"/>
                  <a:gd name="T57" fmla="*/ 106 h 136"/>
                  <a:gd name="T58" fmla="*/ 85 w 87"/>
                  <a:gd name="T59" fmla="*/ 97 h 136"/>
                  <a:gd name="T60" fmla="*/ 82 w 87"/>
                  <a:gd name="T61" fmla="*/ 89 h 136"/>
                  <a:gd name="T62" fmla="*/ 80 w 87"/>
                  <a:gd name="T63" fmla="*/ 83 h 136"/>
                  <a:gd name="T64" fmla="*/ 79 w 87"/>
                  <a:gd name="T65" fmla="*/ 78 h 136"/>
                  <a:gd name="T66" fmla="*/ 75 w 87"/>
                  <a:gd name="T67" fmla="*/ 73 h 136"/>
                  <a:gd name="T68" fmla="*/ 73 w 87"/>
                  <a:gd name="T69" fmla="*/ 68 h 136"/>
                  <a:gd name="T70" fmla="*/ 67 w 87"/>
                  <a:gd name="T71" fmla="*/ 60 h 136"/>
                  <a:gd name="T72" fmla="*/ 61 w 87"/>
                  <a:gd name="T73" fmla="*/ 49 h 136"/>
                  <a:gd name="T74" fmla="*/ 58 w 87"/>
                  <a:gd name="T75" fmla="*/ 44 h 136"/>
                  <a:gd name="T76" fmla="*/ 55 w 87"/>
                  <a:gd name="T77" fmla="*/ 39 h 136"/>
                  <a:gd name="T78" fmla="*/ 51 w 87"/>
                  <a:gd name="T79" fmla="*/ 34 h 136"/>
                  <a:gd name="T80" fmla="*/ 48 w 87"/>
                  <a:gd name="T81" fmla="*/ 31 h 136"/>
                  <a:gd name="T82" fmla="*/ 43 w 87"/>
                  <a:gd name="T83" fmla="*/ 20 h 136"/>
                  <a:gd name="T84" fmla="*/ 38 w 87"/>
                  <a:gd name="T85" fmla="*/ 15 h 136"/>
                  <a:gd name="T86" fmla="*/ 32 w 87"/>
                  <a:gd name="T87" fmla="*/ 8 h 136"/>
                  <a:gd name="T88" fmla="*/ 29 w 87"/>
                  <a:gd name="T89" fmla="*/ 3 h 136"/>
                  <a:gd name="T90" fmla="*/ 26 w 87"/>
                  <a:gd name="T91" fmla="*/ 0 h 136"/>
                  <a:gd name="T92" fmla="*/ 22 w 87"/>
                  <a:gd name="T93" fmla="*/ 2 h 136"/>
                  <a:gd name="T94" fmla="*/ 15 w 87"/>
                  <a:gd name="T95" fmla="*/ 5 h 136"/>
                  <a:gd name="T96" fmla="*/ 7 w 87"/>
                  <a:gd name="T97" fmla="*/ 10 h 136"/>
                  <a:gd name="T98" fmla="*/ 2 w 87"/>
                  <a:gd name="T99" fmla="*/ 19 h 136"/>
                  <a:gd name="T100" fmla="*/ 2 w 87"/>
                  <a:gd name="T101" fmla="*/ 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136">
                    <a:moveTo>
                      <a:pt x="2" y="19"/>
                    </a:moveTo>
                    <a:lnTo>
                      <a:pt x="0" y="22"/>
                    </a:lnTo>
                    <a:lnTo>
                      <a:pt x="0" y="27"/>
                    </a:lnTo>
                    <a:lnTo>
                      <a:pt x="2" y="34"/>
                    </a:lnTo>
                    <a:lnTo>
                      <a:pt x="5" y="42"/>
                    </a:lnTo>
                    <a:lnTo>
                      <a:pt x="7" y="51"/>
                    </a:lnTo>
                    <a:lnTo>
                      <a:pt x="12" y="61"/>
                    </a:lnTo>
                    <a:lnTo>
                      <a:pt x="15" y="65"/>
                    </a:lnTo>
                    <a:lnTo>
                      <a:pt x="19" y="72"/>
                    </a:lnTo>
                    <a:lnTo>
                      <a:pt x="20" y="77"/>
                    </a:lnTo>
                    <a:lnTo>
                      <a:pt x="24" y="82"/>
                    </a:lnTo>
                    <a:lnTo>
                      <a:pt x="29" y="90"/>
                    </a:lnTo>
                    <a:lnTo>
                      <a:pt x="34" y="101"/>
                    </a:lnTo>
                    <a:lnTo>
                      <a:pt x="38" y="109"/>
                    </a:lnTo>
                    <a:lnTo>
                      <a:pt x="44" y="116"/>
                    </a:lnTo>
                    <a:lnTo>
                      <a:pt x="46" y="123"/>
                    </a:lnTo>
                    <a:lnTo>
                      <a:pt x="49" y="130"/>
                    </a:lnTo>
                    <a:lnTo>
                      <a:pt x="53" y="131"/>
                    </a:lnTo>
                    <a:lnTo>
                      <a:pt x="55" y="133"/>
                    </a:lnTo>
                    <a:lnTo>
                      <a:pt x="56" y="135"/>
                    </a:lnTo>
                    <a:lnTo>
                      <a:pt x="65" y="136"/>
                    </a:lnTo>
                    <a:lnTo>
                      <a:pt x="70" y="136"/>
                    </a:lnTo>
                    <a:lnTo>
                      <a:pt x="75" y="133"/>
                    </a:lnTo>
                    <a:lnTo>
                      <a:pt x="79" y="130"/>
                    </a:lnTo>
                    <a:lnTo>
                      <a:pt x="80" y="126"/>
                    </a:lnTo>
                    <a:lnTo>
                      <a:pt x="84" y="123"/>
                    </a:lnTo>
                    <a:lnTo>
                      <a:pt x="87" y="119"/>
                    </a:lnTo>
                    <a:lnTo>
                      <a:pt x="87" y="113"/>
                    </a:lnTo>
                    <a:lnTo>
                      <a:pt x="87" y="106"/>
                    </a:lnTo>
                    <a:lnTo>
                      <a:pt x="85" y="97"/>
                    </a:lnTo>
                    <a:lnTo>
                      <a:pt x="82" y="89"/>
                    </a:lnTo>
                    <a:lnTo>
                      <a:pt x="80" y="83"/>
                    </a:lnTo>
                    <a:lnTo>
                      <a:pt x="79" y="78"/>
                    </a:lnTo>
                    <a:lnTo>
                      <a:pt x="75" y="73"/>
                    </a:lnTo>
                    <a:lnTo>
                      <a:pt x="73" y="68"/>
                    </a:lnTo>
                    <a:lnTo>
                      <a:pt x="67" y="60"/>
                    </a:lnTo>
                    <a:lnTo>
                      <a:pt x="61" y="49"/>
                    </a:lnTo>
                    <a:lnTo>
                      <a:pt x="58" y="44"/>
                    </a:lnTo>
                    <a:lnTo>
                      <a:pt x="55" y="39"/>
                    </a:lnTo>
                    <a:lnTo>
                      <a:pt x="51" y="34"/>
                    </a:lnTo>
                    <a:lnTo>
                      <a:pt x="48" y="31"/>
                    </a:lnTo>
                    <a:lnTo>
                      <a:pt x="43" y="20"/>
                    </a:lnTo>
                    <a:lnTo>
                      <a:pt x="38" y="15"/>
                    </a:lnTo>
                    <a:lnTo>
                      <a:pt x="32" y="8"/>
                    </a:lnTo>
                    <a:lnTo>
                      <a:pt x="29" y="3"/>
                    </a:lnTo>
                    <a:lnTo>
                      <a:pt x="26" y="0"/>
                    </a:lnTo>
                    <a:lnTo>
                      <a:pt x="22" y="2"/>
                    </a:lnTo>
                    <a:lnTo>
                      <a:pt x="15" y="5"/>
                    </a:lnTo>
                    <a:lnTo>
                      <a:pt x="7" y="10"/>
                    </a:lnTo>
                    <a:lnTo>
                      <a:pt x="2" y="19"/>
                    </a:lnTo>
                    <a:lnTo>
                      <a:pt x="2" y="19"/>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Freeform 223"/>
              <p:cNvSpPr>
                <a:spLocks/>
              </p:cNvSpPr>
              <p:nvPr/>
            </p:nvSpPr>
            <p:spPr bwMode="auto">
              <a:xfrm>
                <a:off x="3847" y="2081"/>
                <a:ext cx="122" cy="176"/>
              </a:xfrm>
              <a:custGeom>
                <a:avLst/>
                <a:gdLst>
                  <a:gd name="T0" fmla="*/ 397 w 403"/>
                  <a:gd name="T1" fmla="*/ 597 h 625"/>
                  <a:gd name="T2" fmla="*/ 382 w 403"/>
                  <a:gd name="T3" fmla="*/ 577 h 625"/>
                  <a:gd name="T4" fmla="*/ 367 w 403"/>
                  <a:gd name="T5" fmla="*/ 560 h 625"/>
                  <a:gd name="T6" fmla="*/ 348 w 403"/>
                  <a:gd name="T7" fmla="*/ 538 h 625"/>
                  <a:gd name="T8" fmla="*/ 327 w 403"/>
                  <a:gd name="T9" fmla="*/ 515 h 625"/>
                  <a:gd name="T10" fmla="*/ 304 w 403"/>
                  <a:gd name="T11" fmla="*/ 490 h 625"/>
                  <a:gd name="T12" fmla="*/ 280 w 403"/>
                  <a:gd name="T13" fmla="*/ 464 h 625"/>
                  <a:gd name="T14" fmla="*/ 252 w 403"/>
                  <a:gd name="T15" fmla="*/ 437 h 625"/>
                  <a:gd name="T16" fmla="*/ 225 w 403"/>
                  <a:gd name="T17" fmla="*/ 413 h 625"/>
                  <a:gd name="T18" fmla="*/ 206 w 403"/>
                  <a:gd name="T19" fmla="*/ 396 h 625"/>
                  <a:gd name="T20" fmla="*/ 199 w 403"/>
                  <a:gd name="T21" fmla="*/ 386 h 625"/>
                  <a:gd name="T22" fmla="*/ 188 w 403"/>
                  <a:gd name="T23" fmla="*/ 362 h 625"/>
                  <a:gd name="T24" fmla="*/ 179 w 403"/>
                  <a:gd name="T25" fmla="*/ 341 h 625"/>
                  <a:gd name="T26" fmla="*/ 170 w 403"/>
                  <a:gd name="T27" fmla="*/ 324 h 625"/>
                  <a:gd name="T28" fmla="*/ 162 w 403"/>
                  <a:gd name="T29" fmla="*/ 307 h 625"/>
                  <a:gd name="T30" fmla="*/ 152 w 403"/>
                  <a:gd name="T31" fmla="*/ 286 h 625"/>
                  <a:gd name="T32" fmla="*/ 143 w 403"/>
                  <a:gd name="T33" fmla="*/ 266 h 625"/>
                  <a:gd name="T34" fmla="*/ 135 w 403"/>
                  <a:gd name="T35" fmla="*/ 245 h 625"/>
                  <a:gd name="T36" fmla="*/ 124 w 403"/>
                  <a:gd name="T37" fmla="*/ 225 h 625"/>
                  <a:gd name="T38" fmla="*/ 114 w 403"/>
                  <a:gd name="T39" fmla="*/ 204 h 625"/>
                  <a:gd name="T40" fmla="*/ 106 w 403"/>
                  <a:gd name="T41" fmla="*/ 186 h 625"/>
                  <a:gd name="T42" fmla="*/ 97 w 403"/>
                  <a:gd name="T43" fmla="*/ 167 h 625"/>
                  <a:gd name="T44" fmla="*/ 90 w 403"/>
                  <a:gd name="T45" fmla="*/ 150 h 625"/>
                  <a:gd name="T46" fmla="*/ 82 w 403"/>
                  <a:gd name="T47" fmla="*/ 133 h 625"/>
                  <a:gd name="T48" fmla="*/ 73 w 403"/>
                  <a:gd name="T49" fmla="*/ 114 h 625"/>
                  <a:gd name="T50" fmla="*/ 66 w 403"/>
                  <a:gd name="T51" fmla="*/ 99 h 625"/>
                  <a:gd name="T52" fmla="*/ 63 w 403"/>
                  <a:gd name="T53" fmla="*/ 87 h 625"/>
                  <a:gd name="T54" fmla="*/ 53 w 403"/>
                  <a:gd name="T55" fmla="*/ 66 h 625"/>
                  <a:gd name="T56" fmla="*/ 41 w 403"/>
                  <a:gd name="T57" fmla="*/ 44 h 625"/>
                  <a:gd name="T58" fmla="*/ 25 w 403"/>
                  <a:gd name="T59" fmla="*/ 20 h 625"/>
                  <a:gd name="T60" fmla="*/ 8 w 403"/>
                  <a:gd name="T61" fmla="*/ 5 h 625"/>
                  <a:gd name="T62" fmla="*/ 27 w 403"/>
                  <a:gd name="T63" fmla="*/ 88 h 625"/>
                  <a:gd name="T64" fmla="*/ 34 w 403"/>
                  <a:gd name="T65" fmla="*/ 102 h 625"/>
                  <a:gd name="T66" fmla="*/ 42 w 403"/>
                  <a:gd name="T67" fmla="*/ 119 h 625"/>
                  <a:gd name="T68" fmla="*/ 51 w 403"/>
                  <a:gd name="T69" fmla="*/ 136 h 625"/>
                  <a:gd name="T70" fmla="*/ 58 w 403"/>
                  <a:gd name="T71" fmla="*/ 150 h 625"/>
                  <a:gd name="T72" fmla="*/ 65 w 403"/>
                  <a:gd name="T73" fmla="*/ 167 h 625"/>
                  <a:gd name="T74" fmla="*/ 73 w 403"/>
                  <a:gd name="T75" fmla="*/ 182 h 625"/>
                  <a:gd name="T76" fmla="*/ 80 w 403"/>
                  <a:gd name="T77" fmla="*/ 198 h 625"/>
                  <a:gd name="T78" fmla="*/ 89 w 403"/>
                  <a:gd name="T79" fmla="*/ 222 h 625"/>
                  <a:gd name="T80" fmla="*/ 95 w 403"/>
                  <a:gd name="T81" fmla="*/ 237 h 625"/>
                  <a:gd name="T82" fmla="*/ 102 w 403"/>
                  <a:gd name="T83" fmla="*/ 257 h 625"/>
                  <a:gd name="T84" fmla="*/ 112 w 403"/>
                  <a:gd name="T85" fmla="*/ 280 h 625"/>
                  <a:gd name="T86" fmla="*/ 123 w 403"/>
                  <a:gd name="T87" fmla="*/ 305 h 625"/>
                  <a:gd name="T88" fmla="*/ 135 w 403"/>
                  <a:gd name="T89" fmla="*/ 329 h 625"/>
                  <a:gd name="T90" fmla="*/ 145 w 403"/>
                  <a:gd name="T91" fmla="*/ 351 h 625"/>
                  <a:gd name="T92" fmla="*/ 155 w 403"/>
                  <a:gd name="T93" fmla="*/ 374 h 625"/>
                  <a:gd name="T94" fmla="*/ 162 w 403"/>
                  <a:gd name="T95" fmla="*/ 392 h 625"/>
                  <a:gd name="T96" fmla="*/ 170 w 403"/>
                  <a:gd name="T97" fmla="*/ 408 h 625"/>
                  <a:gd name="T98" fmla="*/ 181 w 403"/>
                  <a:gd name="T99" fmla="*/ 421 h 625"/>
                  <a:gd name="T100" fmla="*/ 199 w 403"/>
                  <a:gd name="T101" fmla="*/ 437 h 625"/>
                  <a:gd name="T102" fmla="*/ 220 w 403"/>
                  <a:gd name="T103" fmla="*/ 454 h 625"/>
                  <a:gd name="T104" fmla="*/ 246 w 403"/>
                  <a:gd name="T105" fmla="*/ 478 h 625"/>
                  <a:gd name="T106" fmla="*/ 271 w 403"/>
                  <a:gd name="T107" fmla="*/ 502 h 625"/>
                  <a:gd name="T108" fmla="*/ 297 w 403"/>
                  <a:gd name="T109" fmla="*/ 529 h 625"/>
                  <a:gd name="T110" fmla="*/ 321 w 403"/>
                  <a:gd name="T111" fmla="*/ 556 h 625"/>
                  <a:gd name="T112" fmla="*/ 345 w 403"/>
                  <a:gd name="T113" fmla="*/ 585 h 625"/>
                  <a:gd name="T114" fmla="*/ 362 w 403"/>
                  <a:gd name="T115" fmla="*/ 608 h 625"/>
                  <a:gd name="T116" fmla="*/ 374 w 403"/>
                  <a:gd name="T117" fmla="*/ 621 h 625"/>
                  <a:gd name="T118" fmla="*/ 403 w 403"/>
                  <a:gd name="T119" fmla="*/ 60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3" h="625">
                    <a:moveTo>
                      <a:pt x="403" y="604"/>
                    </a:moveTo>
                    <a:lnTo>
                      <a:pt x="401" y="602"/>
                    </a:lnTo>
                    <a:lnTo>
                      <a:pt x="397" y="597"/>
                    </a:lnTo>
                    <a:lnTo>
                      <a:pt x="392" y="591"/>
                    </a:lnTo>
                    <a:lnTo>
                      <a:pt x="386" y="584"/>
                    </a:lnTo>
                    <a:lnTo>
                      <a:pt x="382" y="577"/>
                    </a:lnTo>
                    <a:lnTo>
                      <a:pt x="377" y="572"/>
                    </a:lnTo>
                    <a:lnTo>
                      <a:pt x="372" y="565"/>
                    </a:lnTo>
                    <a:lnTo>
                      <a:pt x="367" y="560"/>
                    </a:lnTo>
                    <a:lnTo>
                      <a:pt x="360" y="553"/>
                    </a:lnTo>
                    <a:lnTo>
                      <a:pt x="355" y="544"/>
                    </a:lnTo>
                    <a:lnTo>
                      <a:pt x="348" y="538"/>
                    </a:lnTo>
                    <a:lnTo>
                      <a:pt x="343" y="531"/>
                    </a:lnTo>
                    <a:lnTo>
                      <a:pt x="336" y="524"/>
                    </a:lnTo>
                    <a:lnTo>
                      <a:pt x="327" y="515"/>
                    </a:lnTo>
                    <a:lnTo>
                      <a:pt x="319" y="507"/>
                    </a:lnTo>
                    <a:lnTo>
                      <a:pt x="312" y="498"/>
                    </a:lnTo>
                    <a:lnTo>
                      <a:pt x="304" y="490"/>
                    </a:lnTo>
                    <a:lnTo>
                      <a:pt x="295" y="481"/>
                    </a:lnTo>
                    <a:lnTo>
                      <a:pt x="288" y="473"/>
                    </a:lnTo>
                    <a:lnTo>
                      <a:pt x="280" y="464"/>
                    </a:lnTo>
                    <a:lnTo>
                      <a:pt x="271" y="456"/>
                    </a:lnTo>
                    <a:lnTo>
                      <a:pt x="261" y="447"/>
                    </a:lnTo>
                    <a:lnTo>
                      <a:pt x="252" y="437"/>
                    </a:lnTo>
                    <a:lnTo>
                      <a:pt x="244" y="430"/>
                    </a:lnTo>
                    <a:lnTo>
                      <a:pt x="234" y="421"/>
                    </a:lnTo>
                    <a:lnTo>
                      <a:pt x="225" y="413"/>
                    </a:lnTo>
                    <a:lnTo>
                      <a:pt x="217" y="406"/>
                    </a:lnTo>
                    <a:lnTo>
                      <a:pt x="206" y="397"/>
                    </a:lnTo>
                    <a:lnTo>
                      <a:pt x="206" y="396"/>
                    </a:lnTo>
                    <a:lnTo>
                      <a:pt x="205" y="394"/>
                    </a:lnTo>
                    <a:lnTo>
                      <a:pt x="201" y="389"/>
                    </a:lnTo>
                    <a:lnTo>
                      <a:pt x="199" y="386"/>
                    </a:lnTo>
                    <a:lnTo>
                      <a:pt x="196" y="377"/>
                    </a:lnTo>
                    <a:lnTo>
                      <a:pt x="193" y="370"/>
                    </a:lnTo>
                    <a:lnTo>
                      <a:pt x="188" y="362"/>
                    </a:lnTo>
                    <a:lnTo>
                      <a:pt x="184" y="353"/>
                    </a:lnTo>
                    <a:lnTo>
                      <a:pt x="182" y="348"/>
                    </a:lnTo>
                    <a:lnTo>
                      <a:pt x="179" y="341"/>
                    </a:lnTo>
                    <a:lnTo>
                      <a:pt x="176" y="336"/>
                    </a:lnTo>
                    <a:lnTo>
                      <a:pt x="174" y="331"/>
                    </a:lnTo>
                    <a:lnTo>
                      <a:pt x="170" y="324"/>
                    </a:lnTo>
                    <a:lnTo>
                      <a:pt x="169" y="319"/>
                    </a:lnTo>
                    <a:lnTo>
                      <a:pt x="165" y="312"/>
                    </a:lnTo>
                    <a:lnTo>
                      <a:pt x="162" y="307"/>
                    </a:lnTo>
                    <a:lnTo>
                      <a:pt x="158" y="300"/>
                    </a:lnTo>
                    <a:lnTo>
                      <a:pt x="157" y="293"/>
                    </a:lnTo>
                    <a:lnTo>
                      <a:pt x="152" y="286"/>
                    </a:lnTo>
                    <a:lnTo>
                      <a:pt x="150" y="280"/>
                    </a:lnTo>
                    <a:lnTo>
                      <a:pt x="147" y="273"/>
                    </a:lnTo>
                    <a:lnTo>
                      <a:pt x="143" y="266"/>
                    </a:lnTo>
                    <a:lnTo>
                      <a:pt x="140" y="259"/>
                    </a:lnTo>
                    <a:lnTo>
                      <a:pt x="138" y="254"/>
                    </a:lnTo>
                    <a:lnTo>
                      <a:pt x="135" y="245"/>
                    </a:lnTo>
                    <a:lnTo>
                      <a:pt x="131" y="240"/>
                    </a:lnTo>
                    <a:lnTo>
                      <a:pt x="126" y="232"/>
                    </a:lnTo>
                    <a:lnTo>
                      <a:pt x="124" y="225"/>
                    </a:lnTo>
                    <a:lnTo>
                      <a:pt x="121" y="218"/>
                    </a:lnTo>
                    <a:lnTo>
                      <a:pt x="118" y="211"/>
                    </a:lnTo>
                    <a:lnTo>
                      <a:pt x="114" y="204"/>
                    </a:lnTo>
                    <a:lnTo>
                      <a:pt x="112" y="199"/>
                    </a:lnTo>
                    <a:lnTo>
                      <a:pt x="109" y="193"/>
                    </a:lnTo>
                    <a:lnTo>
                      <a:pt x="106" y="186"/>
                    </a:lnTo>
                    <a:lnTo>
                      <a:pt x="102" y="179"/>
                    </a:lnTo>
                    <a:lnTo>
                      <a:pt x="100" y="174"/>
                    </a:lnTo>
                    <a:lnTo>
                      <a:pt x="97" y="167"/>
                    </a:lnTo>
                    <a:lnTo>
                      <a:pt x="94" y="162"/>
                    </a:lnTo>
                    <a:lnTo>
                      <a:pt x="92" y="155"/>
                    </a:lnTo>
                    <a:lnTo>
                      <a:pt x="90" y="150"/>
                    </a:lnTo>
                    <a:lnTo>
                      <a:pt x="87" y="145"/>
                    </a:lnTo>
                    <a:lnTo>
                      <a:pt x="85" y="140"/>
                    </a:lnTo>
                    <a:lnTo>
                      <a:pt x="82" y="133"/>
                    </a:lnTo>
                    <a:lnTo>
                      <a:pt x="80" y="129"/>
                    </a:lnTo>
                    <a:lnTo>
                      <a:pt x="77" y="121"/>
                    </a:lnTo>
                    <a:lnTo>
                      <a:pt x="73" y="114"/>
                    </a:lnTo>
                    <a:lnTo>
                      <a:pt x="71" y="107"/>
                    </a:lnTo>
                    <a:lnTo>
                      <a:pt x="68" y="102"/>
                    </a:lnTo>
                    <a:lnTo>
                      <a:pt x="66" y="99"/>
                    </a:lnTo>
                    <a:lnTo>
                      <a:pt x="66" y="97"/>
                    </a:lnTo>
                    <a:lnTo>
                      <a:pt x="65" y="92"/>
                    </a:lnTo>
                    <a:lnTo>
                      <a:pt x="63" y="87"/>
                    </a:lnTo>
                    <a:lnTo>
                      <a:pt x="61" y="80"/>
                    </a:lnTo>
                    <a:lnTo>
                      <a:pt x="58" y="75"/>
                    </a:lnTo>
                    <a:lnTo>
                      <a:pt x="53" y="66"/>
                    </a:lnTo>
                    <a:lnTo>
                      <a:pt x="49" y="58"/>
                    </a:lnTo>
                    <a:lnTo>
                      <a:pt x="44" y="51"/>
                    </a:lnTo>
                    <a:lnTo>
                      <a:pt x="41" y="44"/>
                    </a:lnTo>
                    <a:lnTo>
                      <a:pt x="36" y="35"/>
                    </a:lnTo>
                    <a:lnTo>
                      <a:pt x="30" y="29"/>
                    </a:lnTo>
                    <a:lnTo>
                      <a:pt x="25" y="20"/>
                    </a:lnTo>
                    <a:lnTo>
                      <a:pt x="20" y="15"/>
                    </a:lnTo>
                    <a:lnTo>
                      <a:pt x="15" y="8"/>
                    </a:lnTo>
                    <a:lnTo>
                      <a:pt x="8" y="5"/>
                    </a:lnTo>
                    <a:lnTo>
                      <a:pt x="5" y="1"/>
                    </a:lnTo>
                    <a:lnTo>
                      <a:pt x="0" y="0"/>
                    </a:lnTo>
                    <a:lnTo>
                      <a:pt x="27" y="88"/>
                    </a:lnTo>
                    <a:lnTo>
                      <a:pt x="29" y="92"/>
                    </a:lnTo>
                    <a:lnTo>
                      <a:pt x="30" y="95"/>
                    </a:lnTo>
                    <a:lnTo>
                      <a:pt x="34" y="102"/>
                    </a:lnTo>
                    <a:lnTo>
                      <a:pt x="37" y="107"/>
                    </a:lnTo>
                    <a:lnTo>
                      <a:pt x="41" y="116"/>
                    </a:lnTo>
                    <a:lnTo>
                      <a:pt x="42" y="119"/>
                    </a:lnTo>
                    <a:lnTo>
                      <a:pt x="46" y="124"/>
                    </a:lnTo>
                    <a:lnTo>
                      <a:pt x="49" y="129"/>
                    </a:lnTo>
                    <a:lnTo>
                      <a:pt x="51" y="136"/>
                    </a:lnTo>
                    <a:lnTo>
                      <a:pt x="53" y="140"/>
                    </a:lnTo>
                    <a:lnTo>
                      <a:pt x="56" y="145"/>
                    </a:lnTo>
                    <a:lnTo>
                      <a:pt x="58" y="150"/>
                    </a:lnTo>
                    <a:lnTo>
                      <a:pt x="61" y="155"/>
                    </a:lnTo>
                    <a:lnTo>
                      <a:pt x="63" y="162"/>
                    </a:lnTo>
                    <a:lnTo>
                      <a:pt x="65" y="167"/>
                    </a:lnTo>
                    <a:lnTo>
                      <a:pt x="68" y="172"/>
                    </a:lnTo>
                    <a:lnTo>
                      <a:pt x="71" y="177"/>
                    </a:lnTo>
                    <a:lnTo>
                      <a:pt x="73" y="182"/>
                    </a:lnTo>
                    <a:lnTo>
                      <a:pt x="75" y="187"/>
                    </a:lnTo>
                    <a:lnTo>
                      <a:pt x="77" y="193"/>
                    </a:lnTo>
                    <a:lnTo>
                      <a:pt x="80" y="198"/>
                    </a:lnTo>
                    <a:lnTo>
                      <a:pt x="83" y="208"/>
                    </a:lnTo>
                    <a:lnTo>
                      <a:pt x="89" y="218"/>
                    </a:lnTo>
                    <a:lnTo>
                      <a:pt x="89" y="222"/>
                    </a:lnTo>
                    <a:lnTo>
                      <a:pt x="90" y="225"/>
                    </a:lnTo>
                    <a:lnTo>
                      <a:pt x="92" y="232"/>
                    </a:lnTo>
                    <a:lnTo>
                      <a:pt x="95" y="237"/>
                    </a:lnTo>
                    <a:lnTo>
                      <a:pt x="97" y="244"/>
                    </a:lnTo>
                    <a:lnTo>
                      <a:pt x="100" y="251"/>
                    </a:lnTo>
                    <a:lnTo>
                      <a:pt x="102" y="257"/>
                    </a:lnTo>
                    <a:lnTo>
                      <a:pt x="107" y="266"/>
                    </a:lnTo>
                    <a:lnTo>
                      <a:pt x="109" y="273"/>
                    </a:lnTo>
                    <a:lnTo>
                      <a:pt x="112" y="280"/>
                    </a:lnTo>
                    <a:lnTo>
                      <a:pt x="116" y="288"/>
                    </a:lnTo>
                    <a:lnTo>
                      <a:pt x="119" y="297"/>
                    </a:lnTo>
                    <a:lnTo>
                      <a:pt x="123" y="305"/>
                    </a:lnTo>
                    <a:lnTo>
                      <a:pt x="126" y="314"/>
                    </a:lnTo>
                    <a:lnTo>
                      <a:pt x="131" y="321"/>
                    </a:lnTo>
                    <a:lnTo>
                      <a:pt x="135" y="329"/>
                    </a:lnTo>
                    <a:lnTo>
                      <a:pt x="138" y="338"/>
                    </a:lnTo>
                    <a:lnTo>
                      <a:pt x="141" y="345"/>
                    </a:lnTo>
                    <a:lnTo>
                      <a:pt x="145" y="351"/>
                    </a:lnTo>
                    <a:lnTo>
                      <a:pt x="148" y="360"/>
                    </a:lnTo>
                    <a:lnTo>
                      <a:pt x="150" y="367"/>
                    </a:lnTo>
                    <a:lnTo>
                      <a:pt x="155" y="374"/>
                    </a:lnTo>
                    <a:lnTo>
                      <a:pt x="157" y="379"/>
                    </a:lnTo>
                    <a:lnTo>
                      <a:pt x="160" y="387"/>
                    </a:lnTo>
                    <a:lnTo>
                      <a:pt x="162" y="392"/>
                    </a:lnTo>
                    <a:lnTo>
                      <a:pt x="165" y="397"/>
                    </a:lnTo>
                    <a:lnTo>
                      <a:pt x="169" y="403"/>
                    </a:lnTo>
                    <a:lnTo>
                      <a:pt x="170" y="408"/>
                    </a:lnTo>
                    <a:lnTo>
                      <a:pt x="174" y="413"/>
                    </a:lnTo>
                    <a:lnTo>
                      <a:pt x="176" y="418"/>
                    </a:lnTo>
                    <a:lnTo>
                      <a:pt x="181" y="421"/>
                    </a:lnTo>
                    <a:lnTo>
                      <a:pt x="189" y="427"/>
                    </a:lnTo>
                    <a:lnTo>
                      <a:pt x="194" y="432"/>
                    </a:lnTo>
                    <a:lnTo>
                      <a:pt x="199" y="437"/>
                    </a:lnTo>
                    <a:lnTo>
                      <a:pt x="206" y="442"/>
                    </a:lnTo>
                    <a:lnTo>
                      <a:pt x="215" y="449"/>
                    </a:lnTo>
                    <a:lnTo>
                      <a:pt x="220" y="454"/>
                    </a:lnTo>
                    <a:lnTo>
                      <a:pt x="228" y="461"/>
                    </a:lnTo>
                    <a:lnTo>
                      <a:pt x="237" y="469"/>
                    </a:lnTo>
                    <a:lnTo>
                      <a:pt x="246" y="478"/>
                    </a:lnTo>
                    <a:lnTo>
                      <a:pt x="254" y="485"/>
                    </a:lnTo>
                    <a:lnTo>
                      <a:pt x="261" y="493"/>
                    </a:lnTo>
                    <a:lnTo>
                      <a:pt x="271" y="502"/>
                    </a:lnTo>
                    <a:lnTo>
                      <a:pt x="280" y="512"/>
                    </a:lnTo>
                    <a:lnTo>
                      <a:pt x="288" y="519"/>
                    </a:lnTo>
                    <a:lnTo>
                      <a:pt x="297" y="529"/>
                    </a:lnTo>
                    <a:lnTo>
                      <a:pt x="305" y="538"/>
                    </a:lnTo>
                    <a:lnTo>
                      <a:pt x="314" y="548"/>
                    </a:lnTo>
                    <a:lnTo>
                      <a:pt x="321" y="556"/>
                    </a:lnTo>
                    <a:lnTo>
                      <a:pt x="329" y="567"/>
                    </a:lnTo>
                    <a:lnTo>
                      <a:pt x="336" y="575"/>
                    </a:lnTo>
                    <a:lnTo>
                      <a:pt x="345" y="585"/>
                    </a:lnTo>
                    <a:lnTo>
                      <a:pt x="350" y="592"/>
                    </a:lnTo>
                    <a:lnTo>
                      <a:pt x="356" y="601"/>
                    </a:lnTo>
                    <a:lnTo>
                      <a:pt x="362" y="608"/>
                    </a:lnTo>
                    <a:lnTo>
                      <a:pt x="367" y="613"/>
                    </a:lnTo>
                    <a:lnTo>
                      <a:pt x="370" y="618"/>
                    </a:lnTo>
                    <a:lnTo>
                      <a:pt x="374" y="621"/>
                    </a:lnTo>
                    <a:lnTo>
                      <a:pt x="375" y="623"/>
                    </a:lnTo>
                    <a:lnTo>
                      <a:pt x="377" y="625"/>
                    </a:lnTo>
                    <a:lnTo>
                      <a:pt x="403" y="604"/>
                    </a:lnTo>
                    <a:lnTo>
                      <a:pt x="403" y="6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224"/>
              <p:cNvSpPr>
                <a:spLocks/>
              </p:cNvSpPr>
              <p:nvPr/>
            </p:nvSpPr>
            <p:spPr bwMode="auto">
              <a:xfrm>
                <a:off x="3754" y="2085"/>
                <a:ext cx="103" cy="101"/>
              </a:xfrm>
              <a:custGeom>
                <a:avLst/>
                <a:gdLst>
                  <a:gd name="T0" fmla="*/ 244 w 341"/>
                  <a:gd name="T1" fmla="*/ 28 h 357"/>
                  <a:gd name="T2" fmla="*/ 242 w 341"/>
                  <a:gd name="T3" fmla="*/ 41 h 357"/>
                  <a:gd name="T4" fmla="*/ 244 w 341"/>
                  <a:gd name="T5" fmla="*/ 62 h 357"/>
                  <a:gd name="T6" fmla="*/ 249 w 341"/>
                  <a:gd name="T7" fmla="*/ 82 h 357"/>
                  <a:gd name="T8" fmla="*/ 254 w 341"/>
                  <a:gd name="T9" fmla="*/ 101 h 357"/>
                  <a:gd name="T10" fmla="*/ 257 w 341"/>
                  <a:gd name="T11" fmla="*/ 118 h 357"/>
                  <a:gd name="T12" fmla="*/ 264 w 341"/>
                  <a:gd name="T13" fmla="*/ 133 h 357"/>
                  <a:gd name="T14" fmla="*/ 271 w 341"/>
                  <a:gd name="T15" fmla="*/ 152 h 357"/>
                  <a:gd name="T16" fmla="*/ 281 w 341"/>
                  <a:gd name="T17" fmla="*/ 178 h 357"/>
                  <a:gd name="T18" fmla="*/ 288 w 341"/>
                  <a:gd name="T19" fmla="*/ 198 h 357"/>
                  <a:gd name="T20" fmla="*/ 297 w 341"/>
                  <a:gd name="T21" fmla="*/ 217 h 357"/>
                  <a:gd name="T22" fmla="*/ 300 w 341"/>
                  <a:gd name="T23" fmla="*/ 234 h 357"/>
                  <a:gd name="T24" fmla="*/ 303 w 341"/>
                  <a:gd name="T25" fmla="*/ 255 h 357"/>
                  <a:gd name="T26" fmla="*/ 307 w 341"/>
                  <a:gd name="T27" fmla="*/ 275 h 357"/>
                  <a:gd name="T28" fmla="*/ 308 w 341"/>
                  <a:gd name="T29" fmla="*/ 292 h 357"/>
                  <a:gd name="T30" fmla="*/ 308 w 341"/>
                  <a:gd name="T31" fmla="*/ 309 h 357"/>
                  <a:gd name="T32" fmla="*/ 298 w 341"/>
                  <a:gd name="T33" fmla="*/ 304 h 357"/>
                  <a:gd name="T34" fmla="*/ 281 w 341"/>
                  <a:gd name="T35" fmla="*/ 291 h 357"/>
                  <a:gd name="T36" fmla="*/ 261 w 341"/>
                  <a:gd name="T37" fmla="*/ 275 h 357"/>
                  <a:gd name="T38" fmla="*/ 240 w 341"/>
                  <a:gd name="T39" fmla="*/ 258 h 357"/>
                  <a:gd name="T40" fmla="*/ 227 w 341"/>
                  <a:gd name="T41" fmla="*/ 244 h 357"/>
                  <a:gd name="T42" fmla="*/ 211 w 341"/>
                  <a:gd name="T43" fmla="*/ 227 h 357"/>
                  <a:gd name="T44" fmla="*/ 196 w 341"/>
                  <a:gd name="T45" fmla="*/ 205 h 357"/>
                  <a:gd name="T46" fmla="*/ 179 w 341"/>
                  <a:gd name="T47" fmla="*/ 185 h 357"/>
                  <a:gd name="T48" fmla="*/ 167 w 341"/>
                  <a:gd name="T49" fmla="*/ 168 h 357"/>
                  <a:gd name="T50" fmla="*/ 157 w 341"/>
                  <a:gd name="T51" fmla="*/ 156 h 357"/>
                  <a:gd name="T52" fmla="*/ 146 w 341"/>
                  <a:gd name="T53" fmla="*/ 140 h 357"/>
                  <a:gd name="T54" fmla="*/ 124 w 341"/>
                  <a:gd name="T55" fmla="*/ 115 h 357"/>
                  <a:gd name="T56" fmla="*/ 107 w 341"/>
                  <a:gd name="T57" fmla="*/ 94 h 357"/>
                  <a:gd name="T58" fmla="*/ 93 w 341"/>
                  <a:gd name="T59" fmla="*/ 79 h 357"/>
                  <a:gd name="T60" fmla="*/ 81 w 341"/>
                  <a:gd name="T61" fmla="*/ 63 h 357"/>
                  <a:gd name="T62" fmla="*/ 59 w 341"/>
                  <a:gd name="T63" fmla="*/ 39 h 357"/>
                  <a:gd name="T64" fmla="*/ 44 w 341"/>
                  <a:gd name="T65" fmla="*/ 24 h 357"/>
                  <a:gd name="T66" fmla="*/ 27 w 341"/>
                  <a:gd name="T67" fmla="*/ 10 h 357"/>
                  <a:gd name="T68" fmla="*/ 6 w 341"/>
                  <a:gd name="T69" fmla="*/ 0 h 357"/>
                  <a:gd name="T70" fmla="*/ 27 w 341"/>
                  <a:gd name="T71" fmla="*/ 46 h 357"/>
                  <a:gd name="T72" fmla="*/ 150 w 341"/>
                  <a:gd name="T73" fmla="*/ 200 h 357"/>
                  <a:gd name="T74" fmla="*/ 163 w 341"/>
                  <a:gd name="T75" fmla="*/ 215 h 357"/>
                  <a:gd name="T76" fmla="*/ 182 w 341"/>
                  <a:gd name="T77" fmla="*/ 241 h 357"/>
                  <a:gd name="T78" fmla="*/ 204 w 341"/>
                  <a:gd name="T79" fmla="*/ 267 h 357"/>
                  <a:gd name="T80" fmla="*/ 225 w 341"/>
                  <a:gd name="T81" fmla="*/ 289 h 357"/>
                  <a:gd name="T82" fmla="*/ 240 w 341"/>
                  <a:gd name="T83" fmla="*/ 303 h 357"/>
                  <a:gd name="T84" fmla="*/ 259 w 341"/>
                  <a:gd name="T85" fmla="*/ 314 h 357"/>
                  <a:gd name="T86" fmla="*/ 278 w 341"/>
                  <a:gd name="T87" fmla="*/ 328 h 357"/>
                  <a:gd name="T88" fmla="*/ 297 w 341"/>
                  <a:gd name="T89" fmla="*/ 342 h 357"/>
                  <a:gd name="T90" fmla="*/ 314 w 341"/>
                  <a:gd name="T91" fmla="*/ 354 h 357"/>
                  <a:gd name="T92" fmla="*/ 327 w 341"/>
                  <a:gd name="T93" fmla="*/ 352 h 357"/>
                  <a:gd name="T94" fmla="*/ 341 w 341"/>
                  <a:gd name="T95" fmla="*/ 342 h 357"/>
                  <a:gd name="T96" fmla="*/ 339 w 341"/>
                  <a:gd name="T97" fmla="*/ 328 h 357"/>
                  <a:gd name="T98" fmla="*/ 339 w 341"/>
                  <a:gd name="T99" fmla="*/ 303 h 357"/>
                  <a:gd name="T100" fmla="*/ 337 w 341"/>
                  <a:gd name="T101" fmla="*/ 284 h 357"/>
                  <a:gd name="T102" fmla="*/ 336 w 341"/>
                  <a:gd name="T103" fmla="*/ 263 h 357"/>
                  <a:gd name="T104" fmla="*/ 334 w 341"/>
                  <a:gd name="T105" fmla="*/ 238 h 357"/>
                  <a:gd name="T106" fmla="*/ 332 w 341"/>
                  <a:gd name="T107" fmla="*/ 221 h 357"/>
                  <a:gd name="T108" fmla="*/ 326 w 341"/>
                  <a:gd name="T109" fmla="*/ 200 h 357"/>
                  <a:gd name="T110" fmla="*/ 314 w 341"/>
                  <a:gd name="T111" fmla="*/ 174 h 357"/>
                  <a:gd name="T112" fmla="*/ 305 w 341"/>
                  <a:gd name="T113" fmla="*/ 157 h 357"/>
                  <a:gd name="T114" fmla="*/ 297 w 341"/>
                  <a:gd name="T115" fmla="*/ 137 h 357"/>
                  <a:gd name="T116" fmla="*/ 288 w 341"/>
                  <a:gd name="T117" fmla="*/ 110 h 357"/>
                  <a:gd name="T118" fmla="*/ 244 w 341"/>
                  <a:gd name="T119" fmla="*/ 2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57">
                    <a:moveTo>
                      <a:pt x="244" y="24"/>
                    </a:moveTo>
                    <a:lnTo>
                      <a:pt x="244" y="24"/>
                    </a:lnTo>
                    <a:lnTo>
                      <a:pt x="244" y="28"/>
                    </a:lnTo>
                    <a:lnTo>
                      <a:pt x="242" y="31"/>
                    </a:lnTo>
                    <a:lnTo>
                      <a:pt x="242" y="38"/>
                    </a:lnTo>
                    <a:lnTo>
                      <a:pt x="242" y="41"/>
                    </a:lnTo>
                    <a:lnTo>
                      <a:pt x="242" y="46"/>
                    </a:lnTo>
                    <a:lnTo>
                      <a:pt x="242" y="53"/>
                    </a:lnTo>
                    <a:lnTo>
                      <a:pt x="244" y="62"/>
                    </a:lnTo>
                    <a:lnTo>
                      <a:pt x="245" y="69"/>
                    </a:lnTo>
                    <a:lnTo>
                      <a:pt x="249" y="79"/>
                    </a:lnTo>
                    <a:lnTo>
                      <a:pt x="249" y="82"/>
                    </a:lnTo>
                    <a:lnTo>
                      <a:pt x="250" y="89"/>
                    </a:lnTo>
                    <a:lnTo>
                      <a:pt x="252" y="94"/>
                    </a:lnTo>
                    <a:lnTo>
                      <a:pt x="254" y="101"/>
                    </a:lnTo>
                    <a:lnTo>
                      <a:pt x="256" y="106"/>
                    </a:lnTo>
                    <a:lnTo>
                      <a:pt x="257" y="113"/>
                    </a:lnTo>
                    <a:lnTo>
                      <a:pt x="257" y="118"/>
                    </a:lnTo>
                    <a:lnTo>
                      <a:pt x="261" y="123"/>
                    </a:lnTo>
                    <a:lnTo>
                      <a:pt x="261" y="128"/>
                    </a:lnTo>
                    <a:lnTo>
                      <a:pt x="264" y="133"/>
                    </a:lnTo>
                    <a:lnTo>
                      <a:pt x="264" y="139"/>
                    </a:lnTo>
                    <a:lnTo>
                      <a:pt x="267" y="144"/>
                    </a:lnTo>
                    <a:lnTo>
                      <a:pt x="271" y="152"/>
                    </a:lnTo>
                    <a:lnTo>
                      <a:pt x="274" y="161"/>
                    </a:lnTo>
                    <a:lnTo>
                      <a:pt x="278" y="169"/>
                    </a:lnTo>
                    <a:lnTo>
                      <a:pt x="281" y="178"/>
                    </a:lnTo>
                    <a:lnTo>
                      <a:pt x="283" y="185"/>
                    </a:lnTo>
                    <a:lnTo>
                      <a:pt x="286" y="191"/>
                    </a:lnTo>
                    <a:lnTo>
                      <a:pt x="288" y="198"/>
                    </a:lnTo>
                    <a:lnTo>
                      <a:pt x="291" y="205"/>
                    </a:lnTo>
                    <a:lnTo>
                      <a:pt x="293" y="210"/>
                    </a:lnTo>
                    <a:lnTo>
                      <a:pt x="297" y="217"/>
                    </a:lnTo>
                    <a:lnTo>
                      <a:pt x="298" y="222"/>
                    </a:lnTo>
                    <a:lnTo>
                      <a:pt x="300" y="229"/>
                    </a:lnTo>
                    <a:lnTo>
                      <a:pt x="300" y="234"/>
                    </a:lnTo>
                    <a:lnTo>
                      <a:pt x="302" y="241"/>
                    </a:lnTo>
                    <a:lnTo>
                      <a:pt x="302" y="246"/>
                    </a:lnTo>
                    <a:lnTo>
                      <a:pt x="303" y="255"/>
                    </a:lnTo>
                    <a:lnTo>
                      <a:pt x="303" y="260"/>
                    </a:lnTo>
                    <a:lnTo>
                      <a:pt x="305" y="268"/>
                    </a:lnTo>
                    <a:lnTo>
                      <a:pt x="307" y="275"/>
                    </a:lnTo>
                    <a:lnTo>
                      <a:pt x="307" y="282"/>
                    </a:lnTo>
                    <a:lnTo>
                      <a:pt x="307" y="287"/>
                    </a:lnTo>
                    <a:lnTo>
                      <a:pt x="308" y="292"/>
                    </a:lnTo>
                    <a:lnTo>
                      <a:pt x="308" y="297"/>
                    </a:lnTo>
                    <a:lnTo>
                      <a:pt x="308" y="303"/>
                    </a:lnTo>
                    <a:lnTo>
                      <a:pt x="308" y="309"/>
                    </a:lnTo>
                    <a:lnTo>
                      <a:pt x="310" y="313"/>
                    </a:lnTo>
                    <a:lnTo>
                      <a:pt x="307" y="309"/>
                    </a:lnTo>
                    <a:lnTo>
                      <a:pt x="298" y="304"/>
                    </a:lnTo>
                    <a:lnTo>
                      <a:pt x="293" y="301"/>
                    </a:lnTo>
                    <a:lnTo>
                      <a:pt x="288" y="296"/>
                    </a:lnTo>
                    <a:lnTo>
                      <a:pt x="281" y="291"/>
                    </a:lnTo>
                    <a:lnTo>
                      <a:pt x="274" y="287"/>
                    </a:lnTo>
                    <a:lnTo>
                      <a:pt x="267" y="280"/>
                    </a:lnTo>
                    <a:lnTo>
                      <a:pt x="261" y="275"/>
                    </a:lnTo>
                    <a:lnTo>
                      <a:pt x="252" y="270"/>
                    </a:lnTo>
                    <a:lnTo>
                      <a:pt x="247" y="265"/>
                    </a:lnTo>
                    <a:lnTo>
                      <a:pt x="240" y="258"/>
                    </a:lnTo>
                    <a:lnTo>
                      <a:pt x="233" y="253"/>
                    </a:lnTo>
                    <a:lnTo>
                      <a:pt x="228" y="248"/>
                    </a:lnTo>
                    <a:lnTo>
                      <a:pt x="227" y="244"/>
                    </a:lnTo>
                    <a:lnTo>
                      <a:pt x="221" y="239"/>
                    </a:lnTo>
                    <a:lnTo>
                      <a:pt x="216" y="234"/>
                    </a:lnTo>
                    <a:lnTo>
                      <a:pt x="211" y="227"/>
                    </a:lnTo>
                    <a:lnTo>
                      <a:pt x="206" y="221"/>
                    </a:lnTo>
                    <a:lnTo>
                      <a:pt x="201" y="212"/>
                    </a:lnTo>
                    <a:lnTo>
                      <a:pt x="196" y="205"/>
                    </a:lnTo>
                    <a:lnTo>
                      <a:pt x="191" y="198"/>
                    </a:lnTo>
                    <a:lnTo>
                      <a:pt x="184" y="191"/>
                    </a:lnTo>
                    <a:lnTo>
                      <a:pt x="179" y="185"/>
                    </a:lnTo>
                    <a:lnTo>
                      <a:pt x="174" y="178"/>
                    </a:lnTo>
                    <a:lnTo>
                      <a:pt x="168" y="173"/>
                    </a:lnTo>
                    <a:lnTo>
                      <a:pt x="167" y="168"/>
                    </a:lnTo>
                    <a:lnTo>
                      <a:pt x="160" y="159"/>
                    </a:lnTo>
                    <a:lnTo>
                      <a:pt x="158" y="157"/>
                    </a:lnTo>
                    <a:lnTo>
                      <a:pt x="157" y="156"/>
                    </a:lnTo>
                    <a:lnTo>
                      <a:pt x="155" y="152"/>
                    </a:lnTo>
                    <a:lnTo>
                      <a:pt x="150" y="147"/>
                    </a:lnTo>
                    <a:lnTo>
                      <a:pt x="146" y="140"/>
                    </a:lnTo>
                    <a:lnTo>
                      <a:pt x="139" y="133"/>
                    </a:lnTo>
                    <a:lnTo>
                      <a:pt x="133" y="125"/>
                    </a:lnTo>
                    <a:lnTo>
                      <a:pt x="124" y="115"/>
                    </a:lnTo>
                    <a:lnTo>
                      <a:pt x="117" y="104"/>
                    </a:lnTo>
                    <a:lnTo>
                      <a:pt x="112" y="99"/>
                    </a:lnTo>
                    <a:lnTo>
                      <a:pt x="107" y="94"/>
                    </a:lnTo>
                    <a:lnTo>
                      <a:pt x="104" y="89"/>
                    </a:lnTo>
                    <a:lnTo>
                      <a:pt x="99" y="84"/>
                    </a:lnTo>
                    <a:lnTo>
                      <a:pt x="93" y="79"/>
                    </a:lnTo>
                    <a:lnTo>
                      <a:pt x="90" y="72"/>
                    </a:lnTo>
                    <a:lnTo>
                      <a:pt x="85" y="69"/>
                    </a:lnTo>
                    <a:lnTo>
                      <a:pt x="81" y="63"/>
                    </a:lnTo>
                    <a:lnTo>
                      <a:pt x="73" y="53"/>
                    </a:lnTo>
                    <a:lnTo>
                      <a:pt x="66" y="46"/>
                    </a:lnTo>
                    <a:lnTo>
                      <a:pt x="59" y="39"/>
                    </a:lnTo>
                    <a:lnTo>
                      <a:pt x="54" y="34"/>
                    </a:lnTo>
                    <a:lnTo>
                      <a:pt x="49" y="29"/>
                    </a:lnTo>
                    <a:lnTo>
                      <a:pt x="44" y="24"/>
                    </a:lnTo>
                    <a:lnTo>
                      <a:pt x="39" y="21"/>
                    </a:lnTo>
                    <a:lnTo>
                      <a:pt x="35" y="17"/>
                    </a:lnTo>
                    <a:lnTo>
                      <a:pt x="27" y="10"/>
                    </a:lnTo>
                    <a:lnTo>
                      <a:pt x="20" y="7"/>
                    </a:lnTo>
                    <a:lnTo>
                      <a:pt x="11" y="4"/>
                    </a:lnTo>
                    <a:lnTo>
                      <a:pt x="6" y="0"/>
                    </a:lnTo>
                    <a:lnTo>
                      <a:pt x="1" y="0"/>
                    </a:lnTo>
                    <a:lnTo>
                      <a:pt x="0" y="0"/>
                    </a:lnTo>
                    <a:lnTo>
                      <a:pt x="27" y="46"/>
                    </a:lnTo>
                    <a:lnTo>
                      <a:pt x="59" y="67"/>
                    </a:lnTo>
                    <a:lnTo>
                      <a:pt x="148" y="197"/>
                    </a:lnTo>
                    <a:lnTo>
                      <a:pt x="150" y="200"/>
                    </a:lnTo>
                    <a:lnTo>
                      <a:pt x="153" y="203"/>
                    </a:lnTo>
                    <a:lnTo>
                      <a:pt x="158" y="210"/>
                    </a:lnTo>
                    <a:lnTo>
                      <a:pt x="163" y="215"/>
                    </a:lnTo>
                    <a:lnTo>
                      <a:pt x="168" y="224"/>
                    </a:lnTo>
                    <a:lnTo>
                      <a:pt x="174" y="232"/>
                    </a:lnTo>
                    <a:lnTo>
                      <a:pt x="182" y="241"/>
                    </a:lnTo>
                    <a:lnTo>
                      <a:pt x="189" y="250"/>
                    </a:lnTo>
                    <a:lnTo>
                      <a:pt x="196" y="258"/>
                    </a:lnTo>
                    <a:lnTo>
                      <a:pt x="204" y="267"/>
                    </a:lnTo>
                    <a:lnTo>
                      <a:pt x="211" y="275"/>
                    </a:lnTo>
                    <a:lnTo>
                      <a:pt x="218" y="282"/>
                    </a:lnTo>
                    <a:lnTo>
                      <a:pt x="225" y="289"/>
                    </a:lnTo>
                    <a:lnTo>
                      <a:pt x="230" y="294"/>
                    </a:lnTo>
                    <a:lnTo>
                      <a:pt x="237" y="299"/>
                    </a:lnTo>
                    <a:lnTo>
                      <a:pt x="240" y="303"/>
                    </a:lnTo>
                    <a:lnTo>
                      <a:pt x="247" y="306"/>
                    </a:lnTo>
                    <a:lnTo>
                      <a:pt x="252" y="309"/>
                    </a:lnTo>
                    <a:lnTo>
                      <a:pt x="259" y="314"/>
                    </a:lnTo>
                    <a:lnTo>
                      <a:pt x="266" y="320"/>
                    </a:lnTo>
                    <a:lnTo>
                      <a:pt x="273" y="325"/>
                    </a:lnTo>
                    <a:lnTo>
                      <a:pt x="278" y="328"/>
                    </a:lnTo>
                    <a:lnTo>
                      <a:pt x="286" y="335"/>
                    </a:lnTo>
                    <a:lnTo>
                      <a:pt x="291" y="338"/>
                    </a:lnTo>
                    <a:lnTo>
                      <a:pt x="297" y="342"/>
                    </a:lnTo>
                    <a:lnTo>
                      <a:pt x="302" y="347"/>
                    </a:lnTo>
                    <a:lnTo>
                      <a:pt x="307" y="350"/>
                    </a:lnTo>
                    <a:lnTo>
                      <a:pt x="314" y="354"/>
                    </a:lnTo>
                    <a:lnTo>
                      <a:pt x="315" y="357"/>
                    </a:lnTo>
                    <a:lnTo>
                      <a:pt x="319" y="355"/>
                    </a:lnTo>
                    <a:lnTo>
                      <a:pt x="327" y="352"/>
                    </a:lnTo>
                    <a:lnTo>
                      <a:pt x="336" y="347"/>
                    </a:lnTo>
                    <a:lnTo>
                      <a:pt x="341" y="345"/>
                    </a:lnTo>
                    <a:lnTo>
                      <a:pt x="341" y="342"/>
                    </a:lnTo>
                    <a:lnTo>
                      <a:pt x="341" y="338"/>
                    </a:lnTo>
                    <a:lnTo>
                      <a:pt x="339" y="333"/>
                    </a:lnTo>
                    <a:lnTo>
                      <a:pt x="339" y="328"/>
                    </a:lnTo>
                    <a:lnTo>
                      <a:pt x="339" y="320"/>
                    </a:lnTo>
                    <a:lnTo>
                      <a:pt x="339" y="313"/>
                    </a:lnTo>
                    <a:lnTo>
                      <a:pt x="339" y="303"/>
                    </a:lnTo>
                    <a:lnTo>
                      <a:pt x="339" y="294"/>
                    </a:lnTo>
                    <a:lnTo>
                      <a:pt x="337" y="289"/>
                    </a:lnTo>
                    <a:lnTo>
                      <a:pt x="337" y="284"/>
                    </a:lnTo>
                    <a:lnTo>
                      <a:pt x="337" y="279"/>
                    </a:lnTo>
                    <a:lnTo>
                      <a:pt x="337" y="273"/>
                    </a:lnTo>
                    <a:lnTo>
                      <a:pt x="336" y="263"/>
                    </a:lnTo>
                    <a:lnTo>
                      <a:pt x="336" y="255"/>
                    </a:lnTo>
                    <a:lnTo>
                      <a:pt x="336" y="246"/>
                    </a:lnTo>
                    <a:lnTo>
                      <a:pt x="334" y="238"/>
                    </a:lnTo>
                    <a:lnTo>
                      <a:pt x="334" y="232"/>
                    </a:lnTo>
                    <a:lnTo>
                      <a:pt x="334" y="227"/>
                    </a:lnTo>
                    <a:lnTo>
                      <a:pt x="332" y="221"/>
                    </a:lnTo>
                    <a:lnTo>
                      <a:pt x="331" y="215"/>
                    </a:lnTo>
                    <a:lnTo>
                      <a:pt x="327" y="209"/>
                    </a:lnTo>
                    <a:lnTo>
                      <a:pt x="326" y="200"/>
                    </a:lnTo>
                    <a:lnTo>
                      <a:pt x="322" y="193"/>
                    </a:lnTo>
                    <a:lnTo>
                      <a:pt x="317" y="185"/>
                    </a:lnTo>
                    <a:lnTo>
                      <a:pt x="314" y="174"/>
                    </a:lnTo>
                    <a:lnTo>
                      <a:pt x="310" y="166"/>
                    </a:lnTo>
                    <a:lnTo>
                      <a:pt x="308" y="161"/>
                    </a:lnTo>
                    <a:lnTo>
                      <a:pt x="305" y="157"/>
                    </a:lnTo>
                    <a:lnTo>
                      <a:pt x="303" y="151"/>
                    </a:lnTo>
                    <a:lnTo>
                      <a:pt x="302" y="147"/>
                    </a:lnTo>
                    <a:lnTo>
                      <a:pt x="297" y="137"/>
                    </a:lnTo>
                    <a:lnTo>
                      <a:pt x="295" y="128"/>
                    </a:lnTo>
                    <a:lnTo>
                      <a:pt x="290" y="118"/>
                    </a:lnTo>
                    <a:lnTo>
                      <a:pt x="288" y="110"/>
                    </a:lnTo>
                    <a:lnTo>
                      <a:pt x="286" y="101"/>
                    </a:lnTo>
                    <a:lnTo>
                      <a:pt x="286" y="92"/>
                    </a:lnTo>
                    <a:lnTo>
                      <a:pt x="244" y="24"/>
                    </a:lnTo>
                    <a:lnTo>
                      <a:pt x="24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225"/>
              <p:cNvSpPr>
                <a:spLocks/>
              </p:cNvSpPr>
              <p:nvPr/>
            </p:nvSpPr>
            <p:spPr bwMode="auto">
              <a:xfrm>
                <a:off x="3673" y="2093"/>
                <a:ext cx="139" cy="106"/>
              </a:xfrm>
              <a:custGeom>
                <a:avLst/>
                <a:gdLst>
                  <a:gd name="T0" fmla="*/ 195 w 459"/>
                  <a:gd name="T1" fmla="*/ 10 h 379"/>
                  <a:gd name="T2" fmla="*/ 195 w 459"/>
                  <a:gd name="T3" fmla="*/ 32 h 379"/>
                  <a:gd name="T4" fmla="*/ 207 w 459"/>
                  <a:gd name="T5" fmla="*/ 59 h 379"/>
                  <a:gd name="T6" fmla="*/ 229 w 459"/>
                  <a:gd name="T7" fmla="*/ 90 h 379"/>
                  <a:gd name="T8" fmla="*/ 249 w 459"/>
                  <a:gd name="T9" fmla="*/ 117 h 379"/>
                  <a:gd name="T10" fmla="*/ 273 w 459"/>
                  <a:gd name="T11" fmla="*/ 145 h 379"/>
                  <a:gd name="T12" fmla="*/ 292 w 459"/>
                  <a:gd name="T13" fmla="*/ 167 h 379"/>
                  <a:gd name="T14" fmla="*/ 311 w 459"/>
                  <a:gd name="T15" fmla="*/ 187 h 379"/>
                  <a:gd name="T16" fmla="*/ 330 w 459"/>
                  <a:gd name="T17" fmla="*/ 211 h 379"/>
                  <a:gd name="T18" fmla="*/ 348 w 459"/>
                  <a:gd name="T19" fmla="*/ 237 h 379"/>
                  <a:gd name="T20" fmla="*/ 366 w 459"/>
                  <a:gd name="T21" fmla="*/ 261 h 379"/>
                  <a:gd name="T22" fmla="*/ 384 w 459"/>
                  <a:gd name="T23" fmla="*/ 285 h 379"/>
                  <a:gd name="T24" fmla="*/ 398 w 459"/>
                  <a:gd name="T25" fmla="*/ 307 h 379"/>
                  <a:gd name="T26" fmla="*/ 417 w 459"/>
                  <a:gd name="T27" fmla="*/ 336 h 379"/>
                  <a:gd name="T28" fmla="*/ 422 w 459"/>
                  <a:gd name="T29" fmla="*/ 348 h 379"/>
                  <a:gd name="T30" fmla="*/ 398 w 459"/>
                  <a:gd name="T31" fmla="*/ 338 h 379"/>
                  <a:gd name="T32" fmla="*/ 376 w 459"/>
                  <a:gd name="T33" fmla="*/ 331 h 379"/>
                  <a:gd name="T34" fmla="*/ 348 w 459"/>
                  <a:gd name="T35" fmla="*/ 317 h 379"/>
                  <a:gd name="T36" fmla="*/ 314 w 459"/>
                  <a:gd name="T37" fmla="*/ 302 h 379"/>
                  <a:gd name="T38" fmla="*/ 280 w 459"/>
                  <a:gd name="T39" fmla="*/ 283 h 379"/>
                  <a:gd name="T40" fmla="*/ 244 w 459"/>
                  <a:gd name="T41" fmla="*/ 261 h 379"/>
                  <a:gd name="T42" fmla="*/ 208 w 459"/>
                  <a:gd name="T43" fmla="*/ 237 h 379"/>
                  <a:gd name="T44" fmla="*/ 173 w 459"/>
                  <a:gd name="T45" fmla="*/ 213 h 379"/>
                  <a:gd name="T46" fmla="*/ 142 w 459"/>
                  <a:gd name="T47" fmla="*/ 191 h 379"/>
                  <a:gd name="T48" fmla="*/ 111 w 459"/>
                  <a:gd name="T49" fmla="*/ 170 h 379"/>
                  <a:gd name="T50" fmla="*/ 86 w 459"/>
                  <a:gd name="T51" fmla="*/ 155 h 379"/>
                  <a:gd name="T52" fmla="*/ 60 w 459"/>
                  <a:gd name="T53" fmla="*/ 143 h 379"/>
                  <a:gd name="T54" fmla="*/ 36 w 459"/>
                  <a:gd name="T55" fmla="*/ 134 h 379"/>
                  <a:gd name="T56" fmla="*/ 16 w 459"/>
                  <a:gd name="T57" fmla="*/ 131 h 379"/>
                  <a:gd name="T58" fmla="*/ 0 w 459"/>
                  <a:gd name="T59" fmla="*/ 133 h 379"/>
                  <a:gd name="T60" fmla="*/ 16 w 459"/>
                  <a:gd name="T61" fmla="*/ 146 h 379"/>
                  <a:gd name="T62" fmla="*/ 36 w 459"/>
                  <a:gd name="T63" fmla="*/ 162 h 379"/>
                  <a:gd name="T64" fmla="*/ 51 w 459"/>
                  <a:gd name="T65" fmla="*/ 172 h 379"/>
                  <a:gd name="T66" fmla="*/ 72 w 459"/>
                  <a:gd name="T67" fmla="*/ 182 h 379"/>
                  <a:gd name="T68" fmla="*/ 98 w 459"/>
                  <a:gd name="T69" fmla="*/ 198 h 379"/>
                  <a:gd name="T70" fmla="*/ 132 w 459"/>
                  <a:gd name="T71" fmla="*/ 220 h 379"/>
                  <a:gd name="T72" fmla="*/ 156 w 459"/>
                  <a:gd name="T73" fmla="*/ 240 h 379"/>
                  <a:gd name="T74" fmla="*/ 183 w 459"/>
                  <a:gd name="T75" fmla="*/ 261 h 379"/>
                  <a:gd name="T76" fmla="*/ 219 w 459"/>
                  <a:gd name="T77" fmla="*/ 283 h 379"/>
                  <a:gd name="T78" fmla="*/ 253 w 459"/>
                  <a:gd name="T79" fmla="*/ 304 h 379"/>
                  <a:gd name="T80" fmla="*/ 277 w 459"/>
                  <a:gd name="T81" fmla="*/ 317 h 379"/>
                  <a:gd name="T82" fmla="*/ 316 w 459"/>
                  <a:gd name="T83" fmla="*/ 338 h 379"/>
                  <a:gd name="T84" fmla="*/ 350 w 459"/>
                  <a:gd name="T85" fmla="*/ 356 h 379"/>
                  <a:gd name="T86" fmla="*/ 379 w 459"/>
                  <a:gd name="T87" fmla="*/ 368 h 379"/>
                  <a:gd name="T88" fmla="*/ 405 w 459"/>
                  <a:gd name="T89" fmla="*/ 375 h 379"/>
                  <a:gd name="T90" fmla="*/ 432 w 459"/>
                  <a:gd name="T91" fmla="*/ 379 h 379"/>
                  <a:gd name="T92" fmla="*/ 451 w 459"/>
                  <a:gd name="T93" fmla="*/ 377 h 379"/>
                  <a:gd name="T94" fmla="*/ 458 w 459"/>
                  <a:gd name="T95" fmla="*/ 353 h 379"/>
                  <a:gd name="T96" fmla="*/ 444 w 459"/>
                  <a:gd name="T97" fmla="*/ 324 h 379"/>
                  <a:gd name="T98" fmla="*/ 432 w 459"/>
                  <a:gd name="T99" fmla="*/ 302 h 379"/>
                  <a:gd name="T100" fmla="*/ 420 w 459"/>
                  <a:gd name="T101" fmla="*/ 280 h 379"/>
                  <a:gd name="T102" fmla="*/ 403 w 459"/>
                  <a:gd name="T103" fmla="*/ 254 h 379"/>
                  <a:gd name="T104" fmla="*/ 386 w 459"/>
                  <a:gd name="T105" fmla="*/ 230 h 379"/>
                  <a:gd name="T106" fmla="*/ 371 w 459"/>
                  <a:gd name="T107" fmla="*/ 215 h 379"/>
                  <a:gd name="T108" fmla="*/ 347 w 459"/>
                  <a:gd name="T109" fmla="*/ 189 h 379"/>
                  <a:gd name="T110" fmla="*/ 321 w 459"/>
                  <a:gd name="T111" fmla="*/ 163 h 379"/>
                  <a:gd name="T112" fmla="*/ 296 w 459"/>
                  <a:gd name="T113" fmla="*/ 134 h 379"/>
                  <a:gd name="T114" fmla="*/ 272 w 459"/>
                  <a:gd name="T115" fmla="*/ 107 h 379"/>
                  <a:gd name="T116" fmla="*/ 253 w 459"/>
                  <a:gd name="T117" fmla="*/ 83 h 379"/>
                  <a:gd name="T118" fmla="*/ 243 w 459"/>
                  <a:gd name="T119" fmla="*/ 64 h 379"/>
                  <a:gd name="T120" fmla="*/ 232 w 459"/>
                  <a:gd name="T121" fmla="*/ 42 h 379"/>
                  <a:gd name="T122" fmla="*/ 219 w 459"/>
                  <a:gd name="T123" fmla="*/ 20 h 379"/>
                  <a:gd name="T124" fmla="*/ 200 w 459"/>
                  <a:gd name="T125" fmla="*/ 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9" h="379">
                    <a:moveTo>
                      <a:pt x="198" y="0"/>
                    </a:moveTo>
                    <a:lnTo>
                      <a:pt x="197" y="0"/>
                    </a:lnTo>
                    <a:lnTo>
                      <a:pt x="197" y="3"/>
                    </a:lnTo>
                    <a:lnTo>
                      <a:pt x="195" y="10"/>
                    </a:lnTo>
                    <a:lnTo>
                      <a:pt x="195" y="17"/>
                    </a:lnTo>
                    <a:lnTo>
                      <a:pt x="193" y="20"/>
                    </a:lnTo>
                    <a:lnTo>
                      <a:pt x="195" y="27"/>
                    </a:lnTo>
                    <a:lnTo>
                      <a:pt x="195" y="32"/>
                    </a:lnTo>
                    <a:lnTo>
                      <a:pt x="197" y="39"/>
                    </a:lnTo>
                    <a:lnTo>
                      <a:pt x="198" y="44"/>
                    </a:lnTo>
                    <a:lnTo>
                      <a:pt x="203" y="51"/>
                    </a:lnTo>
                    <a:lnTo>
                      <a:pt x="207" y="59"/>
                    </a:lnTo>
                    <a:lnTo>
                      <a:pt x="212" y="68"/>
                    </a:lnTo>
                    <a:lnTo>
                      <a:pt x="217" y="75"/>
                    </a:lnTo>
                    <a:lnTo>
                      <a:pt x="222" y="83"/>
                    </a:lnTo>
                    <a:lnTo>
                      <a:pt x="229" y="90"/>
                    </a:lnTo>
                    <a:lnTo>
                      <a:pt x="234" y="97"/>
                    </a:lnTo>
                    <a:lnTo>
                      <a:pt x="239" y="102"/>
                    </a:lnTo>
                    <a:lnTo>
                      <a:pt x="244" y="111"/>
                    </a:lnTo>
                    <a:lnTo>
                      <a:pt x="249" y="117"/>
                    </a:lnTo>
                    <a:lnTo>
                      <a:pt x="256" y="124"/>
                    </a:lnTo>
                    <a:lnTo>
                      <a:pt x="261" y="129"/>
                    </a:lnTo>
                    <a:lnTo>
                      <a:pt x="267" y="136"/>
                    </a:lnTo>
                    <a:lnTo>
                      <a:pt x="273" y="145"/>
                    </a:lnTo>
                    <a:lnTo>
                      <a:pt x="282" y="153"/>
                    </a:lnTo>
                    <a:lnTo>
                      <a:pt x="284" y="157"/>
                    </a:lnTo>
                    <a:lnTo>
                      <a:pt x="289" y="162"/>
                    </a:lnTo>
                    <a:lnTo>
                      <a:pt x="292" y="167"/>
                    </a:lnTo>
                    <a:lnTo>
                      <a:pt x="297" y="172"/>
                    </a:lnTo>
                    <a:lnTo>
                      <a:pt x="301" y="177"/>
                    </a:lnTo>
                    <a:lnTo>
                      <a:pt x="306" y="182"/>
                    </a:lnTo>
                    <a:lnTo>
                      <a:pt x="311" y="187"/>
                    </a:lnTo>
                    <a:lnTo>
                      <a:pt x="316" y="194"/>
                    </a:lnTo>
                    <a:lnTo>
                      <a:pt x="319" y="199"/>
                    </a:lnTo>
                    <a:lnTo>
                      <a:pt x="325" y="204"/>
                    </a:lnTo>
                    <a:lnTo>
                      <a:pt x="330" y="211"/>
                    </a:lnTo>
                    <a:lnTo>
                      <a:pt x="335" y="218"/>
                    </a:lnTo>
                    <a:lnTo>
                      <a:pt x="338" y="223"/>
                    </a:lnTo>
                    <a:lnTo>
                      <a:pt x="343" y="230"/>
                    </a:lnTo>
                    <a:lnTo>
                      <a:pt x="348" y="237"/>
                    </a:lnTo>
                    <a:lnTo>
                      <a:pt x="354" y="242"/>
                    </a:lnTo>
                    <a:lnTo>
                      <a:pt x="357" y="249"/>
                    </a:lnTo>
                    <a:lnTo>
                      <a:pt x="362" y="254"/>
                    </a:lnTo>
                    <a:lnTo>
                      <a:pt x="366" y="261"/>
                    </a:lnTo>
                    <a:lnTo>
                      <a:pt x="372" y="268"/>
                    </a:lnTo>
                    <a:lnTo>
                      <a:pt x="376" y="273"/>
                    </a:lnTo>
                    <a:lnTo>
                      <a:pt x="379" y="280"/>
                    </a:lnTo>
                    <a:lnTo>
                      <a:pt x="384" y="285"/>
                    </a:lnTo>
                    <a:lnTo>
                      <a:pt x="388" y="292"/>
                    </a:lnTo>
                    <a:lnTo>
                      <a:pt x="391" y="297"/>
                    </a:lnTo>
                    <a:lnTo>
                      <a:pt x="395" y="302"/>
                    </a:lnTo>
                    <a:lnTo>
                      <a:pt x="398" y="307"/>
                    </a:lnTo>
                    <a:lnTo>
                      <a:pt x="401" y="312"/>
                    </a:lnTo>
                    <a:lnTo>
                      <a:pt x="408" y="321"/>
                    </a:lnTo>
                    <a:lnTo>
                      <a:pt x="413" y="329"/>
                    </a:lnTo>
                    <a:lnTo>
                      <a:pt x="417" y="336"/>
                    </a:lnTo>
                    <a:lnTo>
                      <a:pt x="420" y="341"/>
                    </a:lnTo>
                    <a:lnTo>
                      <a:pt x="422" y="345"/>
                    </a:lnTo>
                    <a:lnTo>
                      <a:pt x="424" y="348"/>
                    </a:lnTo>
                    <a:lnTo>
                      <a:pt x="422" y="348"/>
                    </a:lnTo>
                    <a:lnTo>
                      <a:pt x="417" y="346"/>
                    </a:lnTo>
                    <a:lnTo>
                      <a:pt x="412" y="343"/>
                    </a:lnTo>
                    <a:lnTo>
                      <a:pt x="403" y="341"/>
                    </a:lnTo>
                    <a:lnTo>
                      <a:pt x="398" y="338"/>
                    </a:lnTo>
                    <a:lnTo>
                      <a:pt x="393" y="336"/>
                    </a:lnTo>
                    <a:lnTo>
                      <a:pt x="388" y="334"/>
                    </a:lnTo>
                    <a:lnTo>
                      <a:pt x="383" y="333"/>
                    </a:lnTo>
                    <a:lnTo>
                      <a:pt x="376" y="331"/>
                    </a:lnTo>
                    <a:lnTo>
                      <a:pt x="369" y="327"/>
                    </a:lnTo>
                    <a:lnTo>
                      <a:pt x="362" y="324"/>
                    </a:lnTo>
                    <a:lnTo>
                      <a:pt x="355" y="322"/>
                    </a:lnTo>
                    <a:lnTo>
                      <a:pt x="348" y="317"/>
                    </a:lnTo>
                    <a:lnTo>
                      <a:pt x="340" y="314"/>
                    </a:lnTo>
                    <a:lnTo>
                      <a:pt x="331" y="310"/>
                    </a:lnTo>
                    <a:lnTo>
                      <a:pt x="325" y="307"/>
                    </a:lnTo>
                    <a:lnTo>
                      <a:pt x="314" y="302"/>
                    </a:lnTo>
                    <a:lnTo>
                      <a:pt x="306" y="297"/>
                    </a:lnTo>
                    <a:lnTo>
                      <a:pt x="299" y="293"/>
                    </a:lnTo>
                    <a:lnTo>
                      <a:pt x="290" y="288"/>
                    </a:lnTo>
                    <a:lnTo>
                      <a:pt x="280" y="283"/>
                    </a:lnTo>
                    <a:lnTo>
                      <a:pt x="272" y="278"/>
                    </a:lnTo>
                    <a:lnTo>
                      <a:pt x="261" y="273"/>
                    </a:lnTo>
                    <a:lnTo>
                      <a:pt x="253" y="268"/>
                    </a:lnTo>
                    <a:lnTo>
                      <a:pt x="244" y="261"/>
                    </a:lnTo>
                    <a:lnTo>
                      <a:pt x="234" y="256"/>
                    </a:lnTo>
                    <a:lnTo>
                      <a:pt x="226" y="251"/>
                    </a:lnTo>
                    <a:lnTo>
                      <a:pt x="217" y="244"/>
                    </a:lnTo>
                    <a:lnTo>
                      <a:pt x="208" y="237"/>
                    </a:lnTo>
                    <a:lnTo>
                      <a:pt x="198" y="230"/>
                    </a:lnTo>
                    <a:lnTo>
                      <a:pt x="191" y="225"/>
                    </a:lnTo>
                    <a:lnTo>
                      <a:pt x="183" y="218"/>
                    </a:lnTo>
                    <a:lnTo>
                      <a:pt x="173" y="213"/>
                    </a:lnTo>
                    <a:lnTo>
                      <a:pt x="164" y="206"/>
                    </a:lnTo>
                    <a:lnTo>
                      <a:pt x="157" y="201"/>
                    </a:lnTo>
                    <a:lnTo>
                      <a:pt x="150" y="196"/>
                    </a:lnTo>
                    <a:lnTo>
                      <a:pt x="142" y="191"/>
                    </a:lnTo>
                    <a:lnTo>
                      <a:pt x="133" y="186"/>
                    </a:lnTo>
                    <a:lnTo>
                      <a:pt x="127" y="181"/>
                    </a:lnTo>
                    <a:lnTo>
                      <a:pt x="120" y="177"/>
                    </a:lnTo>
                    <a:lnTo>
                      <a:pt x="111" y="170"/>
                    </a:lnTo>
                    <a:lnTo>
                      <a:pt x="104" y="167"/>
                    </a:lnTo>
                    <a:lnTo>
                      <a:pt x="98" y="162"/>
                    </a:lnTo>
                    <a:lnTo>
                      <a:pt x="92" y="160"/>
                    </a:lnTo>
                    <a:lnTo>
                      <a:pt x="86" y="155"/>
                    </a:lnTo>
                    <a:lnTo>
                      <a:pt x="79" y="152"/>
                    </a:lnTo>
                    <a:lnTo>
                      <a:pt x="72" y="148"/>
                    </a:lnTo>
                    <a:lnTo>
                      <a:pt x="65" y="146"/>
                    </a:lnTo>
                    <a:lnTo>
                      <a:pt x="60" y="143"/>
                    </a:lnTo>
                    <a:lnTo>
                      <a:pt x="53" y="141"/>
                    </a:lnTo>
                    <a:lnTo>
                      <a:pt x="48" y="138"/>
                    </a:lnTo>
                    <a:lnTo>
                      <a:pt x="43" y="136"/>
                    </a:lnTo>
                    <a:lnTo>
                      <a:pt x="36" y="134"/>
                    </a:lnTo>
                    <a:lnTo>
                      <a:pt x="31" y="133"/>
                    </a:lnTo>
                    <a:lnTo>
                      <a:pt x="26" y="131"/>
                    </a:lnTo>
                    <a:lnTo>
                      <a:pt x="21" y="131"/>
                    </a:lnTo>
                    <a:lnTo>
                      <a:pt x="16" y="131"/>
                    </a:lnTo>
                    <a:lnTo>
                      <a:pt x="9" y="131"/>
                    </a:lnTo>
                    <a:lnTo>
                      <a:pt x="5" y="131"/>
                    </a:lnTo>
                    <a:lnTo>
                      <a:pt x="2" y="131"/>
                    </a:lnTo>
                    <a:lnTo>
                      <a:pt x="0" y="133"/>
                    </a:lnTo>
                    <a:lnTo>
                      <a:pt x="4" y="136"/>
                    </a:lnTo>
                    <a:lnTo>
                      <a:pt x="5" y="140"/>
                    </a:lnTo>
                    <a:lnTo>
                      <a:pt x="10" y="143"/>
                    </a:lnTo>
                    <a:lnTo>
                      <a:pt x="16" y="146"/>
                    </a:lnTo>
                    <a:lnTo>
                      <a:pt x="21" y="152"/>
                    </a:lnTo>
                    <a:lnTo>
                      <a:pt x="26" y="155"/>
                    </a:lnTo>
                    <a:lnTo>
                      <a:pt x="31" y="158"/>
                    </a:lnTo>
                    <a:lnTo>
                      <a:pt x="36" y="162"/>
                    </a:lnTo>
                    <a:lnTo>
                      <a:pt x="41" y="167"/>
                    </a:lnTo>
                    <a:lnTo>
                      <a:pt x="48" y="170"/>
                    </a:lnTo>
                    <a:lnTo>
                      <a:pt x="51" y="172"/>
                    </a:lnTo>
                    <a:lnTo>
                      <a:pt x="51" y="172"/>
                    </a:lnTo>
                    <a:lnTo>
                      <a:pt x="58" y="175"/>
                    </a:lnTo>
                    <a:lnTo>
                      <a:pt x="60" y="177"/>
                    </a:lnTo>
                    <a:lnTo>
                      <a:pt x="65" y="179"/>
                    </a:lnTo>
                    <a:lnTo>
                      <a:pt x="72" y="182"/>
                    </a:lnTo>
                    <a:lnTo>
                      <a:pt x="77" y="186"/>
                    </a:lnTo>
                    <a:lnTo>
                      <a:pt x="84" y="189"/>
                    </a:lnTo>
                    <a:lnTo>
                      <a:pt x="91" y="193"/>
                    </a:lnTo>
                    <a:lnTo>
                      <a:pt x="98" y="198"/>
                    </a:lnTo>
                    <a:lnTo>
                      <a:pt x="106" y="203"/>
                    </a:lnTo>
                    <a:lnTo>
                      <a:pt x="115" y="208"/>
                    </a:lnTo>
                    <a:lnTo>
                      <a:pt x="123" y="215"/>
                    </a:lnTo>
                    <a:lnTo>
                      <a:pt x="132" y="220"/>
                    </a:lnTo>
                    <a:lnTo>
                      <a:pt x="140" y="228"/>
                    </a:lnTo>
                    <a:lnTo>
                      <a:pt x="144" y="232"/>
                    </a:lnTo>
                    <a:lnTo>
                      <a:pt x="149" y="237"/>
                    </a:lnTo>
                    <a:lnTo>
                      <a:pt x="156" y="240"/>
                    </a:lnTo>
                    <a:lnTo>
                      <a:pt x="161" y="245"/>
                    </a:lnTo>
                    <a:lnTo>
                      <a:pt x="168" y="251"/>
                    </a:lnTo>
                    <a:lnTo>
                      <a:pt x="174" y="256"/>
                    </a:lnTo>
                    <a:lnTo>
                      <a:pt x="183" y="261"/>
                    </a:lnTo>
                    <a:lnTo>
                      <a:pt x="191" y="266"/>
                    </a:lnTo>
                    <a:lnTo>
                      <a:pt x="200" y="273"/>
                    </a:lnTo>
                    <a:lnTo>
                      <a:pt x="208" y="278"/>
                    </a:lnTo>
                    <a:lnTo>
                      <a:pt x="219" y="283"/>
                    </a:lnTo>
                    <a:lnTo>
                      <a:pt x="229" y="290"/>
                    </a:lnTo>
                    <a:lnTo>
                      <a:pt x="237" y="295"/>
                    </a:lnTo>
                    <a:lnTo>
                      <a:pt x="248" y="300"/>
                    </a:lnTo>
                    <a:lnTo>
                      <a:pt x="253" y="304"/>
                    </a:lnTo>
                    <a:lnTo>
                      <a:pt x="256" y="307"/>
                    </a:lnTo>
                    <a:lnTo>
                      <a:pt x="263" y="309"/>
                    </a:lnTo>
                    <a:lnTo>
                      <a:pt x="268" y="312"/>
                    </a:lnTo>
                    <a:lnTo>
                      <a:pt x="277" y="317"/>
                    </a:lnTo>
                    <a:lnTo>
                      <a:pt x="287" y="322"/>
                    </a:lnTo>
                    <a:lnTo>
                      <a:pt x="296" y="327"/>
                    </a:lnTo>
                    <a:lnTo>
                      <a:pt x="306" y="334"/>
                    </a:lnTo>
                    <a:lnTo>
                      <a:pt x="316" y="338"/>
                    </a:lnTo>
                    <a:lnTo>
                      <a:pt x="325" y="345"/>
                    </a:lnTo>
                    <a:lnTo>
                      <a:pt x="335" y="348"/>
                    </a:lnTo>
                    <a:lnTo>
                      <a:pt x="343" y="353"/>
                    </a:lnTo>
                    <a:lnTo>
                      <a:pt x="350" y="356"/>
                    </a:lnTo>
                    <a:lnTo>
                      <a:pt x="359" y="360"/>
                    </a:lnTo>
                    <a:lnTo>
                      <a:pt x="366" y="363"/>
                    </a:lnTo>
                    <a:lnTo>
                      <a:pt x="374" y="367"/>
                    </a:lnTo>
                    <a:lnTo>
                      <a:pt x="379" y="368"/>
                    </a:lnTo>
                    <a:lnTo>
                      <a:pt x="386" y="370"/>
                    </a:lnTo>
                    <a:lnTo>
                      <a:pt x="391" y="372"/>
                    </a:lnTo>
                    <a:lnTo>
                      <a:pt x="398" y="374"/>
                    </a:lnTo>
                    <a:lnTo>
                      <a:pt x="405" y="375"/>
                    </a:lnTo>
                    <a:lnTo>
                      <a:pt x="413" y="377"/>
                    </a:lnTo>
                    <a:lnTo>
                      <a:pt x="420" y="377"/>
                    </a:lnTo>
                    <a:lnTo>
                      <a:pt x="425" y="379"/>
                    </a:lnTo>
                    <a:lnTo>
                      <a:pt x="432" y="379"/>
                    </a:lnTo>
                    <a:lnTo>
                      <a:pt x="437" y="379"/>
                    </a:lnTo>
                    <a:lnTo>
                      <a:pt x="441" y="379"/>
                    </a:lnTo>
                    <a:lnTo>
                      <a:pt x="446" y="379"/>
                    </a:lnTo>
                    <a:lnTo>
                      <a:pt x="451" y="377"/>
                    </a:lnTo>
                    <a:lnTo>
                      <a:pt x="456" y="372"/>
                    </a:lnTo>
                    <a:lnTo>
                      <a:pt x="458" y="367"/>
                    </a:lnTo>
                    <a:lnTo>
                      <a:pt x="459" y="360"/>
                    </a:lnTo>
                    <a:lnTo>
                      <a:pt x="458" y="353"/>
                    </a:lnTo>
                    <a:lnTo>
                      <a:pt x="456" y="346"/>
                    </a:lnTo>
                    <a:lnTo>
                      <a:pt x="451" y="338"/>
                    </a:lnTo>
                    <a:lnTo>
                      <a:pt x="447" y="329"/>
                    </a:lnTo>
                    <a:lnTo>
                      <a:pt x="444" y="324"/>
                    </a:lnTo>
                    <a:lnTo>
                      <a:pt x="441" y="319"/>
                    </a:lnTo>
                    <a:lnTo>
                      <a:pt x="439" y="312"/>
                    </a:lnTo>
                    <a:lnTo>
                      <a:pt x="435" y="307"/>
                    </a:lnTo>
                    <a:lnTo>
                      <a:pt x="432" y="302"/>
                    </a:lnTo>
                    <a:lnTo>
                      <a:pt x="430" y="297"/>
                    </a:lnTo>
                    <a:lnTo>
                      <a:pt x="425" y="290"/>
                    </a:lnTo>
                    <a:lnTo>
                      <a:pt x="424" y="286"/>
                    </a:lnTo>
                    <a:lnTo>
                      <a:pt x="420" y="280"/>
                    </a:lnTo>
                    <a:lnTo>
                      <a:pt x="415" y="275"/>
                    </a:lnTo>
                    <a:lnTo>
                      <a:pt x="412" y="269"/>
                    </a:lnTo>
                    <a:lnTo>
                      <a:pt x="410" y="264"/>
                    </a:lnTo>
                    <a:lnTo>
                      <a:pt x="403" y="254"/>
                    </a:lnTo>
                    <a:lnTo>
                      <a:pt x="398" y="247"/>
                    </a:lnTo>
                    <a:lnTo>
                      <a:pt x="393" y="239"/>
                    </a:lnTo>
                    <a:lnTo>
                      <a:pt x="389" y="234"/>
                    </a:lnTo>
                    <a:lnTo>
                      <a:pt x="386" y="230"/>
                    </a:lnTo>
                    <a:lnTo>
                      <a:pt x="386" y="228"/>
                    </a:lnTo>
                    <a:lnTo>
                      <a:pt x="383" y="227"/>
                    </a:lnTo>
                    <a:lnTo>
                      <a:pt x="377" y="222"/>
                    </a:lnTo>
                    <a:lnTo>
                      <a:pt x="371" y="215"/>
                    </a:lnTo>
                    <a:lnTo>
                      <a:pt x="362" y="206"/>
                    </a:lnTo>
                    <a:lnTo>
                      <a:pt x="357" y="201"/>
                    </a:lnTo>
                    <a:lnTo>
                      <a:pt x="352" y="194"/>
                    </a:lnTo>
                    <a:lnTo>
                      <a:pt x="347" y="189"/>
                    </a:lnTo>
                    <a:lnTo>
                      <a:pt x="340" y="182"/>
                    </a:lnTo>
                    <a:lnTo>
                      <a:pt x="335" y="177"/>
                    </a:lnTo>
                    <a:lnTo>
                      <a:pt x="328" y="170"/>
                    </a:lnTo>
                    <a:lnTo>
                      <a:pt x="321" y="163"/>
                    </a:lnTo>
                    <a:lnTo>
                      <a:pt x="316" y="157"/>
                    </a:lnTo>
                    <a:lnTo>
                      <a:pt x="307" y="150"/>
                    </a:lnTo>
                    <a:lnTo>
                      <a:pt x="302" y="143"/>
                    </a:lnTo>
                    <a:lnTo>
                      <a:pt x="296" y="134"/>
                    </a:lnTo>
                    <a:lnTo>
                      <a:pt x="290" y="129"/>
                    </a:lnTo>
                    <a:lnTo>
                      <a:pt x="284" y="121"/>
                    </a:lnTo>
                    <a:lnTo>
                      <a:pt x="278" y="114"/>
                    </a:lnTo>
                    <a:lnTo>
                      <a:pt x="272" y="107"/>
                    </a:lnTo>
                    <a:lnTo>
                      <a:pt x="268" y="102"/>
                    </a:lnTo>
                    <a:lnTo>
                      <a:pt x="263" y="95"/>
                    </a:lnTo>
                    <a:lnTo>
                      <a:pt x="258" y="88"/>
                    </a:lnTo>
                    <a:lnTo>
                      <a:pt x="253" y="83"/>
                    </a:lnTo>
                    <a:lnTo>
                      <a:pt x="251" y="78"/>
                    </a:lnTo>
                    <a:lnTo>
                      <a:pt x="246" y="73"/>
                    </a:lnTo>
                    <a:lnTo>
                      <a:pt x="244" y="68"/>
                    </a:lnTo>
                    <a:lnTo>
                      <a:pt x="243" y="64"/>
                    </a:lnTo>
                    <a:lnTo>
                      <a:pt x="243" y="61"/>
                    </a:lnTo>
                    <a:lnTo>
                      <a:pt x="239" y="54"/>
                    </a:lnTo>
                    <a:lnTo>
                      <a:pt x="236" y="47"/>
                    </a:lnTo>
                    <a:lnTo>
                      <a:pt x="232" y="42"/>
                    </a:lnTo>
                    <a:lnTo>
                      <a:pt x="231" y="37"/>
                    </a:lnTo>
                    <a:lnTo>
                      <a:pt x="227" y="30"/>
                    </a:lnTo>
                    <a:lnTo>
                      <a:pt x="222" y="25"/>
                    </a:lnTo>
                    <a:lnTo>
                      <a:pt x="219" y="20"/>
                    </a:lnTo>
                    <a:lnTo>
                      <a:pt x="217" y="17"/>
                    </a:lnTo>
                    <a:lnTo>
                      <a:pt x="208" y="10"/>
                    </a:lnTo>
                    <a:lnTo>
                      <a:pt x="203" y="5"/>
                    </a:lnTo>
                    <a:lnTo>
                      <a:pt x="200" y="1"/>
                    </a:lnTo>
                    <a:lnTo>
                      <a:pt x="198" y="0"/>
                    </a:lnTo>
                    <a:lnTo>
                      <a:pt x="1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226"/>
              <p:cNvSpPr>
                <a:spLocks/>
              </p:cNvSpPr>
              <p:nvPr/>
            </p:nvSpPr>
            <p:spPr bwMode="auto">
              <a:xfrm>
                <a:off x="3656" y="2146"/>
                <a:ext cx="116" cy="89"/>
              </a:xfrm>
              <a:custGeom>
                <a:avLst/>
                <a:gdLst>
                  <a:gd name="T0" fmla="*/ 16 w 383"/>
                  <a:gd name="T1" fmla="*/ 8 h 316"/>
                  <a:gd name="T2" fmla="*/ 26 w 383"/>
                  <a:gd name="T3" fmla="*/ 27 h 316"/>
                  <a:gd name="T4" fmla="*/ 46 w 383"/>
                  <a:gd name="T5" fmla="*/ 53 h 316"/>
                  <a:gd name="T6" fmla="*/ 67 w 383"/>
                  <a:gd name="T7" fmla="*/ 72 h 316"/>
                  <a:gd name="T8" fmla="*/ 92 w 383"/>
                  <a:gd name="T9" fmla="*/ 94 h 316"/>
                  <a:gd name="T10" fmla="*/ 120 w 383"/>
                  <a:gd name="T11" fmla="*/ 113 h 316"/>
                  <a:gd name="T12" fmla="*/ 149 w 383"/>
                  <a:gd name="T13" fmla="*/ 133 h 316"/>
                  <a:gd name="T14" fmla="*/ 176 w 383"/>
                  <a:gd name="T15" fmla="*/ 152 h 316"/>
                  <a:gd name="T16" fmla="*/ 202 w 383"/>
                  <a:gd name="T17" fmla="*/ 167 h 316"/>
                  <a:gd name="T18" fmla="*/ 222 w 383"/>
                  <a:gd name="T19" fmla="*/ 179 h 316"/>
                  <a:gd name="T20" fmla="*/ 241 w 383"/>
                  <a:gd name="T21" fmla="*/ 191 h 316"/>
                  <a:gd name="T22" fmla="*/ 255 w 383"/>
                  <a:gd name="T23" fmla="*/ 200 h 316"/>
                  <a:gd name="T24" fmla="*/ 273 w 383"/>
                  <a:gd name="T25" fmla="*/ 213 h 316"/>
                  <a:gd name="T26" fmla="*/ 301 w 383"/>
                  <a:gd name="T27" fmla="*/ 237 h 316"/>
                  <a:gd name="T28" fmla="*/ 325 w 383"/>
                  <a:gd name="T29" fmla="*/ 263 h 316"/>
                  <a:gd name="T30" fmla="*/ 325 w 383"/>
                  <a:gd name="T31" fmla="*/ 273 h 316"/>
                  <a:gd name="T32" fmla="*/ 299 w 383"/>
                  <a:gd name="T33" fmla="*/ 266 h 316"/>
                  <a:gd name="T34" fmla="*/ 275 w 383"/>
                  <a:gd name="T35" fmla="*/ 259 h 316"/>
                  <a:gd name="T36" fmla="*/ 248 w 383"/>
                  <a:gd name="T37" fmla="*/ 251 h 316"/>
                  <a:gd name="T38" fmla="*/ 219 w 383"/>
                  <a:gd name="T39" fmla="*/ 241 h 316"/>
                  <a:gd name="T40" fmla="*/ 191 w 383"/>
                  <a:gd name="T41" fmla="*/ 230 h 316"/>
                  <a:gd name="T42" fmla="*/ 167 w 383"/>
                  <a:gd name="T43" fmla="*/ 222 h 316"/>
                  <a:gd name="T44" fmla="*/ 149 w 383"/>
                  <a:gd name="T45" fmla="*/ 212 h 316"/>
                  <a:gd name="T46" fmla="*/ 120 w 383"/>
                  <a:gd name="T47" fmla="*/ 198 h 316"/>
                  <a:gd name="T48" fmla="*/ 99 w 383"/>
                  <a:gd name="T49" fmla="*/ 189 h 316"/>
                  <a:gd name="T50" fmla="*/ 68 w 383"/>
                  <a:gd name="T51" fmla="*/ 181 h 316"/>
                  <a:gd name="T52" fmla="*/ 39 w 383"/>
                  <a:gd name="T53" fmla="*/ 176 h 316"/>
                  <a:gd name="T54" fmla="*/ 19 w 383"/>
                  <a:gd name="T55" fmla="*/ 176 h 316"/>
                  <a:gd name="T56" fmla="*/ 92 w 383"/>
                  <a:gd name="T57" fmla="*/ 224 h 316"/>
                  <a:gd name="T58" fmla="*/ 120 w 383"/>
                  <a:gd name="T59" fmla="*/ 234 h 316"/>
                  <a:gd name="T60" fmla="*/ 152 w 383"/>
                  <a:gd name="T61" fmla="*/ 246 h 316"/>
                  <a:gd name="T62" fmla="*/ 190 w 383"/>
                  <a:gd name="T63" fmla="*/ 263 h 316"/>
                  <a:gd name="T64" fmla="*/ 212 w 383"/>
                  <a:gd name="T65" fmla="*/ 273 h 316"/>
                  <a:gd name="T66" fmla="*/ 234 w 383"/>
                  <a:gd name="T67" fmla="*/ 282 h 316"/>
                  <a:gd name="T68" fmla="*/ 261 w 383"/>
                  <a:gd name="T69" fmla="*/ 288 h 316"/>
                  <a:gd name="T70" fmla="*/ 289 w 383"/>
                  <a:gd name="T71" fmla="*/ 297 h 316"/>
                  <a:gd name="T72" fmla="*/ 314 w 383"/>
                  <a:gd name="T73" fmla="*/ 304 h 316"/>
                  <a:gd name="T74" fmla="*/ 336 w 383"/>
                  <a:gd name="T75" fmla="*/ 309 h 316"/>
                  <a:gd name="T76" fmla="*/ 360 w 383"/>
                  <a:gd name="T77" fmla="*/ 314 h 316"/>
                  <a:gd name="T78" fmla="*/ 381 w 383"/>
                  <a:gd name="T79" fmla="*/ 288 h 316"/>
                  <a:gd name="T80" fmla="*/ 364 w 383"/>
                  <a:gd name="T81" fmla="*/ 263 h 316"/>
                  <a:gd name="T82" fmla="*/ 335 w 383"/>
                  <a:gd name="T83" fmla="*/ 225 h 316"/>
                  <a:gd name="T84" fmla="*/ 299 w 383"/>
                  <a:gd name="T85" fmla="*/ 189 h 316"/>
                  <a:gd name="T86" fmla="*/ 268 w 383"/>
                  <a:gd name="T87" fmla="*/ 171 h 316"/>
                  <a:gd name="T88" fmla="*/ 244 w 383"/>
                  <a:gd name="T89" fmla="*/ 157 h 316"/>
                  <a:gd name="T90" fmla="*/ 217 w 383"/>
                  <a:gd name="T91" fmla="*/ 140 h 316"/>
                  <a:gd name="T92" fmla="*/ 188 w 383"/>
                  <a:gd name="T93" fmla="*/ 121 h 316"/>
                  <a:gd name="T94" fmla="*/ 161 w 383"/>
                  <a:gd name="T95" fmla="*/ 102 h 316"/>
                  <a:gd name="T96" fmla="*/ 137 w 383"/>
                  <a:gd name="T97" fmla="*/ 85 h 316"/>
                  <a:gd name="T98" fmla="*/ 113 w 383"/>
                  <a:gd name="T99" fmla="*/ 70 h 316"/>
                  <a:gd name="T100" fmla="*/ 16 w 383"/>
                  <a:gd name="T101"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316">
                    <a:moveTo>
                      <a:pt x="16" y="0"/>
                    </a:moveTo>
                    <a:lnTo>
                      <a:pt x="14" y="0"/>
                    </a:lnTo>
                    <a:lnTo>
                      <a:pt x="16" y="5"/>
                    </a:lnTo>
                    <a:lnTo>
                      <a:pt x="16" y="8"/>
                    </a:lnTo>
                    <a:lnTo>
                      <a:pt x="17" y="12"/>
                    </a:lnTo>
                    <a:lnTo>
                      <a:pt x="19" y="15"/>
                    </a:lnTo>
                    <a:lnTo>
                      <a:pt x="22" y="22"/>
                    </a:lnTo>
                    <a:lnTo>
                      <a:pt x="26" y="27"/>
                    </a:lnTo>
                    <a:lnTo>
                      <a:pt x="29" y="34"/>
                    </a:lnTo>
                    <a:lnTo>
                      <a:pt x="36" y="41"/>
                    </a:lnTo>
                    <a:lnTo>
                      <a:pt x="43" y="49"/>
                    </a:lnTo>
                    <a:lnTo>
                      <a:pt x="46" y="53"/>
                    </a:lnTo>
                    <a:lnTo>
                      <a:pt x="51" y="58"/>
                    </a:lnTo>
                    <a:lnTo>
                      <a:pt x="55" y="61"/>
                    </a:lnTo>
                    <a:lnTo>
                      <a:pt x="62" y="68"/>
                    </a:lnTo>
                    <a:lnTo>
                      <a:pt x="67" y="72"/>
                    </a:lnTo>
                    <a:lnTo>
                      <a:pt x="72" y="77"/>
                    </a:lnTo>
                    <a:lnTo>
                      <a:pt x="79" y="84"/>
                    </a:lnTo>
                    <a:lnTo>
                      <a:pt x="86" y="89"/>
                    </a:lnTo>
                    <a:lnTo>
                      <a:pt x="92" y="94"/>
                    </a:lnTo>
                    <a:lnTo>
                      <a:pt x="99" y="99"/>
                    </a:lnTo>
                    <a:lnTo>
                      <a:pt x="106" y="104"/>
                    </a:lnTo>
                    <a:lnTo>
                      <a:pt x="113" y="109"/>
                    </a:lnTo>
                    <a:lnTo>
                      <a:pt x="120" y="113"/>
                    </a:lnTo>
                    <a:lnTo>
                      <a:pt x="127" y="119"/>
                    </a:lnTo>
                    <a:lnTo>
                      <a:pt x="135" y="123"/>
                    </a:lnTo>
                    <a:lnTo>
                      <a:pt x="142" y="130"/>
                    </a:lnTo>
                    <a:lnTo>
                      <a:pt x="149" y="133"/>
                    </a:lnTo>
                    <a:lnTo>
                      <a:pt x="156" y="138"/>
                    </a:lnTo>
                    <a:lnTo>
                      <a:pt x="162" y="142"/>
                    </a:lnTo>
                    <a:lnTo>
                      <a:pt x="169" y="147"/>
                    </a:lnTo>
                    <a:lnTo>
                      <a:pt x="176" y="152"/>
                    </a:lnTo>
                    <a:lnTo>
                      <a:pt x="183" y="155"/>
                    </a:lnTo>
                    <a:lnTo>
                      <a:pt x="190" y="159"/>
                    </a:lnTo>
                    <a:lnTo>
                      <a:pt x="196" y="164"/>
                    </a:lnTo>
                    <a:lnTo>
                      <a:pt x="202" y="167"/>
                    </a:lnTo>
                    <a:lnTo>
                      <a:pt x="207" y="171"/>
                    </a:lnTo>
                    <a:lnTo>
                      <a:pt x="212" y="174"/>
                    </a:lnTo>
                    <a:lnTo>
                      <a:pt x="217" y="177"/>
                    </a:lnTo>
                    <a:lnTo>
                      <a:pt x="222" y="179"/>
                    </a:lnTo>
                    <a:lnTo>
                      <a:pt x="227" y="183"/>
                    </a:lnTo>
                    <a:lnTo>
                      <a:pt x="231" y="186"/>
                    </a:lnTo>
                    <a:lnTo>
                      <a:pt x="236" y="188"/>
                    </a:lnTo>
                    <a:lnTo>
                      <a:pt x="241" y="191"/>
                    </a:lnTo>
                    <a:lnTo>
                      <a:pt x="246" y="195"/>
                    </a:lnTo>
                    <a:lnTo>
                      <a:pt x="249" y="196"/>
                    </a:lnTo>
                    <a:lnTo>
                      <a:pt x="251" y="198"/>
                    </a:lnTo>
                    <a:lnTo>
                      <a:pt x="255" y="200"/>
                    </a:lnTo>
                    <a:lnTo>
                      <a:pt x="256" y="201"/>
                    </a:lnTo>
                    <a:lnTo>
                      <a:pt x="263" y="205"/>
                    </a:lnTo>
                    <a:lnTo>
                      <a:pt x="266" y="208"/>
                    </a:lnTo>
                    <a:lnTo>
                      <a:pt x="273" y="213"/>
                    </a:lnTo>
                    <a:lnTo>
                      <a:pt x="280" y="218"/>
                    </a:lnTo>
                    <a:lnTo>
                      <a:pt x="289" y="225"/>
                    </a:lnTo>
                    <a:lnTo>
                      <a:pt x="294" y="230"/>
                    </a:lnTo>
                    <a:lnTo>
                      <a:pt x="301" y="237"/>
                    </a:lnTo>
                    <a:lnTo>
                      <a:pt x="307" y="242"/>
                    </a:lnTo>
                    <a:lnTo>
                      <a:pt x="314" y="249"/>
                    </a:lnTo>
                    <a:lnTo>
                      <a:pt x="319" y="256"/>
                    </a:lnTo>
                    <a:lnTo>
                      <a:pt x="325" y="263"/>
                    </a:lnTo>
                    <a:lnTo>
                      <a:pt x="328" y="270"/>
                    </a:lnTo>
                    <a:lnTo>
                      <a:pt x="330" y="275"/>
                    </a:lnTo>
                    <a:lnTo>
                      <a:pt x="328" y="275"/>
                    </a:lnTo>
                    <a:lnTo>
                      <a:pt x="325" y="273"/>
                    </a:lnTo>
                    <a:lnTo>
                      <a:pt x="318" y="271"/>
                    </a:lnTo>
                    <a:lnTo>
                      <a:pt x="311" y="270"/>
                    </a:lnTo>
                    <a:lnTo>
                      <a:pt x="304" y="268"/>
                    </a:lnTo>
                    <a:lnTo>
                      <a:pt x="299" y="266"/>
                    </a:lnTo>
                    <a:lnTo>
                      <a:pt x="294" y="265"/>
                    </a:lnTo>
                    <a:lnTo>
                      <a:pt x="289" y="263"/>
                    </a:lnTo>
                    <a:lnTo>
                      <a:pt x="282" y="261"/>
                    </a:lnTo>
                    <a:lnTo>
                      <a:pt x="275" y="259"/>
                    </a:lnTo>
                    <a:lnTo>
                      <a:pt x="268" y="258"/>
                    </a:lnTo>
                    <a:lnTo>
                      <a:pt x="263" y="256"/>
                    </a:lnTo>
                    <a:lnTo>
                      <a:pt x="255" y="253"/>
                    </a:lnTo>
                    <a:lnTo>
                      <a:pt x="248" y="251"/>
                    </a:lnTo>
                    <a:lnTo>
                      <a:pt x="241" y="247"/>
                    </a:lnTo>
                    <a:lnTo>
                      <a:pt x="234" y="246"/>
                    </a:lnTo>
                    <a:lnTo>
                      <a:pt x="226" y="244"/>
                    </a:lnTo>
                    <a:lnTo>
                      <a:pt x="219" y="241"/>
                    </a:lnTo>
                    <a:lnTo>
                      <a:pt x="212" y="239"/>
                    </a:lnTo>
                    <a:lnTo>
                      <a:pt x="205" y="237"/>
                    </a:lnTo>
                    <a:lnTo>
                      <a:pt x="198" y="234"/>
                    </a:lnTo>
                    <a:lnTo>
                      <a:pt x="191" y="230"/>
                    </a:lnTo>
                    <a:lnTo>
                      <a:pt x="185" y="229"/>
                    </a:lnTo>
                    <a:lnTo>
                      <a:pt x="179" y="227"/>
                    </a:lnTo>
                    <a:lnTo>
                      <a:pt x="173" y="224"/>
                    </a:lnTo>
                    <a:lnTo>
                      <a:pt x="167" y="222"/>
                    </a:lnTo>
                    <a:lnTo>
                      <a:pt x="162" y="218"/>
                    </a:lnTo>
                    <a:lnTo>
                      <a:pt x="159" y="217"/>
                    </a:lnTo>
                    <a:lnTo>
                      <a:pt x="154" y="215"/>
                    </a:lnTo>
                    <a:lnTo>
                      <a:pt x="149" y="212"/>
                    </a:lnTo>
                    <a:lnTo>
                      <a:pt x="144" y="210"/>
                    </a:lnTo>
                    <a:lnTo>
                      <a:pt x="138" y="206"/>
                    </a:lnTo>
                    <a:lnTo>
                      <a:pt x="128" y="203"/>
                    </a:lnTo>
                    <a:lnTo>
                      <a:pt x="120" y="198"/>
                    </a:lnTo>
                    <a:lnTo>
                      <a:pt x="113" y="195"/>
                    </a:lnTo>
                    <a:lnTo>
                      <a:pt x="109" y="193"/>
                    </a:lnTo>
                    <a:lnTo>
                      <a:pt x="103" y="191"/>
                    </a:lnTo>
                    <a:lnTo>
                      <a:pt x="99" y="189"/>
                    </a:lnTo>
                    <a:lnTo>
                      <a:pt x="89" y="186"/>
                    </a:lnTo>
                    <a:lnTo>
                      <a:pt x="79" y="183"/>
                    </a:lnTo>
                    <a:lnTo>
                      <a:pt x="74" y="181"/>
                    </a:lnTo>
                    <a:lnTo>
                      <a:pt x="68" y="181"/>
                    </a:lnTo>
                    <a:lnTo>
                      <a:pt x="63" y="179"/>
                    </a:lnTo>
                    <a:lnTo>
                      <a:pt x="58" y="177"/>
                    </a:lnTo>
                    <a:lnTo>
                      <a:pt x="48" y="176"/>
                    </a:lnTo>
                    <a:lnTo>
                      <a:pt x="39" y="176"/>
                    </a:lnTo>
                    <a:lnTo>
                      <a:pt x="34" y="174"/>
                    </a:lnTo>
                    <a:lnTo>
                      <a:pt x="28" y="174"/>
                    </a:lnTo>
                    <a:lnTo>
                      <a:pt x="24" y="174"/>
                    </a:lnTo>
                    <a:lnTo>
                      <a:pt x="19" y="176"/>
                    </a:lnTo>
                    <a:lnTo>
                      <a:pt x="9" y="176"/>
                    </a:lnTo>
                    <a:lnTo>
                      <a:pt x="0" y="177"/>
                    </a:lnTo>
                    <a:lnTo>
                      <a:pt x="91" y="224"/>
                    </a:lnTo>
                    <a:lnTo>
                      <a:pt x="92" y="224"/>
                    </a:lnTo>
                    <a:lnTo>
                      <a:pt x="101" y="227"/>
                    </a:lnTo>
                    <a:lnTo>
                      <a:pt x="106" y="229"/>
                    </a:lnTo>
                    <a:lnTo>
                      <a:pt x="111" y="230"/>
                    </a:lnTo>
                    <a:lnTo>
                      <a:pt x="120" y="234"/>
                    </a:lnTo>
                    <a:lnTo>
                      <a:pt x="127" y="237"/>
                    </a:lnTo>
                    <a:lnTo>
                      <a:pt x="135" y="239"/>
                    </a:lnTo>
                    <a:lnTo>
                      <a:pt x="144" y="242"/>
                    </a:lnTo>
                    <a:lnTo>
                      <a:pt x="152" y="246"/>
                    </a:lnTo>
                    <a:lnTo>
                      <a:pt x="161" y="251"/>
                    </a:lnTo>
                    <a:lnTo>
                      <a:pt x="171" y="254"/>
                    </a:lnTo>
                    <a:lnTo>
                      <a:pt x="179" y="259"/>
                    </a:lnTo>
                    <a:lnTo>
                      <a:pt x="190" y="263"/>
                    </a:lnTo>
                    <a:lnTo>
                      <a:pt x="198" y="268"/>
                    </a:lnTo>
                    <a:lnTo>
                      <a:pt x="202" y="270"/>
                    </a:lnTo>
                    <a:lnTo>
                      <a:pt x="207" y="271"/>
                    </a:lnTo>
                    <a:lnTo>
                      <a:pt x="212" y="273"/>
                    </a:lnTo>
                    <a:lnTo>
                      <a:pt x="217" y="277"/>
                    </a:lnTo>
                    <a:lnTo>
                      <a:pt x="222" y="278"/>
                    </a:lnTo>
                    <a:lnTo>
                      <a:pt x="229" y="280"/>
                    </a:lnTo>
                    <a:lnTo>
                      <a:pt x="234" y="282"/>
                    </a:lnTo>
                    <a:lnTo>
                      <a:pt x="243" y="285"/>
                    </a:lnTo>
                    <a:lnTo>
                      <a:pt x="248" y="285"/>
                    </a:lnTo>
                    <a:lnTo>
                      <a:pt x="255" y="288"/>
                    </a:lnTo>
                    <a:lnTo>
                      <a:pt x="261" y="288"/>
                    </a:lnTo>
                    <a:lnTo>
                      <a:pt x="268" y="292"/>
                    </a:lnTo>
                    <a:lnTo>
                      <a:pt x="275" y="294"/>
                    </a:lnTo>
                    <a:lnTo>
                      <a:pt x="282" y="295"/>
                    </a:lnTo>
                    <a:lnTo>
                      <a:pt x="289" y="297"/>
                    </a:lnTo>
                    <a:lnTo>
                      <a:pt x="297" y="299"/>
                    </a:lnTo>
                    <a:lnTo>
                      <a:pt x="302" y="300"/>
                    </a:lnTo>
                    <a:lnTo>
                      <a:pt x="309" y="302"/>
                    </a:lnTo>
                    <a:lnTo>
                      <a:pt x="314" y="304"/>
                    </a:lnTo>
                    <a:lnTo>
                      <a:pt x="321" y="306"/>
                    </a:lnTo>
                    <a:lnTo>
                      <a:pt x="326" y="306"/>
                    </a:lnTo>
                    <a:lnTo>
                      <a:pt x="331" y="307"/>
                    </a:lnTo>
                    <a:lnTo>
                      <a:pt x="336" y="309"/>
                    </a:lnTo>
                    <a:lnTo>
                      <a:pt x="342" y="311"/>
                    </a:lnTo>
                    <a:lnTo>
                      <a:pt x="350" y="311"/>
                    </a:lnTo>
                    <a:lnTo>
                      <a:pt x="357" y="312"/>
                    </a:lnTo>
                    <a:lnTo>
                      <a:pt x="360" y="314"/>
                    </a:lnTo>
                    <a:lnTo>
                      <a:pt x="362" y="316"/>
                    </a:lnTo>
                    <a:lnTo>
                      <a:pt x="383" y="294"/>
                    </a:lnTo>
                    <a:lnTo>
                      <a:pt x="383" y="292"/>
                    </a:lnTo>
                    <a:lnTo>
                      <a:pt x="381" y="288"/>
                    </a:lnTo>
                    <a:lnTo>
                      <a:pt x="376" y="283"/>
                    </a:lnTo>
                    <a:lnTo>
                      <a:pt x="374" y="278"/>
                    </a:lnTo>
                    <a:lnTo>
                      <a:pt x="369" y="271"/>
                    </a:lnTo>
                    <a:lnTo>
                      <a:pt x="364" y="263"/>
                    </a:lnTo>
                    <a:lnTo>
                      <a:pt x="357" y="253"/>
                    </a:lnTo>
                    <a:lnTo>
                      <a:pt x="350" y="246"/>
                    </a:lnTo>
                    <a:lnTo>
                      <a:pt x="342" y="236"/>
                    </a:lnTo>
                    <a:lnTo>
                      <a:pt x="335" y="225"/>
                    </a:lnTo>
                    <a:lnTo>
                      <a:pt x="326" y="215"/>
                    </a:lnTo>
                    <a:lnTo>
                      <a:pt x="318" y="206"/>
                    </a:lnTo>
                    <a:lnTo>
                      <a:pt x="309" y="198"/>
                    </a:lnTo>
                    <a:lnTo>
                      <a:pt x="299" y="189"/>
                    </a:lnTo>
                    <a:lnTo>
                      <a:pt x="290" y="183"/>
                    </a:lnTo>
                    <a:lnTo>
                      <a:pt x="280" y="177"/>
                    </a:lnTo>
                    <a:lnTo>
                      <a:pt x="275" y="174"/>
                    </a:lnTo>
                    <a:lnTo>
                      <a:pt x="268" y="171"/>
                    </a:lnTo>
                    <a:lnTo>
                      <a:pt x="263" y="167"/>
                    </a:lnTo>
                    <a:lnTo>
                      <a:pt x="256" y="165"/>
                    </a:lnTo>
                    <a:lnTo>
                      <a:pt x="251" y="160"/>
                    </a:lnTo>
                    <a:lnTo>
                      <a:pt x="244" y="157"/>
                    </a:lnTo>
                    <a:lnTo>
                      <a:pt x="237" y="154"/>
                    </a:lnTo>
                    <a:lnTo>
                      <a:pt x="231" y="150"/>
                    </a:lnTo>
                    <a:lnTo>
                      <a:pt x="224" y="143"/>
                    </a:lnTo>
                    <a:lnTo>
                      <a:pt x="217" y="140"/>
                    </a:lnTo>
                    <a:lnTo>
                      <a:pt x="208" y="135"/>
                    </a:lnTo>
                    <a:lnTo>
                      <a:pt x="203" y="131"/>
                    </a:lnTo>
                    <a:lnTo>
                      <a:pt x="195" y="126"/>
                    </a:lnTo>
                    <a:lnTo>
                      <a:pt x="188" y="121"/>
                    </a:lnTo>
                    <a:lnTo>
                      <a:pt x="181" y="116"/>
                    </a:lnTo>
                    <a:lnTo>
                      <a:pt x="176" y="113"/>
                    </a:lnTo>
                    <a:lnTo>
                      <a:pt x="167" y="107"/>
                    </a:lnTo>
                    <a:lnTo>
                      <a:pt x="161" y="102"/>
                    </a:lnTo>
                    <a:lnTo>
                      <a:pt x="154" y="97"/>
                    </a:lnTo>
                    <a:lnTo>
                      <a:pt x="149" y="94"/>
                    </a:lnTo>
                    <a:lnTo>
                      <a:pt x="144" y="89"/>
                    </a:lnTo>
                    <a:lnTo>
                      <a:pt x="137" y="85"/>
                    </a:lnTo>
                    <a:lnTo>
                      <a:pt x="132" y="82"/>
                    </a:lnTo>
                    <a:lnTo>
                      <a:pt x="128" y="80"/>
                    </a:lnTo>
                    <a:lnTo>
                      <a:pt x="120" y="73"/>
                    </a:lnTo>
                    <a:lnTo>
                      <a:pt x="113" y="70"/>
                    </a:lnTo>
                    <a:lnTo>
                      <a:pt x="109" y="66"/>
                    </a:lnTo>
                    <a:lnTo>
                      <a:pt x="109" y="66"/>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Freeform 227"/>
              <p:cNvSpPr>
                <a:spLocks/>
              </p:cNvSpPr>
              <p:nvPr/>
            </p:nvSpPr>
            <p:spPr bwMode="auto">
              <a:xfrm>
                <a:off x="3649" y="2219"/>
                <a:ext cx="150" cy="110"/>
              </a:xfrm>
              <a:custGeom>
                <a:avLst/>
                <a:gdLst>
                  <a:gd name="T0" fmla="*/ 10 w 495"/>
                  <a:gd name="T1" fmla="*/ 10 h 391"/>
                  <a:gd name="T2" fmla="*/ 36 w 495"/>
                  <a:gd name="T3" fmla="*/ 31 h 391"/>
                  <a:gd name="T4" fmla="*/ 59 w 495"/>
                  <a:gd name="T5" fmla="*/ 46 h 391"/>
                  <a:gd name="T6" fmla="*/ 88 w 495"/>
                  <a:gd name="T7" fmla="*/ 65 h 391"/>
                  <a:gd name="T8" fmla="*/ 121 w 495"/>
                  <a:gd name="T9" fmla="*/ 82 h 391"/>
                  <a:gd name="T10" fmla="*/ 141 w 495"/>
                  <a:gd name="T11" fmla="*/ 92 h 391"/>
                  <a:gd name="T12" fmla="*/ 165 w 495"/>
                  <a:gd name="T13" fmla="*/ 103 h 391"/>
                  <a:gd name="T14" fmla="*/ 187 w 495"/>
                  <a:gd name="T15" fmla="*/ 113 h 391"/>
                  <a:gd name="T16" fmla="*/ 210 w 495"/>
                  <a:gd name="T17" fmla="*/ 123 h 391"/>
                  <a:gd name="T18" fmla="*/ 232 w 495"/>
                  <a:gd name="T19" fmla="*/ 132 h 391"/>
                  <a:gd name="T20" fmla="*/ 257 w 495"/>
                  <a:gd name="T21" fmla="*/ 142 h 391"/>
                  <a:gd name="T22" fmla="*/ 297 w 495"/>
                  <a:gd name="T23" fmla="*/ 155 h 391"/>
                  <a:gd name="T24" fmla="*/ 331 w 495"/>
                  <a:gd name="T25" fmla="*/ 166 h 391"/>
                  <a:gd name="T26" fmla="*/ 362 w 495"/>
                  <a:gd name="T27" fmla="*/ 176 h 391"/>
                  <a:gd name="T28" fmla="*/ 387 w 495"/>
                  <a:gd name="T29" fmla="*/ 186 h 391"/>
                  <a:gd name="T30" fmla="*/ 411 w 495"/>
                  <a:gd name="T31" fmla="*/ 198 h 391"/>
                  <a:gd name="T32" fmla="*/ 432 w 495"/>
                  <a:gd name="T33" fmla="*/ 214 h 391"/>
                  <a:gd name="T34" fmla="*/ 452 w 495"/>
                  <a:gd name="T35" fmla="*/ 234 h 391"/>
                  <a:gd name="T36" fmla="*/ 462 w 495"/>
                  <a:gd name="T37" fmla="*/ 258 h 391"/>
                  <a:gd name="T38" fmla="*/ 450 w 495"/>
                  <a:gd name="T39" fmla="*/ 265 h 391"/>
                  <a:gd name="T40" fmla="*/ 426 w 495"/>
                  <a:gd name="T41" fmla="*/ 266 h 391"/>
                  <a:gd name="T42" fmla="*/ 403 w 495"/>
                  <a:gd name="T43" fmla="*/ 270 h 391"/>
                  <a:gd name="T44" fmla="*/ 374 w 495"/>
                  <a:gd name="T45" fmla="*/ 275 h 391"/>
                  <a:gd name="T46" fmla="*/ 341 w 495"/>
                  <a:gd name="T47" fmla="*/ 285 h 391"/>
                  <a:gd name="T48" fmla="*/ 309 w 495"/>
                  <a:gd name="T49" fmla="*/ 299 h 391"/>
                  <a:gd name="T50" fmla="*/ 278 w 495"/>
                  <a:gd name="T51" fmla="*/ 318 h 391"/>
                  <a:gd name="T52" fmla="*/ 256 w 495"/>
                  <a:gd name="T53" fmla="*/ 335 h 391"/>
                  <a:gd name="T54" fmla="*/ 235 w 495"/>
                  <a:gd name="T55" fmla="*/ 360 h 391"/>
                  <a:gd name="T56" fmla="*/ 223 w 495"/>
                  <a:gd name="T57" fmla="*/ 384 h 391"/>
                  <a:gd name="T58" fmla="*/ 281 w 495"/>
                  <a:gd name="T59" fmla="*/ 359 h 391"/>
                  <a:gd name="T60" fmla="*/ 300 w 495"/>
                  <a:gd name="T61" fmla="*/ 345 h 391"/>
                  <a:gd name="T62" fmla="*/ 329 w 495"/>
                  <a:gd name="T63" fmla="*/ 328 h 391"/>
                  <a:gd name="T64" fmla="*/ 362 w 495"/>
                  <a:gd name="T65" fmla="*/ 314 h 391"/>
                  <a:gd name="T66" fmla="*/ 394 w 495"/>
                  <a:gd name="T67" fmla="*/ 306 h 391"/>
                  <a:gd name="T68" fmla="*/ 425 w 495"/>
                  <a:gd name="T69" fmla="*/ 301 h 391"/>
                  <a:gd name="T70" fmla="*/ 445 w 495"/>
                  <a:gd name="T71" fmla="*/ 299 h 391"/>
                  <a:gd name="T72" fmla="*/ 461 w 495"/>
                  <a:gd name="T73" fmla="*/ 297 h 391"/>
                  <a:gd name="T74" fmla="*/ 490 w 495"/>
                  <a:gd name="T75" fmla="*/ 280 h 391"/>
                  <a:gd name="T76" fmla="*/ 495 w 495"/>
                  <a:gd name="T77" fmla="*/ 256 h 391"/>
                  <a:gd name="T78" fmla="*/ 486 w 495"/>
                  <a:gd name="T79" fmla="*/ 225 h 391"/>
                  <a:gd name="T80" fmla="*/ 466 w 495"/>
                  <a:gd name="T81" fmla="*/ 200 h 391"/>
                  <a:gd name="T82" fmla="*/ 442 w 495"/>
                  <a:gd name="T83" fmla="*/ 179 h 391"/>
                  <a:gd name="T84" fmla="*/ 420 w 495"/>
                  <a:gd name="T85" fmla="*/ 164 h 391"/>
                  <a:gd name="T86" fmla="*/ 396 w 495"/>
                  <a:gd name="T87" fmla="*/ 154 h 391"/>
                  <a:gd name="T88" fmla="*/ 374 w 495"/>
                  <a:gd name="T89" fmla="*/ 145 h 391"/>
                  <a:gd name="T90" fmla="*/ 346 w 495"/>
                  <a:gd name="T91" fmla="*/ 135 h 391"/>
                  <a:gd name="T92" fmla="*/ 319 w 495"/>
                  <a:gd name="T93" fmla="*/ 126 h 391"/>
                  <a:gd name="T94" fmla="*/ 290 w 495"/>
                  <a:gd name="T95" fmla="*/ 116 h 391"/>
                  <a:gd name="T96" fmla="*/ 263 w 495"/>
                  <a:gd name="T97" fmla="*/ 108 h 391"/>
                  <a:gd name="T98" fmla="*/ 239 w 495"/>
                  <a:gd name="T99" fmla="*/ 99 h 391"/>
                  <a:gd name="T100" fmla="*/ 216 w 495"/>
                  <a:gd name="T101" fmla="*/ 91 h 391"/>
                  <a:gd name="T102" fmla="*/ 198 w 495"/>
                  <a:gd name="T103" fmla="*/ 82 h 391"/>
                  <a:gd name="T104" fmla="*/ 167 w 495"/>
                  <a:gd name="T105" fmla="*/ 68 h 391"/>
                  <a:gd name="T106" fmla="*/ 129 w 495"/>
                  <a:gd name="T107" fmla="*/ 51 h 391"/>
                  <a:gd name="T108" fmla="*/ 95 w 495"/>
                  <a:gd name="T109" fmla="*/ 31 h 391"/>
                  <a:gd name="T110" fmla="*/ 0 w 495"/>
                  <a:gd name="T11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5" h="391">
                    <a:moveTo>
                      <a:pt x="0" y="0"/>
                    </a:moveTo>
                    <a:lnTo>
                      <a:pt x="1" y="2"/>
                    </a:lnTo>
                    <a:lnTo>
                      <a:pt x="7" y="7"/>
                    </a:lnTo>
                    <a:lnTo>
                      <a:pt x="10" y="10"/>
                    </a:lnTo>
                    <a:lnTo>
                      <a:pt x="17" y="15"/>
                    </a:lnTo>
                    <a:lnTo>
                      <a:pt x="24" y="21"/>
                    </a:lnTo>
                    <a:lnTo>
                      <a:pt x="32" y="29"/>
                    </a:lnTo>
                    <a:lnTo>
                      <a:pt x="36" y="31"/>
                    </a:lnTo>
                    <a:lnTo>
                      <a:pt x="42" y="36"/>
                    </a:lnTo>
                    <a:lnTo>
                      <a:pt x="48" y="39"/>
                    </a:lnTo>
                    <a:lnTo>
                      <a:pt x="54" y="43"/>
                    </a:lnTo>
                    <a:lnTo>
                      <a:pt x="59" y="46"/>
                    </a:lnTo>
                    <a:lnTo>
                      <a:pt x="66" y="51"/>
                    </a:lnTo>
                    <a:lnTo>
                      <a:pt x="73" y="55"/>
                    </a:lnTo>
                    <a:lnTo>
                      <a:pt x="82" y="62"/>
                    </a:lnTo>
                    <a:lnTo>
                      <a:pt x="88" y="65"/>
                    </a:lnTo>
                    <a:lnTo>
                      <a:pt x="97" y="68"/>
                    </a:lnTo>
                    <a:lnTo>
                      <a:pt x="106" y="73"/>
                    </a:lnTo>
                    <a:lnTo>
                      <a:pt x="116" y="79"/>
                    </a:lnTo>
                    <a:lnTo>
                      <a:pt x="121" y="82"/>
                    </a:lnTo>
                    <a:lnTo>
                      <a:pt x="126" y="85"/>
                    </a:lnTo>
                    <a:lnTo>
                      <a:pt x="131" y="87"/>
                    </a:lnTo>
                    <a:lnTo>
                      <a:pt x="136" y="91"/>
                    </a:lnTo>
                    <a:lnTo>
                      <a:pt x="141" y="92"/>
                    </a:lnTo>
                    <a:lnTo>
                      <a:pt x="147" y="96"/>
                    </a:lnTo>
                    <a:lnTo>
                      <a:pt x="153" y="99"/>
                    </a:lnTo>
                    <a:lnTo>
                      <a:pt x="160" y="101"/>
                    </a:lnTo>
                    <a:lnTo>
                      <a:pt x="165" y="103"/>
                    </a:lnTo>
                    <a:lnTo>
                      <a:pt x="170" y="106"/>
                    </a:lnTo>
                    <a:lnTo>
                      <a:pt x="177" y="109"/>
                    </a:lnTo>
                    <a:lnTo>
                      <a:pt x="182" y="111"/>
                    </a:lnTo>
                    <a:lnTo>
                      <a:pt x="187" y="113"/>
                    </a:lnTo>
                    <a:lnTo>
                      <a:pt x="193" y="116"/>
                    </a:lnTo>
                    <a:lnTo>
                      <a:pt x="199" y="118"/>
                    </a:lnTo>
                    <a:lnTo>
                      <a:pt x="205" y="121"/>
                    </a:lnTo>
                    <a:lnTo>
                      <a:pt x="210" y="123"/>
                    </a:lnTo>
                    <a:lnTo>
                      <a:pt x="215" y="125"/>
                    </a:lnTo>
                    <a:lnTo>
                      <a:pt x="222" y="126"/>
                    </a:lnTo>
                    <a:lnTo>
                      <a:pt x="227" y="128"/>
                    </a:lnTo>
                    <a:lnTo>
                      <a:pt x="232" y="132"/>
                    </a:lnTo>
                    <a:lnTo>
                      <a:pt x="237" y="133"/>
                    </a:lnTo>
                    <a:lnTo>
                      <a:pt x="242" y="135"/>
                    </a:lnTo>
                    <a:lnTo>
                      <a:pt x="249" y="138"/>
                    </a:lnTo>
                    <a:lnTo>
                      <a:pt x="257" y="142"/>
                    </a:lnTo>
                    <a:lnTo>
                      <a:pt x="268" y="145"/>
                    </a:lnTo>
                    <a:lnTo>
                      <a:pt x="276" y="149"/>
                    </a:lnTo>
                    <a:lnTo>
                      <a:pt x="286" y="152"/>
                    </a:lnTo>
                    <a:lnTo>
                      <a:pt x="297" y="155"/>
                    </a:lnTo>
                    <a:lnTo>
                      <a:pt x="305" y="157"/>
                    </a:lnTo>
                    <a:lnTo>
                      <a:pt x="314" y="161"/>
                    </a:lnTo>
                    <a:lnTo>
                      <a:pt x="324" y="164"/>
                    </a:lnTo>
                    <a:lnTo>
                      <a:pt x="331" y="166"/>
                    </a:lnTo>
                    <a:lnTo>
                      <a:pt x="339" y="169"/>
                    </a:lnTo>
                    <a:lnTo>
                      <a:pt x="346" y="171"/>
                    </a:lnTo>
                    <a:lnTo>
                      <a:pt x="355" y="174"/>
                    </a:lnTo>
                    <a:lnTo>
                      <a:pt x="362" y="176"/>
                    </a:lnTo>
                    <a:lnTo>
                      <a:pt x="368" y="179"/>
                    </a:lnTo>
                    <a:lnTo>
                      <a:pt x="375" y="181"/>
                    </a:lnTo>
                    <a:lnTo>
                      <a:pt x="382" y="184"/>
                    </a:lnTo>
                    <a:lnTo>
                      <a:pt x="387" y="186"/>
                    </a:lnTo>
                    <a:lnTo>
                      <a:pt x="392" y="190"/>
                    </a:lnTo>
                    <a:lnTo>
                      <a:pt x="397" y="191"/>
                    </a:lnTo>
                    <a:lnTo>
                      <a:pt x="404" y="193"/>
                    </a:lnTo>
                    <a:lnTo>
                      <a:pt x="411" y="198"/>
                    </a:lnTo>
                    <a:lnTo>
                      <a:pt x="420" y="205"/>
                    </a:lnTo>
                    <a:lnTo>
                      <a:pt x="420" y="205"/>
                    </a:lnTo>
                    <a:lnTo>
                      <a:pt x="426" y="208"/>
                    </a:lnTo>
                    <a:lnTo>
                      <a:pt x="432" y="214"/>
                    </a:lnTo>
                    <a:lnTo>
                      <a:pt x="440" y="220"/>
                    </a:lnTo>
                    <a:lnTo>
                      <a:pt x="444" y="224"/>
                    </a:lnTo>
                    <a:lnTo>
                      <a:pt x="449" y="229"/>
                    </a:lnTo>
                    <a:lnTo>
                      <a:pt x="452" y="234"/>
                    </a:lnTo>
                    <a:lnTo>
                      <a:pt x="455" y="239"/>
                    </a:lnTo>
                    <a:lnTo>
                      <a:pt x="457" y="244"/>
                    </a:lnTo>
                    <a:lnTo>
                      <a:pt x="461" y="251"/>
                    </a:lnTo>
                    <a:lnTo>
                      <a:pt x="462" y="258"/>
                    </a:lnTo>
                    <a:lnTo>
                      <a:pt x="462" y="266"/>
                    </a:lnTo>
                    <a:lnTo>
                      <a:pt x="461" y="265"/>
                    </a:lnTo>
                    <a:lnTo>
                      <a:pt x="457" y="265"/>
                    </a:lnTo>
                    <a:lnTo>
                      <a:pt x="450" y="265"/>
                    </a:lnTo>
                    <a:lnTo>
                      <a:pt x="444" y="266"/>
                    </a:lnTo>
                    <a:lnTo>
                      <a:pt x="438" y="266"/>
                    </a:lnTo>
                    <a:lnTo>
                      <a:pt x="432" y="266"/>
                    </a:lnTo>
                    <a:lnTo>
                      <a:pt x="426" y="266"/>
                    </a:lnTo>
                    <a:lnTo>
                      <a:pt x="421" y="266"/>
                    </a:lnTo>
                    <a:lnTo>
                      <a:pt x="416" y="266"/>
                    </a:lnTo>
                    <a:lnTo>
                      <a:pt x="409" y="268"/>
                    </a:lnTo>
                    <a:lnTo>
                      <a:pt x="403" y="270"/>
                    </a:lnTo>
                    <a:lnTo>
                      <a:pt x="396" y="272"/>
                    </a:lnTo>
                    <a:lnTo>
                      <a:pt x="389" y="272"/>
                    </a:lnTo>
                    <a:lnTo>
                      <a:pt x="380" y="273"/>
                    </a:lnTo>
                    <a:lnTo>
                      <a:pt x="374" y="275"/>
                    </a:lnTo>
                    <a:lnTo>
                      <a:pt x="367" y="277"/>
                    </a:lnTo>
                    <a:lnTo>
                      <a:pt x="358" y="278"/>
                    </a:lnTo>
                    <a:lnTo>
                      <a:pt x="350" y="282"/>
                    </a:lnTo>
                    <a:lnTo>
                      <a:pt x="341" y="285"/>
                    </a:lnTo>
                    <a:lnTo>
                      <a:pt x="334" y="289"/>
                    </a:lnTo>
                    <a:lnTo>
                      <a:pt x="326" y="290"/>
                    </a:lnTo>
                    <a:lnTo>
                      <a:pt x="317" y="296"/>
                    </a:lnTo>
                    <a:lnTo>
                      <a:pt x="309" y="299"/>
                    </a:lnTo>
                    <a:lnTo>
                      <a:pt x="302" y="302"/>
                    </a:lnTo>
                    <a:lnTo>
                      <a:pt x="293" y="307"/>
                    </a:lnTo>
                    <a:lnTo>
                      <a:pt x="285" y="313"/>
                    </a:lnTo>
                    <a:lnTo>
                      <a:pt x="278" y="318"/>
                    </a:lnTo>
                    <a:lnTo>
                      <a:pt x="271" y="325"/>
                    </a:lnTo>
                    <a:lnTo>
                      <a:pt x="269" y="325"/>
                    </a:lnTo>
                    <a:lnTo>
                      <a:pt x="264" y="330"/>
                    </a:lnTo>
                    <a:lnTo>
                      <a:pt x="256" y="335"/>
                    </a:lnTo>
                    <a:lnTo>
                      <a:pt x="249" y="345"/>
                    </a:lnTo>
                    <a:lnTo>
                      <a:pt x="244" y="348"/>
                    </a:lnTo>
                    <a:lnTo>
                      <a:pt x="239" y="355"/>
                    </a:lnTo>
                    <a:lnTo>
                      <a:pt x="235" y="360"/>
                    </a:lnTo>
                    <a:lnTo>
                      <a:pt x="232" y="366"/>
                    </a:lnTo>
                    <a:lnTo>
                      <a:pt x="228" y="371"/>
                    </a:lnTo>
                    <a:lnTo>
                      <a:pt x="227" y="377"/>
                    </a:lnTo>
                    <a:lnTo>
                      <a:pt x="223" y="384"/>
                    </a:lnTo>
                    <a:lnTo>
                      <a:pt x="223" y="391"/>
                    </a:lnTo>
                    <a:lnTo>
                      <a:pt x="275" y="364"/>
                    </a:lnTo>
                    <a:lnTo>
                      <a:pt x="275" y="362"/>
                    </a:lnTo>
                    <a:lnTo>
                      <a:pt x="281" y="359"/>
                    </a:lnTo>
                    <a:lnTo>
                      <a:pt x="283" y="355"/>
                    </a:lnTo>
                    <a:lnTo>
                      <a:pt x="288" y="352"/>
                    </a:lnTo>
                    <a:lnTo>
                      <a:pt x="295" y="348"/>
                    </a:lnTo>
                    <a:lnTo>
                      <a:pt x="300" y="345"/>
                    </a:lnTo>
                    <a:lnTo>
                      <a:pt x="307" y="340"/>
                    </a:lnTo>
                    <a:lnTo>
                      <a:pt x="314" y="336"/>
                    </a:lnTo>
                    <a:lnTo>
                      <a:pt x="321" y="331"/>
                    </a:lnTo>
                    <a:lnTo>
                      <a:pt x="329" y="328"/>
                    </a:lnTo>
                    <a:lnTo>
                      <a:pt x="336" y="323"/>
                    </a:lnTo>
                    <a:lnTo>
                      <a:pt x="345" y="319"/>
                    </a:lnTo>
                    <a:lnTo>
                      <a:pt x="353" y="316"/>
                    </a:lnTo>
                    <a:lnTo>
                      <a:pt x="362" y="314"/>
                    </a:lnTo>
                    <a:lnTo>
                      <a:pt x="368" y="313"/>
                    </a:lnTo>
                    <a:lnTo>
                      <a:pt x="377" y="309"/>
                    </a:lnTo>
                    <a:lnTo>
                      <a:pt x="385" y="307"/>
                    </a:lnTo>
                    <a:lnTo>
                      <a:pt x="394" y="306"/>
                    </a:lnTo>
                    <a:lnTo>
                      <a:pt x="401" y="302"/>
                    </a:lnTo>
                    <a:lnTo>
                      <a:pt x="409" y="302"/>
                    </a:lnTo>
                    <a:lnTo>
                      <a:pt x="416" y="301"/>
                    </a:lnTo>
                    <a:lnTo>
                      <a:pt x="425" y="301"/>
                    </a:lnTo>
                    <a:lnTo>
                      <a:pt x="430" y="299"/>
                    </a:lnTo>
                    <a:lnTo>
                      <a:pt x="435" y="299"/>
                    </a:lnTo>
                    <a:lnTo>
                      <a:pt x="440" y="299"/>
                    </a:lnTo>
                    <a:lnTo>
                      <a:pt x="445" y="299"/>
                    </a:lnTo>
                    <a:lnTo>
                      <a:pt x="452" y="299"/>
                    </a:lnTo>
                    <a:lnTo>
                      <a:pt x="455" y="299"/>
                    </a:lnTo>
                    <a:lnTo>
                      <a:pt x="455" y="297"/>
                    </a:lnTo>
                    <a:lnTo>
                      <a:pt x="461" y="297"/>
                    </a:lnTo>
                    <a:lnTo>
                      <a:pt x="467" y="296"/>
                    </a:lnTo>
                    <a:lnTo>
                      <a:pt x="476" y="294"/>
                    </a:lnTo>
                    <a:lnTo>
                      <a:pt x="481" y="289"/>
                    </a:lnTo>
                    <a:lnTo>
                      <a:pt x="490" y="280"/>
                    </a:lnTo>
                    <a:lnTo>
                      <a:pt x="491" y="275"/>
                    </a:lnTo>
                    <a:lnTo>
                      <a:pt x="493" y="270"/>
                    </a:lnTo>
                    <a:lnTo>
                      <a:pt x="493" y="263"/>
                    </a:lnTo>
                    <a:lnTo>
                      <a:pt x="495" y="256"/>
                    </a:lnTo>
                    <a:lnTo>
                      <a:pt x="493" y="249"/>
                    </a:lnTo>
                    <a:lnTo>
                      <a:pt x="491" y="241"/>
                    </a:lnTo>
                    <a:lnTo>
                      <a:pt x="488" y="232"/>
                    </a:lnTo>
                    <a:lnTo>
                      <a:pt x="486" y="225"/>
                    </a:lnTo>
                    <a:lnTo>
                      <a:pt x="481" y="219"/>
                    </a:lnTo>
                    <a:lnTo>
                      <a:pt x="476" y="212"/>
                    </a:lnTo>
                    <a:lnTo>
                      <a:pt x="471" y="205"/>
                    </a:lnTo>
                    <a:lnTo>
                      <a:pt x="466" y="200"/>
                    </a:lnTo>
                    <a:lnTo>
                      <a:pt x="461" y="193"/>
                    </a:lnTo>
                    <a:lnTo>
                      <a:pt x="454" y="188"/>
                    </a:lnTo>
                    <a:lnTo>
                      <a:pt x="447" y="183"/>
                    </a:lnTo>
                    <a:lnTo>
                      <a:pt x="442" y="179"/>
                    </a:lnTo>
                    <a:lnTo>
                      <a:pt x="435" y="174"/>
                    </a:lnTo>
                    <a:lnTo>
                      <a:pt x="430" y="171"/>
                    </a:lnTo>
                    <a:lnTo>
                      <a:pt x="425" y="167"/>
                    </a:lnTo>
                    <a:lnTo>
                      <a:pt x="420" y="164"/>
                    </a:lnTo>
                    <a:lnTo>
                      <a:pt x="413" y="161"/>
                    </a:lnTo>
                    <a:lnTo>
                      <a:pt x="404" y="157"/>
                    </a:lnTo>
                    <a:lnTo>
                      <a:pt x="401" y="155"/>
                    </a:lnTo>
                    <a:lnTo>
                      <a:pt x="396" y="154"/>
                    </a:lnTo>
                    <a:lnTo>
                      <a:pt x="391" y="150"/>
                    </a:lnTo>
                    <a:lnTo>
                      <a:pt x="385" y="149"/>
                    </a:lnTo>
                    <a:lnTo>
                      <a:pt x="379" y="147"/>
                    </a:lnTo>
                    <a:lnTo>
                      <a:pt x="374" y="145"/>
                    </a:lnTo>
                    <a:lnTo>
                      <a:pt x="367" y="142"/>
                    </a:lnTo>
                    <a:lnTo>
                      <a:pt x="360" y="140"/>
                    </a:lnTo>
                    <a:lnTo>
                      <a:pt x="353" y="137"/>
                    </a:lnTo>
                    <a:lnTo>
                      <a:pt x="346" y="135"/>
                    </a:lnTo>
                    <a:lnTo>
                      <a:pt x="341" y="133"/>
                    </a:lnTo>
                    <a:lnTo>
                      <a:pt x="334" y="132"/>
                    </a:lnTo>
                    <a:lnTo>
                      <a:pt x="326" y="128"/>
                    </a:lnTo>
                    <a:lnTo>
                      <a:pt x="319" y="126"/>
                    </a:lnTo>
                    <a:lnTo>
                      <a:pt x="310" y="123"/>
                    </a:lnTo>
                    <a:lnTo>
                      <a:pt x="305" y="121"/>
                    </a:lnTo>
                    <a:lnTo>
                      <a:pt x="297" y="120"/>
                    </a:lnTo>
                    <a:lnTo>
                      <a:pt x="290" y="116"/>
                    </a:lnTo>
                    <a:lnTo>
                      <a:pt x="283" y="114"/>
                    </a:lnTo>
                    <a:lnTo>
                      <a:pt x="276" y="113"/>
                    </a:lnTo>
                    <a:lnTo>
                      <a:pt x="269" y="109"/>
                    </a:lnTo>
                    <a:lnTo>
                      <a:pt x="263" y="108"/>
                    </a:lnTo>
                    <a:lnTo>
                      <a:pt x="256" y="104"/>
                    </a:lnTo>
                    <a:lnTo>
                      <a:pt x="251" y="103"/>
                    </a:lnTo>
                    <a:lnTo>
                      <a:pt x="244" y="101"/>
                    </a:lnTo>
                    <a:lnTo>
                      <a:pt x="239" y="99"/>
                    </a:lnTo>
                    <a:lnTo>
                      <a:pt x="234" y="97"/>
                    </a:lnTo>
                    <a:lnTo>
                      <a:pt x="228" y="96"/>
                    </a:lnTo>
                    <a:lnTo>
                      <a:pt x="223" y="92"/>
                    </a:lnTo>
                    <a:lnTo>
                      <a:pt x="216" y="91"/>
                    </a:lnTo>
                    <a:lnTo>
                      <a:pt x="211" y="89"/>
                    </a:lnTo>
                    <a:lnTo>
                      <a:pt x="206" y="87"/>
                    </a:lnTo>
                    <a:lnTo>
                      <a:pt x="201" y="84"/>
                    </a:lnTo>
                    <a:lnTo>
                      <a:pt x="198" y="82"/>
                    </a:lnTo>
                    <a:lnTo>
                      <a:pt x="191" y="80"/>
                    </a:lnTo>
                    <a:lnTo>
                      <a:pt x="187" y="79"/>
                    </a:lnTo>
                    <a:lnTo>
                      <a:pt x="177" y="73"/>
                    </a:lnTo>
                    <a:lnTo>
                      <a:pt x="167" y="68"/>
                    </a:lnTo>
                    <a:lnTo>
                      <a:pt x="157" y="65"/>
                    </a:lnTo>
                    <a:lnTo>
                      <a:pt x="150" y="62"/>
                    </a:lnTo>
                    <a:lnTo>
                      <a:pt x="140" y="55"/>
                    </a:lnTo>
                    <a:lnTo>
                      <a:pt x="129" y="51"/>
                    </a:lnTo>
                    <a:lnTo>
                      <a:pt x="121" y="46"/>
                    </a:lnTo>
                    <a:lnTo>
                      <a:pt x="114" y="41"/>
                    </a:lnTo>
                    <a:lnTo>
                      <a:pt x="104" y="36"/>
                    </a:lnTo>
                    <a:lnTo>
                      <a:pt x="95" y="31"/>
                    </a:lnTo>
                    <a:lnTo>
                      <a:pt x="88" y="26"/>
                    </a:lnTo>
                    <a:lnTo>
                      <a:pt x="82" y="2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228"/>
              <p:cNvSpPr>
                <a:spLocks/>
              </p:cNvSpPr>
              <p:nvPr/>
            </p:nvSpPr>
            <p:spPr bwMode="auto">
              <a:xfrm>
                <a:off x="3703" y="2333"/>
                <a:ext cx="210" cy="20"/>
              </a:xfrm>
              <a:custGeom>
                <a:avLst/>
                <a:gdLst>
                  <a:gd name="T0" fmla="*/ 9 w 692"/>
                  <a:gd name="T1" fmla="*/ 39 h 73"/>
                  <a:gd name="T2" fmla="*/ 26 w 692"/>
                  <a:gd name="T3" fmla="*/ 34 h 73"/>
                  <a:gd name="T4" fmla="*/ 53 w 692"/>
                  <a:gd name="T5" fmla="*/ 27 h 73"/>
                  <a:gd name="T6" fmla="*/ 87 w 692"/>
                  <a:gd name="T7" fmla="*/ 19 h 73"/>
                  <a:gd name="T8" fmla="*/ 111 w 692"/>
                  <a:gd name="T9" fmla="*/ 13 h 73"/>
                  <a:gd name="T10" fmla="*/ 133 w 692"/>
                  <a:gd name="T11" fmla="*/ 10 h 73"/>
                  <a:gd name="T12" fmla="*/ 156 w 692"/>
                  <a:gd name="T13" fmla="*/ 5 h 73"/>
                  <a:gd name="T14" fmla="*/ 179 w 692"/>
                  <a:gd name="T15" fmla="*/ 3 h 73"/>
                  <a:gd name="T16" fmla="*/ 203 w 692"/>
                  <a:gd name="T17" fmla="*/ 2 h 73"/>
                  <a:gd name="T18" fmla="*/ 229 w 692"/>
                  <a:gd name="T19" fmla="*/ 0 h 73"/>
                  <a:gd name="T20" fmla="*/ 256 w 692"/>
                  <a:gd name="T21" fmla="*/ 0 h 73"/>
                  <a:gd name="T22" fmla="*/ 278 w 692"/>
                  <a:gd name="T23" fmla="*/ 0 h 73"/>
                  <a:gd name="T24" fmla="*/ 302 w 692"/>
                  <a:gd name="T25" fmla="*/ 2 h 73"/>
                  <a:gd name="T26" fmla="*/ 325 w 692"/>
                  <a:gd name="T27" fmla="*/ 3 h 73"/>
                  <a:gd name="T28" fmla="*/ 345 w 692"/>
                  <a:gd name="T29" fmla="*/ 7 h 73"/>
                  <a:gd name="T30" fmla="*/ 374 w 692"/>
                  <a:gd name="T31" fmla="*/ 13 h 73"/>
                  <a:gd name="T32" fmla="*/ 401 w 692"/>
                  <a:gd name="T33" fmla="*/ 24 h 73"/>
                  <a:gd name="T34" fmla="*/ 434 w 692"/>
                  <a:gd name="T35" fmla="*/ 32 h 73"/>
                  <a:gd name="T36" fmla="*/ 453 w 692"/>
                  <a:gd name="T37" fmla="*/ 36 h 73"/>
                  <a:gd name="T38" fmla="*/ 475 w 692"/>
                  <a:gd name="T39" fmla="*/ 37 h 73"/>
                  <a:gd name="T40" fmla="*/ 500 w 692"/>
                  <a:gd name="T41" fmla="*/ 39 h 73"/>
                  <a:gd name="T42" fmla="*/ 529 w 692"/>
                  <a:gd name="T43" fmla="*/ 39 h 73"/>
                  <a:gd name="T44" fmla="*/ 564 w 692"/>
                  <a:gd name="T45" fmla="*/ 39 h 73"/>
                  <a:gd name="T46" fmla="*/ 594 w 692"/>
                  <a:gd name="T47" fmla="*/ 36 h 73"/>
                  <a:gd name="T48" fmla="*/ 622 w 692"/>
                  <a:gd name="T49" fmla="*/ 32 h 73"/>
                  <a:gd name="T50" fmla="*/ 644 w 692"/>
                  <a:gd name="T51" fmla="*/ 27 h 73"/>
                  <a:gd name="T52" fmla="*/ 661 w 692"/>
                  <a:gd name="T53" fmla="*/ 22 h 73"/>
                  <a:gd name="T54" fmla="*/ 685 w 692"/>
                  <a:gd name="T55" fmla="*/ 13 h 73"/>
                  <a:gd name="T56" fmla="*/ 671 w 692"/>
                  <a:gd name="T57" fmla="*/ 53 h 73"/>
                  <a:gd name="T58" fmla="*/ 652 w 692"/>
                  <a:gd name="T59" fmla="*/ 58 h 73"/>
                  <a:gd name="T60" fmla="*/ 632 w 692"/>
                  <a:gd name="T61" fmla="*/ 63 h 73"/>
                  <a:gd name="T62" fmla="*/ 606 w 692"/>
                  <a:gd name="T63" fmla="*/ 68 h 73"/>
                  <a:gd name="T64" fmla="*/ 572 w 692"/>
                  <a:gd name="T65" fmla="*/ 72 h 73"/>
                  <a:gd name="T66" fmla="*/ 540 w 692"/>
                  <a:gd name="T67" fmla="*/ 73 h 73"/>
                  <a:gd name="T68" fmla="*/ 519 w 692"/>
                  <a:gd name="T69" fmla="*/ 73 h 73"/>
                  <a:gd name="T70" fmla="*/ 497 w 692"/>
                  <a:gd name="T71" fmla="*/ 72 h 73"/>
                  <a:gd name="T72" fmla="*/ 475 w 692"/>
                  <a:gd name="T73" fmla="*/ 72 h 73"/>
                  <a:gd name="T74" fmla="*/ 453 w 692"/>
                  <a:gd name="T75" fmla="*/ 68 h 73"/>
                  <a:gd name="T76" fmla="*/ 425 w 692"/>
                  <a:gd name="T77" fmla="*/ 63 h 73"/>
                  <a:gd name="T78" fmla="*/ 396 w 692"/>
                  <a:gd name="T79" fmla="*/ 58 h 73"/>
                  <a:gd name="T80" fmla="*/ 376 w 692"/>
                  <a:gd name="T81" fmla="*/ 51 h 73"/>
                  <a:gd name="T82" fmla="*/ 350 w 692"/>
                  <a:gd name="T83" fmla="*/ 44 h 73"/>
                  <a:gd name="T84" fmla="*/ 325 w 692"/>
                  <a:gd name="T85" fmla="*/ 37 h 73"/>
                  <a:gd name="T86" fmla="*/ 297 w 692"/>
                  <a:gd name="T87" fmla="*/ 36 h 73"/>
                  <a:gd name="T88" fmla="*/ 277 w 692"/>
                  <a:gd name="T89" fmla="*/ 36 h 73"/>
                  <a:gd name="T90" fmla="*/ 251 w 692"/>
                  <a:gd name="T91" fmla="*/ 36 h 73"/>
                  <a:gd name="T92" fmla="*/ 229 w 692"/>
                  <a:gd name="T93" fmla="*/ 36 h 73"/>
                  <a:gd name="T94" fmla="*/ 205 w 692"/>
                  <a:gd name="T95" fmla="*/ 36 h 73"/>
                  <a:gd name="T96" fmla="*/ 183 w 692"/>
                  <a:gd name="T97" fmla="*/ 36 h 73"/>
                  <a:gd name="T98" fmla="*/ 156 w 692"/>
                  <a:gd name="T99" fmla="*/ 39 h 73"/>
                  <a:gd name="T100" fmla="*/ 121 w 692"/>
                  <a:gd name="T101" fmla="*/ 44 h 73"/>
                  <a:gd name="T102" fmla="*/ 86 w 692"/>
                  <a:gd name="T103" fmla="*/ 51 h 73"/>
                  <a:gd name="T104" fmla="*/ 48 w 692"/>
                  <a:gd name="T105" fmla="*/ 61 h 73"/>
                  <a:gd name="T106" fmla="*/ 21 w 692"/>
                  <a:gd name="T107" fmla="*/ 68 h 73"/>
                  <a:gd name="T108" fmla="*/ 0 w 692"/>
                  <a:gd name="T10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2" h="73">
                    <a:moveTo>
                      <a:pt x="0" y="44"/>
                    </a:moveTo>
                    <a:lnTo>
                      <a:pt x="2" y="44"/>
                    </a:lnTo>
                    <a:lnTo>
                      <a:pt x="5" y="41"/>
                    </a:lnTo>
                    <a:lnTo>
                      <a:pt x="9" y="39"/>
                    </a:lnTo>
                    <a:lnTo>
                      <a:pt x="12" y="39"/>
                    </a:lnTo>
                    <a:lnTo>
                      <a:pt x="16" y="37"/>
                    </a:lnTo>
                    <a:lnTo>
                      <a:pt x="22" y="37"/>
                    </a:lnTo>
                    <a:lnTo>
                      <a:pt x="26" y="34"/>
                    </a:lnTo>
                    <a:lnTo>
                      <a:pt x="33" y="32"/>
                    </a:lnTo>
                    <a:lnTo>
                      <a:pt x="38" y="31"/>
                    </a:lnTo>
                    <a:lnTo>
                      <a:pt x="46" y="29"/>
                    </a:lnTo>
                    <a:lnTo>
                      <a:pt x="53" y="27"/>
                    </a:lnTo>
                    <a:lnTo>
                      <a:pt x="62" y="25"/>
                    </a:lnTo>
                    <a:lnTo>
                      <a:pt x="70" y="24"/>
                    </a:lnTo>
                    <a:lnTo>
                      <a:pt x="79" y="22"/>
                    </a:lnTo>
                    <a:lnTo>
                      <a:pt x="87" y="19"/>
                    </a:lnTo>
                    <a:lnTo>
                      <a:pt x="98" y="17"/>
                    </a:lnTo>
                    <a:lnTo>
                      <a:pt x="101" y="15"/>
                    </a:lnTo>
                    <a:lnTo>
                      <a:pt x="106" y="15"/>
                    </a:lnTo>
                    <a:lnTo>
                      <a:pt x="111" y="13"/>
                    </a:lnTo>
                    <a:lnTo>
                      <a:pt x="118" y="13"/>
                    </a:lnTo>
                    <a:lnTo>
                      <a:pt x="121" y="12"/>
                    </a:lnTo>
                    <a:lnTo>
                      <a:pt x="128" y="10"/>
                    </a:lnTo>
                    <a:lnTo>
                      <a:pt x="133" y="10"/>
                    </a:lnTo>
                    <a:lnTo>
                      <a:pt x="138" y="8"/>
                    </a:lnTo>
                    <a:lnTo>
                      <a:pt x="144" y="7"/>
                    </a:lnTo>
                    <a:lnTo>
                      <a:pt x="150" y="7"/>
                    </a:lnTo>
                    <a:lnTo>
                      <a:pt x="156" y="5"/>
                    </a:lnTo>
                    <a:lnTo>
                      <a:pt x="162" y="5"/>
                    </a:lnTo>
                    <a:lnTo>
                      <a:pt x="168" y="5"/>
                    </a:lnTo>
                    <a:lnTo>
                      <a:pt x="173" y="3"/>
                    </a:lnTo>
                    <a:lnTo>
                      <a:pt x="179" y="3"/>
                    </a:lnTo>
                    <a:lnTo>
                      <a:pt x="185" y="3"/>
                    </a:lnTo>
                    <a:lnTo>
                      <a:pt x="191" y="2"/>
                    </a:lnTo>
                    <a:lnTo>
                      <a:pt x="197" y="2"/>
                    </a:lnTo>
                    <a:lnTo>
                      <a:pt x="203" y="2"/>
                    </a:lnTo>
                    <a:lnTo>
                      <a:pt x="212" y="2"/>
                    </a:lnTo>
                    <a:lnTo>
                      <a:pt x="217" y="0"/>
                    </a:lnTo>
                    <a:lnTo>
                      <a:pt x="224" y="0"/>
                    </a:lnTo>
                    <a:lnTo>
                      <a:pt x="229" y="0"/>
                    </a:lnTo>
                    <a:lnTo>
                      <a:pt x="236" y="0"/>
                    </a:lnTo>
                    <a:lnTo>
                      <a:pt x="243" y="0"/>
                    </a:lnTo>
                    <a:lnTo>
                      <a:pt x="249" y="0"/>
                    </a:lnTo>
                    <a:lnTo>
                      <a:pt x="256" y="0"/>
                    </a:lnTo>
                    <a:lnTo>
                      <a:pt x="263" y="0"/>
                    </a:lnTo>
                    <a:lnTo>
                      <a:pt x="267" y="0"/>
                    </a:lnTo>
                    <a:lnTo>
                      <a:pt x="272" y="0"/>
                    </a:lnTo>
                    <a:lnTo>
                      <a:pt x="278" y="0"/>
                    </a:lnTo>
                    <a:lnTo>
                      <a:pt x="285" y="0"/>
                    </a:lnTo>
                    <a:lnTo>
                      <a:pt x="294" y="2"/>
                    </a:lnTo>
                    <a:lnTo>
                      <a:pt x="299" y="2"/>
                    </a:lnTo>
                    <a:lnTo>
                      <a:pt x="302" y="2"/>
                    </a:lnTo>
                    <a:lnTo>
                      <a:pt x="309" y="3"/>
                    </a:lnTo>
                    <a:lnTo>
                      <a:pt x="314" y="3"/>
                    </a:lnTo>
                    <a:lnTo>
                      <a:pt x="318" y="3"/>
                    </a:lnTo>
                    <a:lnTo>
                      <a:pt x="325" y="3"/>
                    </a:lnTo>
                    <a:lnTo>
                      <a:pt x="328" y="5"/>
                    </a:lnTo>
                    <a:lnTo>
                      <a:pt x="335" y="5"/>
                    </a:lnTo>
                    <a:lnTo>
                      <a:pt x="338" y="5"/>
                    </a:lnTo>
                    <a:lnTo>
                      <a:pt x="345" y="7"/>
                    </a:lnTo>
                    <a:lnTo>
                      <a:pt x="350" y="7"/>
                    </a:lnTo>
                    <a:lnTo>
                      <a:pt x="355" y="10"/>
                    </a:lnTo>
                    <a:lnTo>
                      <a:pt x="364" y="10"/>
                    </a:lnTo>
                    <a:lnTo>
                      <a:pt x="374" y="13"/>
                    </a:lnTo>
                    <a:lnTo>
                      <a:pt x="383" y="15"/>
                    </a:lnTo>
                    <a:lnTo>
                      <a:pt x="391" y="19"/>
                    </a:lnTo>
                    <a:lnTo>
                      <a:pt x="396" y="20"/>
                    </a:lnTo>
                    <a:lnTo>
                      <a:pt x="401" y="24"/>
                    </a:lnTo>
                    <a:lnTo>
                      <a:pt x="408" y="25"/>
                    </a:lnTo>
                    <a:lnTo>
                      <a:pt x="417" y="29"/>
                    </a:lnTo>
                    <a:lnTo>
                      <a:pt x="424" y="31"/>
                    </a:lnTo>
                    <a:lnTo>
                      <a:pt x="434" y="32"/>
                    </a:lnTo>
                    <a:lnTo>
                      <a:pt x="437" y="32"/>
                    </a:lnTo>
                    <a:lnTo>
                      <a:pt x="442" y="34"/>
                    </a:lnTo>
                    <a:lnTo>
                      <a:pt x="447" y="34"/>
                    </a:lnTo>
                    <a:lnTo>
                      <a:pt x="453" y="36"/>
                    </a:lnTo>
                    <a:lnTo>
                      <a:pt x="458" y="36"/>
                    </a:lnTo>
                    <a:lnTo>
                      <a:pt x="463" y="37"/>
                    </a:lnTo>
                    <a:lnTo>
                      <a:pt x="468" y="37"/>
                    </a:lnTo>
                    <a:lnTo>
                      <a:pt x="475" y="37"/>
                    </a:lnTo>
                    <a:lnTo>
                      <a:pt x="480" y="37"/>
                    </a:lnTo>
                    <a:lnTo>
                      <a:pt x="487" y="39"/>
                    </a:lnTo>
                    <a:lnTo>
                      <a:pt x="494" y="39"/>
                    </a:lnTo>
                    <a:lnTo>
                      <a:pt x="500" y="39"/>
                    </a:lnTo>
                    <a:lnTo>
                      <a:pt x="507" y="39"/>
                    </a:lnTo>
                    <a:lnTo>
                      <a:pt x="514" y="39"/>
                    </a:lnTo>
                    <a:lnTo>
                      <a:pt x="521" y="39"/>
                    </a:lnTo>
                    <a:lnTo>
                      <a:pt x="529" y="39"/>
                    </a:lnTo>
                    <a:lnTo>
                      <a:pt x="538" y="39"/>
                    </a:lnTo>
                    <a:lnTo>
                      <a:pt x="546" y="39"/>
                    </a:lnTo>
                    <a:lnTo>
                      <a:pt x="553" y="39"/>
                    </a:lnTo>
                    <a:lnTo>
                      <a:pt x="564" y="39"/>
                    </a:lnTo>
                    <a:lnTo>
                      <a:pt x="570" y="37"/>
                    </a:lnTo>
                    <a:lnTo>
                      <a:pt x="579" y="37"/>
                    </a:lnTo>
                    <a:lnTo>
                      <a:pt x="586" y="36"/>
                    </a:lnTo>
                    <a:lnTo>
                      <a:pt x="594" y="36"/>
                    </a:lnTo>
                    <a:lnTo>
                      <a:pt x="601" y="34"/>
                    </a:lnTo>
                    <a:lnTo>
                      <a:pt x="608" y="34"/>
                    </a:lnTo>
                    <a:lnTo>
                      <a:pt x="615" y="32"/>
                    </a:lnTo>
                    <a:lnTo>
                      <a:pt x="622" y="32"/>
                    </a:lnTo>
                    <a:lnTo>
                      <a:pt x="627" y="31"/>
                    </a:lnTo>
                    <a:lnTo>
                      <a:pt x="632" y="29"/>
                    </a:lnTo>
                    <a:lnTo>
                      <a:pt x="637" y="27"/>
                    </a:lnTo>
                    <a:lnTo>
                      <a:pt x="644" y="27"/>
                    </a:lnTo>
                    <a:lnTo>
                      <a:pt x="647" y="25"/>
                    </a:lnTo>
                    <a:lnTo>
                      <a:pt x="652" y="24"/>
                    </a:lnTo>
                    <a:lnTo>
                      <a:pt x="657" y="24"/>
                    </a:lnTo>
                    <a:lnTo>
                      <a:pt x="661" y="22"/>
                    </a:lnTo>
                    <a:lnTo>
                      <a:pt x="668" y="20"/>
                    </a:lnTo>
                    <a:lnTo>
                      <a:pt x="674" y="17"/>
                    </a:lnTo>
                    <a:lnTo>
                      <a:pt x="680" y="15"/>
                    </a:lnTo>
                    <a:lnTo>
                      <a:pt x="685" y="13"/>
                    </a:lnTo>
                    <a:lnTo>
                      <a:pt x="690" y="10"/>
                    </a:lnTo>
                    <a:lnTo>
                      <a:pt x="692" y="10"/>
                    </a:lnTo>
                    <a:lnTo>
                      <a:pt x="673" y="53"/>
                    </a:lnTo>
                    <a:lnTo>
                      <a:pt x="671" y="53"/>
                    </a:lnTo>
                    <a:lnTo>
                      <a:pt x="669" y="53"/>
                    </a:lnTo>
                    <a:lnTo>
                      <a:pt x="663" y="54"/>
                    </a:lnTo>
                    <a:lnTo>
                      <a:pt x="657" y="58"/>
                    </a:lnTo>
                    <a:lnTo>
                      <a:pt x="652" y="58"/>
                    </a:lnTo>
                    <a:lnTo>
                      <a:pt x="647" y="60"/>
                    </a:lnTo>
                    <a:lnTo>
                      <a:pt x="642" y="60"/>
                    </a:lnTo>
                    <a:lnTo>
                      <a:pt x="637" y="61"/>
                    </a:lnTo>
                    <a:lnTo>
                      <a:pt x="632" y="63"/>
                    </a:lnTo>
                    <a:lnTo>
                      <a:pt x="627" y="65"/>
                    </a:lnTo>
                    <a:lnTo>
                      <a:pt x="620" y="65"/>
                    </a:lnTo>
                    <a:lnTo>
                      <a:pt x="613" y="68"/>
                    </a:lnTo>
                    <a:lnTo>
                      <a:pt x="606" y="68"/>
                    </a:lnTo>
                    <a:lnTo>
                      <a:pt x="598" y="70"/>
                    </a:lnTo>
                    <a:lnTo>
                      <a:pt x="589" y="70"/>
                    </a:lnTo>
                    <a:lnTo>
                      <a:pt x="582" y="72"/>
                    </a:lnTo>
                    <a:lnTo>
                      <a:pt x="572" y="72"/>
                    </a:lnTo>
                    <a:lnTo>
                      <a:pt x="564" y="72"/>
                    </a:lnTo>
                    <a:lnTo>
                      <a:pt x="555" y="73"/>
                    </a:lnTo>
                    <a:lnTo>
                      <a:pt x="546" y="73"/>
                    </a:lnTo>
                    <a:lnTo>
                      <a:pt x="540" y="73"/>
                    </a:lnTo>
                    <a:lnTo>
                      <a:pt x="534" y="73"/>
                    </a:lnTo>
                    <a:lnTo>
                      <a:pt x="529" y="73"/>
                    </a:lnTo>
                    <a:lnTo>
                      <a:pt x="524" y="73"/>
                    </a:lnTo>
                    <a:lnTo>
                      <a:pt x="519" y="73"/>
                    </a:lnTo>
                    <a:lnTo>
                      <a:pt x="514" y="73"/>
                    </a:lnTo>
                    <a:lnTo>
                      <a:pt x="507" y="73"/>
                    </a:lnTo>
                    <a:lnTo>
                      <a:pt x="504" y="73"/>
                    </a:lnTo>
                    <a:lnTo>
                      <a:pt x="497" y="72"/>
                    </a:lnTo>
                    <a:lnTo>
                      <a:pt x="492" y="72"/>
                    </a:lnTo>
                    <a:lnTo>
                      <a:pt x="485" y="72"/>
                    </a:lnTo>
                    <a:lnTo>
                      <a:pt x="480" y="72"/>
                    </a:lnTo>
                    <a:lnTo>
                      <a:pt x="475" y="72"/>
                    </a:lnTo>
                    <a:lnTo>
                      <a:pt x="470" y="72"/>
                    </a:lnTo>
                    <a:lnTo>
                      <a:pt x="465" y="70"/>
                    </a:lnTo>
                    <a:lnTo>
                      <a:pt x="458" y="70"/>
                    </a:lnTo>
                    <a:lnTo>
                      <a:pt x="453" y="68"/>
                    </a:lnTo>
                    <a:lnTo>
                      <a:pt x="446" y="68"/>
                    </a:lnTo>
                    <a:lnTo>
                      <a:pt x="441" y="66"/>
                    </a:lnTo>
                    <a:lnTo>
                      <a:pt x="435" y="66"/>
                    </a:lnTo>
                    <a:lnTo>
                      <a:pt x="425" y="63"/>
                    </a:lnTo>
                    <a:lnTo>
                      <a:pt x="418" y="63"/>
                    </a:lnTo>
                    <a:lnTo>
                      <a:pt x="410" y="61"/>
                    </a:lnTo>
                    <a:lnTo>
                      <a:pt x="403" y="60"/>
                    </a:lnTo>
                    <a:lnTo>
                      <a:pt x="396" y="58"/>
                    </a:lnTo>
                    <a:lnTo>
                      <a:pt x="393" y="58"/>
                    </a:lnTo>
                    <a:lnTo>
                      <a:pt x="386" y="54"/>
                    </a:lnTo>
                    <a:lnTo>
                      <a:pt x="381" y="53"/>
                    </a:lnTo>
                    <a:lnTo>
                      <a:pt x="376" y="51"/>
                    </a:lnTo>
                    <a:lnTo>
                      <a:pt x="374" y="51"/>
                    </a:lnTo>
                    <a:lnTo>
                      <a:pt x="366" y="48"/>
                    </a:lnTo>
                    <a:lnTo>
                      <a:pt x="359" y="46"/>
                    </a:lnTo>
                    <a:lnTo>
                      <a:pt x="350" y="44"/>
                    </a:lnTo>
                    <a:lnTo>
                      <a:pt x="342" y="41"/>
                    </a:lnTo>
                    <a:lnTo>
                      <a:pt x="336" y="39"/>
                    </a:lnTo>
                    <a:lnTo>
                      <a:pt x="331" y="39"/>
                    </a:lnTo>
                    <a:lnTo>
                      <a:pt x="325" y="37"/>
                    </a:lnTo>
                    <a:lnTo>
                      <a:pt x="318" y="37"/>
                    </a:lnTo>
                    <a:lnTo>
                      <a:pt x="311" y="37"/>
                    </a:lnTo>
                    <a:lnTo>
                      <a:pt x="302" y="36"/>
                    </a:lnTo>
                    <a:lnTo>
                      <a:pt x="297" y="36"/>
                    </a:lnTo>
                    <a:lnTo>
                      <a:pt x="292" y="36"/>
                    </a:lnTo>
                    <a:lnTo>
                      <a:pt x="287" y="36"/>
                    </a:lnTo>
                    <a:lnTo>
                      <a:pt x="284" y="36"/>
                    </a:lnTo>
                    <a:lnTo>
                      <a:pt x="277" y="36"/>
                    </a:lnTo>
                    <a:lnTo>
                      <a:pt x="272" y="36"/>
                    </a:lnTo>
                    <a:lnTo>
                      <a:pt x="265" y="36"/>
                    </a:lnTo>
                    <a:lnTo>
                      <a:pt x="258" y="36"/>
                    </a:lnTo>
                    <a:lnTo>
                      <a:pt x="251" y="36"/>
                    </a:lnTo>
                    <a:lnTo>
                      <a:pt x="244" y="36"/>
                    </a:lnTo>
                    <a:lnTo>
                      <a:pt x="237" y="36"/>
                    </a:lnTo>
                    <a:lnTo>
                      <a:pt x="231" y="36"/>
                    </a:lnTo>
                    <a:lnTo>
                      <a:pt x="229" y="36"/>
                    </a:lnTo>
                    <a:lnTo>
                      <a:pt x="226" y="36"/>
                    </a:lnTo>
                    <a:lnTo>
                      <a:pt x="219" y="36"/>
                    </a:lnTo>
                    <a:lnTo>
                      <a:pt x="212" y="36"/>
                    </a:lnTo>
                    <a:lnTo>
                      <a:pt x="205" y="36"/>
                    </a:lnTo>
                    <a:lnTo>
                      <a:pt x="200" y="36"/>
                    </a:lnTo>
                    <a:lnTo>
                      <a:pt x="195" y="36"/>
                    </a:lnTo>
                    <a:lnTo>
                      <a:pt x="190" y="36"/>
                    </a:lnTo>
                    <a:lnTo>
                      <a:pt x="183" y="36"/>
                    </a:lnTo>
                    <a:lnTo>
                      <a:pt x="176" y="37"/>
                    </a:lnTo>
                    <a:lnTo>
                      <a:pt x="169" y="37"/>
                    </a:lnTo>
                    <a:lnTo>
                      <a:pt x="164" y="39"/>
                    </a:lnTo>
                    <a:lnTo>
                      <a:pt x="156" y="39"/>
                    </a:lnTo>
                    <a:lnTo>
                      <a:pt x="147" y="41"/>
                    </a:lnTo>
                    <a:lnTo>
                      <a:pt x="138" y="41"/>
                    </a:lnTo>
                    <a:lnTo>
                      <a:pt x="132" y="44"/>
                    </a:lnTo>
                    <a:lnTo>
                      <a:pt x="121" y="44"/>
                    </a:lnTo>
                    <a:lnTo>
                      <a:pt x="113" y="46"/>
                    </a:lnTo>
                    <a:lnTo>
                      <a:pt x="104" y="48"/>
                    </a:lnTo>
                    <a:lnTo>
                      <a:pt x="96" y="51"/>
                    </a:lnTo>
                    <a:lnTo>
                      <a:pt x="86" y="51"/>
                    </a:lnTo>
                    <a:lnTo>
                      <a:pt x="77" y="53"/>
                    </a:lnTo>
                    <a:lnTo>
                      <a:pt x="69" y="56"/>
                    </a:lnTo>
                    <a:lnTo>
                      <a:pt x="58" y="60"/>
                    </a:lnTo>
                    <a:lnTo>
                      <a:pt x="48" y="61"/>
                    </a:lnTo>
                    <a:lnTo>
                      <a:pt x="39" y="63"/>
                    </a:lnTo>
                    <a:lnTo>
                      <a:pt x="29" y="66"/>
                    </a:lnTo>
                    <a:lnTo>
                      <a:pt x="22" y="70"/>
                    </a:lnTo>
                    <a:lnTo>
                      <a:pt x="21" y="68"/>
                    </a:lnTo>
                    <a:lnTo>
                      <a:pt x="17" y="65"/>
                    </a:lnTo>
                    <a:lnTo>
                      <a:pt x="12" y="61"/>
                    </a:lnTo>
                    <a:lnTo>
                      <a:pt x="9" y="58"/>
                    </a:lnTo>
                    <a:lnTo>
                      <a:pt x="0" y="49"/>
                    </a:lnTo>
                    <a:lnTo>
                      <a:pt x="0" y="44"/>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229"/>
              <p:cNvSpPr>
                <a:spLocks/>
              </p:cNvSpPr>
              <p:nvPr/>
            </p:nvSpPr>
            <p:spPr bwMode="auto">
              <a:xfrm>
                <a:off x="3701" y="2317"/>
                <a:ext cx="58" cy="29"/>
              </a:xfrm>
              <a:custGeom>
                <a:avLst/>
                <a:gdLst>
                  <a:gd name="T0" fmla="*/ 0 w 192"/>
                  <a:gd name="T1" fmla="*/ 79 h 103"/>
                  <a:gd name="T2" fmla="*/ 11 w 192"/>
                  <a:gd name="T3" fmla="*/ 60 h 103"/>
                  <a:gd name="T4" fmla="*/ 19 w 192"/>
                  <a:gd name="T5" fmla="*/ 55 h 103"/>
                  <a:gd name="T6" fmla="*/ 31 w 192"/>
                  <a:gd name="T7" fmla="*/ 48 h 103"/>
                  <a:gd name="T8" fmla="*/ 40 w 192"/>
                  <a:gd name="T9" fmla="*/ 43 h 103"/>
                  <a:gd name="T10" fmla="*/ 50 w 192"/>
                  <a:gd name="T11" fmla="*/ 36 h 103"/>
                  <a:gd name="T12" fmla="*/ 62 w 192"/>
                  <a:gd name="T13" fmla="*/ 31 h 103"/>
                  <a:gd name="T14" fmla="*/ 74 w 192"/>
                  <a:gd name="T15" fmla="*/ 24 h 103"/>
                  <a:gd name="T16" fmla="*/ 86 w 192"/>
                  <a:gd name="T17" fmla="*/ 19 h 103"/>
                  <a:gd name="T18" fmla="*/ 98 w 192"/>
                  <a:gd name="T19" fmla="*/ 14 h 103"/>
                  <a:gd name="T20" fmla="*/ 111 w 192"/>
                  <a:gd name="T21" fmla="*/ 9 h 103"/>
                  <a:gd name="T22" fmla="*/ 123 w 192"/>
                  <a:gd name="T23" fmla="*/ 5 h 103"/>
                  <a:gd name="T24" fmla="*/ 135 w 192"/>
                  <a:gd name="T25" fmla="*/ 2 h 103"/>
                  <a:gd name="T26" fmla="*/ 147 w 192"/>
                  <a:gd name="T27" fmla="*/ 0 h 103"/>
                  <a:gd name="T28" fmla="*/ 157 w 192"/>
                  <a:gd name="T29" fmla="*/ 0 h 103"/>
                  <a:gd name="T30" fmla="*/ 166 w 192"/>
                  <a:gd name="T31" fmla="*/ 5 h 103"/>
                  <a:gd name="T32" fmla="*/ 176 w 192"/>
                  <a:gd name="T33" fmla="*/ 14 h 103"/>
                  <a:gd name="T34" fmla="*/ 186 w 192"/>
                  <a:gd name="T35" fmla="*/ 27 h 103"/>
                  <a:gd name="T36" fmla="*/ 192 w 192"/>
                  <a:gd name="T37" fmla="*/ 45 h 103"/>
                  <a:gd name="T38" fmla="*/ 156 w 192"/>
                  <a:gd name="T39" fmla="*/ 70 h 103"/>
                  <a:gd name="T40" fmla="*/ 159 w 192"/>
                  <a:gd name="T41" fmla="*/ 60 h 103"/>
                  <a:gd name="T42" fmla="*/ 159 w 192"/>
                  <a:gd name="T43" fmla="*/ 50 h 103"/>
                  <a:gd name="T44" fmla="*/ 156 w 192"/>
                  <a:gd name="T45" fmla="*/ 41 h 103"/>
                  <a:gd name="T46" fmla="*/ 147 w 192"/>
                  <a:gd name="T47" fmla="*/ 36 h 103"/>
                  <a:gd name="T48" fmla="*/ 132 w 192"/>
                  <a:gd name="T49" fmla="*/ 39 h 103"/>
                  <a:gd name="T50" fmla="*/ 123 w 192"/>
                  <a:gd name="T51" fmla="*/ 41 h 103"/>
                  <a:gd name="T52" fmla="*/ 113 w 192"/>
                  <a:gd name="T53" fmla="*/ 45 h 103"/>
                  <a:gd name="T54" fmla="*/ 103 w 192"/>
                  <a:gd name="T55" fmla="*/ 48 h 103"/>
                  <a:gd name="T56" fmla="*/ 93 w 192"/>
                  <a:gd name="T57" fmla="*/ 55 h 103"/>
                  <a:gd name="T58" fmla="*/ 81 w 192"/>
                  <a:gd name="T59" fmla="*/ 58 h 103"/>
                  <a:gd name="T60" fmla="*/ 72 w 192"/>
                  <a:gd name="T61" fmla="*/ 62 h 103"/>
                  <a:gd name="T62" fmla="*/ 55 w 192"/>
                  <a:gd name="T63" fmla="*/ 70 h 103"/>
                  <a:gd name="T64" fmla="*/ 41 w 192"/>
                  <a:gd name="T65" fmla="*/ 77 h 103"/>
                  <a:gd name="T66" fmla="*/ 38 w 192"/>
                  <a:gd name="T67" fmla="*/ 79 h 103"/>
                  <a:gd name="T68" fmla="*/ 9 w 192"/>
                  <a:gd name="T6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103">
                    <a:moveTo>
                      <a:pt x="9" y="103"/>
                    </a:moveTo>
                    <a:lnTo>
                      <a:pt x="0" y="79"/>
                    </a:lnTo>
                    <a:lnTo>
                      <a:pt x="11" y="62"/>
                    </a:lnTo>
                    <a:lnTo>
                      <a:pt x="11" y="60"/>
                    </a:lnTo>
                    <a:lnTo>
                      <a:pt x="16" y="58"/>
                    </a:lnTo>
                    <a:lnTo>
                      <a:pt x="19" y="55"/>
                    </a:lnTo>
                    <a:lnTo>
                      <a:pt x="28" y="51"/>
                    </a:lnTo>
                    <a:lnTo>
                      <a:pt x="31" y="48"/>
                    </a:lnTo>
                    <a:lnTo>
                      <a:pt x="35" y="45"/>
                    </a:lnTo>
                    <a:lnTo>
                      <a:pt x="40" y="43"/>
                    </a:lnTo>
                    <a:lnTo>
                      <a:pt x="45" y="39"/>
                    </a:lnTo>
                    <a:lnTo>
                      <a:pt x="50" y="36"/>
                    </a:lnTo>
                    <a:lnTo>
                      <a:pt x="55" y="34"/>
                    </a:lnTo>
                    <a:lnTo>
                      <a:pt x="62" y="31"/>
                    </a:lnTo>
                    <a:lnTo>
                      <a:pt x="69" y="29"/>
                    </a:lnTo>
                    <a:lnTo>
                      <a:pt x="74" y="24"/>
                    </a:lnTo>
                    <a:lnTo>
                      <a:pt x="79" y="22"/>
                    </a:lnTo>
                    <a:lnTo>
                      <a:pt x="86" y="19"/>
                    </a:lnTo>
                    <a:lnTo>
                      <a:pt x="93" y="17"/>
                    </a:lnTo>
                    <a:lnTo>
                      <a:pt x="98" y="14"/>
                    </a:lnTo>
                    <a:lnTo>
                      <a:pt x="105" y="10"/>
                    </a:lnTo>
                    <a:lnTo>
                      <a:pt x="111" y="9"/>
                    </a:lnTo>
                    <a:lnTo>
                      <a:pt x="118" y="7"/>
                    </a:lnTo>
                    <a:lnTo>
                      <a:pt x="123" y="5"/>
                    </a:lnTo>
                    <a:lnTo>
                      <a:pt x="130" y="4"/>
                    </a:lnTo>
                    <a:lnTo>
                      <a:pt x="135" y="2"/>
                    </a:lnTo>
                    <a:lnTo>
                      <a:pt x="142" y="2"/>
                    </a:lnTo>
                    <a:lnTo>
                      <a:pt x="147" y="0"/>
                    </a:lnTo>
                    <a:lnTo>
                      <a:pt x="152" y="0"/>
                    </a:lnTo>
                    <a:lnTo>
                      <a:pt x="157" y="0"/>
                    </a:lnTo>
                    <a:lnTo>
                      <a:pt x="163" y="2"/>
                    </a:lnTo>
                    <a:lnTo>
                      <a:pt x="166" y="5"/>
                    </a:lnTo>
                    <a:lnTo>
                      <a:pt x="171" y="9"/>
                    </a:lnTo>
                    <a:lnTo>
                      <a:pt x="176" y="14"/>
                    </a:lnTo>
                    <a:lnTo>
                      <a:pt x="181" y="21"/>
                    </a:lnTo>
                    <a:lnTo>
                      <a:pt x="186" y="27"/>
                    </a:lnTo>
                    <a:lnTo>
                      <a:pt x="188" y="34"/>
                    </a:lnTo>
                    <a:lnTo>
                      <a:pt x="192" y="45"/>
                    </a:lnTo>
                    <a:lnTo>
                      <a:pt x="192" y="62"/>
                    </a:lnTo>
                    <a:lnTo>
                      <a:pt x="156" y="70"/>
                    </a:lnTo>
                    <a:lnTo>
                      <a:pt x="156" y="67"/>
                    </a:lnTo>
                    <a:lnTo>
                      <a:pt x="159" y="60"/>
                    </a:lnTo>
                    <a:lnTo>
                      <a:pt x="159" y="55"/>
                    </a:lnTo>
                    <a:lnTo>
                      <a:pt x="159" y="50"/>
                    </a:lnTo>
                    <a:lnTo>
                      <a:pt x="157" y="45"/>
                    </a:lnTo>
                    <a:lnTo>
                      <a:pt x="156" y="41"/>
                    </a:lnTo>
                    <a:lnTo>
                      <a:pt x="152" y="38"/>
                    </a:lnTo>
                    <a:lnTo>
                      <a:pt x="147" y="36"/>
                    </a:lnTo>
                    <a:lnTo>
                      <a:pt x="139" y="36"/>
                    </a:lnTo>
                    <a:lnTo>
                      <a:pt x="132" y="39"/>
                    </a:lnTo>
                    <a:lnTo>
                      <a:pt x="127" y="39"/>
                    </a:lnTo>
                    <a:lnTo>
                      <a:pt x="123" y="41"/>
                    </a:lnTo>
                    <a:lnTo>
                      <a:pt x="116" y="43"/>
                    </a:lnTo>
                    <a:lnTo>
                      <a:pt x="113" y="45"/>
                    </a:lnTo>
                    <a:lnTo>
                      <a:pt x="106" y="46"/>
                    </a:lnTo>
                    <a:lnTo>
                      <a:pt x="103" y="48"/>
                    </a:lnTo>
                    <a:lnTo>
                      <a:pt x="96" y="51"/>
                    </a:lnTo>
                    <a:lnTo>
                      <a:pt x="93" y="55"/>
                    </a:lnTo>
                    <a:lnTo>
                      <a:pt x="87" y="57"/>
                    </a:lnTo>
                    <a:lnTo>
                      <a:pt x="81" y="58"/>
                    </a:lnTo>
                    <a:lnTo>
                      <a:pt x="77" y="60"/>
                    </a:lnTo>
                    <a:lnTo>
                      <a:pt x="72" y="62"/>
                    </a:lnTo>
                    <a:lnTo>
                      <a:pt x="62" y="67"/>
                    </a:lnTo>
                    <a:lnTo>
                      <a:pt x="55" y="70"/>
                    </a:lnTo>
                    <a:lnTo>
                      <a:pt x="46" y="74"/>
                    </a:lnTo>
                    <a:lnTo>
                      <a:pt x="41" y="77"/>
                    </a:lnTo>
                    <a:lnTo>
                      <a:pt x="38" y="79"/>
                    </a:lnTo>
                    <a:lnTo>
                      <a:pt x="38" y="79"/>
                    </a:lnTo>
                    <a:lnTo>
                      <a:pt x="36" y="99"/>
                    </a:lnTo>
                    <a:lnTo>
                      <a:pt x="9" y="103"/>
                    </a:lnTo>
                    <a:lnTo>
                      <a:pt x="9"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230"/>
              <p:cNvSpPr>
                <a:spLocks/>
              </p:cNvSpPr>
              <p:nvPr/>
            </p:nvSpPr>
            <p:spPr bwMode="auto">
              <a:xfrm>
                <a:off x="3630" y="2192"/>
                <a:ext cx="54" cy="36"/>
              </a:xfrm>
              <a:custGeom>
                <a:avLst/>
                <a:gdLst>
                  <a:gd name="T0" fmla="*/ 179 w 179"/>
                  <a:gd name="T1" fmla="*/ 77 h 124"/>
                  <a:gd name="T2" fmla="*/ 179 w 179"/>
                  <a:gd name="T3" fmla="*/ 66 h 124"/>
                  <a:gd name="T4" fmla="*/ 169 w 179"/>
                  <a:gd name="T5" fmla="*/ 51 h 124"/>
                  <a:gd name="T6" fmla="*/ 160 w 179"/>
                  <a:gd name="T7" fmla="*/ 46 h 124"/>
                  <a:gd name="T8" fmla="*/ 148 w 179"/>
                  <a:gd name="T9" fmla="*/ 39 h 124"/>
                  <a:gd name="T10" fmla="*/ 130 w 179"/>
                  <a:gd name="T11" fmla="*/ 31 h 124"/>
                  <a:gd name="T12" fmla="*/ 111 w 179"/>
                  <a:gd name="T13" fmla="*/ 22 h 124"/>
                  <a:gd name="T14" fmla="*/ 101 w 179"/>
                  <a:gd name="T15" fmla="*/ 17 h 124"/>
                  <a:gd name="T16" fmla="*/ 90 w 179"/>
                  <a:gd name="T17" fmla="*/ 13 h 124"/>
                  <a:gd name="T18" fmla="*/ 78 w 179"/>
                  <a:gd name="T19" fmla="*/ 10 h 124"/>
                  <a:gd name="T20" fmla="*/ 70 w 179"/>
                  <a:gd name="T21" fmla="*/ 7 h 124"/>
                  <a:gd name="T22" fmla="*/ 53 w 179"/>
                  <a:gd name="T23" fmla="*/ 1 h 124"/>
                  <a:gd name="T24" fmla="*/ 39 w 179"/>
                  <a:gd name="T25" fmla="*/ 1 h 124"/>
                  <a:gd name="T26" fmla="*/ 29 w 179"/>
                  <a:gd name="T27" fmla="*/ 0 h 124"/>
                  <a:gd name="T28" fmla="*/ 19 w 179"/>
                  <a:gd name="T29" fmla="*/ 3 h 124"/>
                  <a:gd name="T30" fmla="*/ 10 w 179"/>
                  <a:gd name="T31" fmla="*/ 13 h 124"/>
                  <a:gd name="T32" fmla="*/ 2 w 179"/>
                  <a:gd name="T33" fmla="*/ 25 h 124"/>
                  <a:gd name="T34" fmla="*/ 0 w 179"/>
                  <a:gd name="T35" fmla="*/ 37 h 124"/>
                  <a:gd name="T36" fmla="*/ 2 w 179"/>
                  <a:gd name="T37" fmla="*/ 46 h 124"/>
                  <a:gd name="T38" fmla="*/ 5 w 179"/>
                  <a:gd name="T39" fmla="*/ 53 h 124"/>
                  <a:gd name="T40" fmla="*/ 17 w 179"/>
                  <a:gd name="T41" fmla="*/ 61 h 124"/>
                  <a:gd name="T42" fmla="*/ 27 w 179"/>
                  <a:gd name="T43" fmla="*/ 68 h 124"/>
                  <a:gd name="T44" fmla="*/ 39 w 179"/>
                  <a:gd name="T45" fmla="*/ 77 h 124"/>
                  <a:gd name="T46" fmla="*/ 51 w 179"/>
                  <a:gd name="T47" fmla="*/ 83 h 124"/>
                  <a:gd name="T48" fmla="*/ 63 w 179"/>
                  <a:gd name="T49" fmla="*/ 90 h 124"/>
                  <a:gd name="T50" fmla="*/ 75 w 179"/>
                  <a:gd name="T51" fmla="*/ 99 h 124"/>
                  <a:gd name="T52" fmla="*/ 87 w 179"/>
                  <a:gd name="T53" fmla="*/ 104 h 124"/>
                  <a:gd name="T54" fmla="*/ 97 w 179"/>
                  <a:gd name="T55" fmla="*/ 107 h 124"/>
                  <a:gd name="T56" fmla="*/ 111 w 179"/>
                  <a:gd name="T57" fmla="*/ 113 h 124"/>
                  <a:gd name="T58" fmla="*/ 123 w 179"/>
                  <a:gd name="T59" fmla="*/ 116 h 124"/>
                  <a:gd name="T60" fmla="*/ 136 w 179"/>
                  <a:gd name="T61" fmla="*/ 121 h 124"/>
                  <a:gd name="T62" fmla="*/ 147 w 179"/>
                  <a:gd name="T63" fmla="*/ 123 h 124"/>
                  <a:gd name="T64" fmla="*/ 153 w 179"/>
                  <a:gd name="T65" fmla="*/ 124 h 124"/>
                  <a:gd name="T66" fmla="*/ 162 w 179"/>
                  <a:gd name="T67" fmla="*/ 118 h 124"/>
                  <a:gd name="T68" fmla="*/ 176 w 179"/>
                  <a:gd name="T69" fmla="*/ 101 h 124"/>
                  <a:gd name="T70" fmla="*/ 148 w 179"/>
                  <a:gd name="T71" fmla="*/ 90 h 124"/>
                  <a:gd name="T72" fmla="*/ 142 w 179"/>
                  <a:gd name="T73" fmla="*/ 94 h 124"/>
                  <a:gd name="T74" fmla="*/ 133 w 179"/>
                  <a:gd name="T75" fmla="*/ 90 h 124"/>
                  <a:gd name="T76" fmla="*/ 124 w 179"/>
                  <a:gd name="T77" fmla="*/ 87 h 124"/>
                  <a:gd name="T78" fmla="*/ 111 w 179"/>
                  <a:gd name="T79" fmla="*/ 80 h 124"/>
                  <a:gd name="T80" fmla="*/ 95 w 179"/>
                  <a:gd name="T81" fmla="*/ 72 h 124"/>
                  <a:gd name="T82" fmla="*/ 77 w 179"/>
                  <a:gd name="T83" fmla="*/ 61 h 124"/>
                  <a:gd name="T84" fmla="*/ 60 w 179"/>
                  <a:gd name="T85" fmla="*/ 53 h 124"/>
                  <a:gd name="T86" fmla="*/ 43 w 179"/>
                  <a:gd name="T87" fmla="*/ 46 h 124"/>
                  <a:gd name="T88" fmla="*/ 34 w 179"/>
                  <a:gd name="T89" fmla="*/ 39 h 124"/>
                  <a:gd name="T90" fmla="*/ 34 w 179"/>
                  <a:gd name="T91" fmla="*/ 37 h 124"/>
                  <a:gd name="T92" fmla="*/ 36 w 179"/>
                  <a:gd name="T93" fmla="*/ 29 h 124"/>
                  <a:gd name="T94" fmla="*/ 41 w 179"/>
                  <a:gd name="T95" fmla="*/ 29 h 124"/>
                  <a:gd name="T96" fmla="*/ 53 w 179"/>
                  <a:gd name="T97" fmla="*/ 31 h 124"/>
                  <a:gd name="T98" fmla="*/ 65 w 179"/>
                  <a:gd name="T99" fmla="*/ 36 h 124"/>
                  <a:gd name="T100" fmla="*/ 78 w 179"/>
                  <a:gd name="T101" fmla="*/ 41 h 124"/>
                  <a:gd name="T102" fmla="*/ 94 w 179"/>
                  <a:gd name="T103" fmla="*/ 48 h 124"/>
                  <a:gd name="T104" fmla="*/ 107 w 179"/>
                  <a:gd name="T105" fmla="*/ 53 h 124"/>
                  <a:gd name="T106" fmla="*/ 121 w 179"/>
                  <a:gd name="T107" fmla="*/ 60 h 124"/>
                  <a:gd name="T108" fmla="*/ 131 w 179"/>
                  <a:gd name="T109" fmla="*/ 65 h 124"/>
                  <a:gd name="T110" fmla="*/ 145 w 179"/>
                  <a:gd name="T111" fmla="*/ 72 h 124"/>
                  <a:gd name="T112" fmla="*/ 148 w 179"/>
                  <a:gd name="T113" fmla="*/ 77 h 124"/>
                  <a:gd name="T114" fmla="*/ 148 w 179"/>
                  <a:gd name="T115" fmla="*/ 8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 h="124">
                    <a:moveTo>
                      <a:pt x="148" y="80"/>
                    </a:moveTo>
                    <a:lnTo>
                      <a:pt x="179" y="77"/>
                    </a:lnTo>
                    <a:lnTo>
                      <a:pt x="179" y="73"/>
                    </a:lnTo>
                    <a:lnTo>
                      <a:pt x="179" y="66"/>
                    </a:lnTo>
                    <a:lnTo>
                      <a:pt x="174" y="58"/>
                    </a:lnTo>
                    <a:lnTo>
                      <a:pt x="169" y="51"/>
                    </a:lnTo>
                    <a:lnTo>
                      <a:pt x="165" y="48"/>
                    </a:lnTo>
                    <a:lnTo>
                      <a:pt x="160" y="46"/>
                    </a:lnTo>
                    <a:lnTo>
                      <a:pt x="155" y="41"/>
                    </a:lnTo>
                    <a:lnTo>
                      <a:pt x="148" y="39"/>
                    </a:lnTo>
                    <a:lnTo>
                      <a:pt x="138" y="34"/>
                    </a:lnTo>
                    <a:lnTo>
                      <a:pt x="130" y="31"/>
                    </a:lnTo>
                    <a:lnTo>
                      <a:pt x="121" y="25"/>
                    </a:lnTo>
                    <a:lnTo>
                      <a:pt x="111" y="22"/>
                    </a:lnTo>
                    <a:lnTo>
                      <a:pt x="106" y="19"/>
                    </a:lnTo>
                    <a:lnTo>
                      <a:pt x="101" y="17"/>
                    </a:lnTo>
                    <a:lnTo>
                      <a:pt x="95" y="15"/>
                    </a:lnTo>
                    <a:lnTo>
                      <a:pt x="90" y="13"/>
                    </a:lnTo>
                    <a:lnTo>
                      <a:pt x="85" y="12"/>
                    </a:lnTo>
                    <a:lnTo>
                      <a:pt x="78" y="10"/>
                    </a:lnTo>
                    <a:lnTo>
                      <a:pt x="75" y="8"/>
                    </a:lnTo>
                    <a:lnTo>
                      <a:pt x="70" y="7"/>
                    </a:lnTo>
                    <a:lnTo>
                      <a:pt x="61" y="3"/>
                    </a:lnTo>
                    <a:lnTo>
                      <a:pt x="53" y="1"/>
                    </a:lnTo>
                    <a:lnTo>
                      <a:pt x="44" y="1"/>
                    </a:lnTo>
                    <a:lnTo>
                      <a:pt x="39" y="1"/>
                    </a:lnTo>
                    <a:lnTo>
                      <a:pt x="36" y="0"/>
                    </a:lnTo>
                    <a:lnTo>
                      <a:pt x="29" y="0"/>
                    </a:lnTo>
                    <a:lnTo>
                      <a:pt x="24" y="0"/>
                    </a:lnTo>
                    <a:lnTo>
                      <a:pt x="19" y="3"/>
                    </a:lnTo>
                    <a:lnTo>
                      <a:pt x="14" y="7"/>
                    </a:lnTo>
                    <a:lnTo>
                      <a:pt x="10" y="13"/>
                    </a:lnTo>
                    <a:lnTo>
                      <a:pt x="3" y="19"/>
                    </a:lnTo>
                    <a:lnTo>
                      <a:pt x="2" y="25"/>
                    </a:lnTo>
                    <a:lnTo>
                      <a:pt x="0" y="31"/>
                    </a:lnTo>
                    <a:lnTo>
                      <a:pt x="0" y="37"/>
                    </a:lnTo>
                    <a:lnTo>
                      <a:pt x="0" y="41"/>
                    </a:lnTo>
                    <a:lnTo>
                      <a:pt x="2" y="46"/>
                    </a:lnTo>
                    <a:lnTo>
                      <a:pt x="3" y="49"/>
                    </a:lnTo>
                    <a:lnTo>
                      <a:pt x="5" y="53"/>
                    </a:lnTo>
                    <a:lnTo>
                      <a:pt x="8" y="56"/>
                    </a:lnTo>
                    <a:lnTo>
                      <a:pt x="17" y="61"/>
                    </a:lnTo>
                    <a:lnTo>
                      <a:pt x="20" y="65"/>
                    </a:lnTo>
                    <a:lnTo>
                      <a:pt x="27" y="68"/>
                    </a:lnTo>
                    <a:lnTo>
                      <a:pt x="34" y="72"/>
                    </a:lnTo>
                    <a:lnTo>
                      <a:pt x="39" y="77"/>
                    </a:lnTo>
                    <a:lnTo>
                      <a:pt x="44" y="80"/>
                    </a:lnTo>
                    <a:lnTo>
                      <a:pt x="51" y="83"/>
                    </a:lnTo>
                    <a:lnTo>
                      <a:pt x="56" y="87"/>
                    </a:lnTo>
                    <a:lnTo>
                      <a:pt x="63" y="90"/>
                    </a:lnTo>
                    <a:lnTo>
                      <a:pt x="70" y="95"/>
                    </a:lnTo>
                    <a:lnTo>
                      <a:pt x="75" y="99"/>
                    </a:lnTo>
                    <a:lnTo>
                      <a:pt x="78" y="99"/>
                    </a:lnTo>
                    <a:lnTo>
                      <a:pt x="87" y="104"/>
                    </a:lnTo>
                    <a:lnTo>
                      <a:pt x="90" y="106"/>
                    </a:lnTo>
                    <a:lnTo>
                      <a:pt x="97" y="107"/>
                    </a:lnTo>
                    <a:lnTo>
                      <a:pt x="104" y="109"/>
                    </a:lnTo>
                    <a:lnTo>
                      <a:pt x="111" y="113"/>
                    </a:lnTo>
                    <a:lnTo>
                      <a:pt x="118" y="114"/>
                    </a:lnTo>
                    <a:lnTo>
                      <a:pt x="123" y="116"/>
                    </a:lnTo>
                    <a:lnTo>
                      <a:pt x="130" y="118"/>
                    </a:lnTo>
                    <a:lnTo>
                      <a:pt x="136" y="121"/>
                    </a:lnTo>
                    <a:lnTo>
                      <a:pt x="140" y="121"/>
                    </a:lnTo>
                    <a:lnTo>
                      <a:pt x="147" y="123"/>
                    </a:lnTo>
                    <a:lnTo>
                      <a:pt x="150" y="123"/>
                    </a:lnTo>
                    <a:lnTo>
                      <a:pt x="153" y="124"/>
                    </a:lnTo>
                    <a:lnTo>
                      <a:pt x="155" y="121"/>
                    </a:lnTo>
                    <a:lnTo>
                      <a:pt x="162" y="118"/>
                    </a:lnTo>
                    <a:lnTo>
                      <a:pt x="169" y="109"/>
                    </a:lnTo>
                    <a:lnTo>
                      <a:pt x="176" y="101"/>
                    </a:lnTo>
                    <a:lnTo>
                      <a:pt x="148" y="89"/>
                    </a:lnTo>
                    <a:lnTo>
                      <a:pt x="148" y="90"/>
                    </a:lnTo>
                    <a:lnTo>
                      <a:pt x="147" y="92"/>
                    </a:lnTo>
                    <a:lnTo>
                      <a:pt x="142" y="94"/>
                    </a:lnTo>
                    <a:lnTo>
                      <a:pt x="135" y="92"/>
                    </a:lnTo>
                    <a:lnTo>
                      <a:pt x="133" y="90"/>
                    </a:lnTo>
                    <a:lnTo>
                      <a:pt x="131" y="89"/>
                    </a:lnTo>
                    <a:lnTo>
                      <a:pt x="124" y="87"/>
                    </a:lnTo>
                    <a:lnTo>
                      <a:pt x="119" y="83"/>
                    </a:lnTo>
                    <a:lnTo>
                      <a:pt x="111" y="80"/>
                    </a:lnTo>
                    <a:lnTo>
                      <a:pt x="104" y="75"/>
                    </a:lnTo>
                    <a:lnTo>
                      <a:pt x="95" y="72"/>
                    </a:lnTo>
                    <a:lnTo>
                      <a:pt x="87" y="66"/>
                    </a:lnTo>
                    <a:lnTo>
                      <a:pt x="77" y="61"/>
                    </a:lnTo>
                    <a:lnTo>
                      <a:pt x="66" y="58"/>
                    </a:lnTo>
                    <a:lnTo>
                      <a:pt x="60" y="53"/>
                    </a:lnTo>
                    <a:lnTo>
                      <a:pt x="51" y="49"/>
                    </a:lnTo>
                    <a:lnTo>
                      <a:pt x="43" y="46"/>
                    </a:lnTo>
                    <a:lnTo>
                      <a:pt x="39" y="42"/>
                    </a:lnTo>
                    <a:lnTo>
                      <a:pt x="34" y="39"/>
                    </a:lnTo>
                    <a:lnTo>
                      <a:pt x="34" y="39"/>
                    </a:lnTo>
                    <a:lnTo>
                      <a:pt x="34" y="37"/>
                    </a:lnTo>
                    <a:lnTo>
                      <a:pt x="34" y="34"/>
                    </a:lnTo>
                    <a:lnTo>
                      <a:pt x="36" y="29"/>
                    </a:lnTo>
                    <a:lnTo>
                      <a:pt x="39" y="29"/>
                    </a:lnTo>
                    <a:lnTo>
                      <a:pt x="41" y="29"/>
                    </a:lnTo>
                    <a:lnTo>
                      <a:pt x="49" y="31"/>
                    </a:lnTo>
                    <a:lnTo>
                      <a:pt x="53" y="31"/>
                    </a:lnTo>
                    <a:lnTo>
                      <a:pt x="60" y="34"/>
                    </a:lnTo>
                    <a:lnTo>
                      <a:pt x="65" y="36"/>
                    </a:lnTo>
                    <a:lnTo>
                      <a:pt x="72" y="39"/>
                    </a:lnTo>
                    <a:lnTo>
                      <a:pt x="78" y="41"/>
                    </a:lnTo>
                    <a:lnTo>
                      <a:pt x="85" y="44"/>
                    </a:lnTo>
                    <a:lnTo>
                      <a:pt x="94" y="48"/>
                    </a:lnTo>
                    <a:lnTo>
                      <a:pt x="101" y="49"/>
                    </a:lnTo>
                    <a:lnTo>
                      <a:pt x="107" y="53"/>
                    </a:lnTo>
                    <a:lnTo>
                      <a:pt x="114" y="56"/>
                    </a:lnTo>
                    <a:lnTo>
                      <a:pt x="121" y="60"/>
                    </a:lnTo>
                    <a:lnTo>
                      <a:pt x="128" y="63"/>
                    </a:lnTo>
                    <a:lnTo>
                      <a:pt x="131" y="65"/>
                    </a:lnTo>
                    <a:lnTo>
                      <a:pt x="138" y="66"/>
                    </a:lnTo>
                    <a:lnTo>
                      <a:pt x="145" y="72"/>
                    </a:lnTo>
                    <a:lnTo>
                      <a:pt x="148" y="75"/>
                    </a:lnTo>
                    <a:lnTo>
                      <a:pt x="148" y="77"/>
                    </a:lnTo>
                    <a:lnTo>
                      <a:pt x="148" y="80"/>
                    </a:lnTo>
                    <a:lnTo>
                      <a:pt x="148"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231"/>
              <p:cNvSpPr>
                <a:spLocks/>
              </p:cNvSpPr>
              <p:nvPr/>
            </p:nvSpPr>
            <p:spPr bwMode="auto">
              <a:xfrm>
                <a:off x="3675" y="2212"/>
                <a:ext cx="9" cy="10"/>
              </a:xfrm>
              <a:custGeom>
                <a:avLst/>
                <a:gdLst>
                  <a:gd name="T0" fmla="*/ 0 w 31"/>
                  <a:gd name="T1" fmla="*/ 7 h 36"/>
                  <a:gd name="T2" fmla="*/ 0 w 31"/>
                  <a:gd name="T3" fmla="*/ 24 h 36"/>
                  <a:gd name="T4" fmla="*/ 11 w 31"/>
                  <a:gd name="T5" fmla="*/ 36 h 36"/>
                  <a:gd name="T6" fmla="*/ 28 w 31"/>
                  <a:gd name="T7" fmla="*/ 31 h 36"/>
                  <a:gd name="T8" fmla="*/ 28 w 31"/>
                  <a:gd name="T9" fmla="*/ 27 h 36"/>
                  <a:gd name="T10" fmla="*/ 29 w 31"/>
                  <a:gd name="T11" fmla="*/ 20 h 36"/>
                  <a:gd name="T12" fmla="*/ 31 w 31"/>
                  <a:gd name="T13" fmla="*/ 13 h 36"/>
                  <a:gd name="T14" fmla="*/ 31 w 31"/>
                  <a:gd name="T15" fmla="*/ 7 h 36"/>
                  <a:gd name="T16" fmla="*/ 12 w 31"/>
                  <a:gd name="T17" fmla="*/ 0 h 36"/>
                  <a:gd name="T18" fmla="*/ 0 w 31"/>
                  <a:gd name="T19" fmla="*/ 7 h 36"/>
                  <a:gd name="T20" fmla="*/ 0 w 31"/>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6">
                    <a:moveTo>
                      <a:pt x="0" y="7"/>
                    </a:moveTo>
                    <a:lnTo>
                      <a:pt x="0" y="24"/>
                    </a:lnTo>
                    <a:lnTo>
                      <a:pt x="11" y="36"/>
                    </a:lnTo>
                    <a:lnTo>
                      <a:pt x="28" y="31"/>
                    </a:lnTo>
                    <a:lnTo>
                      <a:pt x="28" y="27"/>
                    </a:lnTo>
                    <a:lnTo>
                      <a:pt x="29" y="20"/>
                    </a:lnTo>
                    <a:lnTo>
                      <a:pt x="31" y="13"/>
                    </a:lnTo>
                    <a:lnTo>
                      <a:pt x="31" y="7"/>
                    </a:lnTo>
                    <a:lnTo>
                      <a:pt x="12" y="0"/>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232"/>
              <p:cNvSpPr>
                <a:spLocks/>
              </p:cNvSpPr>
              <p:nvPr/>
            </p:nvSpPr>
            <p:spPr bwMode="auto">
              <a:xfrm>
                <a:off x="3647" y="2123"/>
                <a:ext cx="52" cy="41"/>
              </a:xfrm>
              <a:custGeom>
                <a:avLst/>
                <a:gdLst>
                  <a:gd name="T0" fmla="*/ 43 w 173"/>
                  <a:gd name="T1" fmla="*/ 24 h 145"/>
                  <a:gd name="T2" fmla="*/ 53 w 173"/>
                  <a:gd name="T3" fmla="*/ 31 h 145"/>
                  <a:gd name="T4" fmla="*/ 67 w 173"/>
                  <a:gd name="T5" fmla="*/ 39 h 145"/>
                  <a:gd name="T6" fmla="*/ 84 w 173"/>
                  <a:gd name="T7" fmla="*/ 53 h 145"/>
                  <a:gd name="T8" fmla="*/ 103 w 173"/>
                  <a:gd name="T9" fmla="*/ 65 h 145"/>
                  <a:gd name="T10" fmla="*/ 121 w 173"/>
                  <a:gd name="T11" fmla="*/ 77 h 145"/>
                  <a:gd name="T12" fmla="*/ 135 w 173"/>
                  <a:gd name="T13" fmla="*/ 87 h 145"/>
                  <a:gd name="T14" fmla="*/ 145 w 173"/>
                  <a:gd name="T15" fmla="*/ 97 h 145"/>
                  <a:gd name="T16" fmla="*/ 145 w 173"/>
                  <a:gd name="T17" fmla="*/ 104 h 145"/>
                  <a:gd name="T18" fmla="*/ 142 w 173"/>
                  <a:gd name="T19" fmla="*/ 109 h 145"/>
                  <a:gd name="T20" fmla="*/ 132 w 173"/>
                  <a:gd name="T21" fmla="*/ 114 h 145"/>
                  <a:gd name="T22" fmla="*/ 29 w 173"/>
                  <a:gd name="T23" fmla="*/ 34 h 145"/>
                  <a:gd name="T24" fmla="*/ 19 w 173"/>
                  <a:gd name="T25" fmla="*/ 37 h 145"/>
                  <a:gd name="T26" fmla="*/ 9 w 173"/>
                  <a:gd name="T27" fmla="*/ 43 h 145"/>
                  <a:gd name="T28" fmla="*/ 0 w 173"/>
                  <a:gd name="T29" fmla="*/ 46 h 145"/>
                  <a:gd name="T30" fmla="*/ 2 w 173"/>
                  <a:gd name="T31" fmla="*/ 49 h 145"/>
                  <a:gd name="T32" fmla="*/ 12 w 173"/>
                  <a:gd name="T33" fmla="*/ 58 h 145"/>
                  <a:gd name="T34" fmla="*/ 24 w 173"/>
                  <a:gd name="T35" fmla="*/ 68 h 145"/>
                  <a:gd name="T36" fmla="*/ 34 w 173"/>
                  <a:gd name="T37" fmla="*/ 75 h 145"/>
                  <a:gd name="T38" fmla="*/ 46 w 173"/>
                  <a:gd name="T39" fmla="*/ 84 h 145"/>
                  <a:gd name="T40" fmla="*/ 57 w 173"/>
                  <a:gd name="T41" fmla="*/ 94 h 145"/>
                  <a:gd name="T42" fmla="*/ 68 w 173"/>
                  <a:gd name="T43" fmla="*/ 102 h 145"/>
                  <a:gd name="T44" fmla="*/ 80 w 173"/>
                  <a:gd name="T45" fmla="*/ 111 h 145"/>
                  <a:gd name="T46" fmla="*/ 91 w 173"/>
                  <a:gd name="T47" fmla="*/ 119 h 145"/>
                  <a:gd name="T48" fmla="*/ 99 w 173"/>
                  <a:gd name="T49" fmla="*/ 126 h 145"/>
                  <a:gd name="T50" fmla="*/ 113 w 173"/>
                  <a:gd name="T51" fmla="*/ 135 h 145"/>
                  <a:gd name="T52" fmla="*/ 123 w 173"/>
                  <a:gd name="T53" fmla="*/ 143 h 145"/>
                  <a:gd name="T54" fmla="*/ 126 w 173"/>
                  <a:gd name="T55" fmla="*/ 143 h 145"/>
                  <a:gd name="T56" fmla="*/ 137 w 173"/>
                  <a:gd name="T57" fmla="*/ 140 h 145"/>
                  <a:gd name="T58" fmla="*/ 147 w 173"/>
                  <a:gd name="T59" fmla="*/ 135 h 145"/>
                  <a:gd name="T60" fmla="*/ 156 w 173"/>
                  <a:gd name="T61" fmla="*/ 130 h 145"/>
                  <a:gd name="T62" fmla="*/ 164 w 173"/>
                  <a:gd name="T63" fmla="*/ 121 h 145"/>
                  <a:gd name="T64" fmla="*/ 171 w 173"/>
                  <a:gd name="T65" fmla="*/ 111 h 145"/>
                  <a:gd name="T66" fmla="*/ 173 w 173"/>
                  <a:gd name="T67" fmla="*/ 97 h 145"/>
                  <a:gd name="T68" fmla="*/ 171 w 173"/>
                  <a:gd name="T69" fmla="*/ 87 h 145"/>
                  <a:gd name="T70" fmla="*/ 164 w 173"/>
                  <a:gd name="T71" fmla="*/ 82 h 145"/>
                  <a:gd name="T72" fmla="*/ 150 w 173"/>
                  <a:gd name="T73" fmla="*/ 70 h 145"/>
                  <a:gd name="T74" fmla="*/ 133 w 173"/>
                  <a:gd name="T75" fmla="*/ 56 h 145"/>
                  <a:gd name="T76" fmla="*/ 120 w 173"/>
                  <a:gd name="T77" fmla="*/ 44 h 145"/>
                  <a:gd name="T78" fmla="*/ 109 w 173"/>
                  <a:gd name="T79" fmla="*/ 36 h 145"/>
                  <a:gd name="T80" fmla="*/ 94 w 173"/>
                  <a:gd name="T81" fmla="*/ 24 h 145"/>
                  <a:gd name="T82" fmla="*/ 75 w 173"/>
                  <a:gd name="T83" fmla="*/ 10 h 145"/>
                  <a:gd name="T84" fmla="*/ 58 w 173"/>
                  <a:gd name="T85" fmla="*/ 2 h 145"/>
                  <a:gd name="T86" fmla="*/ 39 w 173"/>
                  <a:gd name="T87" fmla="*/ 2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 h="145">
                    <a:moveTo>
                      <a:pt x="39" y="22"/>
                    </a:moveTo>
                    <a:lnTo>
                      <a:pt x="43" y="24"/>
                    </a:lnTo>
                    <a:lnTo>
                      <a:pt x="46" y="25"/>
                    </a:lnTo>
                    <a:lnTo>
                      <a:pt x="53" y="31"/>
                    </a:lnTo>
                    <a:lnTo>
                      <a:pt x="58" y="34"/>
                    </a:lnTo>
                    <a:lnTo>
                      <a:pt x="67" y="39"/>
                    </a:lnTo>
                    <a:lnTo>
                      <a:pt x="75" y="46"/>
                    </a:lnTo>
                    <a:lnTo>
                      <a:pt x="84" y="53"/>
                    </a:lnTo>
                    <a:lnTo>
                      <a:pt x="92" y="58"/>
                    </a:lnTo>
                    <a:lnTo>
                      <a:pt x="103" y="65"/>
                    </a:lnTo>
                    <a:lnTo>
                      <a:pt x="111" y="72"/>
                    </a:lnTo>
                    <a:lnTo>
                      <a:pt x="121" y="77"/>
                    </a:lnTo>
                    <a:lnTo>
                      <a:pt x="128" y="82"/>
                    </a:lnTo>
                    <a:lnTo>
                      <a:pt x="135" y="87"/>
                    </a:lnTo>
                    <a:lnTo>
                      <a:pt x="140" y="92"/>
                    </a:lnTo>
                    <a:lnTo>
                      <a:pt x="145" y="97"/>
                    </a:lnTo>
                    <a:lnTo>
                      <a:pt x="145" y="99"/>
                    </a:lnTo>
                    <a:lnTo>
                      <a:pt x="145" y="104"/>
                    </a:lnTo>
                    <a:lnTo>
                      <a:pt x="145" y="106"/>
                    </a:lnTo>
                    <a:lnTo>
                      <a:pt x="142" y="109"/>
                    </a:lnTo>
                    <a:lnTo>
                      <a:pt x="138" y="111"/>
                    </a:lnTo>
                    <a:lnTo>
                      <a:pt x="132" y="114"/>
                    </a:lnTo>
                    <a:lnTo>
                      <a:pt x="31" y="34"/>
                    </a:lnTo>
                    <a:lnTo>
                      <a:pt x="29" y="34"/>
                    </a:lnTo>
                    <a:lnTo>
                      <a:pt x="24" y="36"/>
                    </a:lnTo>
                    <a:lnTo>
                      <a:pt x="19" y="37"/>
                    </a:lnTo>
                    <a:lnTo>
                      <a:pt x="16" y="39"/>
                    </a:lnTo>
                    <a:lnTo>
                      <a:pt x="9" y="43"/>
                    </a:lnTo>
                    <a:lnTo>
                      <a:pt x="5" y="44"/>
                    </a:lnTo>
                    <a:lnTo>
                      <a:pt x="0" y="46"/>
                    </a:lnTo>
                    <a:lnTo>
                      <a:pt x="0" y="49"/>
                    </a:lnTo>
                    <a:lnTo>
                      <a:pt x="2" y="49"/>
                    </a:lnTo>
                    <a:lnTo>
                      <a:pt x="7" y="53"/>
                    </a:lnTo>
                    <a:lnTo>
                      <a:pt x="12" y="58"/>
                    </a:lnTo>
                    <a:lnTo>
                      <a:pt x="21" y="66"/>
                    </a:lnTo>
                    <a:lnTo>
                      <a:pt x="24" y="68"/>
                    </a:lnTo>
                    <a:lnTo>
                      <a:pt x="29" y="72"/>
                    </a:lnTo>
                    <a:lnTo>
                      <a:pt x="34" y="75"/>
                    </a:lnTo>
                    <a:lnTo>
                      <a:pt x="41" y="80"/>
                    </a:lnTo>
                    <a:lnTo>
                      <a:pt x="46" y="84"/>
                    </a:lnTo>
                    <a:lnTo>
                      <a:pt x="51" y="90"/>
                    </a:lnTo>
                    <a:lnTo>
                      <a:pt x="57" y="94"/>
                    </a:lnTo>
                    <a:lnTo>
                      <a:pt x="63" y="99"/>
                    </a:lnTo>
                    <a:lnTo>
                      <a:pt x="68" y="102"/>
                    </a:lnTo>
                    <a:lnTo>
                      <a:pt x="75" y="107"/>
                    </a:lnTo>
                    <a:lnTo>
                      <a:pt x="80" y="111"/>
                    </a:lnTo>
                    <a:lnTo>
                      <a:pt x="86" y="116"/>
                    </a:lnTo>
                    <a:lnTo>
                      <a:pt x="91" y="119"/>
                    </a:lnTo>
                    <a:lnTo>
                      <a:pt x="94" y="123"/>
                    </a:lnTo>
                    <a:lnTo>
                      <a:pt x="99" y="126"/>
                    </a:lnTo>
                    <a:lnTo>
                      <a:pt x="104" y="130"/>
                    </a:lnTo>
                    <a:lnTo>
                      <a:pt x="113" y="135"/>
                    </a:lnTo>
                    <a:lnTo>
                      <a:pt x="118" y="140"/>
                    </a:lnTo>
                    <a:lnTo>
                      <a:pt x="123" y="143"/>
                    </a:lnTo>
                    <a:lnTo>
                      <a:pt x="125" y="145"/>
                    </a:lnTo>
                    <a:lnTo>
                      <a:pt x="126" y="143"/>
                    </a:lnTo>
                    <a:lnTo>
                      <a:pt x="133" y="142"/>
                    </a:lnTo>
                    <a:lnTo>
                      <a:pt x="137" y="140"/>
                    </a:lnTo>
                    <a:lnTo>
                      <a:pt x="142" y="138"/>
                    </a:lnTo>
                    <a:lnTo>
                      <a:pt x="147" y="135"/>
                    </a:lnTo>
                    <a:lnTo>
                      <a:pt x="152" y="133"/>
                    </a:lnTo>
                    <a:lnTo>
                      <a:pt x="156" y="130"/>
                    </a:lnTo>
                    <a:lnTo>
                      <a:pt x="161" y="126"/>
                    </a:lnTo>
                    <a:lnTo>
                      <a:pt x="164" y="121"/>
                    </a:lnTo>
                    <a:lnTo>
                      <a:pt x="169" y="118"/>
                    </a:lnTo>
                    <a:lnTo>
                      <a:pt x="171" y="111"/>
                    </a:lnTo>
                    <a:lnTo>
                      <a:pt x="173" y="104"/>
                    </a:lnTo>
                    <a:lnTo>
                      <a:pt x="173" y="97"/>
                    </a:lnTo>
                    <a:lnTo>
                      <a:pt x="173" y="90"/>
                    </a:lnTo>
                    <a:lnTo>
                      <a:pt x="171" y="87"/>
                    </a:lnTo>
                    <a:lnTo>
                      <a:pt x="167" y="85"/>
                    </a:lnTo>
                    <a:lnTo>
                      <a:pt x="164" y="82"/>
                    </a:lnTo>
                    <a:lnTo>
                      <a:pt x="159" y="77"/>
                    </a:lnTo>
                    <a:lnTo>
                      <a:pt x="150" y="70"/>
                    </a:lnTo>
                    <a:lnTo>
                      <a:pt x="142" y="63"/>
                    </a:lnTo>
                    <a:lnTo>
                      <a:pt x="133" y="56"/>
                    </a:lnTo>
                    <a:lnTo>
                      <a:pt x="125" y="48"/>
                    </a:lnTo>
                    <a:lnTo>
                      <a:pt x="120" y="44"/>
                    </a:lnTo>
                    <a:lnTo>
                      <a:pt x="115" y="39"/>
                    </a:lnTo>
                    <a:lnTo>
                      <a:pt x="109" y="36"/>
                    </a:lnTo>
                    <a:lnTo>
                      <a:pt x="104" y="32"/>
                    </a:lnTo>
                    <a:lnTo>
                      <a:pt x="94" y="24"/>
                    </a:lnTo>
                    <a:lnTo>
                      <a:pt x="86" y="17"/>
                    </a:lnTo>
                    <a:lnTo>
                      <a:pt x="75" y="10"/>
                    </a:lnTo>
                    <a:lnTo>
                      <a:pt x="67" y="5"/>
                    </a:lnTo>
                    <a:lnTo>
                      <a:pt x="58" y="2"/>
                    </a:lnTo>
                    <a:lnTo>
                      <a:pt x="53" y="0"/>
                    </a:lnTo>
                    <a:lnTo>
                      <a:pt x="39" y="22"/>
                    </a:lnTo>
                    <a:lnTo>
                      <a:pt x="3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233"/>
              <p:cNvSpPr>
                <a:spLocks/>
              </p:cNvSpPr>
              <p:nvPr/>
            </p:nvSpPr>
            <p:spPr bwMode="auto">
              <a:xfrm>
                <a:off x="3645" y="2121"/>
                <a:ext cx="18" cy="16"/>
              </a:xfrm>
              <a:custGeom>
                <a:avLst/>
                <a:gdLst>
                  <a:gd name="T0" fmla="*/ 38 w 58"/>
                  <a:gd name="T1" fmla="*/ 44 h 56"/>
                  <a:gd name="T2" fmla="*/ 36 w 58"/>
                  <a:gd name="T3" fmla="*/ 43 h 56"/>
                  <a:gd name="T4" fmla="*/ 34 w 58"/>
                  <a:gd name="T5" fmla="*/ 39 h 56"/>
                  <a:gd name="T6" fmla="*/ 34 w 58"/>
                  <a:gd name="T7" fmla="*/ 36 h 56"/>
                  <a:gd name="T8" fmla="*/ 36 w 58"/>
                  <a:gd name="T9" fmla="*/ 34 h 56"/>
                  <a:gd name="T10" fmla="*/ 38 w 58"/>
                  <a:gd name="T11" fmla="*/ 31 h 56"/>
                  <a:gd name="T12" fmla="*/ 44 w 58"/>
                  <a:gd name="T13" fmla="*/ 29 h 56"/>
                  <a:gd name="T14" fmla="*/ 58 w 58"/>
                  <a:gd name="T15" fmla="*/ 27 h 56"/>
                  <a:gd name="T16" fmla="*/ 58 w 58"/>
                  <a:gd name="T17" fmla="*/ 7 h 56"/>
                  <a:gd name="T18" fmla="*/ 55 w 58"/>
                  <a:gd name="T19" fmla="*/ 3 h 56"/>
                  <a:gd name="T20" fmla="*/ 50 w 58"/>
                  <a:gd name="T21" fmla="*/ 2 h 56"/>
                  <a:gd name="T22" fmla="*/ 44 w 58"/>
                  <a:gd name="T23" fmla="*/ 0 h 56"/>
                  <a:gd name="T24" fmla="*/ 39 w 58"/>
                  <a:gd name="T25" fmla="*/ 0 h 56"/>
                  <a:gd name="T26" fmla="*/ 34 w 58"/>
                  <a:gd name="T27" fmla="*/ 3 h 56"/>
                  <a:gd name="T28" fmla="*/ 27 w 58"/>
                  <a:gd name="T29" fmla="*/ 7 h 56"/>
                  <a:gd name="T30" fmla="*/ 21 w 58"/>
                  <a:gd name="T31" fmla="*/ 12 h 56"/>
                  <a:gd name="T32" fmla="*/ 14 w 58"/>
                  <a:gd name="T33" fmla="*/ 19 h 56"/>
                  <a:gd name="T34" fmla="*/ 9 w 58"/>
                  <a:gd name="T35" fmla="*/ 27 h 56"/>
                  <a:gd name="T36" fmla="*/ 3 w 58"/>
                  <a:gd name="T37" fmla="*/ 34 h 56"/>
                  <a:gd name="T38" fmla="*/ 0 w 58"/>
                  <a:gd name="T39" fmla="*/ 41 h 56"/>
                  <a:gd name="T40" fmla="*/ 0 w 58"/>
                  <a:gd name="T41" fmla="*/ 48 h 56"/>
                  <a:gd name="T42" fmla="*/ 2 w 58"/>
                  <a:gd name="T43" fmla="*/ 53 h 56"/>
                  <a:gd name="T44" fmla="*/ 5 w 58"/>
                  <a:gd name="T45" fmla="*/ 56 h 56"/>
                  <a:gd name="T46" fmla="*/ 10 w 58"/>
                  <a:gd name="T47" fmla="*/ 56 h 56"/>
                  <a:gd name="T48" fmla="*/ 15 w 58"/>
                  <a:gd name="T49" fmla="*/ 55 h 56"/>
                  <a:gd name="T50" fmla="*/ 22 w 58"/>
                  <a:gd name="T51" fmla="*/ 53 h 56"/>
                  <a:gd name="T52" fmla="*/ 27 w 58"/>
                  <a:gd name="T53" fmla="*/ 51 h 56"/>
                  <a:gd name="T54" fmla="*/ 34 w 58"/>
                  <a:gd name="T55" fmla="*/ 46 h 56"/>
                  <a:gd name="T56" fmla="*/ 38 w 58"/>
                  <a:gd name="T57" fmla="*/ 44 h 56"/>
                  <a:gd name="T58" fmla="*/ 38 w 58"/>
                  <a:gd name="T5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6">
                    <a:moveTo>
                      <a:pt x="38" y="44"/>
                    </a:moveTo>
                    <a:lnTo>
                      <a:pt x="36" y="43"/>
                    </a:lnTo>
                    <a:lnTo>
                      <a:pt x="34" y="39"/>
                    </a:lnTo>
                    <a:lnTo>
                      <a:pt x="34" y="36"/>
                    </a:lnTo>
                    <a:lnTo>
                      <a:pt x="36" y="34"/>
                    </a:lnTo>
                    <a:lnTo>
                      <a:pt x="38" y="31"/>
                    </a:lnTo>
                    <a:lnTo>
                      <a:pt x="44" y="29"/>
                    </a:lnTo>
                    <a:lnTo>
                      <a:pt x="58" y="27"/>
                    </a:lnTo>
                    <a:lnTo>
                      <a:pt x="58" y="7"/>
                    </a:lnTo>
                    <a:lnTo>
                      <a:pt x="55" y="3"/>
                    </a:lnTo>
                    <a:lnTo>
                      <a:pt x="50" y="2"/>
                    </a:lnTo>
                    <a:lnTo>
                      <a:pt x="44" y="0"/>
                    </a:lnTo>
                    <a:lnTo>
                      <a:pt x="39" y="0"/>
                    </a:lnTo>
                    <a:lnTo>
                      <a:pt x="34" y="3"/>
                    </a:lnTo>
                    <a:lnTo>
                      <a:pt x="27" y="7"/>
                    </a:lnTo>
                    <a:lnTo>
                      <a:pt x="21" y="12"/>
                    </a:lnTo>
                    <a:lnTo>
                      <a:pt x="14" y="19"/>
                    </a:lnTo>
                    <a:lnTo>
                      <a:pt x="9" y="27"/>
                    </a:lnTo>
                    <a:lnTo>
                      <a:pt x="3" y="34"/>
                    </a:lnTo>
                    <a:lnTo>
                      <a:pt x="0" y="41"/>
                    </a:lnTo>
                    <a:lnTo>
                      <a:pt x="0" y="48"/>
                    </a:lnTo>
                    <a:lnTo>
                      <a:pt x="2" y="53"/>
                    </a:lnTo>
                    <a:lnTo>
                      <a:pt x="5" y="56"/>
                    </a:lnTo>
                    <a:lnTo>
                      <a:pt x="10" y="56"/>
                    </a:lnTo>
                    <a:lnTo>
                      <a:pt x="15" y="55"/>
                    </a:lnTo>
                    <a:lnTo>
                      <a:pt x="22" y="53"/>
                    </a:lnTo>
                    <a:lnTo>
                      <a:pt x="27" y="51"/>
                    </a:lnTo>
                    <a:lnTo>
                      <a:pt x="34" y="46"/>
                    </a:lnTo>
                    <a:lnTo>
                      <a:pt x="38" y="44"/>
                    </a:lnTo>
                    <a:lnTo>
                      <a:pt x="3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234"/>
              <p:cNvSpPr>
                <a:spLocks/>
              </p:cNvSpPr>
              <p:nvPr/>
            </p:nvSpPr>
            <p:spPr bwMode="auto">
              <a:xfrm>
                <a:off x="3727" y="2073"/>
                <a:ext cx="45" cy="48"/>
              </a:xfrm>
              <a:custGeom>
                <a:avLst/>
                <a:gdLst>
                  <a:gd name="T0" fmla="*/ 108 w 152"/>
                  <a:gd name="T1" fmla="*/ 133 h 169"/>
                  <a:gd name="T2" fmla="*/ 118 w 152"/>
                  <a:gd name="T3" fmla="*/ 130 h 169"/>
                  <a:gd name="T4" fmla="*/ 120 w 152"/>
                  <a:gd name="T5" fmla="*/ 121 h 169"/>
                  <a:gd name="T6" fmla="*/ 114 w 152"/>
                  <a:gd name="T7" fmla="*/ 114 h 169"/>
                  <a:gd name="T8" fmla="*/ 106 w 152"/>
                  <a:gd name="T9" fmla="*/ 104 h 169"/>
                  <a:gd name="T10" fmla="*/ 94 w 152"/>
                  <a:gd name="T11" fmla="*/ 89 h 169"/>
                  <a:gd name="T12" fmla="*/ 80 w 152"/>
                  <a:gd name="T13" fmla="*/ 73 h 169"/>
                  <a:gd name="T14" fmla="*/ 68 w 152"/>
                  <a:gd name="T15" fmla="*/ 56 h 169"/>
                  <a:gd name="T16" fmla="*/ 56 w 152"/>
                  <a:gd name="T17" fmla="*/ 44 h 169"/>
                  <a:gd name="T18" fmla="*/ 48 w 152"/>
                  <a:gd name="T19" fmla="*/ 36 h 169"/>
                  <a:gd name="T20" fmla="*/ 44 w 152"/>
                  <a:gd name="T21" fmla="*/ 36 h 169"/>
                  <a:gd name="T22" fmla="*/ 36 w 152"/>
                  <a:gd name="T23" fmla="*/ 39 h 169"/>
                  <a:gd name="T24" fmla="*/ 14 w 152"/>
                  <a:gd name="T25" fmla="*/ 65 h 169"/>
                  <a:gd name="T26" fmla="*/ 0 w 152"/>
                  <a:gd name="T27" fmla="*/ 44 h 169"/>
                  <a:gd name="T28" fmla="*/ 0 w 152"/>
                  <a:gd name="T29" fmla="*/ 34 h 169"/>
                  <a:gd name="T30" fmla="*/ 5 w 152"/>
                  <a:gd name="T31" fmla="*/ 24 h 169"/>
                  <a:gd name="T32" fmla="*/ 17 w 152"/>
                  <a:gd name="T33" fmla="*/ 12 h 169"/>
                  <a:gd name="T34" fmla="*/ 31 w 152"/>
                  <a:gd name="T35" fmla="*/ 3 h 169"/>
                  <a:gd name="T36" fmla="*/ 43 w 152"/>
                  <a:gd name="T37" fmla="*/ 0 h 169"/>
                  <a:gd name="T38" fmla="*/ 53 w 152"/>
                  <a:gd name="T39" fmla="*/ 2 h 169"/>
                  <a:gd name="T40" fmla="*/ 60 w 152"/>
                  <a:gd name="T41" fmla="*/ 5 h 169"/>
                  <a:gd name="T42" fmla="*/ 68 w 152"/>
                  <a:gd name="T43" fmla="*/ 15 h 169"/>
                  <a:gd name="T44" fmla="*/ 82 w 152"/>
                  <a:gd name="T45" fmla="*/ 32 h 169"/>
                  <a:gd name="T46" fmla="*/ 94 w 152"/>
                  <a:gd name="T47" fmla="*/ 46 h 169"/>
                  <a:gd name="T48" fmla="*/ 102 w 152"/>
                  <a:gd name="T49" fmla="*/ 58 h 169"/>
                  <a:gd name="T50" fmla="*/ 111 w 152"/>
                  <a:gd name="T51" fmla="*/ 68 h 169"/>
                  <a:gd name="T52" fmla="*/ 118 w 152"/>
                  <a:gd name="T53" fmla="*/ 78 h 169"/>
                  <a:gd name="T54" fmla="*/ 130 w 152"/>
                  <a:gd name="T55" fmla="*/ 92 h 169"/>
                  <a:gd name="T56" fmla="*/ 142 w 152"/>
                  <a:gd name="T57" fmla="*/ 108 h 169"/>
                  <a:gd name="T58" fmla="*/ 150 w 152"/>
                  <a:gd name="T59" fmla="*/ 118 h 169"/>
                  <a:gd name="T60" fmla="*/ 152 w 152"/>
                  <a:gd name="T61" fmla="*/ 123 h 169"/>
                  <a:gd name="T62" fmla="*/ 150 w 152"/>
                  <a:gd name="T63" fmla="*/ 131 h 169"/>
                  <a:gd name="T64" fmla="*/ 145 w 152"/>
                  <a:gd name="T65" fmla="*/ 143 h 169"/>
                  <a:gd name="T66" fmla="*/ 135 w 152"/>
                  <a:gd name="T67" fmla="*/ 159 h 169"/>
                  <a:gd name="T68" fmla="*/ 118 w 152"/>
                  <a:gd name="T69" fmla="*/ 167 h 169"/>
                  <a:gd name="T70" fmla="*/ 106 w 152"/>
                  <a:gd name="T71" fmla="*/ 169 h 169"/>
                  <a:gd name="T72" fmla="*/ 96 w 152"/>
                  <a:gd name="T73" fmla="*/ 169 h 169"/>
                  <a:gd name="T74" fmla="*/ 44 w 152"/>
                  <a:gd name="T75" fmla="*/ 55 h 169"/>
                  <a:gd name="T76" fmla="*/ 106 w 152"/>
                  <a:gd name="T77"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69">
                    <a:moveTo>
                      <a:pt x="106" y="135"/>
                    </a:moveTo>
                    <a:lnTo>
                      <a:pt x="108" y="133"/>
                    </a:lnTo>
                    <a:lnTo>
                      <a:pt x="114" y="133"/>
                    </a:lnTo>
                    <a:lnTo>
                      <a:pt x="118" y="130"/>
                    </a:lnTo>
                    <a:lnTo>
                      <a:pt x="121" y="125"/>
                    </a:lnTo>
                    <a:lnTo>
                      <a:pt x="120" y="121"/>
                    </a:lnTo>
                    <a:lnTo>
                      <a:pt x="118" y="119"/>
                    </a:lnTo>
                    <a:lnTo>
                      <a:pt x="114" y="114"/>
                    </a:lnTo>
                    <a:lnTo>
                      <a:pt x="111" y="109"/>
                    </a:lnTo>
                    <a:lnTo>
                      <a:pt x="106" y="104"/>
                    </a:lnTo>
                    <a:lnTo>
                      <a:pt x="101" y="96"/>
                    </a:lnTo>
                    <a:lnTo>
                      <a:pt x="94" y="89"/>
                    </a:lnTo>
                    <a:lnTo>
                      <a:pt x="89" y="82"/>
                    </a:lnTo>
                    <a:lnTo>
                      <a:pt x="80" y="73"/>
                    </a:lnTo>
                    <a:lnTo>
                      <a:pt x="75" y="65"/>
                    </a:lnTo>
                    <a:lnTo>
                      <a:pt x="68" y="56"/>
                    </a:lnTo>
                    <a:lnTo>
                      <a:pt x="63" y="51"/>
                    </a:lnTo>
                    <a:lnTo>
                      <a:pt x="56" y="44"/>
                    </a:lnTo>
                    <a:lnTo>
                      <a:pt x="53" y="39"/>
                    </a:lnTo>
                    <a:lnTo>
                      <a:pt x="48" y="36"/>
                    </a:lnTo>
                    <a:lnTo>
                      <a:pt x="46" y="36"/>
                    </a:lnTo>
                    <a:lnTo>
                      <a:pt x="44" y="36"/>
                    </a:lnTo>
                    <a:lnTo>
                      <a:pt x="41" y="36"/>
                    </a:lnTo>
                    <a:lnTo>
                      <a:pt x="36" y="39"/>
                    </a:lnTo>
                    <a:lnTo>
                      <a:pt x="34" y="46"/>
                    </a:lnTo>
                    <a:lnTo>
                      <a:pt x="14" y="65"/>
                    </a:lnTo>
                    <a:lnTo>
                      <a:pt x="2" y="46"/>
                    </a:lnTo>
                    <a:lnTo>
                      <a:pt x="0" y="44"/>
                    </a:lnTo>
                    <a:lnTo>
                      <a:pt x="0" y="37"/>
                    </a:lnTo>
                    <a:lnTo>
                      <a:pt x="0" y="34"/>
                    </a:lnTo>
                    <a:lnTo>
                      <a:pt x="3" y="29"/>
                    </a:lnTo>
                    <a:lnTo>
                      <a:pt x="5" y="24"/>
                    </a:lnTo>
                    <a:lnTo>
                      <a:pt x="12" y="17"/>
                    </a:lnTo>
                    <a:lnTo>
                      <a:pt x="17" y="12"/>
                    </a:lnTo>
                    <a:lnTo>
                      <a:pt x="24" y="7"/>
                    </a:lnTo>
                    <a:lnTo>
                      <a:pt x="31" y="3"/>
                    </a:lnTo>
                    <a:lnTo>
                      <a:pt x="38" y="2"/>
                    </a:lnTo>
                    <a:lnTo>
                      <a:pt x="43" y="0"/>
                    </a:lnTo>
                    <a:lnTo>
                      <a:pt x="48" y="2"/>
                    </a:lnTo>
                    <a:lnTo>
                      <a:pt x="53" y="2"/>
                    </a:lnTo>
                    <a:lnTo>
                      <a:pt x="58" y="3"/>
                    </a:lnTo>
                    <a:lnTo>
                      <a:pt x="60" y="5"/>
                    </a:lnTo>
                    <a:lnTo>
                      <a:pt x="63" y="10"/>
                    </a:lnTo>
                    <a:lnTo>
                      <a:pt x="68" y="15"/>
                    </a:lnTo>
                    <a:lnTo>
                      <a:pt x="75" y="24"/>
                    </a:lnTo>
                    <a:lnTo>
                      <a:pt x="82" y="32"/>
                    </a:lnTo>
                    <a:lnTo>
                      <a:pt x="91" y="41"/>
                    </a:lnTo>
                    <a:lnTo>
                      <a:pt x="94" y="46"/>
                    </a:lnTo>
                    <a:lnTo>
                      <a:pt x="97" y="51"/>
                    </a:lnTo>
                    <a:lnTo>
                      <a:pt x="102" y="58"/>
                    </a:lnTo>
                    <a:lnTo>
                      <a:pt x="108" y="63"/>
                    </a:lnTo>
                    <a:lnTo>
                      <a:pt x="111" y="68"/>
                    </a:lnTo>
                    <a:lnTo>
                      <a:pt x="114" y="73"/>
                    </a:lnTo>
                    <a:lnTo>
                      <a:pt x="118" y="78"/>
                    </a:lnTo>
                    <a:lnTo>
                      <a:pt x="123" y="84"/>
                    </a:lnTo>
                    <a:lnTo>
                      <a:pt x="130" y="92"/>
                    </a:lnTo>
                    <a:lnTo>
                      <a:pt x="138" y="102"/>
                    </a:lnTo>
                    <a:lnTo>
                      <a:pt x="142" y="108"/>
                    </a:lnTo>
                    <a:lnTo>
                      <a:pt x="147" y="114"/>
                    </a:lnTo>
                    <a:lnTo>
                      <a:pt x="150" y="118"/>
                    </a:lnTo>
                    <a:lnTo>
                      <a:pt x="152" y="119"/>
                    </a:lnTo>
                    <a:lnTo>
                      <a:pt x="152" y="123"/>
                    </a:lnTo>
                    <a:lnTo>
                      <a:pt x="150" y="126"/>
                    </a:lnTo>
                    <a:lnTo>
                      <a:pt x="150" y="131"/>
                    </a:lnTo>
                    <a:lnTo>
                      <a:pt x="149" y="138"/>
                    </a:lnTo>
                    <a:lnTo>
                      <a:pt x="145" y="143"/>
                    </a:lnTo>
                    <a:lnTo>
                      <a:pt x="140" y="152"/>
                    </a:lnTo>
                    <a:lnTo>
                      <a:pt x="135" y="159"/>
                    </a:lnTo>
                    <a:lnTo>
                      <a:pt x="126" y="164"/>
                    </a:lnTo>
                    <a:lnTo>
                      <a:pt x="118" y="167"/>
                    </a:lnTo>
                    <a:lnTo>
                      <a:pt x="113" y="167"/>
                    </a:lnTo>
                    <a:lnTo>
                      <a:pt x="106" y="169"/>
                    </a:lnTo>
                    <a:lnTo>
                      <a:pt x="97" y="169"/>
                    </a:lnTo>
                    <a:lnTo>
                      <a:pt x="96" y="169"/>
                    </a:lnTo>
                    <a:lnTo>
                      <a:pt x="21" y="72"/>
                    </a:lnTo>
                    <a:lnTo>
                      <a:pt x="44" y="55"/>
                    </a:lnTo>
                    <a:lnTo>
                      <a:pt x="106" y="135"/>
                    </a:lnTo>
                    <a:lnTo>
                      <a:pt x="106"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235"/>
              <p:cNvSpPr>
                <a:spLocks/>
              </p:cNvSpPr>
              <p:nvPr/>
            </p:nvSpPr>
            <p:spPr bwMode="auto">
              <a:xfrm>
                <a:off x="3729" y="2085"/>
                <a:ext cx="11" cy="13"/>
              </a:xfrm>
              <a:custGeom>
                <a:avLst/>
                <a:gdLst>
                  <a:gd name="T0" fmla="*/ 13 w 35"/>
                  <a:gd name="T1" fmla="*/ 37 h 44"/>
                  <a:gd name="T2" fmla="*/ 0 w 35"/>
                  <a:gd name="T3" fmla="*/ 19 h 44"/>
                  <a:gd name="T4" fmla="*/ 15 w 35"/>
                  <a:gd name="T5" fmla="*/ 0 h 44"/>
                  <a:gd name="T6" fmla="*/ 25 w 35"/>
                  <a:gd name="T7" fmla="*/ 0 h 44"/>
                  <a:gd name="T8" fmla="*/ 35 w 35"/>
                  <a:gd name="T9" fmla="*/ 14 h 44"/>
                  <a:gd name="T10" fmla="*/ 34 w 35"/>
                  <a:gd name="T11" fmla="*/ 44 h 44"/>
                  <a:gd name="T12" fmla="*/ 13 w 35"/>
                  <a:gd name="T13" fmla="*/ 37 h 44"/>
                  <a:gd name="T14" fmla="*/ 13 w 35"/>
                  <a:gd name="T15" fmla="*/ 37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4">
                    <a:moveTo>
                      <a:pt x="13" y="37"/>
                    </a:moveTo>
                    <a:lnTo>
                      <a:pt x="0" y="19"/>
                    </a:lnTo>
                    <a:lnTo>
                      <a:pt x="15" y="0"/>
                    </a:lnTo>
                    <a:lnTo>
                      <a:pt x="25" y="0"/>
                    </a:lnTo>
                    <a:lnTo>
                      <a:pt x="35" y="14"/>
                    </a:lnTo>
                    <a:lnTo>
                      <a:pt x="34" y="44"/>
                    </a:lnTo>
                    <a:lnTo>
                      <a:pt x="13" y="37"/>
                    </a:lnTo>
                    <a:lnTo>
                      <a:pt x="1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236"/>
              <p:cNvSpPr>
                <a:spLocks/>
              </p:cNvSpPr>
              <p:nvPr/>
            </p:nvSpPr>
            <p:spPr bwMode="auto">
              <a:xfrm>
                <a:off x="3826" y="2077"/>
                <a:ext cx="31" cy="36"/>
              </a:xfrm>
              <a:custGeom>
                <a:avLst/>
                <a:gdLst>
                  <a:gd name="T0" fmla="*/ 33 w 101"/>
                  <a:gd name="T1" fmla="*/ 10 h 124"/>
                  <a:gd name="T2" fmla="*/ 33 w 101"/>
                  <a:gd name="T3" fmla="*/ 12 h 124"/>
                  <a:gd name="T4" fmla="*/ 38 w 101"/>
                  <a:gd name="T5" fmla="*/ 20 h 124"/>
                  <a:gd name="T6" fmla="*/ 40 w 101"/>
                  <a:gd name="T7" fmla="*/ 23 h 124"/>
                  <a:gd name="T8" fmla="*/ 43 w 101"/>
                  <a:gd name="T9" fmla="*/ 30 h 124"/>
                  <a:gd name="T10" fmla="*/ 47 w 101"/>
                  <a:gd name="T11" fmla="*/ 35 h 124"/>
                  <a:gd name="T12" fmla="*/ 50 w 101"/>
                  <a:gd name="T13" fmla="*/ 44 h 124"/>
                  <a:gd name="T14" fmla="*/ 53 w 101"/>
                  <a:gd name="T15" fmla="*/ 49 h 124"/>
                  <a:gd name="T16" fmla="*/ 57 w 101"/>
                  <a:gd name="T17" fmla="*/ 56 h 124"/>
                  <a:gd name="T18" fmla="*/ 60 w 101"/>
                  <a:gd name="T19" fmla="*/ 63 h 124"/>
                  <a:gd name="T20" fmla="*/ 62 w 101"/>
                  <a:gd name="T21" fmla="*/ 70 h 124"/>
                  <a:gd name="T22" fmla="*/ 64 w 101"/>
                  <a:gd name="T23" fmla="*/ 73 h 124"/>
                  <a:gd name="T24" fmla="*/ 67 w 101"/>
                  <a:gd name="T25" fmla="*/ 80 h 124"/>
                  <a:gd name="T26" fmla="*/ 69 w 101"/>
                  <a:gd name="T27" fmla="*/ 82 h 124"/>
                  <a:gd name="T28" fmla="*/ 69 w 101"/>
                  <a:gd name="T29" fmla="*/ 87 h 124"/>
                  <a:gd name="T30" fmla="*/ 65 w 101"/>
                  <a:gd name="T31" fmla="*/ 90 h 124"/>
                  <a:gd name="T32" fmla="*/ 62 w 101"/>
                  <a:gd name="T33" fmla="*/ 90 h 124"/>
                  <a:gd name="T34" fmla="*/ 57 w 101"/>
                  <a:gd name="T35" fmla="*/ 90 h 124"/>
                  <a:gd name="T36" fmla="*/ 57 w 101"/>
                  <a:gd name="T37" fmla="*/ 90 h 124"/>
                  <a:gd name="T38" fmla="*/ 23 w 101"/>
                  <a:gd name="T39" fmla="*/ 17 h 124"/>
                  <a:gd name="T40" fmla="*/ 0 w 101"/>
                  <a:gd name="T41" fmla="*/ 27 h 124"/>
                  <a:gd name="T42" fmla="*/ 0 w 101"/>
                  <a:gd name="T43" fmla="*/ 30 h 124"/>
                  <a:gd name="T44" fmla="*/ 0 w 101"/>
                  <a:gd name="T45" fmla="*/ 34 h 124"/>
                  <a:gd name="T46" fmla="*/ 4 w 101"/>
                  <a:gd name="T47" fmla="*/ 41 h 124"/>
                  <a:gd name="T48" fmla="*/ 6 w 101"/>
                  <a:gd name="T49" fmla="*/ 46 h 124"/>
                  <a:gd name="T50" fmla="*/ 9 w 101"/>
                  <a:gd name="T51" fmla="*/ 54 h 124"/>
                  <a:gd name="T52" fmla="*/ 12 w 101"/>
                  <a:gd name="T53" fmla="*/ 63 h 124"/>
                  <a:gd name="T54" fmla="*/ 16 w 101"/>
                  <a:gd name="T55" fmla="*/ 71 h 124"/>
                  <a:gd name="T56" fmla="*/ 18 w 101"/>
                  <a:gd name="T57" fmla="*/ 78 h 124"/>
                  <a:gd name="T58" fmla="*/ 21 w 101"/>
                  <a:gd name="T59" fmla="*/ 87 h 124"/>
                  <a:gd name="T60" fmla="*/ 24 w 101"/>
                  <a:gd name="T61" fmla="*/ 94 h 124"/>
                  <a:gd name="T62" fmla="*/ 28 w 101"/>
                  <a:gd name="T63" fmla="*/ 102 h 124"/>
                  <a:gd name="T64" fmla="*/ 31 w 101"/>
                  <a:gd name="T65" fmla="*/ 107 h 124"/>
                  <a:gd name="T66" fmla="*/ 35 w 101"/>
                  <a:gd name="T67" fmla="*/ 114 h 124"/>
                  <a:gd name="T68" fmla="*/ 36 w 101"/>
                  <a:gd name="T69" fmla="*/ 117 h 124"/>
                  <a:gd name="T70" fmla="*/ 40 w 101"/>
                  <a:gd name="T71" fmla="*/ 119 h 124"/>
                  <a:gd name="T72" fmla="*/ 43 w 101"/>
                  <a:gd name="T73" fmla="*/ 121 h 124"/>
                  <a:gd name="T74" fmla="*/ 48 w 101"/>
                  <a:gd name="T75" fmla="*/ 123 h 124"/>
                  <a:gd name="T76" fmla="*/ 53 w 101"/>
                  <a:gd name="T77" fmla="*/ 124 h 124"/>
                  <a:gd name="T78" fmla="*/ 60 w 101"/>
                  <a:gd name="T79" fmla="*/ 124 h 124"/>
                  <a:gd name="T80" fmla="*/ 65 w 101"/>
                  <a:gd name="T81" fmla="*/ 124 h 124"/>
                  <a:gd name="T82" fmla="*/ 70 w 101"/>
                  <a:gd name="T83" fmla="*/ 124 h 124"/>
                  <a:gd name="T84" fmla="*/ 77 w 101"/>
                  <a:gd name="T85" fmla="*/ 121 h 124"/>
                  <a:gd name="T86" fmla="*/ 84 w 101"/>
                  <a:gd name="T87" fmla="*/ 121 h 124"/>
                  <a:gd name="T88" fmla="*/ 88 w 101"/>
                  <a:gd name="T89" fmla="*/ 116 h 124"/>
                  <a:gd name="T90" fmla="*/ 93 w 101"/>
                  <a:gd name="T91" fmla="*/ 112 h 124"/>
                  <a:gd name="T92" fmla="*/ 96 w 101"/>
                  <a:gd name="T93" fmla="*/ 107 h 124"/>
                  <a:gd name="T94" fmla="*/ 98 w 101"/>
                  <a:gd name="T95" fmla="*/ 102 h 124"/>
                  <a:gd name="T96" fmla="*/ 99 w 101"/>
                  <a:gd name="T97" fmla="*/ 95 h 124"/>
                  <a:gd name="T98" fmla="*/ 99 w 101"/>
                  <a:gd name="T99" fmla="*/ 92 h 124"/>
                  <a:gd name="T100" fmla="*/ 99 w 101"/>
                  <a:gd name="T101" fmla="*/ 88 h 124"/>
                  <a:gd name="T102" fmla="*/ 101 w 101"/>
                  <a:gd name="T103" fmla="*/ 88 h 124"/>
                  <a:gd name="T104" fmla="*/ 62 w 101"/>
                  <a:gd name="T105" fmla="*/ 0 h 124"/>
                  <a:gd name="T106" fmla="*/ 33 w 101"/>
                  <a:gd name="T107" fmla="*/ 10 h 124"/>
                  <a:gd name="T108" fmla="*/ 33 w 101"/>
                  <a:gd name="T109"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 h="124">
                    <a:moveTo>
                      <a:pt x="33" y="10"/>
                    </a:moveTo>
                    <a:lnTo>
                      <a:pt x="33" y="12"/>
                    </a:lnTo>
                    <a:lnTo>
                      <a:pt x="38" y="20"/>
                    </a:lnTo>
                    <a:lnTo>
                      <a:pt x="40" y="23"/>
                    </a:lnTo>
                    <a:lnTo>
                      <a:pt x="43" y="30"/>
                    </a:lnTo>
                    <a:lnTo>
                      <a:pt x="47" y="35"/>
                    </a:lnTo>
                    <a:lnTo>
                      <a:pt x="50" y="44"/>
                    </a:lnTo>
                    <a:lnTo>
                      <a:pt x="53" y="49"/>
                    </a:lnTo>
                    <a:lnTo>
                      <a:pt x="57" y="56"/>
                    </a:lnTo>
                    <a:lnTo>
                      <a:pt x="60" y="63"/>
                    </a:lnTo>
                    <a:lnTo>
                      <a:pt x="62" y="70"/>
                    </a:lnTo>
                    <a:lnTo>
                      <a:pt x="64" y="73"/>
                    </a:lnTo>
                    <a:lnTo>
                      <a:pt x="67" y="80"/>
                    </a:lnTo>
                    <a:lnTo>
                      <a:pt x="69" y="82"/>
                    </a:lnTo>
                    <a:lnTo>
                      <a:pt x="69" y="87"/>
                    </a:lnTo>
                    <a:lnTo>
                      <a:pt x="65" y="90"/>
                    </a:lnTo>
                    <a:lnTo>
                      <a:pt x="62" y="90"/>
                    </a:lnTo>
                    <a:lnTo>
                      <a:pt x="57" y="90"/>
                    </a:lnTo>
                    <a:lnTo>
                      <a:pt x="57" y="90"/>
                    </a:lnTo>
                    <a:lnTo>
                      <a:pt x="23" y="17"/>
                    </a:lnTo>
                    <a:lnTo>
                      <a:pt x="0" y="27"/>
                    </a:lnTo>
                    <a:lnTo>
                      <a:pt x="0" y="30"/>
                    </a:lnTo>
                    <a:lnTo>
                      <a:pt x="0" y="34"/>
                    </a:lnTo>
                    <a:lnTo>
                      <a:pt x="4" y="41"/>
                    </a:lnTo>
                    <a:lnTo>
                      <a:pt x="6" y="46"/>
                    </a:lnTo>
                    <a:lnTo>
                      <a:pt x="9" y="54"/>
                    </a:lnTo>
                    <a:lnTo>
                      <a:pt x="12" y="63"/>
                    </a:lnTo>
                    <a:lnTo>
                      <a:pt x="16" y="71"/>
                    </a:lnTo>
                    <a:lnTo>
                      <a:pt x="18" y="78"/>
                    </a:lnTo>
                    <a:lnTo>
                      <a:pt x="21" y="87"/>
                    </a:lnTo>
                    <a:lnTo>
                      <a:pt x="24" y="94"/>
                    </a:lnTo>
                    <a:lnTo>
                      <a:pt x="28" y="102"/>
                    </a:lnTo>
                    <a:lnTo>
                      <a:pt x="31" y="107"/>
                    </a:lnTo>
                    <a:lnTo>
                      <a:pt x="35" y="114"/>
                    </a:lnTo>
                    <a:lnTo>
                      <a:pt x="36" y="117"/>
                    </a:lnTo>
                    <a:lnTo>
                      <a:pt x="40" y="119"/>
                    </a:lnTo>
                    <a:lnTo>
                      <a:pt x="43" y="121"/>
                    </a:lnTo>
                    <a:lnTo>
                      <a:pt x="48" y="123"/>
                    </a:lnTo>
                    <a:lnTo>
                      <a:pt x="53" y="124"/>
                    </a:lnTo>
                    <a:lnTo>
                      <a:pt x="60" y="124"/>
                    </a:lnTo>
                    <a:lnTo>
                      <a:pt x="65" y="124"/>
                    </a:lnTo>
                    <a:lnTo>
                      <a:pt x="70" y="124"/>
                    </a:lnTo>
                    <a:lnTo>
                      <a:pt x="77" y="121"/>
                    </a:lnTo>
                    <a:lnTo>
                      <a:pt x="84" y="121"/>
                    </a:lnTo>
                    <a:lnTo>
                      <a:pt x="88" y="116"/>
                    </a:lnTo>
                    <a:lnTo>
                      <a:pt x="93" y="112"/>
                    </a:lnTo>
                    <a:lnTo>
                      <a:pt x="96" y="107"/>
                    </a:lnTo>
                    <a:lnTo>
                      <a:pt x="98" y="102"/>
                    </a:lnTo>
                    <a:lnTo>
                      <a:pt x="99" y="95"/>
                    </a:lnTo>
                    <a:lnTo>
                      <a:pt x="99" y="92"/>
                    </a:lnTo>
                    <a:lnTo>
                      <a:pt x="99" y="88"/>
                    </a:lnTo>
                    <a:lnTo>
                      <a:pt x="101" y="88"/>
                    </a:lnTo>
                    <a:lnTo>
                      <a:pt x="62" y="0"/>
                    </a:lnTo>
                    <a:lnTo>
                      <a:pt x="33" y="10"/>
                    </a:lnTo>
                    <a:lnTo>
                      <a:pt x="3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237"/>
              <p:cNvSpPr>
                <a:spLocks/>
              </p:cNvSpPr>
              <p:nvPr/>
            </p:nvSpPr>
            <p:spPr bwMode="auto">
              <a:xfrm>
                <a:off x="3824" y="2071"/>
                <a:ext cx="22" cy="15"/>
              </a:xfrm>
              <a:custGeom>
                <a:avLst/>
                <a:gdLst>
                  <a:gd name="T0" fmla="*/ 6 w 70"/>
                  <a:gd name="T1" fmla="*/ 54 h 54"/>
                  <a:gd name="T2" fmla="*/ 0 w 70"/>
                  <a:gd name="T3" fmla="*/ 32 h 54"/>
                  <a:gd name="T4" fmla="*/ 0 w 70"/>
                  <a:gd name="T5" fmla="*/ 27 h 54"/>
                  <a:gd name="T6" fmla="*/ 0 w 70"/>
                  <a:gd name="T7" fmla="*/ 22 h 54"/>
                  <a:gd name="T8" fmla="*/ 3 w 70"/>
                  <a:gd name="T9" fmla="*/ 13 h 54"/>
                  <a:gd name="T10" fmla="*/ 10 w 70"/>
                  <a:gd name="T11" fmla="*/ 10 h 54"/>
                  <a:gd name="T12" fmla="*/ 18 w 70"/>
                  <a:gd name="T13" fmla="*/ 7 h 54"/>
                  <a:gd name="T14" fmla="*/ 27 w 70"/>
                  <a:gd name="T15" fmla="*/ 3 h 54"/>
                  <a:gd name="T16" fmla="*/ 35 w 70"/>
                  <a:gd name="T17" fmla="*/ 0 h 54"/>
                  <a:gd name="T18" fmla="*/ 46 w 70"/>
                  <a:gd name="T19" fmla="*/ 1 h 54"/>
                  <a:gd name="T20" fmla="*/ 54 w 70"/>
                  <a:gd name="T21" fmla="*/ 5 h 54"/>
                  <a:gd name="T22" fmla="*/ 63 w 70"/>
                  <a:gd name="T23" fmla="*/ 13 h 54"/>
                  <a:gd name="T24" fmla="*/ 68 w 70"/>
                  <a:gd name="T25" fmla="*/ 22 h 54"/>
                  <a:gd name="T26" fmla="*/ 70 w 70"/>
                  <a:gd name="T27" fmla="*/ 27 h 54"/>
                  <a:gd name="T28" fmla="*/ 39 w 70"/>
                  <a:gd name="T29" fmla="*/ 34 h 54"/>
                  <a:gd name="T30" fmla="*/ 37 w 70"/>
                  <a:gd name="T31" fmla="*/ 32 h 54"/>
                  <a:gd name="T32" fmla="*/ 34 w 70"/>
                  <a:gd name="T33" fmla="*/ 29 h 54"/>
                  <a:gd name="T34" fmla="*/ 29 w 70"/>
                  <a:gd name="T35" fmla="*/ 30 h 54"/>
                  <a:gd name="T36" fmla="*/ 27 w 70"/>
                  <a:gd name="T37" fmla="*/ 34 h 54"/>
                  <a:gd name="T38" fmla="*/ 29 w 70"/>
                  <a:gd name="T39" fmla="*/ 42 h 54"/>
                  <a:gd name="T40" fmla="*/ 6 w 70"/>
                  <a:gd name="T41" fmla="*/ 54 h 54"/>
                  <a:gd name="T42" fmla="*/ 6 w 70"/>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54">
                    <a:moveTo>
                      <a:pt x="6" y="54"/>
                    </a:moveTo>
                    <a:lnTo>
                      <a:pt x="0" y="32"/>
                    </a:lnTo>
                    <a:lnTo>
                      <a:pt x="0" y="27"/>
                    </a:lnTo>
                    <a:lnTo>
                      <a:pt x="0" y="22"/>
                    </a:lnTo>
                    <a:lnTo>
                      <a:pt x="3" y="13"/>
                    </a:lnTo>
                    <a:lnTo>
                      <a:pt x="10" y="10"/>
                    </a:lnTo>
                    <a:lnTo>
                      <a:pt x="18" y="7"/>
                    </a:lnTo>
                    <a:lnTo>
                      <a:pt x="27" y="3"/>
                    </a:lnTo>
                    <a:lnTo>
                      <a:pt x="35" y="0"/>
                    </a:lnTo>
                    <a:lnTo>
                      <a:pt x="46" y="1"/>
                    </a:lnTo>
                    <a:lnTo>
                      <a:pt x="54" y="5"/>
                    </a:lnTo>
                    <a:lnTo>
                      <a:pt x="63" y="13"/>
                    </a:lnTo>
                    <a:lnTo>
                      <a:pt x="68" y="22"/>
                    </a:lnTo>
                    <a:lnTo>
                      <a:pt x="70" y="27"/>
                    </a:lnTo>
                    <a:lnTo>
                      <a:pt x="39" y="34"/>
                    </a:lnTo>
                    <a:lnTo>
                      <a:pt x="37" y="32"/>
                    </a:lnTo>
                    <a:lnTo>
                      <a:pt x="34" y="29"/>
                    </a:lnTo>
                    <a:lnTo>
                      <a:pt x="29" y="30"/>
                    </a:lnTo>
                    <a:lnTo>
                      <a:pt x="27" y="34"/>
                    </a:lnTo>
                    <a:lnTo>
                      <a:pt x="29" y="42"/>
                    </a:lnTo>
                    <a:lnTo>
                      <a:pt x="6" y="54"/>
                    </a:lnTo>
                    <a:lnTo>
                      <a:pt x="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238"/>
              <p:cNvSpPr>
                <a:spLocks/>
              </p:cNvSpPr>
              <p:nvPr/>
            </p:nvSpPr>
            <p:spPr bwMode="auto">
              <a:xfrm>
                <a:off x="3896" y="2244"/>
                <a:ext cx="193" cy="198"/>
              </a:xfrm>
              <a:custGeom>
                <a:avLst/>
                <a:gdLst>
                  <a:gd name="T0" fmla="*/ 637 w 637"/>
                  <a:gd name="T1" fmla="*/ 169 h 703"/>
                  <a:gd name="T2" fmla="*/ 633 w 637"/>
                  <a:gd name="T3" fmla="*/ 172 h 703"/>
                  <a:gd name="T4" fmla="*/ 623 w 637"/>
                  <a:gd name="T5" fmla="*/ 184 h 703"/>
                  <a:gd name="T6" fmla="*/ 618 w 637"/>
                  <a:gd name="T7" fmla="*/ 191 h 703"/>
                  <a:gd name="T8" fmla="*/ 610 w 637"/>
                  <a:gd name="T9" fmla="*/ 201 h 703"/>
                  <a:gd name="T10" fmla="*/ 601 w 637"/>
                  <a:gd name="T11" fmla="*/ 213 h 703"/>
                  <a:gd name="T12" fmla="*/ 592 w 637"/>
                  <a:gd name="T13" fmla="*/ 227 h 703"/>
                  <a:gd name="T14" fmla="*/ 582 w 637"/>
                  <a:gd name="T15" fmla="*/ 240 h 703"/>
                  <a:gd name="T16" fmla="*/ 570 w 637"/>
                  <a:gd name="T17" fmla="*/ 256 h 703"/>
                  <a:gd name="T18" fmla="*/ 558 w 637"/>
                  <a:gd name="T19" fmla="*/ 271 h 703"/>
                  <a:gd name="T20" fmla="*/ 546 w 637"/>
                  <a:gd name="T21" fmla="*/ 290 h 703"/>
                  <a:gd name="T22" fmla="*/ 534 w 637"/>
                  <a:gd name="T23" fmla="*/ 307 h 703"/>
                  <a:gd name="T24" fmla="*/ 521 w 637"/>
                  <a:gd name="T25" fmla="*/ 327 h 703"/>
                  <a:gd name="T26" fmla="*/ 507 w 637"/>
                  <a:gd name="T27" fmla="*/ 346 h 703"/>
                  <a:gd name="T28" fmla="*/ 495 w 637"/>
                  <a:gd name="T29" fmla="*/ 367 h 703"/>
                  <a:gd name="T30" fmla="*/ 482 w 637"/>
                  <a:gd name="T31" fmla="*/ 387 h 703"/>
                  <a:gd name="T32" fmla="*/ 468 w 637"/>
                  <a:gd name="T33" fmla="*/ 408 h 703"/>
                  <a:gd name="T34" fmla="*/ 454 w 637"/>
                  <a:gd name="T35" fmla="*/ 430 h 703"/>
                  <a:gd name="T36" fmla="*/ 442 w 637"/>
                  <a:gd name="T37" fmla="*/ 452 h 703"/>
                  <a:gd name="T38" fmla="*/ 429 w 637"/>
                  <a:gd name="T39" fmla="*/ 473 h 703"/>
                  <a:gd name="T40" fmla="*/ 417 w 637"/>
                  <a:gd name="T41" fmla="*/ 495 h 703"/>
                  <a:gd name="T42" fmla="*/ 405 w 637"/>
                  <a:gd name="T43" fmla="*/ 517 h 703"/>
                  <a:gd name="T44" fmla="*/ 394 w 637"/>
                  <a:gd name="T45" fmla="*/ 539 h 703"/>
                  <a:gd name="T46" fmla="*/ 383 w 637"/>
                  <a:gd name="T47" fmla="*/ 560 h 703"/>
                  <a:gd name="T48" fmla="*/ 374 w 637"/>
                  <a:gd name="T49" fmla="*/ 579 h 703"/>
                  <a:gd name="T50" fmla="*/ 364 w 637"/>
                  <a:gd name="T51" fmla="*/ 599 h 703"/>
                  <a:gd name="T52" fmla="*/ 359 w 637"/>
                  <a:gd name="T53" fmla="*/ 620 h 703"/>
                  <a:gd name="T54" fmla="*/ 350 w 637"/>
                  <a:gd name="T55" fmla="*/ 637 h 703"/>
                  <a:gd name="T56" fmla="*/ 347 w 637"/>
                  <a:gd name="T57" fmla="*/ 655 h 703"/>
                  <a:gd name="T58" fmla="*/ 343 w 637"/>
                  <a:gd name="T59" fmla="*/ 672 h 703"/>
                  <a:gd name="T60" fmla="*/ 340 w 637"/>
                  <a:gd name="T61" fmla="*/ 690 h 703"/>
                  <a:gd name="T62" fmla="*/ 0 w 637"/>
                  <a:gd name="T63" fmla="*/ 544 h 703"/>
                  <a:gd name="T64" fmla="*/ 304 w 637"/>
                  <a:gd name="T65" fmla="*/ 659 h 703"/>
                  <a:gd name="T66" fmla="*/ 304 w 637"/>
                  <a:gd name="T67" fmla="*/ 655 h 703"/>
                  <a:gd name="T68" fmla="*/ 307 w 637"/>
                  <a:gd name="T69" fmla="*/ 645 h 703"/>
                  <a:gd name="T70" fmla="*/ 313 w 637"/>
                  <a:gd name="T71" fmla="*/ 631 h 703"/>
                  <a:gd name="T72" fmla="*/ 321 w 637"/>
                  <a:gd name="T73" fmla="*/ 613 h 703"/>
                  <a:gd name="T74" fmla="*/ 326 w 637"/>
                  <a:gd name="T75" fmla="*/ 601 h 703"/>
                  <a:gd name="T76" fmla="*/ 331 w 637"/>
                  <a:gd name="T77" fmla="*/ 589 h 703"/>
                  <a:gd name="T78" fmla="*/ 336 w 637"/>
                  <a:gd name="T79" fmla="*/ 575 h 703"/>
                  <a:gd name="T80" fmla="*/ 345 w 637"/>
                  <a:gd name="T81" fmla="*/ 561 h 703"/>
                  <a:gd name="T82" fmla="*/ 350 w 637"/>
                  <a:gd name="T83" fmla="*/ 546 h 703"/>
                  <a:gd name="T84" fmla="*/ 359 w 637"/>
                  <a:gd name="T85" fmla="*/ 531 h 703"/>
                  <a:gd name="T86" fmla="*/ 367 w 637"/>
                  <a:gd name="T87" fmla="*/ 515 h 703"/>
                  <a:gd name="T88" fmla="*/ 376 w 637"/>
                  <a:gd name="T89" fmla="*/ 498 h 703"/>
                  <a:gd name="T90" fmla="*/ 384 w 637"/>
                  <a:gd name="T91" fmla="*/ 479 h 703"/>
                  <a:gd name="T92" fmla="*/ 393 w 637"/>
                  <a:gd name="T93" fmla="*/ 461 h 703"/>
                  <a:gd name="T94" fmla="*/ 403 w 637"/>
                  <a:gd name="T95" fmla="*/ 442 h 703"/>
                  <a:gd name="T96" fmla="*/ 415 w 637"/>
                  <a:gd name="T97" fmla="*/ 423 h 703"/>
                  <a:gd name="T98" fmla="*/ 425 w 637"/>
                  <a:gd name="T99" fmla="*/ 404 h 703"/>
                  <a:gd name="T100" fmla="*/ 435 w 637"/>
                  <a:gd name="T101" fmla="*/ 384 h 703"/>
                  <a:gd name="T102" fmla="*/ 447 w 637"/>
                  <a:gd name="T103" fmla="*/ 363 h 703"/>
                  <a:gd name="T104" fmla="*/ 461 w 637"/>
                  <a:gd name="T105" fmla="*/ 343 h 703"/>
                  <a:gd name="T106" fmla="*/ 475 w 637"/>
                  <a:gd name="T107" fmla="*/ 322 h 703"/>
                  <a:gd name="T108" fmla="*/ 488 w 637"/>
                  <a:gd name="T109" fmla="*/ 302 h 703"/>
                  <a:gd name="T110" fmla="*/ 502 w 637"/>
                  <a:gd name="T111" fmla="*/ 281 h 703"/>
                  <a:gd name="T112" fmla="*/ 517 w 637"/>
                  <a:gd name="T113" fmla="*/ 261 h 703"/>
                  <a:gd name="T114" fmla="*/ 531 w 637"/>
                  <a:gd name="T115" fmla="*/ 240 h 703"/>
                  <a:gd name="T116" fmla="*/ 548 w 637"/>
                  <a:gd name="T117" fmla="*/ 220 h 703"/>
                  <a:gd name="T118" fmla="*/ 563 w 637"/>
                  <a:gd name="T119" fmla="*/ 199 h 703"/>
                  <a:gd name="T120" fmla="*/ 582 w 637"/>
                  <a:gd name="T121" fmla="*/ 181 h 703"/>
                  <a:gd name="T122" fmla="*/ 248 w 637"/>
                  <a:gd name="T123"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7" h="703">
                    <a:moveTo>
                      <a:pt x="248" y="0"/>
                    </a:moveTo>
                    <a:lnTo>
                      <a:pt x="637" y="169"/>
                    </a:lnTo>
                    <a:lnTo>
                      <a:pt x="635" y="169"/>
                    </a:lnTo>
                    <a:lnTo>
                      <a:pt x="633" y="172"/>
                    </a:lnTo>
                    <a:lnTo>
                      <a:pt x="628" y="177"/>
                    </a:lnTo>
                    <a:lnTo>
                      <a:pt x="623" y="184"/>
                    </a:lnTo>
                    <a:lnTo>
                      <a:pt x="620" y="186"/>
                    </a:lnTo>
                    <a:lnTo>
                      <a:pt x="618" y="191"/>
                    </a:lnTo>
                    <a:lnTo>
                      <a:pt x="613" y="196"/>
                    </a:lnTo>
                    <a:lnTo>
                      <a:pt x="610" y="201"/>
                    </a:lnTo>
                    <a:lnTo>
                      <a:pt x="604" y="208"/>
                    </a:lnTo>
                    <a:lnTo>
                      <a:pt x="601" y="213"/>
                    </a:lnTo>
                    <a:lnTo>
                      <a:pt x="596" y="220"/>
                    </a:lnTo>
                    <a:lnTo>
                      <a:pt x="592" y="227"/>
                    </a:lnTo>
                    <a:lnTo>
                      <a:pt x="587" y="232"/>
                    </a:lnTo>
                    <a:lnTo>
                      <a:pt x="582" y="240"/>
                    </a:lnTo>
                    <a:lnTo>
                      <a:pt x="575" y="247"/>
                    </a:lnTo>
                    <a:lnTo>
                      <a:pt x="570" y="256"/>
                    </a:lnTo>
                    <a:lnTo>
                      <a:pt x="563" y="263"/>
                    </a:lnTo>
                    <a:lnTo>
                      <a:pt x="558" y="271"/>
                    </a:lnTo>
                    <a:lnTo>
                      <a:pt x="552" y="280"/>
                    </a:lnTo>
                    <a:lnTo>
                      <a:pt x="546" y="290"/>
                    </a:lnTo>
                    <a:lnTo>
                      <a:pt x="540" y="297"/>
                    </a:lnTo>
                    <a:lnTo>
                      <a:pt x="534" y="307"/>
                    </a:lnTo>
                    <a:lnTo>
                      <a:pt x="526" y="316"/>
                    </a:lnTo>
                    <a:lnTo>
                      <a:pt x="521" y="327"/>
                    </a:lnTo>
                    <a:lnTo>
                      <a:pt x="514" y="336"/>
                    </a:lnTo>
                    <a:lnTo>
                      <a:pt x="507" y="346"/>
                    </a:lnTo>
                    <a:lnTo>
                      <a:pt x="500" y="357"/>
                    </a:lnTo>
                    <a:lnTo>
                      <a:pt x="495" y="367"/>
                    </a:lnTo>
                    <a:lnTo>
                      <a:pt x="488" y="377"/>
                    </a:lnTo>
                    <a:lnTo>
                      <a:pt x="482" y="387"/>
                    </a:lnTo>
                    <a:lnTo>
                      <a:pt x="475" y="398"/>
                    </a:lnTo>
                    <a:lnTo>
                      <a:pt x="468" y="408"/>
                    </a:lnTo>
                    <a:lnTo>
                      <a:pt x="459" y="418"/>
                    </a:lnTo>
                    <a:lnTo>
                      <a:pt x="454" y="430"/>
                    </a:lnTo>
                    <a:lnTo>
                      <a:pt x="447" y="440"/>
                    </a:lnTo>
                    <a:lnTo>
                      <a:pt x="442" y="452"/>
                    </a:lnTo>
                    <a:lnTo>
                      <a:pt x="434" y="461"/>
                    </a:lnTo>
                    <a:lnTo>
                      <a:pt x="429" y="473"/>
                    </a:lnTo>
                    <a:lnTo>
                      <a:pt x="422" y="483"/>
                    </a:lnTo>
                    <a:lnTo>
                      <a:pt x="417" y="495"/>
                    </a:lnTo>
                    <a:lnTo>
                      <a:pt x="410" y="505"/>
                    </a:lnTo>
                    <a:lnTo>
                      <a:pt x="405" y="517"/>
                    </a:lnTo>
                    <a:lnTo>
                      <a:pt x="398" y="527"/>
                    </a:lnTo>
                    <a:lnTo>
                      <a:pt x="394" y="539"/>
                    </a:lnTo>
                    <a:lnTo>
                      <a:pt x="388" y="550"/>
                    </a:lnTo>
                    <a:lnTo>
                      <a:pt x="383" y="560"/>
                    </a:lnTo>
                    <a:lnTo>
                      <a:pt x="377" y="570"/>
                    </a:lnTo>
                    <a:lnTo>
                      <a:pt x="374" y="579"/>
                    </a:lnTo>
                    <a:lnTo>
                      <a:pt x="369" y="589"/>
                    </a:lnTo>
                    <a:lnTo>
                      <a:pt x="364" y="599"/>
                    </a:lnTo>
                    <a:lnTo>
                      <a:pt x="360" y="609"/>
                    </a:lnTo>
                    <a:lnTo>
                      <a:pt x="359" y="620"/>
                    </a:lnTo>
                    <a:lnTo>
                      <a:pt x="355" y="628"/>
                    </a:lnTo>
                    <a:lnTo>
                      <a:pt x="350" y="637"/>
                    </a:lnTo>
                    <a:lnTo>
                      <a:pt x="348" y="647"/>
                    </a:lnTo>
                    <a:lnTo>
                      <a:pt x="347" y="655"/>
                    </a:lnTo>
                    <a:lnTo>
                      <a:pt x="343" y="664"/>
                    </a:lnTo>
                    <a:lnTo>
                      <a:pt x="343" y="672"/>
                    </a:lnTo>
                    <a:lnTo>
                      <a:pt x="340" y="681"/>
                    </a:lnTo>
                    <a:lnTo>
                      <a:pt x="340" y="690"/>
                    </a:lnTo>
                    <a:lnTo>
                      <a:pt x="314" y="703"/>
                    </a:lnTo>
                    <a:lnTo>
                      <a:pt x="0" y="544"/>
                    </a:lnTo>
                    <a:lnTo>
                      <a:pt x="39" y="527"/>
                    </a:lnTo>
                    <a:lnTo>
                      <a:pt x="304" y="659"/>
                    </a:lnTo>
                    <a:lnTo>
                      <a:pt x="304" y="657"/>
                    </a:lnTo>
                    <a:lnTo>
                      <a:pt x="304" y="655"/>
                    </a:lnTo>
                    <a:lnTo>
                      <a:pt x="304" y="650"/>
                    </a:lnTo>
                    <a:lnTo>
                      <a:pt x="307" y="645"/>
                    </a:lnTo>
                    <a:lnTo>
                      <a:pt x="309" y="638"/>
                    </a:lnTo>
                    <a:lnTo>
                      <a:pt x="313" y="631"/>
                    </a:lnTo>
                    <a:lnTo>
                      <a:pt x="316" y="621"/>
                    </a:lnTo>
                    <a:lnTo>
                      <a:pt x="321" y="613"/>
                    </a:lnTo>
                    <a:lnTo>
                      <a:pt x="323" y="606"/>
                    </a:lnTo>
                    <a:lnTo>
                      <a:pt x="326" y="601"/>
                    </a:lnTo>
                    <a:lnTo>
                      <a:pt x="328" y="594"/>
                    </a:lnTo>
                    <a:lnTo>
                      <a:pt x="331" y="589"/>
                    </a:lnTo>
                    <a:lnTo>
                      <a:pt x="335" y="580"/>
                    </a:lnTo>
                    <a:lnTo>
                      <a:pt x="336" y="575"/>
                    </a:lnTo>
                    <a:lnTo>
                      <a:pt x="340" y="568"/>
                    </a:lnTo>
                    <a:lnTo>
                      <a:pt x="345" y="561"/>
                    </a:lnTo>
                    <a:lnTo>
                      <a:pt x="347" y="553"/>
                    </a:lnTo>
                    <a:lnTo>
                      <a:pt x="350" y="546"/>
                    </a:lnTo>
                    <a:lnTo>
                      <a:pt x="354" y="539"/>
                    </a:lnTo>
                    <a:lnTo>
                      <a:pt x="359" y="531"/>
                    </a:lnTo>
                    <a:lnTo>
                      <a:pt x="362" y="524"/>
                    </a:lnTo>
                    <a:lnTo>
                      <a:pt x="367" y="515"/>
                    </a:lnTo>
                    <a:lnTo>
                      <a:pt x="371" y="507"/>
                    </a:lnTo>
                    <a:lnTo>
                      <a:pt x="376" y="498"/>
                    </a:lnTo>
                    <a:lnTo>
                      <a:pt x="379" y="488"/>
                    </a:lnTo>
                    <a:lnTo>
                      <a:pt x="384" y="479"/>
                    </a:lnTo>
                    <a:lnTo>
                      <a:pt x="388" y="469"/>
                    </a:lnTo>
                    <a:lnTo>
                      <a:pt x="393" y="461"/>
                    </a:lnTo>
                    <a:lnTo>
                      <a:pt x="398" y="452"/>
                    </a:lnTo>
                    <a:lnTo>
                      <a:pt x="403" y="442"/>
                    </a:lnTo>
                    <a:lnTo>
                      <a:pt x="408" y="433"/>
                    </a:lnTo>
                    <a:lnTo>
                      <a:pt x="415" y="423"/>
                    </a:lnTo>
                    <a:lnTo>
                      <a:pt x="420" y="413"/>
                    </a:lnTo>
                    <a:lnTo>
                      <a:pt x="425" y="404"/>
                    </a:lnTo>
                    <a:lnTo>
                      <a:pt x="430" y="392"/>
                    </a:lnTo>
                    <a:lnTo>
                      <a:pt x="435" y="384"/>
                    </a:lnTo>
                    <a:lnTo>
                      <a:pt x="442" y="374"/>
                    </a:lnTo>
                    <a:lnTo>
                      <a:pt x="447" y="363"/>
                    </a:lnTo>
                    <a:lnTo>
                      <a:pt x="454" y="353"/>
                    </a:lnTo>
                    <a:lnTo>
                      <a:pt x="461" y="343"/>
                    </a:lnTo>
                    <a:lnTo>
                      <a:pt x="468" y="333"/>
                    </a:lnTo>
                    <a:lnTo>
                      <a:pt x="475" y="322"/>
                    </a:lnTo>
                    <a:lnTo>
                      <a:pt x="482" y="312"/>
                    </a:lnTo>
                    <a:lnTo>
                      <a:pt x="488" y="302"/>
                    </a:lnTo>
                    <a:lnTo>
                      <a:pt x="495" y="292"/>
                    </a:lnTo>
                    <a:lnTo>
                      <a:pt x="502" y="281"/>
                    </a:lnTo>
                    <a:lnTo>
                      <a:pt x="509" y="271"/>
                    </a:lnTo>
                    <a:lnTo>
                      <a:pt x="517" y="261"/>
                    </a:lnTo>
                    <a:lnTo>
                      <a:pt x="524" y="249"/>
                    </a:lnTo>
                    <a:lnTo>
                      <a:pt x="531" y="240"/>
                    </a:lnTo>
                    <a:lnTo>
                      <a:pt x="540" y="230"/>
                    </a:lnTo>
                    <a:lnTo>
                      <a:pt x="548" y="220"/>
                    </a:lnTo>
                    <a:lnTo>
                      <a:pt x="555" y="210"/>
                    </a:lnTo>
                    <a:lnTo>
                      <a:pt x="563" y="199"/>
                    </a:lnTo>
                    <a:lnTo>
                      <a:pt x="572" y="189"/>
                    </a:lnTo>
                    <a:lnTo>
                      <a:pt x="582" y="181"/>
                    </a:lnTo>
                    <a:lnTo>
                      <a:pt x="255" y="35"/>
                    </a:lnTo>
                    <a:lnTo>
                      <a:pt x="248"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239"/>
              <p:cNvSpPr>
                <a:spLocks/>
              </p:cNvSpPr>
              <p:nvPr/>
            </p:nvSpPr>
            <p:spPr bwMode="auto">
              <a:xfrm>
                <a:off x="3896" y="2244"/>
                <a:ext cx="83" cy="155"/>
              </a:xfrm>
              <a:custGeom>
                <a:avLst/>
                <a:gdLst>
                  <a:gd name="T0" fmla="*/ 268 w 275"/>
                  <a:gd name="T1" fmla="*/ 37 h 550"/>
                  <a:gd name="T2" fmla="*/ 251 w 275"/>
                  <a:gd name="T3" fmla="*/ 52 h 550"/>
                  <a:gd name="T4" fmla="*/ 236 w 275"/>
                  <a:gd name="T5" fmla="*/ 68 h 550"/>
                  <a:gd name="T6" fmla="*/ 217 w 275"/>
                  <a:gd name="T7" fmla="*/ 87 h 550"/>
                  <a:gd name="T8" fmla="*/ 198 w 275"/>
                  <a:gd name="T9" fmla="*/ 111 h 550"/>
                  <a:gd name="T10" fmla="*/ 179 w 275"/>
                  <a:gd name="T11" fmla="*/ 134 h 550"/>
                  <a:gd name="T12" fmla="*/ 169 w 275"/>
                  <a:gd name="T13" fmla="*/ 150 h 550"/>
                  <a:gd name="T14" fmla="*/ 159 w 275"/>
                  <a:gd name="T15" fmla="*/ 167 h 550"/>
                  <a:gd name="T16" fmla="*/ 147 w 275"/>
                  <a:gd name="T17" fmla="*/ 184 h 550"/>
                  <a:gd name="T18" fmla="*/ 138 w 275"/>
                  <a:gd name="T19" fmla="*/ 203 h 550"/>
                  <a:gd name="T20" fmla="*/ 128 w 275"/>
                  <a:gd name="T21" fmla="*/ 223 h 550"/>
                  <a:gd name="T22" fmla="*/ 116 w 275"/>
                  <a:gd name="T23" fmla="*/ 244 h 550"/>
                  <a:gd name="T24" fmla="*/ 108 w 275"/>
                  <a:gd name="T25" fmla="*/ 268 h 550"/>
                  <a:gd name="T26" fmla="*/ 99 w 275"/>
                  <a:gd name="T27" fmla="*/ 292 h 550"/>
                  <a:gd name="T28" fmla="*/ 91 w 275"/>
                  <a:gd name="T29" fmla="*/ 316 h 550"/>
                  <a:gd name="T30" fmla="*/ 84 w 275"/>
                  <a:gd name="T31" fmla="*/ 336 h 550"/>
                  <a:gd name="T32" fmla="*/ 75 w 275"/>
                  <a:gd name="T33" fmla="*/ 358 h 550"/>
                  <a:gd name="T34" fmla="*/ 70 w 275"/>
                  <a:gd name="T35" fmla="*/ 377 h 550"/>
                  <a:gd name="T36" fmla="*/ 67 w 275"/>
                  <a:gd name="T37" fmla="*/ 398 h 550"/>
                  <a:gd name="T38" fmla="*/ 62 w 275"/>
                  <a:gd name="T39" fmla="*/ 413 h 550"/>
                  <a:gd name="T40" fmla="*/ 58 w 275"/>
                  <a:gd name="T41" fmla="*/ 432 h 550"/>
                  <a:gd name="T42" fmla="*/ 53 w 275"/>
                  <a:gd name="T43" fmla="*/ 452 h 550"/>
                  <a:gd name="T44" fmla="*/ 50 w 275"/>
                  <a:gd name="T45" fmla="*/ 481 h 550"/>
                  <a:gd name="T46" fmla="*/ 46 w 275"/>
                  <a:gd name="T47" fmla="*/ 503 h 550"/>
                  <a:gd name="T48" fmla="*/ 46 w 275"/>
                  <a:gd name="T49" fmla="*/ 522 h 550"/>
                  <a:gd name="T50" fmla="*/ 46 w 275"/>
                  <a:gd name="T51" fmla="*/ 539 h 550"/>
                  <a:gd name="T52" fmla="*/ 46 w 275"/>
                  <a:gd name="T53" fmla="*/ 550 h 550"/>
                  <a:gd name="T54" fmla="*/ 0 w 275"/>
                  <a:gd name="T55" fmla="*/ 539 h 550"/>
                  <a:gd name="T56" fmla="*/ 0 w 275"/>
                  <a:gd name="T57" fmla="*/ 526 h 550"/>
                  <a:gd name="T58" fmla="*/ 0 w 275"/>
                  <a:gd name="T59" fmla="*/ 512 h 550"/>
                  <a:gd name="T60" fmla="*/ 2 w 275"/>
                  <a:gd name="T61" fmla="*/ 493 h 550"/>
                  <a:gd name="T62" fmla="*/ 5 w 275"/>
                  <a:gd name="T63" fmla="*/ 471 h 550"/>
                  <a:gd name="T64" fmla="*/ 10 w 275"/>
                  <a:gd name="T65" fmla="*/ 445 h 550"/>
                  <a:gd name="T66" fmla="*/ 17 w 275"/>
                  <a:gd name="T67" fmla="*/ 418 h 550"/>
                  <a:gd name="T68" fmla="*/ 21 w 275"/>
                  <a:gd name="T69" fmla="*/ 401 h 550"/>
                  <a:gd name="T70" fmla="*/ 24 w 275"/>
                  <a:gd name="T71" fmla="*/ 384 h 550"/>
                  <a:gd name="T72" fmla="*/ 29 w 275"/>
                  <a:gd name="T73" fmla="*/ 365 h 550"/>
                  <a:gd name="T74" fmla="*/ 36 w 275"/>
                  <a:gd name="T75" fmla="*/ 348 h 550"/>
                  <a:gd name="T76" fmla="*/ 41 w 275"/>
                  <a:gd name="T77" fmla="*/ 327 h 550"/>
                  <a:gd name="T78" fmla="*/ 48 w 275"/>
                  <a:gd name="T79" fmla="*/ 309 h 550"/>
                  <a:gd name="T80" fmla="*/ 55 w 275"/>
                  <a:gd name="T81" fmla="*/ 288 h 550"/>
                  <a:gd name="T82" fmla="*/ 62 w 275"/>
                  <a:gd name="T83" fmla="*/ 269 h 550"/>
                  <a:gd name="T84" fmla="*/ 68 w 275"/>
                  <a:gd name="T85" fmla="*/ 252 h 550"/>
                  <a:gd name="T86" fmla="*/ 75 w 275"/>
                  <a:gd name="T87" fmla="*/ 235 h 550"/>
                  <a:gd name="T88" fmla="*/ 84 w 275"/>
                  <a:gd name="T89" fmla="*/ 218 h 550"/>
                  <a:gd name="T90" fmla="*/ 92 w 275"/>
                  <a:gd name="T91" fmla="*/ 201 h 550"/>
                  <a:gd name="T92" fmla="*/ 99 w 275"/>
                  <a:gd name="T93" fmla="*/ 186 h 550"/>
                  <a:gd name="T94" fmla="*/ 108 w 275"/>
                  <a:gd name="T95" fmla="*/ 170 h 550"/>
                  <a:gd name="T96" fmla="*/ 120 w 275"/>
                  <a:gd name="T97" fmla="*/ 150 h 550"/>
                  <a:gd name="T98" fmla="*/ 137 w 275"/>
                  <a:gd name="T99" fmla="*/ 123 h 550"/>
                  <a:gd name="T100" fmla="*/ 156 w 275"/>
                  <a:gd name="T101" fmla="*/ 95 h 550"/>
                  <a:gd name="T102" fmla="*/ 178 w 275"/>
                  <a:gd name="T103" fmla="*/ 70 h 550"/>
                  <a:gd name="T104" fmla="*/ 202 w 275"/>
                  <a:gd name="T105" fmla="*/ 42 h 550"/>
                  <a:gd name="T106" fmla="*/ 227 w 275"/>
                  <a:gd name="T107" fmla="*/ 17 h 550"/>
                  <a:gd name="T108" fmla="*/ 243 w 275"/>
                  <a:gd name="T109" fmla="*/ 3 h 550"/>
                  <a:gd name="T110" fmla="*/ 275 w 275"/>
                  <a:gd name="T111" fmla="*/ 3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5" h="550">
                    <a:moveTo>
                      <a:pt x="275" y="35"/>
                    </a:moveTo>
                    <a:lnTo>
                      <a:pt x="273" y="35"/>
                    </a:lnTo>
                    <a:lnTo>
                      <a:pt x="268" y="37"/>
                    </a:lnTo>
                    <a:lnTo>
                      <a:pt x="263" y="42"/>
                    </a:lnTo>
                    <a:lnTo>
                      <a:pt x="256" y="51"/>
                    </a:lnTo>
                    <a:lnTo>
                      <a:pt x="251" y="52"/>
                    </a:lnTo>
                    <a:lnTo>
                      <a:pt x="246" y="58"/>
                    </a:lnTo>
                    <a:lnTo>
                      <a:pt x="241" y="63"/>
                    </a:lnTo>
                    <a:lnTo>
                      <a:pt x="236" y="68"/>
                    </a:lnTo>
                    <a:lnTo>
                      <a:pt x="229" y="75"/>
                    </a:lnTo>
                    <a:lnTo>
                      <a:pt x="224" y="80"/>
                    </a:lnTo>
                    <a:lnTo>
                      <a:pt x="217" y="87"/>
                    </a:lnTo>
                    <a:lnTo>
                      <a:pt x="212" y="95"/>
                    </a:lnTo>
                    <a:lnTo>
                      <a:pt x="205" y="102"/>
                    </a:lnTo>
                    <a:lnTo>
                      <a:pt x="198" y="111"/>
                    </a:lnTo>
                    <a:lnTo>
                      <a:pt x="191" y="119"/>
                    </a:lnTo>
                    <a:lnTo>
                      <a:pt x="185" y="129"/>
                    </a:lnTo>
                    <a:lnTo>
                      <a:pt x="179" y="134"/>
                    </a:lnTo>
                    <a:lnTo>
                      <a:pt x="178" y="138"/>
                    </a:lnTo>
                    <a:lnTo>
                      <a:pt x="173" y="143"/>
                    </a:lnTo>
                    <a:lnTo>
                      <a:pt x="169" y="150"/>
                    </a:lnTo>
                    <a:lnTo>
                      <a:pt x="166" y="155"/>
                    </a:lnTo>
                    <a:lnTo>
                      <a:pt x="162" y="160"/>
                    </a:lnTo>
                    <a:lnTo>
                      <a:pt x="159" y="167"/>
                    </a:lnTo>
                    <a:lnTo>
                      <a:pt x="156" y="174"/>
                    </a:lnTo>
                    <a:lnTo>
                      <a:pt x="152" y="179"/>
                    </a:lnTo>
                    <a:lnTo>
                      <a:pt x="147" y="184"/>
                    </a:lnTo>
                    <a:lnTo>
                      <a:pt x="144" y="191"/>
                    </a:lnTo>
                    <a:lnTo>
                      <a:pt x="142" y="198"/>
                    </a:lnTo>
                    <a:lnTo>
                      <a:pt x="138" y="203"/>
                    </a:lnTo>
                    <a:lnTo>
                      <a:pt x="133" y="210"/>
                    </a:lnTo>
                    <a:lnTo>
                      <a:pt x="130" y="216"/>
                    </a:lnTo>
                    <a:lnTo>
                      <a:pt x="128" y="223"/>
                    </a:lnTo>
                    <a:lnTo>
                      <a:pt x="123" y="230"/>
                    </a:lnTo>
                    <a:lnTo>
                      <a:pt x="120" y="237"/>
                    </a:lnTo>
                    <a:lnTo>
                      <a:pt x="116" y="244"/>
                    </a:lnTo>
                    <a:lnTo>
                      <a:pt x="113" y="252"/>
                    </a:lnTo>
                    <a:lnTo>
                      <a:pt x="111" y="259"/>
                    </a:lnTo>
                    <a:lnTo>
                      <a:pt x="108" y="268"/>
                    </a:lnTo>
                    <a:lnTo>
                      <a:pt x="106" y="276"/>
                    </a:lnTo>
                    <a:lnTo>
                      <a:pt x="103" y="285"/>
                    </a:lnTo>
                    <a:lnTo>
                      <a:pt x="99" y="292"/>
                    </a:lnTo>
                    <a:lnTo>
                      <a:pt x="96" y="300"/>
                    </a:lnTo>
                    <a:lnTo>
                      <a:pt x="94" y="307"/>
                    </a:lnTo>
                    <a:lnTo>
                      <a:pt x="91" y="316"/>
                    </a:lnTo>
                    <a:lnTo>
                      <a:pt x="87" y="321"/>
                    </a:lnTo>
                    <a:lnTo>
                      <a:pt x="86" y="329"/>
                    </a:lnTo>
                    <a:lnTo>
                      <a:pt x="84" y="336"/>
                    </a:lnTo>
                    <a:lnTo>
                      <a:pt x="82" y="345"/>
                    </a:lnTo>
                    <a:lnTo>
                      <a:pt x="79" y="351"/>
                    </a:lnTo>
                    <a:lnTo>
                      <a:pt x="75" y="358"/>
                    </a:lnTo>
                    <a:lnTo>
                      <a:pt x="74" y="363"/>
                    </a:lnTo>
                    <a:lnTo>
                      <a:pt x="72" y="372"/>
                    </a:lnTo>
                    <a:lnTo>
                      <a:pt x="70" y="377"/>
                    </a:lnTo>
                    <a:lnTo>
                      <a:pt x="70" y="384"/>
                    </a:lnTo>
                    <a:lnTo>
                      <a:pt x="68" y="389"/>
                    </a:lnTo>
                    <a:lnTo>
                      <a:pt x="67" y="398"/>
                    </a:lnTo>
                    <a:lnTo>
                      <a:pt x="63" y="403"/>
                    </a:lnTo>
                    <a:lnTo>
                      <a:pt x="63" y="408"/>
                    </a:lnTo>
                    <a:lnTo>
                      <a:pt x="62" y="413"/>
                    </a:lnTo>
                    <a:lnTo>
                      <a:pt x="60" y="420"/>
                    </a:lnTo>
                    <a:lnTo>
                      <a:pt x="58" y="425"/>
                    </a:lnTo>
                    <a:lnTo>
                      <a:pt x="58" y="432"/>
                    </a:lnTo>
                    <a:lnTo>
                      <a:pt x="57" y="437"/>
                    </a:lnTo>
                    <a:lnTo>
                      <a:pt x="57" y="442"/>
                    </a:lnTo>
                    <a:lnTo>
                      <a:pt x="53" y="452"/>
                    </a:lnTo>
                    <a:lnTo>
                      <a:pt x="51" y="461"/>
                    </a:lnTo>
                    <a:lnTo>
                      <a:pt x="50" y="471"/>
                    </a:lnTo>
                    <a:lnTo>
                      <a:pt x="50" y="481"/>
                    </a:lnTo>
                    <a:lnTo>
                      <a:pt x="48" y="488"/>
                    </a:lnTo>
                    <a:lnTo>
                      <a:pt x="48" y="495"/>
                    </a:lnTo>
                    <a:lnTo>
                      <a:pt x="46" y="503"/>
                    </a:lnTo>
                    <a:lnTo>
                      <a:pt x="46" y="510"/>
                    </a:lnTo>
                    <a:lnTo>
                      <a:pt x="46" y="515"/>
                    </a:lnTo>
                    <a:lnTo>
                      <a:pt x="46" y="522"/>
                    </a:lnTo>
                    <a:lnTo>
                      <a:pt x="46" y="526"/>
                    </a:lnTo>
                    <a:lnTo>
                      <a:pt x="46" y="531"/>
                    </a:lnTo>
                    <a:lnTo>
                      <a:pt x="46" y="539"/>
                    </a:lnTo>
                    <a:lnTo>
                      <a:pt x="46" y="544"/>
                    </a:lnTo>
                    <a:lnTo>
                      <a:pt x="46" y="548"/>
                    </a:lnTo>
                    <a:lnTo>
                      <a:pt x="46" y="550"/>
                    </a:lnTo>
                    <a:lnTo>
                      <a:pt x="0" y="544"/>
                    </a:lnTo>
                    <a:lnTo>
                      <a:pt x="0" y="543"/>
                    </a:lnTo>
                    <a:lnTo>
                      <a:pt x="0" y="539"/>
                    </a:lnTo>
                    <a:lnTo>
                      <a:pt x="0" y="536"/>
                    </a:lnTo>
                    <a:lnTo>
                      <a:pt x="0" y="529"/>
                    </a:lnTo>
                    <a:lnTo>
                      <a:pt x="0" y="526"/>
                    </a:lnTo>
                    <a:lnTo>
                      <a:pt x="0" y="522"/>
                    </a:lnTo>
                    <a:lnTo>
                      <a:pt x="0" y="515"/>
                    </a:lnTo>
                    <a:lnTo>
                      <a:pt x="0" y="512"/>
                    </a:lnTo>
                    <a:lnTo>
                      <a:pt x="0" y="505"/>
                    </a:lnTo>
                    <a:lnTo>
                      <a:pt x="2" y="500"/>
                    </a:lnTo>
                    <a:lnTo>
                      <a:pt x="2" y="493"/>
                    </a:lnTo>
                    <a:lnTo>
                      <a:pt x="4" y="488"/>
                    </a:lnTo>
                    <a:lnTo>
                      <a:pt x="4" y="479"/>
                    </a:lnTo>
                    <a:lnTo>
                      <a:pt x="5" y="471"/>
                    </a:lnTo>
                    <a:lnTo>
                      <a:pt x="7" y="462"/>
                    </a:lnTo>
                    <a:lnTo>
                      <a:pt x="9" y="456"/>
                    </a:lnTo>
                    <a:lnTo>
                      <a:pt x="10" y="445"/>
                    </a:lnTo>
                    <a:lnTo>
                      <a:pt x="12" y="437"/>
                    </a:lnTo>
                    <a:lnTo>
                      <a:pt x="14" y="427"/>
                    </a:lnTo>
                    <a:lnTo>
                      <a:pt x="17" y="418"/>
                    </a:lnTo>
                    <a:lnTo>
                      <a:pt x="17" y="411"/>
                    </a:lnTo>
                    <a:lnTo>
                      <a:pt x="19" y="406"/>
                    </a:lnTo>
                    <a:lnTo>
                      <a:pt x="21" y="401"/>
                    </a:lnTo>
                    <a:lnTo>
                      <a:pt x="22" y="396"/>
                    </a:lnTo>
                    <a:lnTo>
                      <a:pt x="22" y="389"/>
                    </a:lnTo>
                    <a:lnTo>
                      <a:pt x="24" y="384"/>
                    </a:lnTo>
                    <a:lnTo>
                      <a:pt x="26" y="377"/>
                    </a:lnTo>
                    <a:lnTo>
                      <a:pt x="28" y="372"/>
                    </a:lnTo>
                    <a:lnTo>
                      <a:pt x="29" y="365"/>
                    </a:lnTo>
                    <a:lnTo>
                      <a:pt x="31" y="360"/>
                    </a:lnTo>
                    <a:lnTo>
                      <a:pt x="33" y="353"/>
                    </a:lnTo>
                    <a:lnTo>
                      <a:pt x="36" y="348"/>
                    </a:lnTo>
                    <a:lnTo>
                      <a:pt x="38" y="341"/>
                    </a:lnTo>
                    <a:lnTo>
                      <a:pt x="39" y="334"/>
                    </a:lnTo>
                    <a:lnTo>
                      <a:pt x="41" y="327"/>
                    </a:lnTo>
                    <a:lnTo>
                      <a:pt x="45" y="322"/>
                    </a:lnTo>
                    <a:lnTo>
                      <a:pt x="46" y="316"/>
                    </a:lnTo>
                    <a:lnTo>
                      <a:pt x="48" y="309"/>
                    </a:lnTo>
                    <a:lnTo>
                      <a:pt x="50" y="302"/>
                    </a:lnTo>
                    <a:lnTo>
                      <a:pt x="53" y="295"/>
                    </a:lnTo>
                    <a:lnTo>
                      <a:pt x="55" y="288"/>
                    </a:lnTo>
                    <a:lnTo>
                      <a:pt x="58" y="281"/>
                    </a:lnTo>
                    <a:lnTo>
                      <a:pt x="60" y="276"/>
                    </a:lnTo>
                    <a:lnTo>
                      <a:pt x="62" y="269"/>
                    </a:lnTo>
                    <a:lnTo>
                      <a:pt x="63" y="264"/>
                    </a:lnTo>
                    <a:lnTo>
                      <a:pt x="67" y="257"/>
                    </a:lnTo>
                    <a:lnTo>
                      <a:pt x="68" y="252"/>
                    </a:lnTo>
                    <a:lnTo>
                      <a:pt x="72" y="245"/>
                    </a:lnTo>
                    <a:lnTo>
                      <a:pt x="74" y="240"/>
                    </a:lnTo>
                    <a:lnTo>
                      <a:pt x="75" y="235"/>
                    </a:lnTo>
                    <a:lnTo>
                      <a:pt x="79" y="230"/>
                    </a:lnTo>
                    <a:lnTo>
                      <a:pt x="82" y="223"/>
                    </a:lnTo>
                    <a:lnTo>
                      <a:pt x="84" y="218"/>
                    </a:lnTo>
                    <a:lnTo>
                      <a:pt x="86" y="211"/>
                    </a:lnTo>
                    <a:lnTo>
                      <a:pt x="89" y="206"/>
                    </a:lnTo>
                    <a:lnTo>
                      <a:pt x="92" y="201"/>
                    </a:lnTo>
                    <a:lnTo>
                      <a:pt x="94" y="196"/>
                    </a:lnTo>
                    <a:lnTo>
                      <a:pt x="96" y="191"/>
                    </a:lnTo>
                    <a:lnTo>
                      <a:pt x="99" y="186"/>
                    </a:lnTo>
                    <a:lnTo>
                      <a:pt x="101" y="181"/>
                    </a:lnTo>
                    <a:lnTo>
                      <a:pt x="104" y="175"/>
                    </a:lnTo>
                    <a:lnTo>
                      <a:pt x="108" y="170"/>
                    </a:lnTo>
                    <a:lnTo>
                      <a:pt x="109" y="165"/>
                    </a:lnTo>
                    <a:lnTo>
                      <a:pt x="113" y="160"/>
                    </a:lnTo>
                    <a:lnTo>
                      <a:pt x="120" y="150"/>
                    </a:lnTo>
                    <a:lnTo>
                      <a:pt x="125" y="141"/>
                    </a:lnTo>
                    <a:lnTo>
                      <a:pt x="132" y="131"/>
                    </a:lnTo>
                    <a:lnTo>
                      <a:pt x="137" y="123"/>
                    </a:lnTo>
                    <a:lnTo>
                      <a:pt x="144" y="112"/>
                    </a:lnTo>
                    <a:lnTo>
                      <a:pt x="150" y="104"/>
                    </a:lnTo>
                    <a:lnTo>
                      <a:pt x="156" y="95"/>
                    </a:lnTo>
                    <a:lnTo>
                      <a:pt x="164" y="87"/>
                    </a:lnTo>
                    <a:lnTo>
                      <a:pt x="169" y="78"/>
                    </a:lnTo>
                    <a:lnTo>
                      <a:pt x="178" y="70"/>
                    </a:lnTo>
                    <a:lnTo>
                      <a:pt x="185" y="59"/>
                    </a:lnTo>
                    <a:lnTo>
                      <a:pt x="193" y="52"/>
                    </a:lnTo>
                    <a:lnTo>
                      <a:pt x="202" y="42"/>
                    </a:lnTo>
                    <a:lnTo>
                      <a:pt x="210" y="34"/>
                    </a:lnTo>
                    <a:lnTo>
                      <a:pt x="219" y="25"/>
                    </a:lnTo>
                    <a:lnTo>
                      <a:pt x="227" y="17"/>
                    </a:lnTo>
                    <a:lnTo>
                      <a:pt x="232" y="12"/>
                    </a:lnTo>
                    <a:lnTo>
                      <a:pt x="237" y="8"/>
                    </a:lnTo>
                    <a:lnTo>
                      <a:pt x="243" y="3"/>
                    </a:lnTo>
                    <a:lnTo>
                      <a:pt x="248" y="0"/>
                    </a:lnTo>
                    <a:lnTo>
                      <a:pt x="275" y="35"/>
                    </a:lnTo>
                    <a:lnTo>
                      <a:pt x="27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240"/>
              <p:cNvSpPr>
                <a:spLocks/>
              </p:cNvSpPr>
              <p:nvPr/>
            </p:nvSpPr>
            <p:spPr bwMode="auto">
              <a:xfrm>
                <a:off x="3782" y="2230"/>
                <a:ext cx="11" cy="22"/>
              </a:xfrm>
              <a:custGeom>
                <a:avLst/>
                <a:gdLst>
                  <a:gd name="T0" fmla="*/ 7 w 35"/>
                  <a:gd name="T1" fmla="*/ 0 h 79"/>
                  <a:gd name="T2" fmla="*/ 35 w 35"/>
                  <a:gd name="T3" fmla="*/ 10 h 79"/>
                  <a:gd name="T4" fmla="*/ 35 w 35"/>
                  <a:gd name="T5" fmla="*/ 12 h 79"/>
                  <a:gd name="T6" fmla="*/ 33 w 35"/>
                  <a:gd name="T7" fmla="*/ 15 h 79"/>
                  <a:gd name="T8" fmla="*/ 31 w 35"/>
                  <a:gd name="T9" fmla="*/ 21 h 79"/>
                  <a:gd name="T10" fmla="*/ 29 w 35"/>
                  <a:gd name="T11" fmla="*/ 27 h 79"/>
                  <a:gd name="T12" fmla="*/ 29 w 35"/>
                  <a:gd name="T13" fmla="*/ 36 h 79"/>
                  <a:gd name="T14" fmla="*/ 29 w 35"/>
                  <a:gd name="T15" fmla="*/ 46 h 79"/>
                  <a:gd name="T16" fmla="*/ 31 w 35"/>
                  <a:gd name="T17" fmla="*/ 55 h 79"/>
                  <a:gd name="T18" fmla="*/ 35 w 35"/>
                  <a:gd name="T19" fmla="*/ 63 h 79"/>
                  <a:gd name="T20" fmla="*/ 6 w 35"/>
                  <a:gd name="T21" fmla="*/ 79 h 79"/>
                  <a:gd name="T22" fmla="*/ 4 w 35"/>
                  <a:gd name="T23" fmla="*/ 77 h 79"/>
                  <a:gd name="T24" fmla="*/ 4 w 35"/>
                  <a:gd name="T25" fmla="*/ 75 h 79"/>
                  <a:gd name="T26" fmla="*/ 2 w 35"/>
                  <a:gd name="T27" fmla="*/ 72 h 79"/>
                  <a:gd name="T28" fmla="*/ 2 w 35"/>
                  <a:gd name="T29" fmla="*/ 67 h 79"/>
                  <a:gd name="T30" fmla="*/ 0 w 35"/>
                  <a:gd name="T31" fmla="*/ 60 h 79"/>
                  <a:gd name="T32" fmla="*/ 0 w 35"/>
                  <a:gd name="T33" fmla="*/ 53 h 79"/>
                  <a:gd name="T34" fmla="*/ 0 w 35"/>
                  <a:gd name="T35" fmla="*/ 44 h 79"/>
                  <a:gd name="T36" fmla="*/ 0 w 35"/>
                  <a:gd name="T37" fmla="*/ 36 h 79"/>
                  <a:gd name="T38" fmla="*/ 0 w 35"/>
                  <a:gd name="T39" fmla="*/ 27 h 79"/>
                  <a:gd name="T40" fmla="*/ 0 w 35"/>
                  <a:gd name="T41" fmla="*/ 21 h 79"/>
                  <a:gd name="T42" fmla="*/ 2 w 35"/>
                  <a:gd name="T43" fmla="*/ 14 h 79"/>
                  <a:gd name="T44" fmla="*/ 4 w 35"/>
                  <a:gd name="T45" fmla="*/ 10 h 79"/>
                  <a:gd name="T46" fmla="*/ 6 w 35"/>
                  <a:gd name="T47" fmla="*/ 2 h 79"/>
                  <a:gd name="T48" fmla="*/ 7 w 35"/>
                  <a:gd name="T49" fmla="*/ 0 h 79"/>
                  <a:gd name="T50" fmla="*/ 7 w 35"/>
                  <a:gd name="T5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79">
                    <a:moveTo>
                      <a:pt x="7" y="0"/>
                    </a:moveTo>
                    <a:lnTo>
                      <a:pt x="35" y="10"/>
                    </a:lnTo>
                    <a:lnTo>
                      <a:pt x="35" y="12"/>
                    </a:lnTo>
                    <a:lnTo>
                      <a:pt x="33" y="15"/>
                    </a:lnTo>
                    <a:lnTo>
                      <a:pt x="31" y="21"/>
                    </a:lnTo>
                    <a:lnTo>
                      <a:pt x="29" y="27"/>
                    </a:lnTo>
                    <a:lnTo>
                      <a:pt x="29" y="36"/>
                    </a:lnTo>
                    <a:lnTo>
                      <a:pt x="29" y="46"/>
                    </a:lnTo>
                    <a:lnTo>
                      <a:pt x="31" y="55"/>
                    </a:lnTo>
                    <a:lnTo>
                      <a:pt x="35" y="63"/>
                    </a:lnTo>
                    <a:lnTo>
                      <a:pt x="6" y="79"/>
                    </a:lnTo>
                    <a:lnTo>
                      <a:pt x="4" y="77"/>
                    </a:lnTo>
                    <a:lnTo>
                      <a:pt x="4" y="75"/>
                    </a:lnTo>
                    <a:lnTo>
                      <a:pt x="2" y="72"/>
                    </a:lnTo>
                    <a:lnTo>
                      <a:pt x="2" y="67"/>
                    </a:lnTo>
                    <a:lnTo>
                      <a:pt x="0" y="60"/>
                    </a:lnTo>
                    <a:lnTo>
                      <a:pt x="0" y="53"/>
                    </a:lnTo>
                    <a:lnTo>
                      <a:pt x="0" y="44"/>
                    </a:lnTo>
                    <a:lnTo>
                      <a:pt x="0" y="36"/>
                    </a:lnTo>
                    <a:lnTo>
                      <a:pt x="0" y="27"/>
                    </a:lnTo>
                    <a:lnTo>
                      <a:pt x="0" y="21"/>
                    </a:lnTo>
                    <a:lnTo>
                      <a:pt x="2" y="14"/>
                    </a:lnTo>
                    <a:lnTo>
                      <a:pt x="4" y="10"/>
                    </a:lnTo>
                    <a:lnTo>
                      <a:pt x="6" y="2"/>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241"/>
              <p:cNvSpPr>
                <a:spLocks/>
              </p:cNvSpPr>
              <p:nvPr/>
            </p:nvSpPr>
            <p:spPr bwMode="auto">
              <a:xfrm>
                <a:off x="3801" y="2202"/>
                <a:ext cx="20" cy="19"/>
              </a:xfrm>
              <a:custGeom>
                <a:avLst/>
                <a:gdLst>
                  <a:gd name="T0" fmla="*/ 0 w 67"/>
                  <a:gd name="T1" fmla="*/ 67 h 67"/>
                  <a:gd name="T2" fmla="*/ 0 w 67"/>
                  <a:gd name="T3" fmla="*/ 65 h 67"/>
                  <a:gd name="T4" fmla="*/ 0 w 67"/>
                  <a:gd name="T5" fmla="*/ 60 h 67"/>
                  <a:gd name="T6" fmla="*/ 0 w 67"/>
                  <a:gd name="T7" fmla="*/ 55 h 67"/>
                  <a:gd name="T8" fmla="*/ 2 w 67"/>
                  <a:gd name="T9" fmla="*/ 51 h 67"/>
                  <a:gd name="T10" fmla="*/ 4 w 67"/>
                  <a:gd name="T11" fmla="*/ 46 h 67"/>
                  <a:gd name="T12" fmla="*/ 7 w 67"/>
                  <a:gd name="T13" fmla="*/ 41 h 67"/>
                  <a:gd name="T14" fmla="*/ 9 w 67"/>
                  <a:gd name="T15" fmla="*/ 36 h 67"/>
                  <a:gd name="T16" fmla="*/ 12 w 67"/>
                  <a:gd name="T17" fmla="*/ 29 h 67"/>
                  <a:gd name="T18" fmla="*/ 15 w 67"/>
                  <a:gd name="T19" fmla="*/ 24 h 67"/>
                  <a:gd name="T20" fmla="*/ 21 w 67"/>
                  <a:gd name="T21" fmla="*/ 19 h 67"/>
                  <a:gd name="T22" fmla="*/ 26 w 67"/>
                  <a:gd name="T23" fmla="*/ 14 h 67"/>
                  <a:gd name="T24" fmla="*/ 31 w 67"/>
                  <a:gd name="T25" fmla="*/ 7 h 67"/>
                  <a:gd name="T26" fmla="*/ 39 w 67"/>
                  <a:gd name="T27" fmla="*/ 2 h 67"/>
                  <a:gd name="T28" fmla="*/ 48 w 67"/>
                  <a:gd name="T29" fmla="*/ 0 h 67"/>
                  <a:gd name="T30" fmla="*/ 67 w 67"/>
                  <a:gd name="T31" fmla="*/ 20 h 67"/>
                  <a:gd name="T32" fmla="*/ 65 w 67"/>
                  <a:gd name="T33" fmla="*/ 20 h 67"/>
                  <a:gd name="T34" fmla="*/ 62 w 67"/>
                  <a:gd name="T35" fmla="*/ 24 h 67"/>
                  <a:gd name="T36" fmla="*/ 56 w 67"/>
                  <a:gd name="T37" fmla="*/ 26 h 67"/>
                  <a:gd name="T38" fmla="*/ 51 w 67"/>
                  <a:gd name="T39" fmla="*/ 31 h 67"/>
                  <a:gd name="T40" fmla="*/ 45 w 67"/>
                  <a:gd name="T41" fmla="*/ 38 h 67"/>
                  <a:gd name="T42" fmla="*/ 39 w 67"/>
                  <a:gd name="T43" fmla="*/ 46 h 67"/>
                  <a:gd name="T44" fmla="*/ 36 w 67"/>
                  <a:gd name="T45" fmla="*/ 49 h 67"/>
                  <a:gd name="T46" fmla="*/ 34 w 67"/>
                  <a:gd name="T47" fmla="*/ 55 h 67"/>
                  <a:gd name="T48" fmla="*/ 33 w 67"/>
                  <a:gd name="T49" fmla="*/ 60 h 67"/>
                  <a:gd name="T50" fmla="*/ 33 w 67"/>
                  <a:gd name="T51" fmla="*/ 67 h 67"/>
                  <a:gd name="T52" fmla="*/ 0 w 67"/>
                  <a:gd name="T53" fmla="*/ 67 h 67"/>
                  <a:gd name="T54" fmla="*/ 0 w 67"/>
                  <a:gd name="T5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67">
                    <a:moveTo>
                      <a:pt x="0" y="67"/>
                    </a:moveTo>
                    <a:lnTo>
                      <a:pt x="0" y="65"/>
                    </a:lnTo>
                    <a:lnTo>
                      <a:pt x="0" y="60"/>
                    </a:lnTo>
                    <a:lnTo>
                      <a:pt x="0" y="55"/>
                    </a:lnTo>
                    <a:lnTo>
                      <a:pt x="2" y="51"/>
                    </a:lnTo>
                    <a:lnTo>
                      <a:pt x="4" y="46"/>
                    </a:lnTo>
                    <a:lnTo>
                      <a:pt x="7" y="41"/>
                    </a:lnTo>
                    <a:lnTo>
                      <a:pt x="9" y="36"/>
                    </a:lnTo>
                    <a:lnTo>
                      <a:pt x="12" y="29"/>
                    </a:lnTo>
                    <a:lnTo>
                      <a:pt x="15" y="24"/>
                    </a:lnTo>
                    <a:lnTo>
                      <a:pt x="21" y="19"/>
                    </a:lnTo>
                    <a:lnTo>
                      <a:pt x="26" y="14"/>
                    </a:lnTo>
                    <a:lnTo>
                      <a:pt x="31" y="7"/>
                    </a:lnTo>
                    <a:lnTo>
                      <a:pt x="39" y="2"/>
                    </a:lnTo>
                    <a:lnTo>
                      <a:pt x="48" y="0"/>
                    </a:lnTo>
                    <a:lnTo>
                      <a:pt x="67" y="20"/>
                    </a:lnTo>
                    <a:lnTo>
                      <a:pt x="65" y="20"/>
                    </a:lnTo>
                    <a:lnTo>
                      <a:pt x="62" y="24"/>
                    </a:lnTo>
                    <a:lnTo>
                      <a:pt x="56" y="26"/>
                    </a:lnTo>
                    <a:lnTo>
                      <a:pt x="51" y="31"/>
                    </a:lnTo>
                    <a:lnTo>
                      <a:pt x="45" y="38"/>
                    </a:lnTo>
                    <a:lnTo>
                      <a:pt x="39" y="46"/>
                    </a:lnTo>
                    <a:lnTo>
                      <a:pt x="36" y="49"/>
                    </a:lnTo>
                    <a:lnTo>
                      <a:pt x="34" y="55"/>
                    </a:lnTo>
                    <a:lnTo>
                      <a:pt x="33" y="60"/>
                    </a:lnTo>
                    <a:lnTo>
                      <a:pt x="33" y="67"/>
                    </a:lnTo>
                    <a:lnTo>
                      <a:pt x="0" y="67"/>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242"/>
              <p:cNvSpPr>
                <a:spLocks/>
              </p:cNvSpPr>
              <p:nvPr/>
            </p:nvSpPr>
            <p:spPr bwMode="auto">
              <a:xfrm>
                <a:off x="3835" y="2191"/>
                <a:ext cx="25" cy="11"/>
              </a:xfrm>
              <a:custGeom>
                <a:avLst/>
                <a:gdLst>
                  <a:gd name="T0" fmla="*/ 0 w 82"/>
                  <a:gd name="T1" fmla="*/ 29 h 41"/>
                  <a:gd name="T2" fmla="*/ 0 w 82"/>
                  <a:gd name="T3" fmla="*/ 27 h 41"/>
                  <a:gd name="T4" fmla="*/ 4 w 82"/>
                  <a:gd name="T5" fmla="*/ 22 h 41"/>
                  <a:gd name="T6" fmla="*/ 7 w 82"/>
                  <a:gd name="T7" fmla="*/ 17 h 41"/>
                  <a:gd name="T8" fmla="*/ 14 w 82"/>
                  <a:gd name="T9" fmla="*/ 10 h 41"/>
                  <a:gd name="T10" fmla="*/ 19 w 82"/>
                  <a:gd name="T11" fmla="*/ 7 h 41"/>
                  <a:gd name="T12" fmla="*/ 24 w 82"/>
                  <a:gd name="T13" fmla="*/ 5 h 41"/>
                  <a:gd name="T14" fmla="*/ 31 w 82"/>
                  <a:gd name="T15" fmla="*/ 2 h 41"/>
                  <a:gd name="T16" fmla="*/ 40 w 82"/>
                  <a:gd name="T17" fmla="*/ 2 h 41"/>
                  <a:gd name="T18" fmla="*/ 43 w 82"/>
                  <a:gd name="T19" fmla="*/ 0 h 41"/>
                  <a:gd name="T20" fmla="*/ 48 w 82"/>
                  <a:gd name="T21" fmla="*/ 0 h 41"/>
                  <a:gd name="T22" fmla="*/ 53 w 82"/>
                  <a:gd name="T23" fmla="*/ 0 h 41"/>
                  <a:gd name="T24" fmla="*/ 59 w 82"/>
                  <a:gd name="T25" fmla="*/ 2 h 41"/>
                  <a:gd name="T26" fmla="*/ 64 w 82"/>
                  <a:gd name="T27" fmla="*/ 2 h 41"/>
                  <a:gd name="T28" fmla="*/ 69 w 82"/>
                  <a:gd name="T29" fmla="*/ 2 h 41"/>
                  <a:gd name="T30" fmla="*/ 74 w 82"/>
                  <a:gd name="T31" fmla="*/ 3 h 41"/>
                  <a:gd name="T32" fmla="*/ 82 w 82"/>
                  <a:gd name="T33" fmla="*/ 7 h 41"/>
                  <a:gd name="T34" fmla="*/ 79 w 82"/>
                  <a:gd name="T35" fmla="*/ 34 h 41"/>
                  <a:gd name="T36" fmla="*/ 77 w 82"/>
                  <a:gd name="T37" fmla="*/ 32 h 41"/>
                  <a:gd name="T38" fmla="*/ 74 w 82"/>
                  <a:gd name="T39" fmla="*/ 32 h 41"/>
                  <a:gd name="T40" fmla="*/ 69 w 82"/>
                  <a:gd name="T41" fmla="*/ 31 h 41"/>
                  <a:gd name="T42" fmla="*/ 62 w 82"/>
                  <a:gd name="T43" fmla="*/ 31 h 41"/>
                  <a:gd name="T44" fmla="*/ 55 w 82"/>
                  <a:gd name="T45" fmla="*/ 31 h 41"/>
                  <a:gd name="T46" fmla="*/ 47 w 82"/>
                  <a:gd name="T47" fmla="*/ 32 h 41"/>
                  <a:gd name="T48" fmla="*/ 40 w 82"/>
                  <a:gd name="T49" fmla="*/ 34 h 41"/>
                  <a:gd name="T50" fmla="*/ 35 w 82"/>
                  <a:gd name="T51" fmla="*/ 41 h 41"/>
                  <a:gd name="T52" fmla="*/ 0 w 82"/>
                  <a:gd name="T53" fmla="*/ 29 h 41"/>
                  <a:gd name="T54" fmla="*/ 0 w 82"/>
                  <a:gd name="T5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41">
                    <a:moveTo>
                      <a:pt x="0" y="29"/>
                    </a:moveTo>
                    <a:lnTo>
                      <a:pt x="0" y="27"/>
                    </a:lnTo>
                    <a:lnTo>
                      <a:pt x="4" y="22"/>
                    </a:lnTo>
                    <a:lnTo>
                      <a:pt x="7" y="17"/>
                    </a:lnTo>
                    <a:lnTo>
                      <a:pt x="14" y="10"/>
                    </a:lnTo>
                    <a:lnTo>
                      <a:pt x="19" y="7"/>
                    </a:lnTo>
                    <a:lnTo>
                      <a:pt x="24" y="5"/>
                    </a:lnTo>
                    <a:lnTo>
                      <a:pt x="31" y="2"/>
                    </a:lnTo>
                    <a:lnTo>
                      <a:pt x="40" y="2"/>
                    </a:lnTo>
                    <a:lnTo>
                      <a:pt x="43" y="0"/>
                    </a:lnTo>
                    <a:lnTo>
                      <a:pt x="48" y="0"/>
                    </a:lnTo>
                    <a:lnTo>
                      <a:pt x="53" y="0"/>
                    </a:lnTo>
                    <a:lnTo>
                      <a:pt x="59" y="2"/>
                    </a:lnTo>
                    <a:lnTo>
                      <a:pt x="64" y="2"/>
                    </a:lnTo>
                    <a:lnTo>
                      <a:pt x="69" y="2"/>
                    </a:lnTo>
                    <a:lnTo>
                      <a:pt x="74" y="3"/>
                    </a:lnTo>
                    <a:lnTo>
                      <a:pt x="82" y="7"/>
                    </a:lnTo>
                    <a:lnTo>
                      <a:pt x="79" y="34"/>
                    </a:lnTo>
                    <a:lnTo>
                      <a:pt x="77" y="32"/>
                    </a:lnTo>
                    <a:lnTo>
                      <a:pt x="74" y="32"/>
                    </a:lnTo>
                    <a:lnTo>
                      <a:pt x="69" y="31"/>
                    </a:lnTo>
                    <a:lnTo>
                      <a:pt x="62" y="31"/>
                    </a:lnTo>
                    <a:lnTo>
                      <a:pt x="55" y="31"/>
                    </a:lnTo>
                    <a:lnTo>
                      <a:pt x="47" y="32"/>
                    </a:lnTo>
                    <a:lnTo>
                      <a:pt x="40" y="34"/>
                    </a:lnTo>
                    <a:lnTo>
                      <a:pt x="35" y="41"/>
                    </a:lnTo>
                    <a:lnTo>
                      <a:pt x="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243"/>
              <p:cNvSpPr>
                <a:spLocks/>
              </p:cNvSpPr>
              <p:nvPr/>
            </p:nvSpPr>
            <p:spPr bwMode="auto">
              <a:xfrm>
                <a:off x="3873" y="2186"/>
                <a:ext cx="17" cy="10"/>
              </a:xfrm>
              <a:custGeom>
                <a:avLst/>
                <a:gdLst>
                  <a:gd name="T0" fmla="*/ 0 w 58"/>
                  <a:gd name="T1" fmla="*/ 29 h 35"/>
                  <a:gd name="T2" fmla="*/ 0 w 58"/>
                  <a:gd name="T3" fmla="*/ 27 h 35"/>
                  <a:gd name="T4" fmla="*/ 2 w 58"/>
                  <a:gd name="T5" fmla="*/ 22 h 35"/>
                  <a:gd name="T6" fmla="*/ 5 w 58"/>
                  <a:gd name="T7" fmla="*/ 15 h 35"/>
                  <a:gd name="T8" fmla="*/ 12 w 58"/>
                  <a:gd name="T9" fmla="*/ 10 h 35"/>
                  <a:gd name="T10" fmla="*/ 15 w 58"/>
                  <a:gd name="T11" fmla="*/ 8 h 35"/>
                  <a:gd name="T12" fmla="*/ 19 w 58"/>
                  <a:gd name="T13" fmla="*/ 5 h 35"/>
                  <a:gd name="T14" fmla="*/ 24 w 58"/>
                  <a:gd name="T15" fmla="*/ 1 h 35"/>
                  <a:gd name="T16" fmla="*/ 29 w 58"/>
                  <a:gd name="T17" fmla="*/ 1 h 35"/>
                  <a:gd name="T18" fmla="*/ 36 w 58"/>
                  <a:gd name="T19" fmla="*/ 0 h 35"/>
                  <a:gd name="T20" fmla="*/ 43 w 58"/>
                  <a:gd name="T21" fmla="*/ 1 h 35"/>
                  <a:gd name="T22" fmla="*/ 50 w 58"/>
                  <a:gd name="T23" fmla="*/ 1 h 35"/>
                  <a:gd name="T24" fmla="*/ 58 w 58"/>
                  <a:gd name="T25" fmla="*/ 5 h 35"/>
                  <a:gd name="T26" fmla="*/ 51 w 58"/>
                  <a:gd name="T27" fmla="*/ 34 h 35"/>
                  <a:gd name="T28" fmla="*/ 31 w 58"/>
                  <a:gd name="T29" fmla="*/ 35 h 35"/>
                  <a:gd name="T30" fmla="*/ 0 w 58"/>
                  <a:gd name="T31" fmla="*/ 29 h 35"/>
                  <a:gd name="T32" fmla="*/ 0 w 58"/>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5">
                    <a:moveTo>
                      <a:pt x="0" y="29"/>
                    </a:moveTo>
                    <a:lnTo>
                      <a:pt x="0" y="27"/>
                    </a:lnTo>
                    <a:lnTo>
                      <a:pt x="2" y="22"/>
                    </a:lnTo>
                    <a:lnTo>
                      <a:pt x="5" y="15"/>
                    </a:lnTo>
                    <a:lnTo>
                      <a:pt x="12" y="10"/>
                    </a:lnTo>
                    <a:lnTo>
                      <a:pt x="15" y="8"/>
                    </a:lnTo>
                    <a:lnTo>
                      <a:pt x="19" y="5"/>
                    </a:lnTo>
                    <a:lnTo>
                      <a:pt x="24" y="1"/>
                    </a:lnTo>
                    <a:lnTo>
                      <a:pt x="29" y="1"/>
                    </a:lnTo>
                    <a:lnTo>
                      <a:pt x="36" y="0"/>
                    </a:lnTo>
                    <a:lnTo>
                      <a:pt x="43" y="1"/>
                    </a:lnTo>
                    <a:lnTo>
                      <a:pt x="50" y="1"/>
                    </a:lnTo>
                    <a:lnTo>
                      <a:pt x="58" y="5"/>
                    </a:lnTo>
                    <a:lnTo>
                      <a:pt x="51" y="34"/>
                    </a:lnTo>
                    <a:lnTo>
                      <a:pt x="31" y="35"/>
                    </a:lnTo>
                    <a:lnTo>
                      <a:pt x="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244"/>
              <p:cNvSpPr>
                <a:spLocks/>
              </p:cNvSpPr>
              <p:nvPr/>
            </p:nvSpPr>
            <p:spPr bwMode="auto">
              <a:xfrm>
                <a:off x="3960" y="2166"/>
                <a:ext cx="81" cy="77"/>
              </a:xfrm>
              <a:custGeom>
                <a:avLst/>
                <a:gdLst>
                  <a:gd name="T0" fmla="*/ 7 w 272"/>
                  <a:gd name="T1" fmla="*/ 16 h 275"/>
                  <a:gd name="T2" fmla="*/ 21 w 272"/>
                  <a:gd name="T3" fmla="*/ 5 h 275"/>
                  <a:gd name="T4" fmla="*/ 33 w 272"/>
                  <a:gd name="T5" fmla="*/ 4 h 275"/>
                  <a:gd name="T6" fmla="*/ 45 w 272"/>
                  <a:gd name="T7" fmla="*/ 9 h 275"/>
                  <a:gd name="T8" fmla="*/ 56 w 272"/>
                  <a:gd name="T9" fmla="*/ 16 h 275"/>
                  <a:gd name="T10" fmla="*/ 67 w 272"/>
                  <a:gd name="T11" fmla="*/ 24 h 275"/>
                  <a:gd name="T12" fmla="*/ 82 w 272"/>
                  <a:gd name="T13" fmla="*/ 34 h 275"/>
                  <a:gd name="T14" fmla="*/ 99 w 272"/>
                  <a:gd name="T15" fmla="*/ 48 h 275"/>
                  <a:gd name="T16" fmla="*/ 116 w 272"/>
                  <a:gd name="T17" fmla="*/ 63 h 275"/>
                  <a:gd name="T18" fmla="*/ 135 w 272"/>
                  <a:gd name="T19" fmla="*/ 79 h 275"/>
                  <a:gd name="T20" fmla="*/ 152 w 272"/>
                  <a:gd name="T21" fmla="*/ 94 h 275"/>
                  <a:gd name="T22" fmla="*/ 167 w 272"/>
                  <a:gd name="T23" fmla="*/ 109 h 275"/>
                  <a:gd name="T24" fmla="*/ 183 w 272"/>
                  <a:gd name="T25" fmla="*/ 125 h 275"/>
                  <a:gd name="T26" fmla="*/ 195 w 272"/>
                  <a:gd name="T27" fmla="*/ 138 h 275"/>
                  <a:gd name="T28" fmla="*/ 203 w 272"/>
                  <a:gd name="T29" fmla="*/ 152 h 275"/>
                  <a:gd name="T30" fmla="*/ 214 w 272"/>
                  <a:gd name="T31" fmla="*/ 169 h 275"/>
                  <a:gd name="T32" fmla="*/ 225 w 272"/>
                  <a:gd name="T33" fmla="*/ 186 h 275"/>
                  <a:gd name="T34" fmla="*/ 237 w 272"/>
                  <a:gd name="T35" fmla="*/ 205 h 275"/>
                  <a:gd name="T36" fmla="*/ 249 w 272"/>
                  <a:gd name="T37" fmla="*/ 224 h 275"/>
                  <a:gd name="T38" fmla="*/ 258 w 272"/>
                  <a:gd name="T39" fmla="*/ 239 h 275"/>
                  <a:gd name="T40" fmla="*/ 266 w 272"/>
                  <a:gd name="T41" fmla="*/ 251 h 275"/>
                  <a:gd name="T42" fmla="*/ 270 w 272"/>
                  <a:gd name="T43" fmla="*/ 258 h 275"/>
                  <a:gd name="T44" fmla="*/ 270 w 272"/>
                  <a:gd name="T45" fmla="*/ 260 h 275"/>
                  <a:gd name="T46" fmla="*/ 261 w 272"/>
                  <a:gd name="T47" fmla="*/ 265 h 275"/>
                  <a:gd name="T48" fmla="*/ 248 w 272"/>
                  <a:gd name="T49" fmla="*/ 272 h 275"/>
                  <a:gd name="T50" fmla="*/ 243 w 272"/>
                  <a:gd name="T51" fmla="*/ 272 h 275"/>
                  <a:gd name="T52" fmla="*/ 237 w 272"/>
                  <a:gd name="T53" fmla="*/ 263 h 275"/>
                  <a:gd name="T54" fmla="*/ 232 w 272"/>
                  <a:gd name="T55" fmla="*/ 255 h 275"/>
                  <a:gd name="T56" fmla="*/ 225 w 272"/>
                  <a:gd name="T57" fmla="*/ 243 h 275"/>
                  <a:gd name="T58" fmla="*/ 217 w 272"/>
                  <a:gd name="T59" fmla="*/ 229 h 275"/>
                  <a:gd name="T60" fmla="*/ 208 w 272"/>
                  <a:gd name="T61" fmla="*/ 215 h 275"/>
                  <a:gd name="T62" fmla="*/ 196 w 272"/>
                  <a:gd name="T63" fmla="*/ 198 h 275"/>
                  <a:gd name="T64" fmla="*/ 184 w 272"/>
                  <a:gd name="T65" fmla="*/ 181 h 275"/>
                  <a:gd name="T66" fmla="*/ 171 w 272"/>
                  <a:gd name="T67" fmla="*/ 162 h 275"/>
                  <a:gd name="T68" fmla="*/ 155 w 272"/>
                  <a:gd name="T69" fmla="*/ 145 h 275"/>
                  <a:gd name="T70" fmla="*/ 140 w 272"/>
                  <a:gd name="T71" fmla="*/ 127 h 275"/>
                  <a:gd name="T72" fmla="*/ 123 w 272"/>
                  <a:gd name="T73" fmla="*/ 109 h 275"/>
                  <a:gd name="T74" fmla="*/ 106 w 272"/>
                  <a:gd name="T75" fmla="*/ 91 h 275"/>
                  <a:gd name="T76" fmla="*/ 87 w 272"/>
                  <a:gd name="T77" fmla="*/ 75 h 275"/>
                  <a:gd name="T78" fmla="*/ 68 w 272"/>
                  <a:gd name="T79" fmla="*/ 60 h 275"/>
                  <a:gd name="T80" fmla="*/ 50 w 272"/>
                  <a:gd name="T81" fmla="*/ 50 h 275"/>
                  <a:gd name="T82" fmla="*/ 34 w 272"/>
                  <a:gd name="T83" fmla="*/ 39 h 275"/>
                  <a:gd name="T84" fmla="*/ 19 w 272"/>
                  <a:gd name="T85" fmla="*/ 31 h 275"/>
                  <a:gd name="T86" fmla="*/ 5 w 272"/>
                  <a:gd name="T87" fmla="*/ 24 h 275"/>
                  <a:gd name="T88" fmla="*/ 0 w 272"/>
                  <a:gd name="T89" fmla="*/ 2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2" h="275">
                    <a:moveTo>
                      <a:pt x="0" y="21"/>
                    </a:moveTo>
                    <a:lnTo>
                      <a:pt x="7" y="16"/>
                    </a:lnTo>
                    <a:lnTo>
                      <a:pt x="14" y="9"/>
                    </a:lnTo>
                    <a:lnTo>
                      <a:pt x="21" y="5"/>
                    </a:lnTo>
                    <a:lnTo>
                      <a:pt x="27" y="0"/>
                    </a:lnTo>
                    <a:lnTo>
                      <a:pt x="33" y="4"/>
                    </a:lnTo>
                    <a:lnTo>
                      <a:pt x="39" y="5"/>
                    </a:lnTo>
                    <a:lnTo>
                      <a:pt x="45" y="9"/>
                    </a:lnTo>
                    <a:lnTo>
                      <a:pt x="51" y="12"/>
                    </a:lnTo>
                    <a:lnTo>
                      <a:pt x="56" y="16"/>
                    </a:lnTo>
                    <a:lnTo>
                      <a:pt x="62" y="19"/>
                    </a:lnTo>
                    <a:lnTo>
                      <a:pt x="67" y="24"/>
                    </a:lnTo>
                    <a:lnTo>
                      <a:pt x="74" y="27"/>
                    </a:lnTo>
                    <a:lnTo>
                      <a:pt x="82" y="34"/>
                    </a:lnTo>
                    <a:lnTo>
                      <a:pt x="91" y="41"/>
                    </a:lnTo>
                    <a:lnTo>
                      <a:pt x="99" y="48"/>
                    </a:lnTo>
                    <a:lnTo>
                      <a:pt x="109" y="55"/>
                    </a:lnTo>
                    <a:lnTo>
                      <a:pt x="116" y="63"/>
                    </a:lnTo>
                    <a:lnTo>
                      <a:pt x="126" y="70"/>
                    </a:lnTo>
                    <a:lnTo>
                      <a:pt x="135" y="79"/>
                    </a:lnTo>
                    <a:lnTo>
                      <a:pt x="145" y="87"/>
                    </a:lnTo>
                    <a:lnTo>
                      <a:pt x="152" y="94"/>
                    </a:lnTo>
                    <a:lnTo>
                      <a:pt x="161" y="103"/>
                    </a:lnTo>
                    <a:lnTo>
                      <a:pt x="167" y="109"/>
                    </a:lnTo>
                    <a:lnTo>
                      <a:pt x="176" y="118"/>
                    </a:lnTo>
                    <a:lnTo>
                      <a:pt x="183" y="125"/>
                    </a:lnTo>
                    <a:lnTo>
                      <a:pt x="188" y="132"/>
                    </a:lnTo>
                    <a:lnTo>
                      <a:pt x="195" y="138"/>
                    </a:lnTo>
                    <a:lnTo>
                      <a:pt x="200" y="147"/>
                    </a:lnTo>
                    <a:lnTo>
                      <a:pt x="203" y="152"/>
                    </a:lnTo>
                    <a:lnTo>
                      <a:pt x="208" y="161"/>
                    </a:lnTo>
                    <a:lnTo>
                      <a:pt x="214" y="169"/>
                    </a:lnTo>
                    <a:lnTo>
                      <a:pt x="220" y="178"/>
                    </a:lnTo>
                    <a:lnTo>
                      <a:pt x="225" y="186"/>
                    </a:lnTo>
                    <a:lnTo>
                      <a:pt x="232" y="197"/>
                    </a:lnTo>
                    <a:lnTo>
                      <a:pt x="237" y="205"/>
                    </a:lnTo>
                    <a:lnTo>
                      <a:pt x="244" y="215"/>
                    </a:lnTo>
                    <a:lnTo>
                      <a:pt x="249" y="224"/>
                    </a:lnTo>
                    <a:lnTo>
                      <a:pt x="254" y="232"/>
                    </a:lnTo>
                    <a:lnTo>
                      <a:pt x="258" y="239"/>
                    </a:lnTo>
                    <a:lnTo>
                      <a:pt x="263" y="246"/>
                    </a:lnTo>
                    <a:lnTo>
                      <a:pt x="266" y="251"/>
                    </a:lnTo>
                    <a:lnTo>
                      <a:pt x="268" y="255"/>
                    </a:lnTo>
                    <a:lnTo>
                      <a:pt x="270" y="258"/>
                    </a:lnTo>
                    <a:lnTo>
                      <a:pt x="272" y="260"/>
                    </a:lnTo>
                    <a:lnTo>
                      <a:pt x="270" y="260"/>
                    </a:lnTo>
                    <a:lnTo>
                      <a:pt x="266" y="261"/>
                    </a:lnTo>
                    <a:lnTo>
                      <a:pt x="261" y="265"/>
                    </a:lnTo>
                    <a:lnTo>
                      <a:pt x="258" y="267"/>
                    </a:lnTo>
                    <a:lnTo>
                      <a:pt x="248" y="272"/>
                    </a:lnTo>
                    <a:lnTo>
                      <a:pt x="244" y="275"/>
                    </a:lnTo>
                    <a:lnTo>
                      <a:pt x="243" y="272"/>
                    </a:lnTo>
                    <a:lnTo>
                      <a:pt x="241" y="267"/>
                    </a:lnTo>
                    <a:lnTo>
                      <a:pt x="237" y="263"/>
                    </a:lnTo>
                    <a:lnTo>
                      <a:pt x="236" y="260"/>
                    </a:lnTo>
                    <a:lnTo>
                      <a:pt x="232" y="255"/>
                    </a:lnTo>
                    <a:lnTo>
                      <a:pt x="231" y="250"/>
                    </a:lnTo>
                    <a:lnTo>
                      <a:pt x="225" y="243"/>
                    </a:lnTo>
                    <a:lnTo>
                      <a:pt x="222" y="236"/>
                    </a:lnTo>
                    <a:lnTo>
                      <a:pt x="217" y="229"/>
                    </a:lnTo>
                    <a:lnTo>
                      <a:pt x="214" y="224"/>
                    </a:lnTo>
                    <a:lnTo>
                      <a:pt x="208" y="215"/>
                    </a:lnTo>
                    <a:lnTo>
                      <a:pt x="202" y="207"/>
                    </a:lnTo>
                    <a:lnTo>
                      <a:pt x="196" y="198"/>
                    </a:lnTo>
                    <a:lnTo>
                      <a:pt x="191" y="191"/>
                    </a:lnTo>
                    <a:lnTo>
                      <a:pt x="184" y="181"/>
                    </a:lnTo>
                    <a:lnTo>
                      <a:pt x="178" y="173"/>
                    </a:lnTo>
                    <a:lnTo>
                      <a:pt x="171" y="162"/>
                    </a:lnTo>
                    <a:lnTo>
                      <a:pt x="164" y="154"/>
                    </a:lnTo>
                    <a:lnTo>
                      <a:pt x="155" y="145"/>
                    </a:lnTo>
                    <a:lnTo>
                      <a:pt x="149" y="135"/>
                    </a:lnTo>
                    <a:lnTo>
                      <a:pt x="140" y="127"/>
                    </a:lnTo>
                    <a:lnTo>
                      <a:pt x="133" y="118"/>
                    </a:lnTo>
                    <a:lnTo>
                      <a:pt x="123" y="109"/>
                    </a:lnTo>
                    <a:lnTo>
                      <a:pt x="115" y="99"/>
                    </a:lnTo>
                    <a:lnTo>
                      <a:pt x="106" y="91"/>
                    </a:lnTo>
                    <a:lnTo>
                      <a:pt x="97" y="84"/>
                    </a:lnTo>
                    <a:lnTo>
                      <a:pt x="87" y="75"/>
                    </a:lnTo>
                    <a:lnTo>
                      <a:pt x="77" y="67"/>
                    </a:lnTo>
                    <a:lnTo>
                      <a:pt x="68" y="60"/>
                    </a:lnTo>
                    <a:lnTo>
                      <a:pt x="58" y="55"/>
                    </a:lnTo>
                    <a:lnTo>
                      <a:pt x="50" y="50"/>
                    </a:lnTo>
                    <a:lnTo>
                      <a:pt x="41" y="43"/>
                    </a:lnTo>
                    <a:lnTo>
                      <a:pt x="34" y="39"/>
                    </a:lnTo>
                    <a:lnTo>
                      <a:pt x="27" y="36"/>
                    </a:lnTo>
                    <a:lnTo>
                      <a:pt x="19" y="31"/>
                    </a:lnTo>
                    <a:lnTo>
                      <a:pt x="14" y="27"/>
                    </a:lnTo>
                    <a:lnTo>
                      <a:pt x="5" y="24"/>
                    </a:lnTo>
                    <a:lnTo>
                      <a:pt x="0" y="21"/>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Freeform 245"/>
              <p:cNvSpPr>
                <a:spLocks/>
              </p:cNvSpPr>
              <p:nvPr/>
            </p:nvSpPr>
            <p:spPr bwMode="auto">
              <a:xfrm>
                <a:off x="3604" y="2373"/>
                <a:ext cx="89" cy="39"/>
              </a:xfrm>
              <a:custGeom>
                <a:avLst/>
                <a:gdLst>
                  <a:gd name="T0" fmla="*/ 2 w 292"/>
                  <a:gd name="T1" fmla="*/ 111 h 137"/>
                  <a:gd name="T2" fmla="*/ 9 w 292"/>
                  <a:gd name="T3" fmla="*/ 106 h 137"/>
                  <a:gd name="T4" fmla="*/ 17 w 292"/>
                  <a:gd name="T5" fmla="*/ 102 h 137"/>
                  <a:gd name="T6" fmla="*/ 29 w 292"/>
                  <a:gd name="T7" fmla="*/ 97 h 137"/>
                  <a:gd name="T8" fmla="*/ 41 w 292"/>
                  <a:gd name="T9" fmla="*/ 92 h 137"/>
                  <a:gd name="T10" fmla="*/ 57 w 292"/>
                  <a:gd name="T11" fmla="*/ 85 h 137"/>
                  <a:gd name="T12" fmla="*/ 74 w 292"/>
                  <a:gd name="T13" fmla="*/ 79 h 137"/>
                  <a:gd name="T14" fmla="*/ 92 w 292"/>
                  <a:gd name="T15" fmla="*/ 70 h 137"/>
                  <a:gd name="T16" fmla="*/ 108 w 292"/>
                  <a:gd name="T17" fmla="*/ 63 h 137"/>
                  <a:gd name="T18" fmla="*/ 118 w 292"/>
                  <a:gd name="T19" fmla="*/ 58 h 137"/>
                  <a:gd name="T20" fmla="*/ 127 w 292"/>
                  <a:gd name="T21" fmla="*/ 55 h 137"/>
                  <a:gd name="T22" fmla="*/ 138 w 292"/>
                  <a:gd name="T23" fmla="*/ 50 h 137"/>
                  <a:gd name="T24" fmla="*/ 149 w 292"/>
                  <a:gd name="T25" fmla="*/ 44 h 137"/>
                  <a:gd name="T26" fmla="*/ 161 w 292"/>
                  <a:gd name="T27" fmla="*/ 41 h 137"/>
                  <a:gd name="T28" fmla="*/ 171 w 292"/>
                  <a:gd name="T29" fmla="*/ 36 h 137"/>
                  <a:gd name="T30" fmla="*/ 183 w 292"/>
                  <a:gd name="T31" fmla="*/ 31 h 137"/>
                  <a:gd name="T32" fmla="*/ 193 w 292"/>
                  <a:gd name="T33" fmla="*/ 26 h 137"/>
                  <a:gd name="T34" fmla="*/ 205 w 292"/>
                  <a:gd name="T35" fmla="*/ 20 h 137"/>
                  <a:gd name="T36" fmla="*/ 215 w 292"/>
                  <a:gd name="T37" fmla="*/ 17 h 137"/>
                  <a:gd name="T38" fmla="*/ 227 w 292"/>
                  <a:gd name="T39" fmla="*/ 10 h 137"/>
                  <a:gd name="T40" fmla="*/ 237 w 292"/>
                  <a:gd name="T41" fmla="*/ 7 h 137"/>
                  <a:gd name="T42" fmla="*/ 248 w 292"/>
                  <a:gd name="T43" fmla="*/ 2 h 137"/>
                  <a:gd name="T44" fmla="*/ 263 w 292"/>
                  <a:gd name="T45" fmla="*/ 3 h 137"/>
                  <a:gd name="T46" fmla="*/ 282 w 292"/>
                  <a:gd name="T47" fmla="*/ 12 h 137"/>
                  <a:gd name="T48" fmla="*/ 285 w 292"/>
                  <a:gd name="T49" fmla="*/ 19 h 137"/>
                  <a:gd name="T50" fmla="*/ 275 w 292"/>
                  <a:gd name="T51" fmla="*/ 22 h 137"/>
                  <a:gd name="T52" fmla="*/ 263 w 292"/>
                  <a:gd name="T53" fmla="*/ 27 h 137"/>
                  <a:gd name="T54" fmla="*/ 251 w 292"/>
                  <a:gd name="T55" fmla="*/ 32 h 137"/>
                  <a:gd name="T56" fmla="*/ 239 w 292"/>
                  <a:gd name="T57" fmla="*/ 38 h 137"/>
                  <a:gd name="T58" fmla="*/ 227 w 292"/>
                  <a:gd name="T59" fmla="*/ 43 h 137"/>
                  <a:gd name="T60" fmla="*/ 215 w 292"/>
                  <a:gd name="T61" fmla="*/ 48 h 137"/>
                  <a:gd name="T62" fmla="*/ 205 w 292"/>
                  <a:gd name="T63" fmla="*/ 53 h 137"/>
                  <a:gd name="T64" fmla="*/ 193 w 292"/>
                  <a:gd name="T65" fmla="*/ 58 h 137"/>
                  <a:gd name="T66" fmla="*/ 181 w 292"/>
                  <a:gd name="T67" fmla="*/ 63 h 137"/>
                  <a:gd name="T68" fmla="*/ 169 w 292"/>
                  <a:gd name="T69" fmla="*/ 68 h 137"/>
                  <a:gd name="T70" fmla="*/ 159 w 292"/>
                  <a:gd name="T71" fmla="*/ 73 h 137"/>
                  <a:gd name="T72" fmla="*/ 147 w 292"/>
                  <a:gd name="T73" fmla="*/ 79 h 137"/>
                  <a:gd name="T74" fmla="*/ 137 w 292"/>
                  <a:gd name="T75" fmla="*/ 82 h 137"/>
                  <a:gd name="T76" fmla="*/ 125 w 292"/>
                  <a:gd name="T77" fmla="*/ 87 h 137"/>
                  <a:gd name="T78" fmla="*/ 115 w 292"/>
                  <a:gd name="T79" fmla="*/ 92 h 137"/>
                  <a:gd name="T80" fmla="*/ 104 w 292"/>
                  <a:gd name="T81" fmla="*/ 96 h 137"/>
                  <a:gd name="T82" fmla="*/ 96 w 292"/>
                  <a:gd name="T83" fmla="*/ 101 h 137"/>
                  <a:gd name="T84" fmla="*/ 80 w 292"/>
                  <a:gd name="T85" fmla="*/ 106 h 137"/>
                  <a:gd name="T86" fmla="*/ 65 w 292"/>
                  <a:gd name="T87" fmla="*/ 114 h 137"/>
                  <a:gd name="T88" fmla="*/ 50 w 292"/>
                  <a:gd name="T89" fmla="*/ 120 h 137"/>
                  <a:gd name="T90" fmla="*/ 38 w 292"/>
                  <a:gd name="T91" fmla="*/ 126 h 137"/>
                  <a:gd name="T92" fmla="*/ 28 w 292"/>
                  <a:gd name="T93" fmla="*/ 130 h 137"/>
                  <a:gd name="T94" fmla="*/ 19 w 292"/>
                  <a:gd name="T95" fmla="*/ 135 h 137"/>
                  <a:gd name="T96" fmla="*/ 0 w 292"/>
                  <a:gd name="T97" fmla="*/ 1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37">
                    <a:moveTo>
                      <a:pt x="0" y="113"/>
                    </a:moveTo>
                    <a:lnTo>
                      <a:pt x="2" y="111"/>
                    </a:lnTo>
                    <a:lnTo>
                      <a:pt x="5" y="108"/>
                    </a:lnTo>
                    <a:lnTo>
                      <a:pt x="9" y="106"/>
                    </a:lnTo>
                    <a:lnTo>
                      <a:pt x="14" y="104"/>
                    </a:lnTo>
                    <a:lnTo>
                      <a:pt x="17" y="102"/>
                    </a:lnTo>
                    <a:lnTo>
                      <a:pt x="24" y="101"/>
                    </a:lnTo>
                    <a:lnTo>
                      <a:pt x="29" y="97"/>
                    </a:lnTo>
                    <a:lnTo>
                      <a:pt x="34" y="94"/>
                    </a:lnTo>
                    <a:lnTo>
                      <a:pt x="41" y="92"/>
                    </a:lnTo>
                    <a:lnTo>
                      <a:pt x="50" y="89"/>
                    </a:lnTo>
                    <a:lnTo>
                      <a:pt x="57" y="85"/>
                    </a:lnTo>
                    <a:lnTo>
                      <a:pt x="65" y="82"/>
                    </a:lnTo>
                    <a:lnTo>
                      <a:pt x="74" y="79"/>
                    </a:lnTo>
                    <a:lnTo>
                      <a:pt x="84" y="75"/>
                    </a:lnTo>
                    <a:lnTo>
                      <a:pt x="92" y="70"/>
                    </a:lnTo>
                    <a:lnTo>
                      <a:pt x="103" y="67"/>
                    </a:lnTo>
                    <a:lnTo>
                      <a:pt x="108" y="63"/>
                    </a:lnTo>
                    <a:lnTo>
                      <a:pt x="111" y="61"/>
                    </a:lnTo>
                    <a:lnTo>
                      <a:pt x="118" y="58"/>
                    </a:lnTo>
                    <a:lnTo>
                      <a:pt x="123" y="56"/>
                    </a:lnTo>
                    <a:lnTo>
                      <a:pt x="127" y="55"/>
                    </a:lnTo>
                    <a:lnTo>
                      <a:pt x="133" y="53"/>
                    </a:lnTo>
                    <a:lnTo>
                      <a:pt x="138" y="50"/>
                    </a:lnTo>
                    <a:lnTo>
                      <a:pt x="144" y="48"/>
                    </a:lnTo>
                    <a:lnTo>
                      <a:pt x="149" y="44"/>
                    </a:lnTo>
                    <a:lnTo>
                      <a:pt x="156" y="43"/>
                    </a:lnTo>
                    <a:lnTo>
                      <a:pt x="161" y="41"/>
                    </a:lnTo>
                    <a:lnTo>
                      <a:pt x="166" y="38"/>
                    </a:lnTo>
                    <a:lnTo>
                      <a:pt x="171" y="36"/>
                    </a:lnTo>
                    <a:lnTo>
                      <a:pt x="178" y="32"/>
                    </a:lnTo>
                    <a:lnTo>
                      <a:pt x="183" y="31"/>
                    </a:lnTo>
                    <a:lnTo>
                      <a:pt x="188" y="29"/>
                    </a:lnTo>
                    <a:lnTo>
                      <a:pt x="193" y="26"/>
                    </a:lnTo>
                    <a:lnTo>
                      <a:pt x="198" y="24"/>
                    </a:lnTo>
                    <a:lnTo>
                      <a:pt x="205" y="20"/>
                    </a:lnTo>
                    <a:lnTo>
                      <a:pt x="210" y="19"/>
                    </a:lnTo>
                    <a:lnTo>
                      <a:pt x="215" y="17"/>
                    </a:lnTo>
                    <a:lnTo>
                      <a:pt x="220" y="14"/>
                    </a:lnTo>
                    <a:lnTo>
                      <a:pt x="227" y="10"/>
                    </a:lnTo>
                    <a:lnTo>
                      <a:pt x="232" y="9"/>
                    </a:lnTo>
                    <a:lnTo>
                      <a:pt x="237" y="7"/>
                    </a:lnTo>
                    <a:lnTo>
                      <a:pt x="243" y="3"/>
                    </a:lnTo>
                    <a:lnTo>
                      <a:pt x="248" y="2"/>
                    </a:lnTo>
                    <a:lnTo>
                      <a:pt x="255" y="0"/>
                    </a:lnTo>
                    <a:lnTo>
                      <a:pt x="263" y="3"/>
                    </a:lnTo>
                    <a:lnTo>
                      <a:pt x="272" y="9"/>
                    </a:lnTo>
                    <a:lnTo>
                      <a:pt x="282" y="12"/>
                    </a:lnTo>
                    <a:lnTo>
                      <a:pt x="292" y="17"/>
                    </a:lnTo>
                    <a:lnTo>
                      <a:pt x="285" y="19"/>
                    </a:lnTo>
                    <a:lnTo>
                      <a:pt x="280" y="20"/>
                    </a:lnTo>
                    <a:lnTo>
                      <a:pt x="275" y="22"/>
                    </a:lnTo>
                    <a:lnTo>
                      <a:pt x="268" y="26"/>
                    </a:lnTo>
                    <a:lnTo>
                      <a:pt x="263" y="27"/>
                    </a:lnTo>
                    <a:lnTo>
                      <a:pt x="256" y="31"/>
                    </a:lnTo>
                    <a:lnTo>
                      <a:pt x="251" y="32"/>
                    </a:lnTo>
                    <a:lnTo>
                      <a:pt x="246" y="36"/>
                    </a:lnTo>
                    <a:lnTo>
                      <a:pt x="239" y="38"/>
                    </a:lnTo>
                    <a:lnTo>
                      <a:pt x="234" y="41"/>
                    </a:lnTo>
                    <a:lnTo>
                      <a:pt x="227" y="43"/>
                    </a:lnTo>
                    <a:lnTo>
                      <a:pt x="222" y="46"/>
                    </a:lnTo>
                    <a:lnTo>
                      <a:pt x="215" y="48"/>
                    </a:lnTo>
                    <a:lnTo>
                      <a:pt x="210" y="50"/>
                    </a:lnTo>
                    <a:lnTo>
                      <a:pt x="205" y="53"/>
                    </a:lnTo>
                    <a:lnTo>
                      <a:pt x="198" y="56"/>
                    </a:lnTo>
                    <a:lnTo>
                      <a:pt x="193" y="58"/>
                    </a:lnTo>
                    <a:lnTo>
                      <a:pt x="186" y="60"/>
                    </a:lnTo>
                    <a:lnTo>
                      <a:pt x="181" y="63"/>
                    </a:lnTo>
                    <a:lnTo>
                      <a:pt x="174" y="67"/>
                    </a:lnTo>
                    <a:lnTo>
                      <a:pt x="169" y="68"/>
                    </a:lnTo>
                    <a:lnTo>
                      <a:pt x="164" y="70"/>
                    </a:lnTo>
                    <a:lnTo>
                      <a:pt x="159" y="73"/>
                    </a:lnTo>
                    <a:lnTo>
                      <a:pt x="154" y="77"/>
                    </a:lnTo>
                    <a:lnTo>
                      <a:pt x="147" y="79"/>
                    </a:lnTo>
                    <a:lnTo>
                      <a:pt x="142" y="80"/>
                    </a:lnTo>
                    <a:lnTo>
                      <a:pt x="137" y="82"/>
                    </a:lnTo>
                    <a:lnTo>
                      <a:pt x="132" y="85"/>
                    </a:lnTo>
                    <a:lnTo>
                      <a:pt x="125" y="87"/>
                    </a:lnTo>
                    <a:lnTo>
                      <a:pt x="120" y="91"/>
                    </a:lnTo>
                    <a:lnTo>
                      <a:pt x="115" y="92"/>
                    </a:lnTo>
                    <a:lnTo>
                      <a:pt x="111" y="96"/>
                    </a:lnTo>
                    <a:lnTo>
                      <a:pt x="104" y="96"/>
                    </a:lnTo>
                    <a:lnTo>
                      <a:pt x="99" y="99"/>
                    </a:lnTo>
                    <a:lnTo>
                      <a:pt x="96" y="101"/>
                    </a:lnTo>
                    <a:lnTo>
                      <a:pt x="91" y="102"/>
                    </a:lnTo>
                    <a:lnTo>
                      <a:pt x="80" y="106"/>
                    </a:lnTo>
                    <a:lnTo>
                      <a:pt x="74" y="111"/>
                    </a:lnTo>
                    <a:lnTo>
                      <a:pt x="65" y="114"/>
                    </a:lnTo>
                    <a:lnTo>
                      <a:pt x="57" y="118"/>
                    </a:lnTo>
                    <a:lnTo>
                      <a:pt x="50" y="120"/>
                    </a:lnTo>
                    <a:lnTo>
                      <a:pt x="45" y="125"/>
                    </a:lnTo>
                    <a:lnTo>
                      <a:pt x="38" y="126"/>
                    </a:lnTo>
                    <a:lnTo>
                      <a:pt x="34" y="128"/>
                    </a:lnTo>
                    <a:lnTo>
                      <a:pt x="28" y="130"/>
                    </a:lnTo>
                    <a:lnTo>
                      <a:pt x="26" y="132"/>
                    </a:lnTo>
                    <a:lnTo>
                      <a:pt x="19" y="135"/>
                    </a:lnTo>
                    <a:lnTo>
                      <a:pt x="19" y="137"/>
                    </a:lnTo>
                    <a:lnTo>
                      <a:pt x="0" y="11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246"/>
              <p:cNvSpPr>
                <a:spLocks/>
              </p:cNvSpPr>
              <p:nvPr/>
            </p:nvSpPr>
            <p:spPr bwMode="auto">
              <a:xfrm>
                <a:off x="3617" y="2383"/>
                <a:ext cx="99" cy="46"/>
              </a:xfrm>
              <a:custGeom>
                <a:avLst/>
                <a:gdLst>
                  <a:gd name="T0" fmla="*/ 2 w 328"/>
                  <a:gd name="T1" fmla="*/ 139 h 166"/>
                  <a:gd name="T2" fmla="*/ 10 w 328"/>
                  <a:gd name="T3" fmla="*/ 134 h 166"/>
                  <a:gd name="T4" fmla="*/ 21 w 328"/>
                  <a:gd name="T5" fmla="*/ 130 h 166"/>
                  <a:gd name="T6" fmla="*/ 33 w 328"/>
                  <a:gd name="T7" fmla="*/ 123 h 166"/>
                  <a:gd name="T8" fmla="*/ 46 w 328"/>
                  <a:gd name="T9" fmla="*/ 117 h 166"/>
                  <a:gd name="T10" fmla="*/ 63 w 328"/>
                  <a:gd name="T11" fmla="*/ 108 h 166"/>
                  <a:gd name="T12" fmla="*/ 79 w 328"/>
                  <a:gd name="T13" fmla="*/ 101 h 166"/>
                  <a:gd name="T14" fmla="*/ 87 w 328"/>
                  <a:gd name="T15" fmla="*/ 98 h 166"/>
                  <a:gd name="T16" fmla="*/ 97 w 328"/>
                  <a:gd name="T17" fmla="*/ 93 h 166"/>
                  <a:gd name="T18" fmla="*/ 109 w 328"/>
                  <a:gd name="T19" fmla="*/ 88 h 166"/>
                  <a:gd name="T20" fmla="*/ 120 w 328"/>
                  <a:gd name="T21" fmla="*/ 82 h 166"/>
                  <a:gd name="T22" fmla="*/ 132 w 328"/>
                  <a:gd name="T23" fmla="*/ 76 h 166"/>
                  <a:gd name="T24" fmla="*/ 142 w 328"/>
                  <a:gd name="T25" fmla="*/ 70 h 166"/>
                  <a:gd name="T26" fmla="*/ 154 w 328"/>
                  <a:gd name="T27" fmla="*/ 64 h 166"/>
                  <a:gd name="T28" fmla="*/ 166 w 328"/>
                  <a:gd name="T29" fmla="*/ 59 h 166"/>
                  <a:gd name="T30" fmla="*/ 179 w 328"/>
                  <a:gd name="T31" fmla="*/ 53 h 166"/>
                  <a:gd name="T32" fmla="*/ 191 w 328"/>
                  <a:gd name="T33" fmla="*/ 47 h 166"/>
                  <a:gd name="T34" fmla="*/ 205 w 328"/>
                  <a:gd name="T35" fmla="*/ 40 h 166"/>
                  <a:gd name="T36" fmla="*/ 217 w 328"/>
                  <a:gd name="T37" fmla="*/ 35 h 166"/>
                  <a:gd name="T38" fmla="*/ 231 w 328"/>
                  <a:gd name="T39" fmla="*/ 28 h 166"/>
                  <a:gd name="T40" fmla="*/ 244 w 328"/>
                  <a:gd name="T41" fmla="*/ 23 h 166"/>
                  <a:gd name="T42" fmla="*/ 258 w 328"/>
                  <a:gd name="T43" fmla="*/ 16 h 166"/>
                  <a:gd name="T44" fmla="*/ 270 w 328"/>
                  <a:gd name="T45" fmla="*/ 9 h 166"/>
                  <a:gd name="T46" fmla="*/ 284 w 328"/>
                  <a:gd name="T47" fmla="*/ 4 h 166"/>
                  <a:gd name="T48" fmla="*/ 299 w 328"/>
                  <a:gd name="T49" fmla="*/ 4 h 166"/>
                  <a:gd name="T50" fmla="*/ 318 w 328"/>
                  <a:gd name="T51" fmla="*/ 11 h 166"/>
                  <a:gd name="T52" fmla="*/ 319 w 328"/>
                  <a:gd name="T53" fmla="*/ 16 h 166"/>
                  <a:gd name="T54" fmla="*/ 306 w 328"/>
                  <a:gd name="T55" fmla="*/ 23 h 166"/>
                  <a:gd name="T56" fmla="*/ 292 w 328"/>
                  <a:gd name="T57" fmla="*/ 29 h 166"/>
                  <a:gd name="T58" fmla="*/ 278 w 328"/>
                  <a:gd name="T59" fmla="*/ 36 h 166"/>
                  <a:gd name="T60" fmla="*/ 265 w 328"/>
                  <a:gd name="T61" fmla="*/ 43 h 166"/>
                  <a:gd name="T62" fmla="*/ 251 w 328"/>
                  <a:gd name="T63" fmla="*/ 50 h 166"/>
                  <a:gd name="T64" fmla="*/ 237 w 328"/>
                  <a:gd name="T65" fmla="*/ 57 h 166"/>
                  <a:gd name="T66" fmla="*/ 224 w 328"/>
                  <a:gd name="T67" fmla="*/ 64 h 166"/>
                  <a:gd name="T68" fmla="*/ 210 w 328"/>
                  <a:gd name="T69" fmla="*/ 70 h 166"/>
                  <a:gd name="T70" fmla="*/ 198 w 328"/>
                  <a:gd name="T71" fmla="*/ 76 h 166"/>
                  <a:gd name="T72" fmla="*/ 185 w 328"/>
                  <a:gd name="T73" fmla="*/ 82 h 166"/>
                  <a:gd name="T74" fmla="*/ 171 w 328"/>
                  <a:gd name="T75" fmla="*/ 88 h 166"/>
                  <a:gd name="T76" fmla="*/ 161 w 328"/>
                  <a:gd name="T77" fmla="*/ 94 h 166"/>
                  <a:gd name="T78" fmla="*/ 147 w 328"/>
                  <a:gd name="T79" fmla="*/ 100 h 166"/>
                  <a:gd name="T80" fmla="*/ 137 w 328"/>
                  <a:gd name="T81" fmla="*/ 106 h 166"/>
                  <a:gd name="T82" fmla="*/ 125 w 328"/>
                  <a:gd name="T83" fmla="*/ 111 h 166"/>
                  <a:gd name="T84" fmla="*/ 115 w 328"/>
                  <a:gd name="T85" fmla="*/ 118 h 166"/>
                  <a:gd name="T86" fmla="*/ 103 w 328"/>
                  <a:gd name="T87" fmla="*/ 123 h 166"/>
                  <a:gd name="T88" fmla="*/ 87 w 328"/>
                  <a:gd name="T89" fmla="*/ 130 h 166"/>
                  <a:gd name="T90" fmla="*/ 70 w 328"/>
                  <a:gd name="T91" fmla="*/ 139 h 166"/>
                  <a:gd name="T92" fmla="*/ 53 w 328"/>
                  <a:gd name="T93" fmla="*/ 147 h 166"/>
                  <a:gd name="T94" fmla="*/ 39 w 328"/>
                  <a:gd name="T95" fmla="*/ 154 h 166"/>
                  <a:gd name="T96" fmla="*/ 31 w 328"/>
                  <a:gd name="T97" fmla="*/ 158 h 166"/>
                  <a:gd name="T98" fmla="*/ 21 w 328"/>
                  <a:gd name="T99" fmla="*/ 164 h 166"/>
                  <a:gd name="T100" fmla="*/ 0 w 328"/>
                  <a:gd name="T101" fmla="*/ 14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8" h="166">
                    <a:moveTo>
                      <a:pt x="0" y="140"/>
                    </a:moveTo>
                    <a:lnTo>
                      <a:pt x="2" y="139"/>
                    </a:lnTo>
                    <a:lnTo>
                      <a:pt x="7" y="137"/>
                    </a:lnTo>
                    <a:lnTo>
                      <a:pt x="10" y="134"/>
                    </a:lnTo>
                    <a:lnTo>
                      <a:pt x="16" y="132"/>
                    </a:lnTo>
                    <a:lnTo>
                      <a:pt x="21" y="130"/>
                    </a:lnTo>
                    <a:lnTo>
                      <a:pt x="26" y="129"/>
                    </a:lnTo>
                    <a:lnTo>
                      <a:pt x="33" y="123"/>
                    </a:lnTo>
                    <a:lnTo>
                      <a:pt x="39" y="120"/>
                    </a:lnTo>
                    <a:lnTo>
                      <a:pt x="46" y="117"/>
                    </a:lnTo>
                    <a:lnTo>
                      <a:pt x="55" y="113"/>
                    </a:lnTo>
                    <a:lnTo>
                      <a:pt x="63" y="108"/>
                    </a:lnTo>
                    <a:lnTo>
                      <a:pt x="74" y="105"/>
                    </a:lnTo>
                    <a:lnTo>
                      <a:pt x="79" y="101"/>
                    </a:lnTo>
                    <a:lnTo>
                      <a:pt x="82" y="100"/>
                    </a:lnTo>
                    <a:lnTo>
                      <a:pt x="87" y="98"/>
                    </a:lnTo>
                    <a:lnTo>
                      <a:pt x="94" y="96"/>
                    </a:lnTo>
                    <a:lnTo>
                      <a:pt x="97" y="93"/>
                    </a:lnTo>
                    <a:lnTo>
                      <a:pt x="104" y="89"/>
                    </a:lnTo>
                    <a:lnTo>
                      <a:pt x="109" y="88"/>
                    </a:lnTo>
                    <a:lnTo>
                      <a:pt x="115" y="84"/>
                    </a:lnTo>
                    <a:lnTo>
                      <a:pt x="120" y="82"/>
                    </a:lnTo>
                    <a:lnTo>
                      <a:pt x="126" y="79"/>
                    </a:lnTo>
                    <a:lnTo>
                      <a:pt x="132" y="76"/>
                    </a:lnTo>
                    <a:lnTo>
                      <a:pt x="137" y="74"/>
                    </a:lnTo>
                    <a:lnTo>
                      <a:pt x="142" y="70"/>
                    </a:lnTo>
                    <a:lnTo>
                      <a:pt x="147" y="67"/>
                    </a:lnTo>
                    <a:lnTo>
                      <a:pt x="154" y="64"/>
                    </a:lnTo>
                    <a:lnTo>
                      <a:pt x="161" y="62"/>
                    </a:lnTo>
                    <a:lnTo>
                      <a:pt x="166" y="59"/>
                    </a:lnTo>
                    <a:lnTo>
                      <a:pt x="173" y="57"/>
                    </a:lnTo>
                    <a:lnTo>
                      <a:pt x="179" y="53"/>
                    </a:lnTo>
                    <a:lnTo>
                      <a:pt x="186" y="50"/>
                    </a:lnTo>
                    <a:lnTo>
                      <a:pt x="191" y="47"/>
                    </a:lnTo>
                    <a:lnTo>
                      <a:pt x="198" y="45"/>
                    </a:lnTo>
                    <a:lnTo>
                      <a:pt x="205" y="40"/>
                    </a:lnTo>
                    <a:lnTo>
                      <a:pt x="212" y="38"/>
                    </a:lnTo>
                    <a:lnTo>
                      <a:pt x="217" y="35"/>
                    </a:lnTo>
                    <a:lnTo>
                      <a:pt x="224" y="31"/>
                    </a:lnTo>
                    <a:lnTo>
                      <a:pt x="231" y="28"/>
                    </a:lnTo>
                    <a:lnTo>
                      <a:pt x="237" y="26"/>
                    </a:lnTo>
                    <a:lnTo>
                      <a:pt x="244" y="23"/>
                    </a:lnTo>
                    <a:lnTo>
                      <a:pt x="251" y="19"/>
                    </a:lnTo>
                    <a:lnTo>
                      <a:pt x="258" y="16"/>
                    </a:lnTo>
                    <a:lnTo>
                      <a:pt x="265" y="12"/>
                    </a:lnTo>
                    <a:lnTo>
                      <a:pt x="270" y="9"/>
                    </a:lnTo>
                    <a:lnTo>
                      <a:pt x="277" y="6"/>
                    </a:lnTo>
                    <a:lnTo>
                      <a:pt x="284" y="4"/>
                    </a:lnTo>
                    <a:lnTo>
                      <a:pt x="290" y="0"/>
                    </a:lnTo>
                    <a:lnTo>
                      <a:pt x="299" y="4"/>
                    </a:lnTo>
                    <a:lnTo>
                      <a:pt x="309" y="7"/>
                    </a:lnTo>
                    <a:lnTo>
                      <a:pt x="318" y="11"/>
                    </a:lnTo>
                    <a:lnTo>
                      <a:pt x="328" y="14"/>
                    </a:lnTo>
                    <a:lnTo>
                      <a:pt x="319" y="16"/>
                    </a:lnTo>
                    <a:lnTo>
                      <a:pt x="313" y="19"/>
                    </a:lnTo>
                    <a:lnTo>
                      <a:pt x="306" y="23"/>
                    </a:lnTo>
                    <a:lnTo>
                      <a:pt x="299" y="26"/>
                    </a:lnTo>
                    <a:lnTo>
                      <a:pt x="292" y="29"/>
                    </a:lnTo>
                    <a:lnTo>
                      <a:pt x="285" y="33"/>
                    </a:lnTo>
                    <a:lnTo>
                      <a:pt x="278" y="36"/>
                    </a:lnTo>
                    <a:lnTo>
                      <a:pt x="272" y="40"/>
                    </a:lnTo>
                    <a:lnTo>
                      <a:pt x="265" y="43"/>
                    </a:lnTo>
                    <a:lnTo>
                      <a:pt x="258" y="47"/>
                    </a:lnTo>
                    <a:lnTo>
                      <a:pt x="251" y="50"/>
                    </a:lnTo>
                    <a:lnTo>
                      <a:pt x="244" y="53"/>
                    </a:lnTo>
                    <a:lnTo>
                      <a:pt x="237" y="57"/>
                    </a:lnTo>
                    <a:lnTo>
                      <a:pt x="231" y="60"/>
                    </a:lnTo>
                    <a:lnTo>
                      <a:pt x="224" y="64"/>
                    </a:lnTo>
                    <a:lnTo>
                      <a:pt x="217" y="67"/>
                    </a:lnTo>
                    <a:lnTo>
                      <a:pt x="210" y="70"/>
                    </a:lnTo>
                    <a:lnTo>
                      <a:pt x="203" y="72"/>
                    </a:lnTo>
                    <a:lnTo>
                      <a:pt x="198" y="76"/>
                    </a:lnTo>
                    <a:lnTo>
                      <a:pt x="191" y="79"/>
                    </a:lnTo>
                    <a:lnTo>
                      <a:pt x="185" y="82"/>
                    </a:lnTo>
                    <a:lnTo>
                      <a:pt x="178" y="86"/>
                    </a:lnTo>
                    <a:lnTo>
                      <a:pt x="171" y="88"/>
                    </a:lnTo>
                    <a:lnTo>
                      <a:pt x="166" y="93"/>
                    </a:lnTo>
                    <a:lnTo>
                      <a:pt x="161" y="94"/>
                    </a:lnTo>
                    <a:lnTo>
                      <a:pt x="154" y="98"/>
                    </a:lnTo>
                    <a:lnTo>
                      <a:pt x="147" y="100"/>
                    </a:lnTo>
                    <a:lnTo>
                      <a:pt x="142" y="105"/>
                    </a:lnTo>
                    <a:lnTo>
                      <a:pt x="137" y="106"/>
                    </a:lnTo>
                    <a:lnTo>
                      <a:pt x="130" y="110"/>
                    </a:lnTo>
                    <a:lnTo>
                      <a:pt x="125" y="111"/>
                    </a:lnTo>
                    <a:lnTo>
                      <a:pt x="120" y="117"/>
                    </a:lnTo>
                    <a:lnTo>
                      <a:pt x="115" y="118"/>
                    </a:lnTo>
                    <a:lnTo>
                      <a:pt x="108" y="120"/>
                    </a:lnTo>
                    <a:lnTo>
                      <a:pt x="103" y="123"/>
                    </a:lnTo>
                    <a:lnTo>
                      <a:pt x="97" y="127"/>
                    </a:lnTo>
                    <a:lnTo>
                      <a:pt x="87" y="130"/>
                    </a:lnTo>
                    <a:lnTo>
                      <a:pt x="79" y="135"/>
                    </a:lnTo>
                    <a:lnTo>
                      <a:pt x="70" y="139"/>
                    </a:lnTo>
                    <a:lnTo>
                      <a:pt x="62" y="144"/>
                    </a:lnTo>
                    <a:lnTo>
                      <a:pt x="53" y="147"/>
                    </a:lnTo>
                    <a:lnTo>
                      <a:pt x="48" y="152"/>
                    </a:lnTo>
                    <a:lnTo>
                      <a:pt x="39" y="154"/>
                    </a:lnTo>
                    <a:lnTo>
                      <a:pt x="36" y="156"/>
                    </a:lnTo>
                    <a:lnTo>
                      <a:pt x="31" y="158"/>
                    </a:lnTo>
                    <a:lnTo>
                      <a:pt x="26" y="161"/>
                    </a:lnTo>
                    <a:lnTo>
                      <a:pt x="21" y="164"/>
                    </a:lnTo>
                    <a:lnTo>
                      <a:pt x="21" y="166"/>
                    </a:lnTo>
                    <a:lnTo>
                      <a:pt x="0" y="140"/>
                    </a:lnTo>
                    <a:lnTo>
                      <a:pt x="0"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247"/>
              <p:cNvSpPr>
                <a:spLocks/>
              </p:cNvSpPr>
              <p:nvPr/>
            </p:nvSpPr>
            <p:spPr bwMode="auto">
              <a:xfrm>
                <a:off x="3417" y="2082"/>
                <a:ext cx="263" cy="106"/>
              </a:xfrm>
              <a:custGeom>
                <a:avLst/>
                <a:gdLst>
                  <a:gd name="T0" fmla="*/ 0 w 434"/>
                  <a:gd name="T1" fmla="*/ 188 h 188"/>
                  <a:gd name="T2" fmla="*/ 88 w 434"/>
                  <a:gd name="T3" fmla="*/ 133 h 188"/>
                  <a:gd name="T4" fmla="*/ 122 w 434"/>
                  <a:gd name="T5" fmla="*/ 122 h 188"/>
                  <a:gd name="T6" fmla="*/ 410 w 434"/>
                  <a:gd name="T7" fmla="*/ 44 h 188"/>
                  <a:gd name="T8" fmla="*/ 432 w 434"/>
                  <a:gd name="T9" fmla="*/ 0 h 188"/>
                </a:gdLst>
                <a:ahLst/>
                <a:cxnLst>
                  <a:cxn ang="0">
                    <a:pos x="T0" y="T1"/>
                  </a:cxn>
                  <a:cxn ang="0">
                    <a:pos x="T2" y="T3"/>
                  </a:cxn>
                  <a:cxn ang="0">
                    <a:pos x="T4" y="T5"/>
                  </a:cxn>
                  <a:cxn ang="0">
                    <a:pos x="T6" y="T7"/>
                  </a:cxn>
                  <a:cxn ang="0">
                    <a:pos x="T8" y="T9"/>
                  </a:cxn>
                </a:cxnLst>
                <a:rect l="0" t="0" r="r" b="b"/>
                <a:pathLst>
                  <a:path w="434" h="188">
                    <a:moveTo>
                      <a:pt x="0" y="188"/>
                    </a:moveTo>
                    <a:cubicBezTo>
                      <a:pt x="35" y="136"/>
                      <a:pt x="10" y="159"/>
                      <a:pt x="88" y="133"/>
                    </a:cubicBezTo>
                    <a:cubicBezTo>
                      <a:pt x="99" y="129"/>
                      <a:pt x="122" y="122"/>
                      <a:pt x="122" y="122"/>
                    </a:cubicBezTo>
                    <a:cubicBezTo>
                      <a:pt x="178" y="38"/>
                      <a:pt x="325" y="50"/>
                      <a:pt x="410" y="44"/>
                    </a:cubicBezTo>
                    <a:cubicBezTo>
                      <a:pt x="434" y="8"/>
                      <a:pt x="432" y="24"/>
                      <a:pt x="432" y="0"/>
                    </a:cubicBezTo>
                  </a:path>
                </a:pathLst>
              </a:custGeom>
              <a:noFill/>
              <a:ln w="28575" cmpd="sng">
                <a:solidFill>
                  <a:srgbClr val="08080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7448205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32</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lstStyle/>
          <a:p>
            <a:r>
              <a:rPr lang="en-US" sz="3600" b="1" cap="all" dirty="0" smtClean="0">
                <a:solidFill>
                  <a:srgbClr val="FFC000"/>
                </a:solidFill>
              </a:rPr>
              <a:t>NAIL CARE caution!</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276578" y="1143000"/>
            <a:ext cx="6124222" cy="4819781"/>
          </a:xfrm>
          <a:prstGeom prst="rect">
            <a:avLst/>
          </a:prstGeom>
        </p:spPr>
        <p:txBody>
          <a:bodyPr wrap="square">
            <a:spAutoFit/>
          </a:bodyPr>
          <a:lstStyle/>
          <a:p>
            <a:pPr marL="342900" lvl="0" indent="-342900" eaLnBrk="0" fontAlgn="base" hangingPunct="0">
              <a:spcBef>
                <a:spcPct val="20000"/>
              </a:spcBef>
              <a:spcAft>
                <a:spcPct val="10000"/>
              </a:spcAft>
              <a:buFontTx/>
              <a:buChar char="•"/>
            </a:pPr>
            <a:r>
              <a:rPr lang="en-US" sz="3200" b="1" kern="0" dirty="0">
                <a:solidFill>
                  <a:schemeClr val="bg1"/>
                </a:solidFill>
                <a:effectLst>
                  <a:outerShdw blurRad="38100" dist="38100" dir="2700000" algn="tl">
                    <a:srgbClr val="000000">
                      <a:alpha val="43137"/>
                    </a:srgbClr>
                  </a:outerShdw>
                </a:effectLst>
                <a:latin typeface="Arial"/>
              </a:rPr>
              <a:t>Diabetics</a:t>
            </a:r>
            <a:r>
              <a:rPr lang="en-US" sz="3200" b="1" kern="0" dirty="0">
                <a:solidFill>
                  <a:srgbClr val="C00000"/>
                </a:solidFill>
                <a:effectLst>
                  <a:outerShdw blurRad="38100" dist="38100" dir="2700000" algn="tl">
                    <a:srgbClr val="000000">
                      <a:alpha val="43137"/>
                    </a:srgbClr>
                  </a:outerShdw>
                </a:effectLst>
                <a:latin typeface="Arial"/>
              </a:rPr>
              <a:t> and residents with </a:t>
            </a:r>
            <a:r>
              <a:rPr lang="en-US" sz="3200" b="1" kern="0" dirty="0">
                <a:solidFill>
                  <a:schemeClr val="bg1"/>
                </a:solidFill>
                <a:effectLst>
                  <a:outerShdw blurRad="38100" dist="38100" dir="2700000" algn="tl">
                    <a:srgbClr val="000000">
                      <a:alpha val="43137"/>
                    </a:srgbClr>
                  </a:outerShdw>
                </a:effectLst>
                <a:latin typeface="Arial"/>
              </a:rPr>
              <a:t>circulatory problems </a:t>
            </a:r>
            <a:r>
              <a:rPr lang="en-US" sz="3200" b="1" kern="0" dirty="0">
                <a:solidFill>
                  <a:srgbClr val="C00000"/>
                </a:solidFill>
                <a:effectLst>
                  <a:outerShdw blurRad="38100" dist="38100" dir="2700000" algn="tl">
                    <a:srgbClr val="000000">
                      <a:alpha val="43137"/>
                    </a:srgbClr>
                  </a:outerShdw>
                </a:effectLst>
                <a:latin typeface="Arial"/>
              </a:rPr>
              <a:t>will have their nails trimmed </a:t>
            </a:r>
            <a:r>
              <a:rPr lang="en-US" sz="3200" b="1" kern="0" dirty="0">
                <a:solidFill>
                  <a:schemeClr val="bg1"/>
                </a:solidFill>
                <a:effectLst>
                  <a:outerShdw blurRad="38100" dist="38100" dir="2700000" algn="tl">
                    <a:srgbClr val="000000">
                      <a:alpha val="43137"/>
                    </a:srgbClr>
                  </a:outerShdw>
                </a:effectLst>
                <a:latin typeface="Arial"/>
              </a:rPr>
              <a:t>only by a licensed nurse or </a:t>
            </a:r>
            <a:r>
              <a:rPr lang="en-US" sz="3200" b="1" kern="0" dirty="0" smtClean="0">
                <a:solidFill>
                  <a:schemeClr val="bg1"/>
                </a:solidFill>
                <a:effectLst>
                  <a:outerShdw blurRad="38100" dist="38100" dir="2700000" algn="tl">
                    <a:srgbClr val="000000">
                      <a:alpha val="43137"/>
                    </a:srgbClr>
                  </a:outerShdw>
                </a:effectLst>
                <a:latin typeface="Arial"/>
              </a:rPr>
              <a:t>podiatrist.</a:t>
            </a:r>
          </a:p>
          <a:p>
            <a:pPr lvl="0" eaLnBrk="0" fontAlgn="base" hangingPunct="0">
              <a:spcBef>
                <a:spcPct val="20000"/>
              </a:spcBef>
              <a:spcAft>
                <a:spcPct val="10000"/>
              </a:spcAft>
            </a:pPr>
            <a:endParaRPr lang="en-US" sz="3200" b="1" kern="0" dirty="0">
              <a:solidFill>
                <a:schemeClr val="bg1"/>
              </a:solidFill>
              <a:effectLst>
                <a:outerShdw blurRad="38100" dist="38100" dir="2700000" algn="tl">
                  <a:srgbClr val="000000">
                    <a:alpha val="43137"/>
                  </a:srgbClr>
                </a:outerShdw>
              </a:effectLst>
              <a:latin typeface="Arial"/>
            </a:endParaRPr>
          </a:p>
          <a:p>
            <a:pPr marL="342900" lvl="0" indent="-342900" eaLnBrk="0" fontAlgn="base" hangingPunct="0">
              <a:spcBef>
                <a:spcPct val="20000"/>
              </a:spcBef>
              <a:spcAft>
                <a:spcPct val="10000"/>
              </a:spcAft>
              <a:buFontTx/>
              <a:buChar char="•"/>
            </a:pPr>
            <a:r>
              <a:rPr lang="en-US" sz="3200" b="1" kern="0" dirty="0">
                <a:effectLst>
                  <a:outerShdw blurRad="38100" dist="38100" dir="2700000" algn="tl">
                    <a:srgbClr val="000000">
                      <a:alpha val="43137"/>
                    </a:srgbClr>
                  </a:outerShdw>
                </a:effectLst>
                <a:latin typeface="Arial"/>
              </a:rPr>
              <a:t>Review resident care plan and check with supervisor prior to trimming </a:t>
            </a:r>
            <a:r>
              <a:rPr lang="en-US" sz="3200" b="1" kern="0" dirty="0" smtClean="0">
                <a:effectLst>
                  <a:outerShdw blurRad="38100" dist="38100" dir="2700000" algn="tl">
                    <a:srgbClr val="000000">
                      <a:alpha val="43137"/>
                    </a:srgbClr>
                  </a:outerShdw>
                </a:effectLst>
                <a:latin typeface="Arial"/>
              </a:rPr>
              <a:t>nails.</a:t>
            </a:r>
            <a:endParaRPr lang="en-US" sz="3200" b="1" kern="0" dirty="0">
              <a:effectLst>
                <a:outerShdw blurRad="38100" dist="38100" dir="2700000" algn="tl">
                  <a:srgbClr val="000000">
                    <a:alpha val="43137"/>
                  </a:srgbClr>
                </a:outerShdw>
              </a:effectLst>
              <a:latin typeface="Arial"/>
            </a:endParaRPr>
          </a:p>
        </p:txBody>
      </p:sp>
      <p:pic>
        <p:nvPicPr>
          <p:cNvPr id="2051" name="Picture 3" descr="C:\Documents and Settings\amoore\Local Settings\Temporary Internet Files\Content.IE5\M54SJNEB\MC9004315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09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513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33</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5.01D</a:t>
            </a:r>
          </a:p>
          <a:p>
            <a:pPr algn="ctr"/>
            <a:r>
              <a:rPr lang="en-US" sz="6600" b="1" dirty="0" smtClean="0">
                <a:solidFill>
                  <a:srgbClr val="FFC000"/>
                </a:solidFill>
                <a:effectLst>
                  <a:outerShdw blurRad="38100" dist="38100" dir="2700000" algn="tl">
                    <a:srgbClr val="000000">
                      <a:alpha val="43137"/>
                    </a:srgbClr>
                  </a:outerShdw>
                </a:effectLst>
              </a:rPr>
              <a:t>Providing Nail Care</a:t>
            </a:r>
            <a:endParaRPr lang="en-US" sz="66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51460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5856324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34</a:t>
            </a:fld>
            <a:endParaRPr lang="en-US" dirty="0">
              <a:solidFill>
                <a:srgbClr val="002060"/>
              </a:solidFill>
            </a:endParaRPr>
          </a:p>
        </p:txBody>
      </p:sp>
      <p:sp>
        <p:nvSpPr>
          <p:cNvPr id="5" name="Rectangle 4"/>
          <p:cNvSpPr/>
          <p:nvPr/>
        </p:nvSpPr>
        <p:spPr>
          <a:xfrm>
            <a:off x="3048" y="19050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b="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688848" y="2667000"/>
            <a:ext cx="7772400" cy="1569660"/>
          </a:xfrm>
          <a:prstGeom prst="rect">
            <a:avLst/>
          </a:prstGeom>
          <a:noFill/>
        </p:spPr>
        <p:txBody>
          <a:bodyPr wrap="square" rtlCol="0">
            <a:spAutoFit/>
          </a:bodyPr>
          <a:lstStyle/>
          <a:p>
            <a:pPr algn="ctr"/>
            <a:r>
              <a:rPr lang="en-US" sz="9600" b="1" dirty="0" smtClean="0">
                <a:solidFill>
                  <a:srgbClr val="FFC000"/>
                </a:solidFill>
                <a:effectLst>
                  <a:outerShdw blurRad="38100" dist="38100" dir="2700000" algn="tl">
                    <a:srgbClr val="000000">
                      <a:alpha val="43137"/>
                    </a:srgbClr>
                  </a:outerShdw>
                </a:effectLst>
              </a:rPr>
              <a:t>FOOT CARE</a:t>
            </a:r>
            <a:endParaRPr lang="en-US" sz="9600" b="1" dirty="0">
              <a:solidFill>
                <a:srgbClr val="FFC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57200"/>
            <a:ext cx="16764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2519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35</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rPr>
              <a:t>FOOT CARE </a:t>
            </a:r>
            <a:endParaRPr lang="en-US" sz="60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81000" y="1295400"/>
            <a:ext cx="6705600" cy="4191917"/>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Wash feet using warm water and mild soap</a:t>
            </a:r>
          </a:p>
          <a:p>
            <a:pPr marL="342900" lvl="0" indent="-342900" eaLnBrk="0" fontAlgn="base" hangingPunct="0">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Dry feet carefully, especially between the toes</a:t>
            </a:r>
          </a:p>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Apply lotion to tops and bottoms of feet only, not between the toes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0000"/>
            <a:ext cx="194601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2617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36</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rPr>
              <a:t>FOOT CARE </a:t>
            </a:r>
            <a:endParaRPr lang="en-US" sz="60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228600" y="1219200"/>
            <a:ext cx="8001000" cy="4653582"/>
          </a:xfrm>
          <a:prstGeom prst="rect">
            <a:avLst/>
          </a:prstGeom>
        </p:spPr>
        <p:txBody>
          <a:bodyPr wrap="square">
            <a:spAutoFit/>
          </a:bodyPr>
          <a:lstStyle/>
          <a:p>
            <a:pPr eaLnBrk="0" fontAlgn="base" hangingPunct="0">
              <a:lnSpc>
                <a:spcPct val="90000"/>
              </a:lnSpc>
              <a:spcBef>
                <a:spcPct val="15000"/>
              </a:spcBef>
              <a:spcAft>
                <a:spcPct val="0"/>
              </a:spcAft>
            </a:pPr>
            <a:r>
              <a:rPr lang="en-US" sz="3600" b="1" kern="0" dirty="0">
                <a:solidFill>
                  <a:srgbClr val="002060"/>
                </a:solidFill>
                <a:effectLst>
                  <a:outerShdw blurRad="38100" dist="38100" dir="2700000" algn="tl">
                    <a:srgbClr val="000000">
                      <a:alpha val="43137"/>
                    </a:srgbClr>
                  </a:outerShdw>
                </a:effectLst>
                <a:latin typeface="Arial"/>
              </a:rPr>
              <a:t>Check feet daily for:</a:t>
            </a:r>
          </a:p>
          <a:p>
            <a:pPr marL="914400" lvl="1" indent="-457200" eaLnBrk="0" fontAlgn="base" hangingPunct="0">
              <a:lnSpc>
                <a:spcPct val="90000"/>
              </a:lnSpc>
              <a:spcBef>
                <a:spcPct val="15000"/>
              </a:spcBef>
              <a:spcAft>
                <a:spcPct val="0"/>
              </a:spcAft>
              <a:buFont typeface="Arial" pitchFamily="34" charset="0"/>
              <a:buChar char="•"/>
            </a:pPr>
            <a:endParaRPr lang="en-US" sz="3200" b="1" kern="0" dirty="0" smtClean="0">
              <a:solidFill>
                <a:prstClr val="white"/>
              </a:solidFill>
              <a:effectLst>
                <a:outerShdw blurRad="38100" dist="38100" dir="2700000" algn="tl">
                  <a:srgbClr val="000000">
                    <a:alpha val="43137"/>
                  </a:srgbClr>
                </a:outerShdw>
              </a:effectLst>
              <a:latin typeface="Arial"/>
            </a:endParaRPr>
          </a:p>
          <a:p>
            <a:pPr marL="914400" lvl="1" indent="-457200" eaLnBrk="0" fontAlgn="base" hangingPunct="0">
              <a:lnSpc>
                <a:spcPct val="90000"/>
              </a:lnSpc>
              <a:spcBef>
                <a:spcPct val="15000"/>
              </a:spcBef>
              <a:spcAft>
                <a:spcPct val="0"/>
              </a:spcAft>
              <a:buFont typeface="Arial" pitchFamily="34" charset="0"/>
              <a:buChar char="•"/>
            </a:pPr>
            <a:r>
              <a:rPr lang="en-US" sz="3200" b="1" kern="0" dirty="0" smtClean="0">
                <a:solidFill>
                  <a:prstClr val="white"/>
                </a:solidFill>
                <a:effectLst>
                  <a:outerShdw blurRad="38100" dist="38100" dir="2700000" algn="tl">
                    <a:srgbClr val="000000">
                      <a:alpha val="43137"/>
                    </a:srgbClr>
                  </a:outerShdw>
                </a:effectLst>
                <a:latin typeface="Arial"/>
              </a:rPr>
              <a:t>redness</a:t>
            </a:r>
            <a:r>
              <a:rPr lang="en-US" sz="3200" b="1" kern="0" dirty="0">
                <a:solidFill>
                  <a:prstClr val="white"/>
                </a:solidFill>
                <a:effectLst>
                  <a:outerShdw blurRad="38100" dist="38100" dir="2700000" algn="tl">
                    <a:srgbClr val="000000">
                      <a:alpha val="43137"/>
                    </a:srgbClr>
                  </a:outerShdw>
                </a:effectLst>
                <a:latin typeface="Arial"/>
              </a:rPr>
              <a:t>, warmth or constant pain</a:t>
            </a:r>
          </a:p>
          <a:p>
            <a:pPr marL="914400" lvl="1" indent="-457200" eaLnBrk="0" fontAlgn="base" hangingPunct="0">
              <a:lnSpc>
                <a:spcPct val="90000"/>
              </a:lnSpc>
              <a:spcBef>
                <a:spcPct val="15000"/>
              </a:spcBef>
              <a:spcAft>
                <a:spcPct val="0"/>
              </a:spcAft>
              <a:buFont typeface="Arial" pitchFamily="34" charset="0"/>
              <a:buChar char="•"/>
            </a:pPr>
            <a:r>
              <a:rPr lang="en-US" sz="3200" b="1" kern="0" dirty="0">
                <a:solidFill>
                  <a:srgbClr val="FFC000"/>
                </a:solidFill>
                <a:effectLst>
                  <a:outerShdw blurRad="38100" dist="38100" dir="2700000" algn="tl">
                    <a:srgbClr val="000000">
                      <a:alpha val="43137"/>
                    </a:srgbClr>
                  </a:outerShdw>
                </a:effectLst>
                <a:latin typeface="Arial"/>
              </a:rPr>
              <a:t>numbness or tingling</a:t>
            </a:r>
          </a:p>
          <a:p>
            <a:pPr marL="914400" lvl="1" indent="-457200" eaLnBrk="0" fontAlgn="base" hangingPunct="0">
              <a:lnSpc>
                <a:spcPct val="90000"/>
              </a:lnSpc>
              <a:spcBef>
                <a:spcPct val="15000"/>
              </a:spcBef>
              <a:spcAft>
                <a:spcPct val="0"/>
              </a:spcAft>
              <a:buFont typeface="Arial" pitchFamily="34" charset="0"/>
              <a:buChar char="•"/>
            </a:pPr>
            <a:r>
              <a:rPr lang="en-US" sz="3200" b="1" kern="0" dirty="0">
                <a:solidFill>
                  <a:srgbClr val="92D050"/>
                </a:solidFill>
                <a:effectLst>
                  <a:outerShdw blurRad="38100" dist="38100" dir="2700000" algn="tl">
                    <a:srgbClr val="000000">
                      <a:alpha val="43137"/>
                    </a:srgbClr>
                  </a:outerShdw>
                </a:effectLst>
                <a:latin typeface="Arial"/>
              </a:rPr>
              <a:t>dry, cracked skin</a:t>
            </a:r>
          </a:p>
          <a:p>
            <a:pPr marL="914400" lvl="1" indent="-457200" eaLnBrk="0" fontAlgn="base" hangingPunct="0">
              <a:lnSpc>
                <a:spcPct val="90000"/>
              </a:lnSpc>
              <a:spcBef>
                <a:spcPct val="15000"/>
              </a:spcBef>
              <a:spcAft>
                <a:spcPct val="0"/>
              </a:spcAft>
              <a:buFont typeface="Arial" pitchFamily="34" charset="0"/>
              <a:buChar char="•"/>
            </a:pPr>
            <a:r>
              <a:rPr lang="en-US" sz="3200" b="1" kern="0" dirty="0">
                <a:solidFill>
                  <a:srgbClr val="00B0F0"/>
                </a:solidFill>
                <a:effectLst>
                  <a:outerShdw blurRad="38100" dist="38100" dir="2700000" algn="tl">
                    <a:srgbClr val="000000">
                      <a:alpha val="43137"/>
                    </a:srgbClr>
                  </a:outerShdw>
                </a:effectLst>
                <a:latin typeface="Arial"/>
              </a:rPr>
              <a:t>swelling</a:t>
            </a:r>
          </a:p>
          <a:p>
            <a:pPr marL="914400" lvl="1" indent="-457200" eaLnBrk="0" fontAlgn="base" hangingPunct="0">
              <a:lnSpc>
                <a:spcPct val="90000"/>
              </a:lnSpc>
              <a:spcBef>
                <a:spcPct val="15000"/>
              </a:spcBef>
              <a:spcAft>
                <a:spcPct val="0"/>
              </a:spcAft>
              <a:buFont typeface="Arial" pitchFamily="34" charset="0"/>
              <a:buChar char="•"/>
            </a:pPr>
            <a:r>
              <a:rPr lang="en-US" sz="3200" b="1" kern="0" dirty="0">
                <a:solidFill>
                  <a:prstClr val="white"/>
                </a:solidFill>
                <a:effectLst>
                  <a:outerShdw blurRad="38100" dist="38100" dir="2700000" algn="tl">
                    <a:srgbClr val="000000">
                      <a:alpha val="43137"/>
                    </a:srgbClr>
                  </a:outerShdw>
                </a:effectLst>
                <a:latin typeface="Arial"/>
              </a:rPr>
              <a:t>blisters, cuts, scratches or other sores</a:t>
            </a:r>
          </a:p>
          <a:p>
            <a:pPr marL="914400" lvl="1" indent="-457200" eaLnBrk="0" fontAlgn="base" hangingPunct="0">
              <a:lnSpc>
                <a:spcPct val="90000"/>
              </a:lnSpc>
              <a:spcBef>
                <a:spcPct val="15000"/>
              </a:spcBef>
              <a:spcAft>
                <a:spcPct val="0"/>
              </a:spcAft>
              <a:buFont typeface="Arial" pitchFamily="34" charset="0"/>
              <a:buChar char="•"/>
            </a:pPr>
            <a:r>
              <a:rPr lang="en-US" sz="3200" b="1" kern="0" dirty="0">
                <a:solidFill>
                  <a:srgbClr val="00B0F0"/>
                </a:solidFill>
                <a:effectLst>
                  <a:outerShdw blurRad="38100" dist="38100" dir="2700000" algn="tl">
                    <a:srgbClr val="000000">
                      <a:alpha val="43137"/>
                    </a:srgbClr>
                  </a:outerShdw>
                </a:effectLst>
                <a:latin typeface="Arial"/>
              </a:rPr>
              <a:t>ingrown toenails, corns, calluses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9933" flipH="1" flipV="1">
            <a:off x="5849749" y="2627136"/>
            <a:ext cx="1670050" cy="143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7243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37</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FOOT CARE </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5" name="Rectangle 4"/>
          <p:cNvSpPr/>
          <p:nvPr/>
        </p:nvSpPr>
        <p:spPr>
          <a:xfrm>
            <a:off x="3657600" y="1371600"/>
            <a:ext cx="4572000" cy="4247317"/>
          </a:xfrm>
          <a:prstGeom prst="rect">
            <a:avLst/>
          </a:prstGeom>
        </p:spPr>
        <p:txBody>
          <a:bodyPr>
            <a:spAutoFit/>
          </a:bodyPr>
          <a:lstStyle/>
          <a:p>
            <a:pPr marL="342900" lvl="0" indent="-34290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Do not use a heating pad on resident’s feet</a:t>
            </a:r>
          </a:p>
          <a:p>
            <a:pPr marL="342900" lvl="0" indent="-342900" eaLnBrk="0" fontAlgn="base" hangingPunct="0">
              <a:lnSpc>
                <a:spcPct val="90000"/>
              </a:lnSpc>
              <a:spcBef>
                <a:spcPct val="15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Keep footwear on; residents never go barefoot</a:t>
            </a:r>
          </a:p>
          <a:p>
            <a:pPr marL="342900" lvl="0" indent="-34290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Change socks and shoes daily</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21955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5960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38</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FOOT CARE </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2286000" y="1447800"/>
            <a:ext cx="6324600" cy="4745915"/>
          </a:xfrm>
          <a:prstGeom prst="rect">
            <a:avLst/>
          </a:prstGeom>
        </p:spPr>
        <p:txBody>
          <a:bodyPr wrap="square">
            <a:spAutoFit/>
          </a:bodyPr>
          <a:lstStyle/>
          <a:p>
            <a:pPr marL="342900" lvl="0" indent="-342900" eaLnBrk="0" fontAlgn="base" hangingPunct="0">
              <a:lnSpc>
                <a:spcPct val="90000"/>
              </a:lnSpc>
              <a:spcBef>
                <a:spcPct val="15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Foot injuries and infections can lead to gangrene and amputation, especially in </a:t>
            </a:r>
            <a:r>
              <a:rPr lang="en-US" sz="3600" b="1" kern="0" dirty="0" smtClean="0">
                <a:solidFill>
                  <a:srgbClr val="C00000"/>
                </a:solidFill>
                <a:effectLst>
                  <a:outerShdw blurRad="38100" dist="38100" dir="2700000" algn="tl">
                    <a:srgbClr val="000000">
                      <a:alpha val="43137"/>
                    </a:srgbClr>
                  </a:outerShdw>
                </a:effectLst>
                <a:latin typeface="Arial"/>
              </a:rPr>
              <a:t>diabetics</a:t>
            </a:r>
          </a:p>
          <a:p>
            <a:pPr lvl="0" eaLnBrk="0" fontAlgn="base" hangingPunct="0">
              <a:lnSpc>
                <a:spcPct val="90000"/>
              </a:lnSpc>
              <a:spcBef>
                <a:spcPct val="15000"/>
              </a:spcBef>
              <a:spcAft>
                <a:spcPct val="0"/>
              </a:spcAft>
            </a:pPr>
            <a:endParaRPr lang="en-US" sz="3600" b="1" kern="0" dirty="0">
              <a:solidFill>
                <a:srgbClr val="FFFFFF"/>
              </a:solidFill>
              <a:effectLst>
                <a:outerShdw blurRad="38100" dist="38100" dir="2700000" algn="tl">
                  <a:srgbClr val="000000">
                    <a:alpha val="43137"/>
                  </a:srgbClr>
                </a:outerShdw>
              </a:effectLst>
              <a:latin typeface="Arial"/>
            </a:endParaRPr>
          </a:p>
          <a:p>
            <a:pPr marL="342900" lvl="0" indent="-342900" eaLnBrk="0" fontAlgn="base" hangingPunct="0">
              <a:lnSpc>
                <a:spcPct val="90000"/>
              </a:lnSpc>
              <a:spcBef>
                <a:spcPct val="15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Notify supervisor immediately of any unusual observations of the feet</a:t>
            </a:r>
          </a:p>
        </p:txBody>
      </p:sp>
      <p:pic>
        <p:nvPicPr>
          <p:cNvPr id="6146" name="Picture 2" descr="C:\Documents and Settings\amoore\Local Settings\Temporary Internet Files\Content.IE5\ZUOVFL0L\MP9003143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00200"/>
            <a:ext cx="1011936" cy="1491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696538">
            <a:off x="38123" y="4505296"/>
            <a:ext cx="2764489"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5977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39</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5.01E</a:t>
            </a:r>
          </a:p>
          <a:p>
            <a:pPr algn="ctr"/>
            <a:r>
              <a:rPr lang="en-US" sz="11500" b="1" dirty="0" smtClean="0">
                <a:solidFill>
                  <a:srgbClr val="FFC000"/>
                </a:solidFill>
                <a:effectLst>
                  <a:outerShdw blurRad="38100" dist="38100" dir="2700000" algn="tl">
                    <a:srgbClr val="000000">
                      <a:alpha val="43137"/>
                    </a:srgbClr>
                  </a:outerShdw>
                </a:effectLst>
              </a:rPr>
              <a:t>Foot Care</a:t>
            </a:r>
            <a:endParaRPr lang="en-US" sz="115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9380" y="201912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2443143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4</a:t>
            </a:fld>
            <a:endParaRPr lang="en-US" dirty="0">
              <a:solidFill>
                <a:srgbClr val="FFFFFF"/>
              </a:solidFill>
            </a:endParaRPr>
          </a:p>
        </p:txBody>
      </p:sp>
      <p:sp>
        <p:nvSpPr>
          <p:cNvPr id="93" name="Rectangle 2"/>
          <p:cNvSpPr>
            <a:spLocks noGrp="1" noChangeArrowheads="1"/>
          </p:cNvSpPr>
          <p:nvPr>
            <p:ph type="title"/>
          </p:nvPr>
        </p:nvSpPr>
        <p:spPr>
          <a:xfrm>
            <a:off x="0" y="0"/>
            <a:ext cx="9144000" cy="1219200"/>
          </a:xfrm>
          <a:solidFill>
            <a:srgbClr val="002060"/>
          </a:solidFill>
        </p:spPr>
        <p:txBody>
          <a:bodyPr/>
          <a:lstStyle/>
          <a:p>
            <a:r>
              <a:rPr lang="en-US" sz="4800" b="1" cap="all" dirty="0">
                <a:solidFill>
                  <a:schemeClr val="tx1"/>
                </a:solidFill>
              </a:rPr>
              <a:t>Daily Hygiene Needs</a:t>
            </a:r>
            <a:endParaRPr lang="en-US" sz="48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81000" y="1499241"/>
            <a:ext cx="3352800" cy="3305520"/>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Bathing</a:t>
            </a:r>
          </a:p>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Skin care</a:t>
            </a:r>
          </a:p>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Back care</a:t>
            </a:r>
          </a:p>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Oral hygiene</a:t>
            </a:r>
          </a:p>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Shaving</a:t>
            </a:r>
          </a:p>
        </p:txBody>
      </p:sp>
      <p:sp>
        <p:nvSpPr>
          <p:cNvPr id="5" name="Rectangle 4"/>
          <p:cNvSpPr/>
          <p:nvPr/>
        </p:nvSpPr>
        <p:spPr>
          <a:xfrm>
            <a:off x="4648200" y="1499241"/>
            <a:ext cx="4267200" cy="3859518"/>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Shampooing hair</a:t>
            </a:r>
          </a:p>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Hair care</a:t>
            </a:r>
          </a:p>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Nail care</a:t>
            </a:r>
          </a:p>
          <a:p>
            <a:pPr marL="342900" lvl="0" indent="-342900" eaLnBrk="0" fontAlgn="base" hangingPunct="0">
              <a:spcBef>
                <a:spcPct val="20000"/>
              </a:spcBef>
              <a:spcAft>
                <a:spcPct val="0"/>
              </a:spcAft>
              <a:buFontTx/>
              <a:buChar char="•"/>
            </a:pPr>
            <a:r>
              <a:rPr lang="en-US" sz="3600" b="1" kern="0" dirty="0" err="1">
                <a:solidFill>
                  <a:srgbClr val="FFFFFF"/>
                </a:solidFill>
                <a:effectLst>
                  <a:outerShdw blurRad="38100" dist="38100" dir="2700000" algn="tl">
                    <a:srgbClr val="000000">
                      <a:alpha val="43137"/>
                    </a:srgbClr>
                  </a:outerShdw>
                </a:effectLst>
              </a:rPr>
              <a:t>Perineal</a:t>
            </a:r>
            <a:r>
              <a:rPr lang="en-US" sz="3600" b="1" kern="0" dirty="0">
                <a:solidFill>
                  <a:srgbClr val="FFFFFF"/>
                </a:solidFill>
                <a:effectLst>
                  <a:outerShdw blurRad="38100" dist="38100" dir="2700000" algn="tl">
                    <a:srgbClr val="000000">
                      <a:alpha val="43137"/>
                    </a:srgbClr>
                  </a:outerShdw>
                </a:effectLst>
              </a:rPr>
              <a:t> care</a:t>
            </a:r>
          </a:p>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Dressing and undressing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495800"/>
            <a:ext cx="137098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9675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40</a:t>
            </a:fld>
            <a:endParaRPr lang="en-US" dirty="0">
              <a:solidFill>
                <a:srgbClr val="002060"/>
              </a:solidFill>
            </a:endParaRPr>
          </a:p>
        </p:txBody>
      </p:sp>
      <p:sp>
        <p:nvSpPr>
          <p:cNvPr id="5" name="Rectangle 4"/>
          <p:cNvSpPr/>
          <p:nvPr/>
        </p:nvSpPr>
        <p:spPr>
          <a:xfrm>
            <a:off x="3048" y="19050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b="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688848" y="2362200"/>
            <a:ext cx="7772400" cy="2185214"/>
          </a:xfrm>
          <a:prstGeom prst="rect">
            <a:avLst/>
          </a:prstGeom>
          <a:noFill/>
        </p:spPr>
        <p:txBody>
          <a:bodyPr wrap="square" rtlCol="0">
            <a:spAutoFit/>
          </a:bodyPr>
          <a:lstStyle/>
          <a:p>
            <a:pPr algn="ctr"/>
            <a:r>
              <a:rPr lang="en-US" sz="9600" b="1" dirty="0" smtClean="0">
                <a:solidFill>
                  <a:schemeClr val="bg1"/>
                </a:solidFill>
                <a:effectLst>
                  <a:outerShdw blurRad="38100" dist="38100" dir="2700000" algn="tl">
                    <a:srgbClr val="000000">
                      <a:alpha val="43137"/>
                    </a:srgbClr>
                  </a:outerShdw>
                </a:effectLst>
              </a:rPr>
              <a:t>SHAVING</a:t>
            </a:r>
          </a:p>
          <a:p>
            <a:pPr algn="ctr"/>
            <a:r>
              <a:rPr lang="en-US" sz="2000" b="1" dirty="0">
                <a:solidFill>
                  <a:srgbClr val="FFC000"/>
                </a:solidFill>
                <a:effectLst>
                  <a:outerShdw blurRad="38100" dist="38100" dir="2700000" algn="tl">
                    <a:srgbClr val="000000">
                      <a:alpha val="43137"/>
                    </a:srgbClr>
                  </a:outerShdw>
                </a:effectLst>
                <a:hlinkClick r:id="rId2"/>
              </a:rPr>
              <a:t>http://</a:t>
            </a:r>
            <a:r>
              <a:rPr lang="en-US" sz="2000" b="1" dirty="0" smtClean="0">
                <a:solidFill>
                  <a:srgbClr val="FFC000"/>
                </a:solidFill>
                <a:effectLst>
                  <a:outerShdw blurRad="38100" dist="38100" dir="2700000" algn="tl">
                    <a:srgbClr val="000000">
                      <a:alpha val="43137"/>
                    </a:srgbClr>
                  </a:outerShdw>
                </a:effectLst>
                <a:hlinkClick r:id="rId2"/>
              </a:rPr>
              <a:t>www.drugs.com/cg/how-to-shave-a-man.html</a:t>
            </a:r>
            <a:r>
              <a:rPr lang="en-US" sz="2000" b="1" dirty="0">
                <a:solidFill>
                  <a:srgbClr val="FFC000"/>
                </a:solidFill>
                <a:effectLst>
                  <a:outerShdw blurRad="38100" dist="38100" dir="2700000" algn="tl">
                    <a:srgbClr val="000000">
                      <a:alpha val="43137"/>
                    </a:srgbClr>
                  </a:outerShdw>
                </a:effectLst>
              </a:rPr>
              <a:t/>
            </a:r>
            <a:br>
              <a:rPr lang="en-US" sz="2000" b="1" dirty="0">
                <a:solidFill>
                  <a:srgbClr val="FFC000"/>
                </a:solidFill>
                <a:effectLst>
                  <a:outerShdw blurRad="38100" dist="38100" dir="2700000" algn="tl">
                    <a:srgbClr val="000000">
                      <a:alpha val="43137"/>
                    </a:srgbClr>
                  </a:outerShdw>
                </a:effectLst>
              </a:rPr>
            </a:br>
            <a:r>
              <a:rPr lang="en-US" sz="2000" b="1" dirty="0">
                <a:solidFill>
                  <a:srgbClr val="FFC000"/>
                </a:solidFill>
                <a:effectLst>
                  <a:outerShdw blurRad="38100" dist="38100" dir="2700000" algn="tl">
                    <a:srgbClr val="000000">
                      <a:alpha val="43137"/>
                    </a:srgbClr>
                  </a:outerShdw>
                </a:effectLst>
                <a:hlinkClick r:id="rId3"/>
              </a:rPr>
              <a:t>http://</a:t>
            </a:r>
            <a:r>
              <a:rPr lang="en-US" sz="2000" b="1" dirty="0" smtClean="0">
                <a:solidFill>
                  <a:srgbClr val="FFC000"/>
                </a:solidFill>
                <a:effectLst>
                  <a:outerShdw blurRad="38100" dist="38100" dir="2700000" algn="tl">
                    <a:srgbClr val="000000">
                      <a:alpha val="43137"/>
                    </a:srgbClr>
                  </a:outerShdw>
                </a:effectLst>
                <a:hlinkClick r:id="rId3"/>
              </a:rPr>
              <a:t>en.wikipedia.org/wiki/Shaving</a:t>
            </a:r>
            <a:r>
              <a:rPr lang="en-US" sz="2000" b="1" dirty="0" smtClean="0">
                <a:solidFill>
                  <a:srgbClr val="FFC000"/>
                </a:solidFill>
                <a:effectLst>
                  <a:outerShdw blurRad="38100" dist="38100" dir="2700000" algn="tl">
                    <a:srgbClr val="000000">
                      <a:alpha val="43137"/>
                    </a:srgbClr>
                  </a:outerShdw>
                </a:effectLst>
              </a:rPr>
              <a:t>  </a:t>
            </a:r>
            <a:endParaRPr lang="en-US" sz="2000" b="1" dirty="0">
              <a:solidFill>
                <a:srgbClr val="FFC000"/>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85800"/>
            <a:ext cx="1320673" cy="1610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4766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41</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SHAVING</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886200" y="1554640"/>
            <a:ext cx="4572000" cy="4302716"/>
          </a:xfrm>
          <a:prstGeom prst="rect">
            <a:avLst/>
          </a:prstGeom>
        </p:spPr>
        <p:txBody>
          <a:bodyPr>
            <a:spAutoFit/>
          </a:bodyPr>
          <a:lstStyle/>
          <a:p>
            <a:pPr marL="342900" lvl="0" indent="-34290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Daily activity for men</a:t>
            </a:r>
          </a:p>
          <a:p>
            <a:pPr marL="342900" lvl="0" indent="-34290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Promotes:</a:t>
            </a:r>
          </a:p>
          <a:p>
            <a:pPr marL="742950" lvl="1" indent="-28575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Physical comfort</a:t>
            </a:r>
          </a:p>
          <a:p>
            <a:pPr marL="742950" lvl="1" indent="-28575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Psychological well-being</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2590800" cy="321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1482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42</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ASSIST WITH SHAVING</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228600" y="1219200"/>
            <a:ext cx="6858000" cy="4881336"/>
          </a:xfrm>
          <a:prstGeom prst="rect">
            <a:avLst/>
          </a:prstGeom>
        </p:spPr>
        <p:txBody>
          <a:bodyPr wrap="square">
            <a:spAutoFit/>
          </a:bodyPr>
          <a:lstStyle/>
          <a:p>
            <a:pPr lvl="0" eaLnBrk="0" fontAlgn="base" hangingPunct="0">
              <a:spcBef>
                <a:spcPct val="20000"/>
              </a:spcBef>
              <a:spcAft>
                <a:spcPct val="0"/>
              </a:spcAft>
            </a:pPr>
            <a:r>
              <a:rPr lang="en-US" sz="3600" b="1" kern="0" dirty="0">
                <a:solidFill>
                  <a:srgbClr val="00B0F0"/>
                </a:solidFill>
                <a:effectLst>
                  <a:outerShdw blurRad="38100" dist="38100" dir="2700000" algn="tl">
                    <a:srgbClr val="000000">
                      <a:alpha val="43137"/>
                    </a:srgbClr>
                  </a:outerShdw>
                </a:effectLst>
                <a:latin typeface="Arial"/>
              </a:rPr>
              <a:t>Factors to consider:</a:t>
            </a:r>
          </a:p>
          <a:p>
            <a:pPr marL="742950" lvl="1" indent="-285750" eaLnBrk="0" fontAlgn="base" hangingPunct="0">
              <a:spcBef>
                <a:spcPct val="20000"/>
              </a:spcBef>
              <a:spcAft>
                <a:spcPct val="0"/>
              </a:spcAft>
              <a:buFontTx/>
              <a:buChar char="–"/>
            </a:pPr>
            <a:r>
              <a:rPr lang="en-US" sz="3200" b="1" kern="0" dirty="0">
                <a:solidFill>
                  <a:srgbClr val="C00000"/>
                </a:solidFill>
                <a:effectLst>
                  <a:outerShdw blurRad="38100" dist="38100" dir="2700000" algn="tl">
                    <a:srgbClr val="000000">
                      <a:alpha val="43137"/>
                    </a:srgbClr>
                  </a:outerShdw>
                </a:effectLst>
                <a:latin typeface="Arial"/>
              </a:rPr>
              <a:t>Electric razor provides greatest </a:t>
            </a:r>
            <a:r>
              <a:rPr lang="en-US" sz="3200" b="1" kern="0" dirty="0" smtClean="0">
                <a:solidFill>
                  <a:srgbClr val="C00000"/>
                </a:solidFill>
                <a:effectLst>
                  <a:outerShdw blurRad="38100" dist="38100" dir="2700000" algn="tl">
                    <a:srgbClr val="000000">
                      <a:alpha val="43137"/>
                    </a:srgbClr>
                  </a:outerShdw>
                </a:effectLst>
                <a:latin typeface="Arial"/>
              </a:rPr>
              <a:t>safety.</a:t>
            </a:r>
            <a:r>
              <a:rPr lang="en-US" sz="3200" kern="0" dirty="0">
                <a:solidFill>
                  <a:srgbClr val="FFFFFF"/>
                </a:solidFill>
                <a:latin typeface="Arial"/>
              </a:rPr>
              <a:t> </a:t>
            </a:r>
            <a:r>
              <a:rPr lang="en-US" sz="3200" b="1" i="1" u="sng" kern="0" dirty="0">
                <a:solidFill>
                  <a:srgbClr val="C00000"/>
                </a:solidFill>
                <a:effectLst>
                  <a:outerShdw blurRad="38100" dist="38100" dir="2700000" algn="tl">
                    <a:srgbClr val="000000">
                      <a:alpha val="43137"/>
                    </a:srgbClr>
                  </a:outerShdw>
                </a:effectLst>
                <a:latin typeface="Arial"/>
              </a:rPr>
              <a:t>Do not use electric razors when oxygen in </a:t>
            </a:r>
            <a:r>
              <a:rPr lang="en-US" sz="3200" b="1" i="1" u="sng" kern="0" dirty="0" smtClean="0">
                <a:solidFill>
                  <a:srgbClr val="C00000"/>
                </a:solidFill>
                <a:effectLst>
                  <a:outerShdw blurRad="38100" dist="38100" dir="2700000" algn="tl">
                    <a:srgbClr val="000000">
                      <a:alpha val="43137"/>
                    </a:srgbClr>
                  </a:outerShdw>
                </a:effectLst>
                <a:latin typeface="Arial"/>
              </a:rPr>
              <a:t>use </a:t>
            </a:r>
            <a:endParaRPr lang="en-US" sz="3200" b="1" i="1" u="sng" kern="0" dirty="0">
              <a:solidFill>
                <a:srgbClr val="C00000"/>
              </a:solidFill>
              <a:effectLst>
                <a:outerShdw blurRad="38100" dist="38100" dir="2700000" algn="tl">
                  <a:srgbClr val="000000">
                    <a:alpha val="43137"/>
                  </a:srgbClr>
                </a:outerShdw>
              </a:effectLst>
              <a:latin typeface="Arial"/>
            </a:endParaRPr>
          </a:p>
          <a:p>
            <a:pPr marL="1028700" lvl="1" indent="-571500" eaLnBrk="0" fontAlgn="base" hangingPunct="0">
              <a:spcBef>
                <a:spcPct val="20000"/>
              </a:spcBef>
              <a:spcAft>
                <a:spcPct val="0"/>
              </a:spcAft>
              <a:buFont typeface="Arial" pitchFamily="34" charset="0"/>
              <a:buChar char="•"/>
            </a:pPr>
            <a:r>
              <a:rPr lang="en-US" sz="3200" b="1" kern="0" dirty="0">
                <a:solidFill>
                  <a:srgbClr val="92D050"/>
                </a:solidFill>
                <a:effectLst>
                  <a:outerShdw blurRad="38100" dist="38100" dir="2700000" algn="tl">
                    <a:srgbClr val="000000">
                      <a:alpha val="43137"/>
                    </a:srgbClr>
                  </a:outerShdw>
                </a:effectLst>
                <a:latin typeface="Arial"/>
              </a:rPr>
              <a:t>Use own equipment or a disposable safety razor</a:t>
            </a:r>
          </a:p>
          <a:p>
            <a:pPr marL="1028700" lvl="1" indent="-571500" eaLnBrk="0" fontAlgn="base" hangingPunct="0">
              <a:spcBef>
                <a:spcPct val="20000"/>
              </a:spcBef>
              <a:spcAft>
                <a:spcPct val="0"/>
              </a:spcAft>
              <a:buFont typeface="Arial" pitchFamily="34" charset="0"/>
              <a:buChar char="•"/>
            </a:pPr>
            <a:r>
              <a:rPr lang="en-US" sz="3200" b="1" kern="0" dirty="0">
                <a:solidFill>
                  <a:srgbClr val="FFC000"/>
                </a:solidFill>
                <a:effectLst>
                  <a:outerShdw blurRad="38100" dist="38100" dir="2700000" algn="tl">
                    <a:srgbClr val="000000">
                      <a:alpha val="43137"/>
                    </a:srgbClr>
                  </a:outerShdw>
                </a:effectLst>
                <a:latin typeface="Arial"/>
              </a:rPr>
              <a:t>Soften beard and skin prior to shaving</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267200"/>
            <a:ext cx="1560513" cy="1560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672" y="1727834"/>
            <a:ext cx="1163364" cy="1533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6012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43</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ASSIST WITH SHAVING</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685800" y="1447800"/>
            <a:ext cx="7391400" cy="3083921"/>
          </a:xfrm>
          <a:prstGeom prst="rect">
            <a:avLst/>
          </a:prstGeom>
        </p:spPr>
        <p:txBody>
          <a:bodyPr wrap="square">
            <a:spAutoFit/>
          </a:bodyPr>
          <a:lstStyle/>
          <a:p>
            <a:pPr lvl="0" eaLnBrk="0" fontAlgn="base" hangingPunct="0">
              <a:spcBef>
                <a:spcPct val="20000"/>
              </a:spcBef>
              <a:spcAft>
                <a:spcPct val="0"/>
              </a:spcAft>
            </a:pPr>
            <a:r>
              <a:rPr lang="en-US" sz="3600" b="1" kern="0" dirty="0">
                <a:solidFill>
                  <a:srgbClr val="00B0F0"/>
                </a:solidFill>
                <a:effectLst>
                  <a:outerShdw blurRad="38100" dist="38100" dir="2700000" algn="tl">
                    <a:srgbClr val="000000">
                      <a:alpha val="43137"/>
                    </a:srgbClr>
                  </a:outerShdw>
                </a:effectLst>
                <a:latin typeface="Arial"/>
              </a:rPr>
              <a:t>Factors to consider </a:t>
            </a:r>
            <a:r>
              <a:rPr lang="en-US" sz="2000" b="1" kern="0" dirty="0">
                <a:solidFill>
                  <a:srgbClr val="00B0F0"/>
                </a:solidFill>
                <a:effectLst>
                  <a:outerShdw blurRad="38100" dist="38100" dir="2700000" algn="tl">
                    <a:srgbClr val="000000">
                      <a:alpha val="43137"/>
                    </a:srgbClr>
                  </a:outerShdw>
                </a:effectLst>
                <a:latin typeface="Arial"/>
              </a:rPr>
              <a:t>(continued):</a:t>
            </a:r>
          </a:p>
          <a:p>
            <a:pPr marL="1028700" lvl="1" indent="-571500" eaLnBrk="0" fontAlgn="base" hangingPunct="0">
              <a:spcBef>
                <a:spcPct val="20000"/>
              </a:spcBef>
              <a:spcAft>
                <a:spcPct val="0"/>
              </a:spcAft>
              <a:buFont typeface="Arial" pitchFamily="34" charset="0"/>
              <a:buChar char="•"/>
            </a:pPr>
            <a:r>
              <a:rPr lang="en-US" sz="3600" b="1" kern="0" dirty="0" smtClean="0">
                <a:solidFill>
                  <a:srgbClr val="FFC000"/>
                </a:solidFill>
                <a:effectLst>
                  <a:outerShdw blurRad="38100" dist="38100" dir="2700000" algn="tl">
                    <a:srgbClr val="000000">
                      <a:alpha val="43137"/>
                    </a:srgbClr>
                  </a:outerShdw>
                </a:effectLst>
                <a:latin typeface="Arial"/>
              </a:rPr>
              <a:t>Use </a:t>
            </a:r>
            <a:r>
              <a:rPr lang="en-US" sz="3600" b="1" kern="0" dirty="0">
                <a:solidFill>
                  <a:srgbClr val="FFC000"/>
                </a:solidFill>
                <a:effectLst>
                  <a:outerShdw blurRad="38100" dist="38100" dir="2700000" algn="tl">
                    <a:srgbClr val="000000">
                      <a:alpha val="43137"/>
                    </a:srgbClr>
                  </a:outerShdw>
                </a:effectLst>
                <a:latin typeface="Arial"/>
              </a:rPr>
              <a:t>care not to cut or irritate skin while shaving</a:t>
            </a:r>
          </a:p>
          <a:p>
            <a:pPr marL="1028700" lvl="1" indent="-571500" eaLnBrk="0" fontAlgn="base" hangingPunct="0">
              <a:spcBef>
                <a:spcPct val="20000"/>
              </a:spcBef>
              <a:spcAft>
                <a:spcPct val="0"/>
              </a:spcAft>
              <a:buFont typeface="Arial" pitchFamily="34" charset="0"/>
              <a:buChar char="•"/>
            </a:pPr>
            <a:r>
              <a:rPr lang="en-US" sz="3600" b="1" kern="0" dirty="0">
                <a:solidFill>
                  <a:srgbClr val="C00000"/>
                </a:solidFill>
                <a:effectLst>
                  <a:outerShdw blurRad="38100" dist="38100" dir="2700000" algn="tl">
                    <a:srgbClr val="000000">
                      <a:alpha val="43137"/>
                    </a:srgbClr>
                  </a:outerShdw>
                </a:effectLst>
                <a:latin typeface="Arial"/>
              </a:rPr>
              <a:t>Shave in direction hair grows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2667000"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396012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44</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ASSIST WITH SHAVING</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295400"/>
            <a:ext cx="3352800" cy="227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914400" y="3810000"/>
            <a:ext cx="7086600" cy="2246769"/>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Razor bumps are tiny, irritated bumps that develop after shaving. People with curly hair are most affected by them. The sharp edge of closely shaven hair can curl back and grow into the skin, causing irritation and pimples, and even scarring. </a:t>
            </a:r>
            <a:r>
              <a:rPr lang="en-US" sz="2000" b="1" dirty="0">
                <a:solidFill>
                  <a:srgbClr val="002060"/>
                </a:solidFill>
                <a:effectLst>
                  <a:outerShdw blurRad="38100" dist="38100" dir="2700000" algn="tl">
                    <a:srgbClr val="000000">
                      <a:alpha val="43137"/>
                    </a:srgbClr>
                  </a:outerShdw>
                </a:effectLst>
              </a:rPr>
              <a:t>To minimize razor bumps, take a hot shower before shaving, shave in the direction of hair growth, and don't stretch the skin while shaving. Rinse with cold water, then apply moisturizer.</a:t>
            </a:r>
          </a:p>
        </p:txBody>
      </p:sp>
    </p:spTree>
    <p:extLst>
      <p:ext uri="{BB962C8B-B14F-4D97-AF65-F5344CB8AC3E}">
        <p14:creationId xmlns:p14="http://schemas.microsoft.com/office/powerpoint/2010/main" val="26506344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45</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b="1" cap="all" dirty="0" smtClean="0">
                <a:solidFill>
                  <a:srgbClr val="FFC000"/>
                </a:solidFill>
                <a:effectLst>
                  <a:outerShdw blurRad="38100" dist="38100" dir="2700000" algn="tl">
                    <a:srgbClr val="000000">
                      <a:alpha val="43137"/>
                    </a:srgbClr>
                  </a:outerShdw>
                </a:effectLst>
              </a:rPr>
              <a:t>SHAVING -  Surgery preparation</a:t>
            </a:r>
            <a:endParaRPr lang="en-US"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383398"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419600" y="1676400"/>
            <a:ext cx="4440506" cy="3539430"/>
          </a:xfrm>
          <a:prstGeom prst="rect">
            <a:avLst/>
          </a:prstGeom>
          <a:noFill/>
        </p:spPr>
        <p:txBody>
          <a:bodyPr wrap="square" rtlCol="0">
            <a:spAutoFit/>
          </a:bodyPr>
          <a:lstStyle/>
          <a:p>
            <a:r>
              <a:rPr lang="en-US" sz="3200" b="1" dirty="0" smtClean="0">
                <a:solidFill>
                  <a:srgbClr val="FFC000"/>
                </a:solidFill>
                <a:effectLst>
                  <a:outerShdw blurRad="38100" dist="38100" dir="2700000" algn="tl">
                    <a:srgbClr val="000000">
                      <a:alpha val="43137"/>
                    </a:srgbClr>
                  </a:outerShdw>
                </a:effectLst>
              </a:rPr>
              <a:t>Razor used for surgery preparation.  The head/blade of the razor is disposable.  The battery handle is disinfected after each use. </a:t>
            </a:r>
            <a:endParaRPr lang="en-US"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96012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46</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5.01F</a:t>
            </a:r>
          </a:p>
          <a:p>
            <a:pPr algn="ctr"/>
            <a:r>
              <a:rPr lang="en-US" sz="9600" b="1" dirty="0" smtClean="0">
                <a:solidFill>
                  <a:srgbClr val="FFC000"/>
                </a:solidFill>
                <a:effectLst>
                  <a:outerShdw blurRad="38100" dist="38100" dir="2700000" algn="tl">
                    <a:srgbClr val="000000">
                      <a:alpha val="43137"/>
                    </a:srgbClr>
                  </a:outerShdw>
                </a:effectLst>
              </a:rPr>
              <a:t>Shaving Resident</a:t>
            </a:r>
            <a:endParaRPr lang="en-US" sz="96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28600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77179883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47</a:t>
            </a:fld>
            <a:endParaRPr lang="en-US" dirty="0">
              <a:solidFill>
                <a:srgbClr val="002060"/>
              </a:solidFill>
            </a:endParaRPr>
          </a:p>
        </p:txBody>
      </p:sp>
      <p:sp>
        <p:nvSpPr>
          <p:cNvPr id="5" name="Rectangle 4"/>
          <p:cNvSpPr/>
          <p:nvPr/>
        </p:nvSpPr>
        <p:spPr>
          <a:xfrm>
            <a:off x="3048" y="19050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prstClr val="white"/>
                </a:solidFill>
                <a:effectLst>
                  <a:outerShdw blurRad="38100" dist="38100" dir="2700000" algn="tl">
                    <a:srgbClr val="000000">
                      <a:alpha val="43137"/>
                    </a:srgbClr>
                  </a:outerShdw>
                </a:effectLst>
              </a:rPr>
              <a:t>HAIR CARE</a:t>
            </a:r>
          </a:p>
          <a:p>
            <a:pPr algn="ctr"/>
            <a:r>
              <a:rPr lang="en-US" sz="1400" b="1" dirty="0">
                <a:solidFill>
                  <a:prstClr val="white"/>
                </a:solidFill>
                <a:effectLst>
                  <a:outerShdw blurRad="38100" dist="38100" dir="2700000" algn="tl">
                    <a:srgbClr val="000000">
                      <a:alpha val="43137"/>
                    </a:srgbClr>
                  </a:outerShdw>
                </a:effectLst>
                <a:hlinkClick r:id="rId2"/>
              </a:rPr>
              <a:t>http://</a:t>
            </a:r>
            <a:r>
              <a:rPr lang="en-US" sz="1400" b="1" dirty="0" smtClean="0">
                <a:solidFill>
                  <a:prstClr val="white"/>
                </a:solidFill>
                <a:effectLst>
                  <a:outerShdw blurRad="38100" dist="38100" dir="2700000" algn="tl">
                    <a:srgbClr val="000000">
                      <a:alpha val="43137"/>
                    </a:srgbClr>
                  </a:outerShdw>
                </a:effectLst>
                <a:hlinkClick r:id="rId2"/>
              </a:rPr>
              <a:t>www.webmd.com/skin-problems-and-treatments/slideshow-hair-and-scalp-conditions</a:t>
            </a:r>
            <a:r>
              <a:rPr lang="en-US" sz="1400" b="1" dirty="0" smtClean="0">
                <a:solidFill>
                  <a:prstClr val="white"/>
                </a:solidFill>
                <a:effectLst>
                  <a:outerShdw blurRad="38100" dist="38100" dir="2700000" algn="tl">
                    <a:srgbClr val="000000">
                      <a:alpha val="43137"/>
                    </a:srgbClr>
                  </a:outerShdw>
                </a:effectLst>
              </a:rPr>
              <a:t> </a:t>
            </a:r>
            <a:endParaRPr lang="en-US" sz="1400" b="1" dirty="0">
              <a:solidFill>
                <a:prstClr val="white"/>
              </a:solidFill>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372760">
            <a:off x="960704" y="722129"/>
            <a:ext cx="1334310" cy="135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8739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48</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81000" y="1222242"/>
            <a:ext cx="4953000" cy="3994940"/>
          </a:xfrm>
          <a:prstGeom prst="rect">
            <a:avLst/>
          </a:prstGeom>
        </p:spPr>
        <p:txBody>
          <a:bodyPr wrap="square">
            <a:spAutoFit/>
          </a:bodyPr>
          <a:lstStyle/>
          <a:p>
            <a:pPr lvl="0" eaLnBrk="0" fontAlgn="base" hangingPunct="0">
              <a:spcBef>
                <a:spcPct val="20000"/>
              </a:spcBef>
              <a:spcAft>
                <a:spcPct val="0"/>
              </a:spcAft>
            </a:pPr>
            <a:r>
              <a:rPr lang="en-US" sz="3600" b="1" kern="0" dirty="0">
                <a:solidFill>
                  <a:schemeClr val="bg1"/>
                </a:solidFill>
                <a:effectLst>
                  <a:outerShdw blurRad="38100" dist="38100" dir="2700000" algn="tl">
                    <a:srgbClr val="000000">
                      <a:alpha val="43137"/>
                    </a:srgbClr>
                  </a:outerShdw>
                </a:effectLst>
                <a:latin typeface="Arial"/>
              </a:rPr>
              <a:t>Hair care includes</a:t>
            </a:r>
          </a:p>
          <a:p>
            <a:pPr marL="1028700" lvl="1" indent="-571500" eaLnBrk="0" fontAlgn="base" hangingPunct="0">
              <a:spcBef>
                <a:spcPct val="20000"/>
              </a:spcBef>
              <a:spcAft>
                <a:spcPct val="0"/>
              </a:spcAft>
              <a:buFont typeface="Arial" pitchFamily="34" charset="0"/>
              <a:buChar char="•"/>
            </a:pPr>
            <a:r>
              <a:rPr lang="en-US" sz="3200" b="1" kern="0" dirty="0">
                <a:solidFill>
                  <a:srgbClr val="002060"/>
                </a:solidFill>
                <a:effectLst>
                  <a:outerShdw blurRad="38100" dist="38100" dir="2700000" algn="tl">
                    <a:srgbClr val="000000">
                      <a:alpha val="43137"/>
                    </a:srgbClr>
                  </a:outerShdw>
                </a:effectLst>
                <a:latin typeface="Arial"/>
              </a:rPr>
              <a:t>Daily brushing and combing</a:t>
            </a:r>
          </a:p>
          <a:p>
            <a:pPr marL="1028700" lvl="1" indent="-571500" eaLnBrk="0" fontAlgn="base" hangingPunct="0">
              <a:spcBef>
                <a:spcPct val="20000"/>
              </a:spcBef>
              <a:spcAft>
                <a:spcPct val="0"/>
              </a:spcAft>
              <a:buFont typeface="Arial" pitchFamily="34" charset="0"/>
              <a:buChar char="•"/>
            </a:pPr>
            <a:r>
              <a:rPr lang="en-US" sz="3200" b="1" kern="0" dirty="0">
                <a:solidFill>
                  <a:srgbClr val="002060"/>
                </a:solidFill>
                <a:effectLst>
                  <a:outerShdw blurRad="38100" dist="38100" dir="2700000" algn="tl">
                    <a:srgbClr val="000000">
                      <a:alpha val="43137"/>
                    </a:srgbClr>
                  </a:outerShdw>
                </a:effectLst>
                <a:latin typeface="Arial"/>
              </a:rPr>
              <a:t>Styling</a:t>
            </a:r>
          </a:p>
          <a:p>
            <a:pPr marL="1028700" lvl="1" indent="-571500" eaLnBrk="0" fontAlgn="base" hangingPunct="0">
              <a:spcBef>
                <a:spcPct val="20000"/>
              </a:spcBef>
              <a:spcAft>
                <a:spcPct val="0"/>
              </a:spcAft>
              <a:buFont typeface="Arial" pitchFamily="34" charset="0"/>
              <a:buChar char="•"/>
            </a:pPr>
            <a:r>
              <a:rPr lang="en-US" sz="3200" b="1" kern="0" dirty="0">
                <a:solidFill>
                  <a:srgbClr val="002060"/>
                </a:solidFill>
                <a:effectLst>
                  <a:outerShdw blurRad="38100" dist="38100" dir="2700000" algn="tl">
                    <a:srgbClr val="000000">
                      <a:alpha val="43137"/>
                    </a:srgbClr>
                  </a:outerShdw>
                </a:effectLst>
                <a:latin typeface="Arial"/>
              </a:rPr>
              <a:t>Shampooing</a:t>
            </a:r>
          </a:p>
          <a:p>
            <a:pPr marL="1028700" lvl="1" indent="-571500" eaLnBrk="0" fontAlgn="base" hangingPunct="0">
              <a:spcBef>
                <a:spcPct val="20000"/>
              </a:spcBef>
              <a:spcAft>
                <a:spcPct val="0"/>
              </a:spcAft>
              <a:buFont typeface="Arial" pitchFamily="34" charset="0"/>
              <a:buChar char="•"/>
            </a:pPr>
            <a:r>
              <a:rPr lang="en-US" sz="3200" b="1" kern="0" dirty="0">
                <a:solidFill>
                  <a:srgbClr val="002060"/>
                </a:solidFill>
                <a:effectLst>
                  <a:outerShdw blurRad="38100" dist="38100" dir="2700000" algn="tl">
                    <a:srgbClr val="000000">
                      <a:alpha val="43137"/>
                    </a:srgbClr>
                  </a:outerShdw>
                </a:effectLst>
                <a:latin typeface="Arial"/>
              </a:rPr>
              <a:t>Keeping hair tools clean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133600"/>
            <a:ext cx="2570162" cy="279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72681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49</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733800" y="1600200"/>
            <a:ext cx="4572000" cy="4081117"/>
          </a:xfrm>
          <a:prstGeom prst="rect">
            <a:avLst/>
          </a:prstGeom>
        </p:spPr>
        <p:txBody>
          <a:bodyPr>
            <a:spAutoFit/>
          </a:bodyPr>
          <a:lstStyle/>
          <a:p>
            <a:pPr marL="342900" lvl="0" indent="-34290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Because hair style is personal preference, ask about style</a:t>
            </a:r>
          </a:p>
          <a:p>
            <a:pPr marL="342900" lvl="0" indent="-342900" eaLnBrk="0" fontAlgn="base" hangingPunct="0">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Make brushing and combing part of morning care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1994381" cy="2413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95804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a:t>
            </a:fld>
            <a:endParaRPr lang="en-US" dirty="0">
              <a:solidFill>
                <a:srgbClr val="FFFFFF"/>
              </a:solidFill>
            </a:endParaRPr>
          </a:p>
        </p:txBody>
      </p:sp>
      <p:sp>
        <p:nvSpPr>
          <p:cNvPr id="93" name="Rectangle 2"/>
          <p:cNvSpPr>
            <a:spLocks noGrp="1" noChangeArrowheads="1"/>
          </p:cNvSpPr>
          <p:nvPr>
            <p:ph type="title"/>
          </p:nvPr>
        </p:nvSpPr>
        <p:spPr>
          <a:xfrm>
            <a:off x="0" y="0"/>
            <a:ext cx="9144000" cy="1219200"/>
          </a:xfrm>
          <a:solidFill>
            <a:srgbClr val="002060"/>
          </a:solidFill>
        </p:spPr>
        <p:txBody>
          <a:bodyPr/>
          <a:lstStyle/>
          <a:p>
            <a:r>
              <a:rPr lang="en-US" sz="3200" b="1" cap="all" dirty="0">
                <a:solidFill>
                  <a:srgbClr val="FFC000"/>
                </a:solidFill>
              </a:rPr>
              <a:t>Factors That Affect </a:t>
            </a:r>
            <a:r>
              <a:rPr lang="en-US" sz="3200" b="1" cap="all" dirty="0" smtClean="0">
                <a:solidFill>
                  <a:srgbClr val="FFC000"/>
                </a:solidFill>
              </a:rPr>
              <a:t/>
            </a:r>
            <a:br>
              <a:rPr lang="en-US" sz="3200" b="1" cap="all" dirty="0" smtClean="0">
                <a:solidFill>
                  <a:srgbClr val="FFC000"/>
                </a:solidFill>
              </a:rPr>
            </a:br>
            <a:r>
              <a:rPr lang="en-US" sz="3200" b="1" cap="all" dirty="0" smtClean="0">
                <a:solidFill>
                  <a:srgbClr val="FFC000"/>
                </a:solidFill>
              </a:rPr>
              <a:t>Hygiene </a:t>
            </a:r>
            <a:r>
              <a:rPr lang="en-US" sz="3200" b="1" cap="all" dirty="0">
                <a:solidFill>
                  <a:srgbClr val="FFC000"/>
                </a:solidFill>
              </a:rPr>
              <a:t>Practices</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81000" y="1447800"/>
            <a:ext cx="8229600" cy="4524315"/>
          </a:xfrm>
          <a:prstGeom prst="rect">
            <a:avLst/>
          </a:prstGeom>
        </p:spPr>
        <p:txBody>
          <a:bodyPr wrap="square">
            <a:spAutoFit/>
          </a:bodyPr>
          <a:lstStyle/>
          <a:p>
            <a:pPr marL="342900" lvl="0" indent="-342900" eaLnBrk="0" fontAlgn="base" hangingPunct="0">
              <a:spcBef>
                <a:spcPct val="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Culture</a:t>
            </a:r>
          </a:p>
          <a:p>
            <a:pPr marL="342900" lvl="0" indent="-342900" eaLnBrk="0" fontAlgn="base" hangingPunct="0">
              <a:spcBef>
                <a:spcPct val="0"/>
              </a:spcBef>
              <a:spcAft>
                <a:spcPct val="0"/>
              </a:spcAft>
              <a:buFontTx/>
              <a:buChar char="•"/>
            </a:pPr>
            <a:r>
              <a:rPr lang="en-US" sz="3600" b="1" kern="0" dirty="0">
                <a:solidFill>
                  <a:srgbClr val="002060"/>
                </a:solidFill>
                <a:effectLst>
                  <a:outerShdw blurRad="38100" dist="38100" dir="2700000" algn="tl">
                    <a:srgbClr val="000000">
                      <a:alpha val="43137"/>
                    </a:srgbClr>
                  </a:outerShdw>
                </a:effectLst>
              </a:rPr>
              <a:t>Family Practices</a:t>
            </a:r>
          </a:p>
          <a:p>
            <a:pPr marL="342900" lvl="0" indent="-342900" eaLnBrk="0" fontAlgn="base" hangingPunct="0">
              <a:spcBef>
                <a:spcPct val="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Illness</a:t>
            </a:r>
          </a:p>
          <a:p>
            <a:pPr marL="342900" lvl="0" indent="-342900" eaLnBrk="0" fontAlgn="base" hangingPunct="0">
              <a:spcBef>
                <a:spcPct val="0"/>
              </a:spcBef>
              <a:spcAft>
                <a:spcPct val="0"/>
              </a:spcAft>
              <a:buFontTx/>
              <a:buChar char="•"/>
            </a:pPr>
            <a:r>
              <a:rPr lang="en-US" sz="3600" b="1" kern="0" dirty="0">
                <a:solidFill>
                  <a:srgbClr val="002060"/>
                </a:solidFill>
                <a:effectLst>
                  <a:outerShdw blurRad="38100" dist="38100" dir="2700000" algn="tl">
                    <a:srgbClr val="000000">
                      <a:alpha val="43137"/>
                    </a:srgbClr>
                  </a:outerShdw>
                </a:effectLst>
              </a:rPr>
              <a:t>Individual preferences</a:t>
            </a:r>
          </a:p>
          <a:p>
            <a:pPr marL="742950" lvl="1" indent="-285750" eaLnBrk="0" fontAlgn="base" hangingPunct="0">
              <a:spcBef>
                <a:spcPct val="0"/>
              </a:spcBef>
              <a:spcAft>
                <a:spcPct val="0"/>
              </a:spcAft>
              <a:buFontTx/>
              <a:buChar char="–"/>
            </a:pPr>
            <a:r>
              <a:rPr lang="en-US" sz="3600" b="1" kern="0" dirty="0">
                <a:solidFill>
                  <a:srgbClr val="FFC000"/>
                </a:solidFill>
                <a:effectLst>
                  <a:outerShdw blurRad="38100" dist="38100" dir="2700000" algn="tl">
                    <a:srgbClr val="000000">
                      <a:alpha val="43137"/>
                    </a:srgbClr>
                  </a:outerShdw>
                </a:effectLst>
              </a:rPr>
              <a:t>Bath in morning or before going to bed</a:t>
            </a:r>
          </a:p>
          <a:p>
            <a:pPr marL="742950" lvl="1" indent="-285750" eaLnBrk="0" fontAlgn="base" hangingPunct="0">
              <a:spcBef>
                <a:spcPct val="0"/>
              </a:spcBef>
              <a:spcAft>
                <a:spcPct val="0"/>
              </a:spcAft>
              <a:buFontTx/>
              <a:buChar char="–"/>
            </a:pPr>
            <a:r>
              <a:rPr lang="en-US" sz="3600" b="1" kern="0" dirty="0">
                <a:solidFill>
                  <a:srgbClr val="FFC000"/>
                </a:solidFill>
                <a:effectLst>
                  <a:outerShdw blurRad="38100" dist="38100" dir="2700000" algn="tl">
                    <a:srgbClr val="000000">
                      <a:alpha val="43137"/>
                    </a:srgbClr>
                  </a:outerShdw>
                </a:effectLst>
              </a:rPr>
              <a:t>Frequency of bathing, shaving</a:t>
            </a:r>
          </a:p>
          <a:p>
            <a:pPr marL="742950" lvl="1" indent="-285750" eaLnBrk="0" fontAlgn="base" hangingPunct="0">
              <a:spcBef>
                <a:spcPct val="0"/>
              </a:spcBef>
              <a:spcAft>
                <a:spcPct val="0"/>
              </a:spcAft>
              <a:buFontTx/>
              <a:buChar char="–"/>
            </a:pPr>
            <a:r>
              <a:rPr lang="en-US" sz="3600" b="1" kern="0" dirty="0">
                <a:solidFill>
                  <a:srgbClr val="FFC000"/>
                </a:solidFill>
                <a:effectLst>
                  <a:outerShdw blurRad="38100" dist="38100" dir="2700000" algn="tl">
                    <a:srgbClr val="000000">
                      <a:alpha val="43137"/>
                    </a:srgbClr>
                  </a:outerShdw>
                </a:effectLst>
              </a:rPr>
              <a:t>Shampooing hair daily or weekly</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76400"/>
            <a:ext cx="2016515" cy="1050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357611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50</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609600" y="1388441"/>
            <a:ext cx="4572000" cy="4635115"/>
          </a:xfrm>
          <a:prstGeom prst="rect">
            <a:avLst/>
          </a:prstGeom>
        </p:spPr>
        <p:txBody>
          <a:bodyPr>
            <a:spAutoFit/>
          </a:bodyPr>
          <a:lstStyle/>
          <a:p>
            <a:pPr marL="342900" lvl="0" indent="-34290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Protect resident’s clothing by placing towel around shoulders</a:t>
            </a:r>
          </a:p>
          <a:p>
            <a:pPr marL="342900" lvl="0" indent="-342900" eaLnBrk="0" fontAlgn="base" hangingPunct="0">
              <a:spcBef>
                <a:spcPct val="20000"/>
              </a:spcBef>
              <a:spcAft>
                <a:spcPct val="0"/>
              </a:spcAft>
              <a:buFontTx/>
              <a:buChar char="•"/>
            </a:pPr>
            <a:r>
              <a:rPr lang="en-US" sz="3600" b="1" kern="0" dirty="0">
                <a:solidFill>
                  <a:srgbClr val="FFCC00"/>
                </a:solidFill>
                <a:effectLst>
                  <a:outerShdw blurRad="38100" dist="38100" dir="2700000" algn="tl">
                    <a:srgbClr val="000000">
                      <a:alpha val="43137"/>
                    </a:srgbClr>
                  </a:outerShdw>
                </a:effectLst>
                <a:latin typeface="Arial"/>
              </a:rPr>
              <a:t>Cover pillow with towel for residents confined to bed</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5604"/>
            <a:ext cx="2341563" cy="37607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958044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51</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81000" y="1219200"/>
            <a:ext cx="6172200" cy="5078313"/>
          </a:xfrm>
          <a:prstGeom prst="rect">
            <a:avLst/>
          </a:prstGeom>
        </p:spPr>
        <p:txBody>
          <a:bodyPr wrap="square">
            <a:spAutoFit/>
          </a:bodyPr>
          <a:lstStyle/>
          <a:p>
            <a:pPr marL="342900" lvl="0" indent="-34290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Brushing hair:</a:t>
            </a:r>
          </a:p>
          <a:p>
            <a:pPr marL="742950" lvl="1" indent="-28575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refreshes resident</a:t>
            </a:r>
          </a:p>
          <a:p>
            <a:pPr marL="742950" lvl="1" indent="-28575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improves morale</a:t>
            </a:r>
          </a:p>
          <a:p>
            <a:pPr marL="742950" lvl="1" indent="-28575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stimulates circulation</a:t>
            </a:r>
          </a:p>
          <a:p>
            <a:pPr marL="742950" lvl="1" indent="-28575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distributes natural oils evenly</a:t>
            </a:r>
          </a:p>
          <a:p>
            <a:pPr marL="742950" lvl="1" indent="-28575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removes lint and dust</a:t>
            </a:r>
          </a:p>
          <a:p>
            <a:pPr marL="342900" lvl="0" indent="-342900" eaLnBrk="0" fontAlgn="base" hangingPunct="0">
              <a:lnSpc>
                <a:spcPct val="90000"/>
              </a:lnSpc>
              <a:spcBef>
                <a:spcPct val="15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Handle hair gently when brushing or combing</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05000"/>
            <a:ext cx="1447800" cy="1727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54802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52</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609600" y="1312772"/>
            <a:ext cx="4572000" cy="4745915"/>
          </a:xfrm>
          <a:prstGeom prst="rect">
            <a:avLst/>
          </a:prstGeom>
        </p:spPr>
        <p:txBody>
          <a:bodyPr>
            <a:spAutoFit/>
          </a:bodyPr>
          <a:lstStyle/>
          <a:p>
            <a:pPr marL="342900" lvl="0" indent="-342900" eaLnBrk="0" fontAlgn="base" hangingPunct="0">
              <a:spcBef>
                <a:spcPct val="20000"/>
              </a:spcBef>
              <a:spcAft>
                <a:spcPct val="0"/>
              </a:spcAft>
              <a:buFontTx/>
              <a:buChar char="•"/>
            </a:pPr>
            <a:r>
              <a:rPr lang="en-US" sz="3600" b="1" kern="0" dirty="0">
                <a:solidFill>
                  <a:schemeClr val="accent6">
                    <a:lumMod val="75000"/>
                  </a:schemeClr>
                </a:solidFill>
                <a:effectLst>
                  <a:outerShdw blurRad="38100" dist="38100" dir="2700000" algn="tl">
                    <a:srgbClr val="000000">
                      <a:alpha val="43137"/>
                    </a:srgbClr>
                  </a:outerShdw>
                </a:effectLst>
                <a:latin typeface="Arial"/>
              </a:rPr>
              <a:t>Section hair and work on one area at a time</a:t>
            </a:r>
          </a:p>
          <a:p>
            <a:pPr marL="342900" lvl="0" indent="-342900" eaLnBrk="0" fontAlgn="base" hangingPunct="0">
              <a:spcBef>
                <a:spcPct val="20000"/>
              </a:spcBef>
              <a:spcAft>
                <a:spcPct val="0"/>
              </a:spcAft>
              <a:buFontTx/>
              <a:buChar char="•"/>
            </a:pPr>
            <a:r>
              <a:rPr lang="en-US" sz="3600" b="1" kern="0" dirty="0">
                <a:solidFill>
                  <a:schemeClr val="accent6">
                    <a:lumMod val="75000"/>
                  </a:schemeClr>
                </a:solidFill>
                <a:effectLst>
                  <a:outerShdw blurRad="38100" dist="38100" dir="2700000" algn="tl">
                    <a:srgbClr val="000000">
                      <a:alpha val="43137"/>
                    </a:srgbClr>
                  </a:outerShdw>
                </a:effectLst>
                <a:latin typeface="Arial"/>
              </a:rPr>
              <a:t>Note appearance of scalp and hair</a:t>
            </a:r>
          </a:p>
          <a:p>
            <a:pPr marL="342900" lvl="0" indent="-342900" eaLnBrk="0" fontAlgn="base" hangingPunct="0">
              <a:spcBef>
                <a:spcPct val="20000"/>
              </a:spcBef>
              <a:spcAft>
                <a:spcPct val="0"/>
              </a:spcAft>
              <a:buFontTx/>
              <a:buChar char="•"/>
            </a:pPr>
            <a:r>
              <a:rPr lang="en-US" sz="3600" b="1" kern="0" dirty="0">
                <a:solidFill>
                  <a:schemeClr val="accent6">
                    <a:lumMod val="75000"/>
                  </a:schemeClr>
                </a:solidFill>
                <a:effectLst>
                  <a:outerShdw blurRad="38100" dist="38100" dir="2700000" algn="tl">
                    <a:srgbClr val="000000">
                      <a:alpha val="43137"/>
                    </a:srgbClr>
                  </a:outerShdw>
                </a:effectLst>
                <a:latin typeface="Arial"/>
              </a:rPr>
              <a:t>Hair style should be age appropriate</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038599"/>
            <a:ext cx="1509556"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54802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53</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304800" y="1371600"/>
            <a:ext cx="8153400" cy="3637919"/>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3600" b="1" kern="0" dirty="0">
                <a:solidFill>
                  <a:srgbClr val="92D050"/>
                </a:solidFill>
                <a:effectLst>
                  <a:outerShdw blurRad="38100" dist="38100" dir="2700000" algn="tl">
                    <a:srgbClr val="000000">
                      <a:alpha val="43137"/>
                    </a:srgbClr>
                  </a:outerShdw>
                </a:effectLst>
                <a:latin typeface="Arial"/>
              </a:rPr>
              <a:t>Residents are encouraged to do as much as possible for themselves</a:t>
            </a:r>
          </a:p>
          <a:p>
            <a:pPr marL="342900" lvl="0" indent="-342900" eaLnBrk="0" fontAlgn="base" hangingPunct="0">
              <a:spcBef>
                <a:spcPct val="20000"/>
              </a:spcBef>
              <a:spcAft>
                <a:spcPct val="0"/>
              </a:spcAft>
              <a:buFontTx/>
              <a:buChar char="•"/>
            </a:pPr>
            <a:r>
              <a:rPr lang="en-US" sz="3600" b="1" kern="0" dirty="0">
                <a:solidFill>
                  <a:srgbClr val="92D050"/>
                </a:solidFill>
                <a:effectLst>
                  <a:outerShdw blurRad="38100" dist="38100" dir="2700000" algn="tl">
                    <a:srgbClr val="000000">
                      <a:alpha val="43137"/>
                    </a:srgbClr>
                  </a:outerShdw>
                </a:effectLst>
                <a:latin typeface="Arial"/>
              </a:rPr>
              <a:t>Comb and brush are cleaned after use</a:t>
            </a:r>
          </a:p>
          <a:p>
            <a:pPr marL="342900" lvl="0" indent="-342900" eaLnBrk="0" fontAlgn="base" hangingPunct="0">
              <a:spcBef>
                <a:spcPct val="20000"/>
              </a:spcBef>
              <a:spcAft>
                <a:spcPct val="0"/>
              </a:spcAft>
              <a:buFontTx/>
              <a:buChar char="•"/>
            </a:pPr>
            <a:r>
              <a:rPr lang="en-US" sz="3600" b="1" kern="0" dirty="0">
                <a:solidFill>
                  <a:srgbClr val="92D050"/>
                </a:solidFill>
                <a:effectLst>
                  <a:outerShdw blurRad="38100" dist="38100" dir="2700000" algn="tl">
                    <a:srgbClr val="000000">
                      <a:alpha val="43137"/>
                    </a:srgbClr>
                  </a:outerShdw>
                </a:effectLst>
                <a:latin typeface="Arial"/>
              </a:rPr>
              <a:t>Combs and brushes are never shared</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648200"/>
            <a:ext cx="39814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4441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54</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533400" y="1371600"/>
            <a:ext cx="6248400" cy="3637919"/>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Frequency individualized</a:t>
            </a:r>
          </a:p>
          <a:p>
            <a:pPr marL="342900" lvl="0" indent="-34290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Resident’s shampoo, conditioner and other hair care products are used</a:t>
            </a:r>
          </a:p>
          <a:p>
            <a:pPr marL="342900" lvl="0" indent="-34290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Resident assisted to beauty shop if available</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488" y="3657600"/>
            <a:ext cx="1854361"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44418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55</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81000" y="1600200"/>
            <a:ext cx="6172200" cy="3970318"/>
          </a:xfrm>
          <a:prstGeom prst="rect">
            <a:avLst/>
          </a:prstGeom>
        </p:spPr>
        <p:txBody>
          <a:bodyPr wrap="square">
            <a:spAutoFit/>
          </a:bodyPr>
          <a:lstStyle/>
          <a:p>
            <a:pPr lvl="0" eaLnBrk="0" fontAlgn="base" hangingPunct="0">
              <a:spcBef>
                <a:spcPct val="20000"/>
              </a:spcBef>
              <a:spcAft>
                <a:spcPct val="0"/>
              </a:spcAft>
            </a:pPr>
            <a:r>
              <a:rPr lang="en-US" sz="3600" b="1" kern="0" dirty="0">
                <a:solidFill>
                  <a:srgbClr val="002060"/>
                </a:solidFill>
                <a:effectLst>
                  <a:outerShdw blurRad="38100" dist="38100" dir="2700000" algn="tl">
                    <a:srgbClr val="000000">
                      <a:alpha val="43137"/>
                    </a:srgbClr>
                  </a:outerShdw>
                </a:effectLst>
                <a:latin typeface="Arial"/>
              </a:rPr>
              <a:t>Methods of shampooing:</a:t>
            </a:r>
          </a:p>
          <a:p>
            <a:pPr marL="1028700" lvl="1" indent="-571500" eaLnBrk="0" fontAlgn="base" hangingPunct="0">
              <a:spcBef>
                <a:spcPct val="20000"/>
              </a:spcBef>
              <a:spcAft>
                <a:spcPct val="0"/>
              </a:spcAft>
              <a:buFont typeface="Arial" pitchFamily="34" charset="0"/>
              <a:buChar char="•"/>
            </a:pPr>
            <a:r>
              <a:rPr lang="en-US" sz="3600" b="1" kern="0" dirty="0">
                <a:solidFill>
                  <a:srgbClr val="002060"/>
                </a:solidFill>
                <a:effectLst>
                  <a:outerShdw blurRad="38100" dist="38100" dir="2700000" algn="tl">
                    <a:srgbClr val="000000">
                      <a:alpha val="43137"/>
                    </a:srgbClr>
                  </a:outerShdw>
                </a:effectLst>
                <a:latin typeface="Arial"/>
              </a:rPr>
              <a:t>during shower</a:t>
            </a:r>
          </a:p>
          <a:p>
            <a:pPr marL="1028700" lvl="1" indent="-571500" eaLnBrk="0" fontAlgn="base" hangingPunct="0">
              <a:spcBef>
                <a:spcPct val="20000"/>
              </a:spcBef>
              <a:spcAft>
                <a:spcPct val="0"/>
              </a:spcAft>
              <a:buFont typeface="Arial" pitchFamily="34" charset="0"/>
              <a:buChar char="•"/>
            </a:pPr>
            <a:r>
              <a:rPr lang="en-US" sz="3600" b="1" kern="0" dirty="0">
                <a:solidFill>
                  <a:srgbClr val="002060"/>
                </a:solidFill>
                <a:effectLst>
                  <a:outerShdw blurRad="38100" dist="38100" dir="2700000" algn="tl">
                    <a:srgbClr val="000000">
                      <a:alpha val="43137"/>
                    </a:srgbClr>
                  </a:outerShdw>
                </a:effectLst>
                <a:latin typeface="Arial"/>
              </a:rPr>
              <a:t>at sink</a:t>
            </a:r>
          </a:p>
          <a:p>
            <a:pPr marL="1028700" lvl="1" indent="-571500" eaLnBrk="0" fontAlgn="base" hangingPunct="0">
              <a:spcBef>
                <a:spcPct val="20000"/>
              </a:spcBef>
              <a:spcAft>
                <a:spcPct val="0"/>
              </a:spcAft>
              <a:buFont typeface="Arial" pitchFamily="34" charset="0"/>
              <a:buChar char="•"/>
            </a:pPr>
            <a:r>
              <a:rPr lang="en-US" sz="3600" b="1" kern="0" dirty="0">
                <a:solidFill>
                  <a:srgbClr val="002060"/>
                </a:solidFill>
                <a:effectLst>
                  <a:outerShdw blurRad="38100" dist="38100" dir="2700000" algn="tl">
                    <a:srgbClr val="000000">
                      <a:alpha val="43137"/>
                    </a:srgbClr>
                  </a:outerShdw>
                </a:effectLst>
                <a:latin typeface="Arial"/>
              </a:rPr>
              <a:t>using stretcher</a:t>
            </a:r>
          </a:p>
          <a:p>
            <a:pPr marL="1028700" lvl="1" indent="-571500" eaLnBrk="0" fontAlgn="base" hangingPunct="0">
              <a:spcBef>
                <a:spcPct val="20000"/>
              </a:spcBef>
              <a:spcAft>
                <a:spcPct val="0"/>
              </a:spcAft>
              <a:buFont typeface="Arial" pitchFamily="34" charset="0"/>
              <a:buChar char="•"/>
            </a:pPr>
            <a:r>
              <a:rPr lang="en-US" sz="3600" b="1" kern="0" dirty="0">
                <a:solidFill>
                  <a:srgbClr val="002060"/>
                </a:solidFill>
                <a:effectLst>
                  <a:outerShdw blurRad="38100" dist="38100" dir="2700000" algn="tl">
                    <a:srgbClr val="000000">
                      <a:alpha val="43137"/>
                    </a:srgbClr>
                  </a:outerShdw>
                </a:effectLst>
                <a:latin typeface="Arial"/>
              </a:rPr>
              <a:t>in bed</a:t>
            </a:r>
          </a:p>
          <a:p>
            <a:pPr marL="1028700" lvl="1" indent="-571500" eaLnBrk="0" fontAlgn="base" hangingPunct="0">
              <a:spcBef>
                <a:spcPct val="20000"/>
              </a:spcBef>
              <a:spcAft>
                <a:spcPct val="0"/>
              </a:spcAft>
              <a:buFont typeface="Arial" pitchFamily="34" charset="0"/>
              <a:buChar char="•"/>
            </a:pPr>
            <a:r>
              <a:rPr lang="en-US" sz="3600" b="1" kern="0" dirty="0">
                <a:solidFill>
                  <a:srgbClr val="002060"/>
                </a:solidFill>
                <a:effectLst>
                  <a:outerShdw blurRad="38100" dist="38100" dir="2700000" algn="tl">
                    <a:srgbClr val="000000">
                      <a:alpha val="43137"/>
                    </a:srgbClr>
                  </a:outerShdw>
                </a:effectLst>
                <a:latin typeface="Arial"/>
              </a:rPr>
              <a:t>dry shampoos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48005"/>
            <a:ext cx="2211857"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30202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56</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457200" y="1600200"/>
            <a:ext cx="6629400" cy="3914918"/>
          </a:xfrm>
          <a:prstGeom prst="rect">
            <a:avLst/>
          </a:prstGeom>
        </p:spPr>
        <p:txBody>
          <a:bodyPr wrap="square">
            <a:spAutoFit/>
          </a:bodyPr>
          <a:lstStyle/>
          <a:p>
            <a:pPr marL="342900" lvl="0" indent="-34290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Eyes and ears protected</a:t>
            </a:r>
          </a:p>
          <a:p>
            <a:pPr marL="342900" lvl="0" indent="-34290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Hair dried as fast as possible</a:t>
            </a:r>
          </a:p>
          <a:p>
            <a:pPr marL="342900" lvl="0" indent="-34290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Cold or drafty areas eliminated</a:t>
            </a:r>
          </a:p>
          <a:p>
            <a:pPr marL="342900" lvl="0" indent="-34290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Female residents assisted to curl or set hair</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895600"/>
            <a:ext cx="1820777"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5050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57</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2133600" y="1447800"/>
            <a:ext cx="6477000" cy="4302716"/>
          </a:xfrm>
          <a:prstGeom prst="rect">
            <a:avLst/>
          </a:prstGeom>
        </p:spPr>
        <p:txBody>
          <a:bodyPr wrap="square">
            <a:spAutoFit/>
          </a:bodyPr>
          <a:lstStyle/>
          <a:p>
            <a:pPr marL="342900" lvl="0" indent="-34290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Barbers or beauticians may be contacted by facility to care for hair of </a:t>
            </a:r>
            <a:r>
              <a:rPr lang="en-US" sz="3600" b="1" kern="0" dirty="0" smtClean="0">
                <a:solidFill>
                  <a:srgbClr val="FFFFFF"/>
                </a:solidFill>
                <a:effectLst>
                  <a:outerShdw blurRad="38100" dist="38100" dir="2700000" algn="tl">
                    <a:srgbClr val="000000">
                      <a:alpha val="43137"/>
                    </a:srgbClr>
                  </a:outerShdw>
                </a:effectLst>
                <a:latin typeface="Arial"/>
              </a:rPr>
              <a:t>residents</a:t>
            </a:r>
          </a:p>
          <a:p>
            <a:pPr marL="342900" lvl="0" indent="-342900" eaLnBrk="0" fontAlgn="base" hangingPunct="0">
              <a:lnSpc>
                <a:spcPct val="90000"/>
              </a:lnSpc>
              <a:spcBef>
                <a:spcPct val="20000"/>
              </a:spcBef>
              <a:spcAft>
                <a:spcPct val="0"/>
              </a:spcAft>
              <a:buFontTx/>
              <a:buChar char="•"/>
            </a:pPr>
            <a:endParaRPr lang="en-US" sz="3600" b="1" kern="0" dirty="0">
              <a:solidFill>
                <a:srgbClr val="FFFFFF"/>
              </a:solidFill>
              <a:effectLst>
                <a:outerShdw blurRad="38100" dist="38100" dir="2700000" algn="tl">
                  <a:srgbClr val="000000">
                    <a:alpha val="43137"/>
                  </a:srgbClr>
                </a:outerShdw>
              </a:effectLst>
              <a:latin typeface="Arial"/>
            </a:endParaRPr>
          </a:p>
          <a:p>
            <a:pPr marL="342900" lvl="0" indent="-34290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Care plan to be checked for any special instructions prior to shampooing</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60" y="2667000"/>
            <a:ext cx="1424636"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62750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58</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 - FYI</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643312" cy="4110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228600" y="1403478"/>
            <a:ext cx="4267200" cy="4093428"/>
          </a:xfrm>
          <a:prstGeom prst="rect">
            <a:avLst/>
          </a:prstGeom>
        </p:spPr>
        <p:txBody>
          <a:bodyPr wrap="square">
            <a:spAutoFit/>
          </a:bodyPr>
          <a:lstStyle/>
          <a:p>
            <a:r>
              <a:rPr lang="en-US" sz="2000" b="1" dirty="0">
                <a:solidFill>
                  <a:schemeClr val="bg1"/>
                </a:solidFill>
                <a:effectLst>
                  <a:outerShdw blurRad="38100" dist="38100" dir="2700000" algn="tl">
                    <a:srgbClr val="000000">
                      <a:alpha val="43137"/>
                    </a:srgbClr>
                  </a:outerShdw>
                </a:effectLst>
              </a:rPr>
              <a:t>Traction Alopecia Damages Follicles</a:t>
            </a:r>
          </a:p>
          <a:p>
            <a:r>
              <a:rPr lang="en-US" sz="2000" b="1" dirty="0">
                <a:solidFill>
                  <a:schemeClr val="bg1"/>
                </a:solidFill>
                <a:effectLst>
                  <a:outerShdw blurRad="38100" dist="38100" dir="2700000" algn="tl">
                    <a:srgbClr val="000000">
                      <a:alpha val="43137"/>
                    </a:srgbClr>
                  </a:outerShdw>
                </a:effectLst>
              </a:rPr>
              <a:t>Pulling hair too tight -- as can happen with ponytails, braids, and cornrows -- can damage hair follicles and cause hair to break or fall out. Hair extensions and hairpieces can sometimes cause traction alopecia, too, because their extra weight pulls on existing hair. Changing your hairstyle usually lets hair grow back. Pulling hair back tightly for a long time, though, can lead to permanent hair loss.</a:t>
            </a:r>
          </a:p>
        </p:txBody>
      </p:sp>
      <p:sp>
        <p:nvSpPr>
          <p:cNvPr id="6" name="Rectangle 5"/>
          <p:cNvSpPr/>
          <p:nvPr/>
        </p:nvSpPr>
        <p:spPr>
          <a:xfrm>
            <a:off x="304800" y="5804683"/>
            <a:ext cx="8215312" cy="307777"/>
          </a:xfrm>
          <a:prstGeom prst="rect">
            <a:avLst/>
          </a:prstGeom>
        </p:spPr>
        <p:txBody>
          <a:bodyPr wrap="square">
            <a:spAutoFit/>
          </a:bodyPr>
          <a:lstStyle/>
          <a:p>
            <a:pPr algn="ctr"/>
            <a:r>
              <a:rPr lang="en-US" sz="1400" dirty="0"/>
              <a:t>http://www.webmd.com/skin-problems-and-treatments/slideshow-hair-and-scalp-conditions</a:t>
            </a:r>
          </a:p>
        </p:txBody>
      </p:sp>
    </p:spTree>
    <p:extLst>
      <p:ext uri="{BB962C8B-B14F-4D97-AF65-F5344CB8AC3E}">
        <p14:creationId xmlns:p14="http://schemas.microsoft.com/office/powerpoint/2010/main" val="318433063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59</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Hair care - FYI</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3588451" cy="243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TextBox 2"/>
          <p:cNvSpPr txBox="1"/>
          <p:nvPr/>
        </p:nvSpPr>
        <p:spPr>
          <a:xfrm>
            <a:off x="4648200" y="1319242"/>
            <a:ext cx="3733800" cy="4524315"/>
          </a:xfrm>
          <a:prstGeom prst="rect">
            <a:avLst/>
          </a:prstGeom>
          <a:noFill/>
        </p:spPr>
        <p:txBody>
          <a:bodyPr wrap="square" rtlCol="0">
            <a:spAutoFit/>
          </a:bodyPr>
          <a:lstStyle/>
          <a:p>
            <a:r>
              <a:rPr lang="en-US" sz="2400" b="1" dirty="0">
                <a:solidFill>
                  <a:srgbClr val="FFC000"/>
                </a:solidFill>
                <a:effectLst>
                  <a:outerShdw blurRad="38100" dist="38100" dir="2700000" algn="tl">
                    <a:srgbClr val="000000">
                      <a:alpha val="43137"/>
                    </a:srgbClr>
                  </a:outerShdw>
                </a:effectLst>
              </a:rPr>
              <a:t>Head Lice: Itchy!</a:t>
            </a:r>
          </a:p>
          <a:p>
            <a:r>
              <a:rPr lang="en-US" sz="2400" b="1" dirty="0">
                <a:solidFill>
                  <a:srgbClr val="FFC000"/>
                </a:solidFill>
                <a:effectLst>
                  <a:outerShdw blurRad="38100" dist="38100" dir="2700000" algn="tl">
                    <a:srgbClr val="000000">
                      <a:alpha val="43137"/>
                    </a:srgbClr>
                  </a:outerShdw>
                </a:effectLst>
              </a:rPr>
              <a:t>In hair — that's where you'll find lice. They like to hide in the neck area of the scalp and behind the ears. If you have lice, you likely got it from sharing a hat, brush, or other item with a person who has lice. Lice are itchy, but scratching can lead to infection. In severe cases, hair may fall out.</a:t>
            </a:r>
          </a:p>
        </p:txBody>
      </p:sp>
      <p:sp>
        <p:nvSpPr>
          <p:cNvPr id="5" name="Rectangle 4"/>
          <p:cNvSpPr/>
          <p:nvPr/>
        </p:nvSpPr>
        <p:spPr>
          <a:xfrm>
            <a:off x="228600" y="5105400"/>
            <a:ext cx="4572000" cy="276999"/>
          </a:xfrm>
          <a:prstGeom prst="rect">
            <a:avLst/>
          </a:prstGeom>
        </p:spPr>
        <p:txBody>
          <a:bodyPr>
            <a:spAutoFit/>
          </a:bodyPr>
          <a:lstStyle/>
          <a:p>
            <a:pPr algn="ctr"/>
            <a:r>
              <a:rPr lang="en-US" sz="1200" dirty="0"/>
              <a:t>http://www.webmd.com/allergies/slideshow-bad-bugs</a:t>
            </a:r>
          </a:p>
        </p:txBody>
      </p:sp>
    </p:spTree>
    <p:extLst>
      <p:ext uri="{BB962C8B-B14F-4D97-AF65-F5344CB8AC3E}">
        <p14:creationId xmlns:p14="http://schemas.microsoft.com/office/powerpoint/2010/main" val="634635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6</a:t>
            </a:fld>
            <a:endParaRPr lang="en-US" dirty="0">
              <a:solidFill>
                <a:srgbClr val="FFFFFF"/>
              </a:solidFill>
            </a:endParaRPr>
          </a:p>
        </p:txBody>
      </p:sp>
      <p:sp>
        <p:nvSpPr>
          <p:cNvPr id="93" name="Rectangle 2"/>
          <p:cNvSpPr>
            <a:spLocks noGrp="1" noChangeArrowheads="1"/>
          </p:cNvSpPr>
          <p:nvPr>
            <p:ph type="title"/>
          </p:nvPr>
        </p:nvSpPr>
        <p:spPr>
          <a:xfrm>
            <a:off x="0" y="0"/>
            <a:ext cx="9144000" cy="1219200"/>
          </a:xfrm>
          <a:solidFill>
            <a:srgbClr val="002060"/>
          </a:solidFill>
        </p:spPr>
        <p:txBody>
          <a:bodyPr/>
          <a:lstStyle/>
          <a:p>
            <a:r>
              <a:rPr lang="en-US" sz="3200" b="1" cap="all" dirty="0">
                <a:solidFill>
                  <a:srgbClr val="FFC000"/>
                </a:solidFill>
              </a:rPr>
              <a:t>Factors That Affect </a:t>
            </a:r>
            <a:r>
              <a:rPr lang="en-US" sz="3200" b="1" cap="all" dirty="0" smtClean="0">
                <a:solidFill>
                  <a:srgbClr val="FFC000"/>
                </a:solidFill>
              </a:rPr>
              <a:t/>
            </a:r>
            <a:br>
              <a:rPr lang="en-US" sz="3200" b="1" cap="all" dirty="0" smtClean="0">
                <a:solidFill>
                  <a:srgbClr val="FFC000"/>
                </a:solidFill>
              </a:rPr>
            </a:br>
            <a:r>
              <a:rPr lang="en-US" sz="3200" b="1" cap="all" dirty="0" smtClean="0">
                <a:solidFill>
                  <a:srgbClr val="FFC000"/>
                </a:solidFill>
              </a:rPr>
              <a:t>Hygiene </a:t>
            </a:r>
            <a:r>
              <a:rPr lang="en-US" sz="3200" b="1" cap="all" dirty="0">
                <a:solidFill>
                  <a:srgbClr val="FFC000"/>
                </a:solidFill>
              </a:rPr>
              <a:t>Practices</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609600" y="1676400"/>
            <a:ext cx="4953000" cy="3785652"/>
          </a:xfrm>
          <a:prstGeom prst="rect">
            <a:avLst/>
          </a:prstGeom>
        </p:spPr>
        <p:txBody>
          <a:bodyPr wrap="square">
            <a:spAutoFit/>
          </a:bodyPr>
          <a:lstStyle/>
          <a:p>
            <a:pPr marL="342900" lvl="0" indent="-342900" eaLnBrk="0" fontAlgn="base" hangingPunct="0">
              <a:spcBef>
                <a:spcPct val="0"/>
              </a:spcBef>
              <a:spcAft>
                <a:spcPct val="0"/>
              </a:spcAft>
              <a:buFontTx/>
              <a:buChar char="•"/>
            </a:pPr>
            <a:r>
              <a:rPr lang="en-US" sz="4000" b="1" kern="0" dirty="0">
                <a:solidFill>
                  <a:srgbClr val="002060"/>
                </a:solidFill>
                <a:effectLst>
                  <a:outerShdw blurRad="38100" dist="38100" dir="2700000" algn="tl">
                    <a:srgbClr val="000000">
                      <a:alpha val="43137"/>
                    </a:srgbClr>
                  </a:outerShdw>
                </a:effectLst>
              </a:rPr>
              <a:t>Economics</a:t>
            </a:r>
          </a:p>
          <a:p>
            <a:pPr marL="742950" lvl="1" indent="-285750" eaLnBrk="0" fontAlgn="base" hangingPunct="0">
              <a:spcBef>
                <a:spcPct val="0"/>
              </a:spcBef>
              <a:spcAft>
                <a:spcPct val="0"/>
              </a:spcAft>
              <a:buFontTx/>
              <a:buChar char="–"/>
            </a:pPr>
            <a:r>
              <a:rPr lang="en-US" sz="4000" b="1" kern="0" dirty="0">
                <a:solidFill>
                  <a:srgbClr val="FFC000"/>
                </a:solidFill>
                <a:effectLst>
                  <a:outerShdw blurRad="38100" dist="38100" dir="2700000" algn="tl">
                    <a:srgbClr val="000000">
                      <a:alpha val="43137"/>
                    </a:srgbClr>
                  </a:outerShdw>
                </a:effectLst>
              </a:rPr>
              <a:t>Unable to afford deodorant, shampoo, etc.</a:t>
            </a:r>
          </a:p>
          <a:p>
            <a:pPr marL="742950" lvl="1" indent="-285750" eaLnBrk="0" fontAlgn="base" hangingPunct="0">
              <a:spcBef>
                <a:spcPct val="0"/>
              </a:spcBef>
              <a:spcAft>
                <a:spcPct val="0"/>
              </a:spcAft>
              <a:buFontTx/>
              <a:buChar char="–"/>
            </a:pPr>
            <a:r>
              <a:rPr lang="en-US" sz="4000" b="1" kern="0" dirty="0">
                <a:solidFill>
                  <a:srgbClr val="FFFFFF"/>
                </a:solidFill>
                <a:effectLst>
                  <a:outerShdw blurRad="38100" dist="38100" dir="2700000" algn="tl">
                    <a:srgbClr val="000000">
                      <a:alpha val="43137"/>
                    </a:srgbClr>
                  </a:outerShdw>
                </a:effectLst>
              </a:rPr>
              <a:t>Unable to afford utilities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408" y="2438400"/>
            <a:ext cx="1676400" cy="2430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15089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60</a:t>
            </a:fld>
            <a:endParaRPr lang="en-US" dirty="0">
              <a:solidFill>
                <a:srgbClr val="002060"/>
              </a:solidFill>
            </a:endParaRPr>
          </a:p>
        </p:txBody>
      </p:sp>
      <p:sp>
        <p:nvSpPr>
          <p:cNvPr id="5" name="Rectangle 4"/>
          <p:cNvSpPr/>
          <p:nvPr/>
        </p:nvSpPr>
        <p:spPr>
          <a:xfrm>
            <a:off x="-2286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5.01G</a:t>
            </a:r>
          </a:p>
          <a:p>
            <a:pPr algn="ctr"/>
            <a:r>
              <a:rPr lang="en-US" sz="6000" b="1" dirty="0" smtClean="0">
                <a:solidFill>
                  <a:srgbClr val="FFC000"/>
                </a:solidFill>
                <a:effectLst>
                  <a:outerShdw blurRad="38100" dist="38100" dir="2700000" algn="tl">
                    <a:srgbClr val="000000">
                      <a:alpha val="43137"/>
                    </a:srgbClr>
                  </a:outerShdw>
                </a:effectLst>
              </a:rPr>
              <a:t>Caring for Resident’s Hair</a:t>
            </a:r>
            <a:endParaRPr lang="en-US" sz="6000" b="1" dirty="0">
              <a:solidFill>
                <a:prstClr val="white"/>
              </a:solidFill>
              <a:effectLst>
                <a:outerShdw blurRad="38100" dist="38100" dir="2700000" algn="tl">
                  <a:srgbClr val="000000">
                    <a:alpha val="43137"/>
                  </a:srgbClr>
                </a:outerShdw>
              </a:effectLst>
            </a:endParaRPr>
          </a:p>
        </p:txBody>
      </p:sp>
      <p:sp>
        <p:nvSpPr>
          <p:cNvPr id="7" name="Rectangle 6"/>
          <p:cNvSpPr/>
          <p:nvPr/>
        </p:nvSpPr>
        <p:spPr>
          <a:xfrm>
            <a:off x="152400" y="76200"/>
            <a:ext cx="6629400" cy="1138773"/>
          </a:xfrm>
          <a:prstGeom prst="rect">
            <a:avLst/>
          </a:prstGeom>
        </p:spPr>
        <p:txBody>
          <a:bodyPr wrap="square">
            <a:spAutoFit/>
          </a:bodyPr>
          <a:lstStyle/>
          <a:p>
            <a:pPr>
              <a:defRPr/>
            </a:pPr>
            <a:r>
              <a:rPr lang="en-US" sz="4000" b="1" dirty="0">
                <a:solidFill>
                  <a:srgbClr val="FFCC00"/>
                </a:solidFill>
                <a:effectLst>
                  <a:outerShdw blurRad="38100" dist="38100" dir="2700000" algn="tl">
                    <a:srgbClr val="000000">
                      <a:alpha val="43137"/>
                    </a:srgbClr>
                  </a:outerShdw>
                </a:effectLst>
              </a:rPr>
              <a:t>Training Lab Assignment</a:t>
            </a:r>
          </a:p>
          <a:p>
            <a:pPr>
              <a:defRPr/>
            </a:pPr>
            <a:r>
              <a:rPr lang="en-US" sz="2800" b="1" dirty="0">
                <a:solidFill>
                  <a:srgbClr val="FFCC00"/>
                </a:solidFill>
                <a:effectLst>
                  <a:outerShdw blurRad="38100" dist="38100" dir="2700000" algn="tl">
                    <a:srgbClr val="000000">
                      <a:alpha val="43137"/>
                    </a:srgbClr>
                  </a:outerShdw>
                </a:effectLst>
              </a:rPr>
              <a:t>Engage in the Skill Acquisition Process for:</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55811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394222" y="1366472"/>
            <a:ext cx="1095341" cy="1148128"/>
            <a:chOff x="7394222" y="1366472"/>
            <a:chExt cx="1095341" cy="1148128"/>
          </a:xfrm>
        </p:grpSpPr>
        <p:pic>
          <p:nvPicPr>
            <p:cNvPr id="11" name="Picture 2" descr="C:\Documents and Settings\amoore\Local Settings\Temporary Internet Files\Content.IE5\Y7P9I47G\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222" y="1366472"/>
              <a:ext cx="1095341" cy="1148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amoore\Local Settings\Temporary Internet Files\Content.IE5\ZD3ZFDIN\MC90043379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6196" y="1597707"/>
              <a:ext cx="685657" cy="6856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93999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61</a:t>
            </a:fld>
            <a:endParaRPr lang="en-US" dirty="0">
              <a:solidFill>
                <a:srgbClr val="002060"/>
              </a:solidFill>
            </a:endParaRPr>
          </a:p>
        </p:txBody>
      </p:sp>
      <p:sp>
        <p:nvSpPr>
          <p:cNvPr id="5" name="Rectangle 4"/>
          <p:cNvSpPr/>
          <p:nvPr/>
        </p:nvSpPr>
        <p:spPr>
          <a:xfrm>
            <a:off x="-2286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5.01H</a:t>
            </a:r>
          </a:p>
          <a:p>
            <a:pPr algn="ctr"/>
            <a:r>
              <a:rPr lang="en-US" sz="6000" b="1" dirty="0" smtClean="0">
                <a:solidFill>
                  <a:srgbClr val="FFC000"/>
                </a:solidFill>
                <a:effectLst>
                  <a:outerShdw blurRad="38100" dist="38100" dir="2700000" algn="tl">
                    <a:srgbClr val="000000">
                      <a:alpha val="43137"/>
                    </a:srgbClr>
                  </a:outerShdw>
                </a:effectLst>
              </a:rPr>
              <a:t>Shampooing Hair in Bed</a:t>
            </a:r>
            <a:endParaRPr lang="en-US" sz="6000" b="1" dirty="0">
              <a:solidFill>
                <a:prstClr val="white"/>
              </a:solidFill>
              <a:effectLst>
                <a:outerShdw blurRad="38100" dist="38100" dir="2700000" algn="tl">
                  <a:srgbClr val="000000">
                    <a:alpha val="43137"/>
                  </a:srgbClr>
                </a:outerShdw>
              </a:effectLst>
            </a:endParaRPr>
          </a:p>
        </p:txBody>
      </p:sp>
      <p:sp>
        <p:nvSpPr>
          <p:cNvPr id="7" name="Rectangle 6"/>
          <p:cNvSpPr/>
          <p:nvPr/>
        </p:nvSpPr>
        <p:spPr>
          <a:xfrm>
            <a:off x="152400" y="76200"/>
            <a:ext cx="6629400" cy="1138773"/>
          </a:xfrm>
          <a:prstGeom prst="rect">
            <a:avLst/>
          </a:prstGeom>
        </p:spPr>
        <p:txBody>
          <a:bodyPr wrap="square">
            <a:spAutoFit/>
          </a:bodyPr>
          <a:lstStyle/>
          <a:p>
            <a:pPr>
              <a:defRPr/>
            </a:pPr>
            <a:r>
              <a:rPr lang="en-US" sz="4000" b="1" dirty="0">
                <a:solidFill>
                  <a:srgbClr val="FFCC00"/>
                </a:solidFill>
                <a:effectLst>
                  <a:outerShdw blurRad="38100" dist="38100" dir="2700000" algn="tl">
                    <a:srgbClr val="000000">
                      <a:alpha val="43137"/>
                    </a:srgbClr>
                  </a:outerShdw>
                </a:effectLst>
              </a:rPr>
              <a:t>Training Lab Assignment</a:t>
            </a:r>
          </a:p>
          <a:p>
            <a:pPr>
              <a:defRPr/>
            </a:pPr>
            <a:r>
              <a:rPr lang="en-US" sz="2800" b="1" dirty="0">
                <a:solidFill>
                  <a:srgbClr val="FFCC00"/>
                </a:solidFill>
                <a:effectLst>
                  <a:outerShdw blurRad="38100" dist="38100" dir="2700000" algn="tl">
                    <a:srgbClr val="000000">
                      <a:alpha val="43137"/>
                    </a:srgbClr>
                  </a:outerShdw>
                </a:effectLst>
              </a:rPr>
              <a:t>Engage in the Skill Acquisition Process for:</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55811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394222" y="1366472"/>
            <a:ext cx="1095341" cy="1148128"/>
            <a:chOff x="7394222" y="1366472"/>
            <a:chExt cx="1095341" cy="1148128"/>
          </a:xfrm>
        </p:grpSpPr>
        <p:pic>
          <p:nvPicPr>
            <p:cNvPr id="11" name="Picture 2" descr="C:\Documents and Settings\amoore\Local Settings\Temporary Internet Files\Content.IE5\Y7P9I47G\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222" y="1366472"/>
              <a:ext cx="1095341" cy="1148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amoore\Local Settings\Temporary Internet Files\Content.IE5\ZD3ZFDIN\MC90043379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6196" y="1597707"/>
              <a:ext cx="685657" cy="6856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649055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62</a:t>
            </a:fld>
            <a:endParaRPr lang="en-US" dirty="0">
              <a:solidFill>
                <a:srgbClr val="002060"/>
              </a:solidFill>
            </a:endParaRPr>
          </a:p>
        </p:txBody>
      </p:sp>
      <p:sp>
        <p:nvSpPr>
          <p:cNvPr id="5" name="Rectangle 4"/>
          <p:cNvSpPr/>
          <p:nvPr/>
        </p:nvSpPr>
        <p:spPr>
          <a:xfrm>
            <a:off x="3048" y="19050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solidFill>
                  <a:prstClr val="white"/>
                </a:solidFill>
                <a:effectLst>
                  <a:outerShdw blurRad="38100" dist="38100" dir="2700000" algn="tl">
                    <a:srgbClr val="000000">
                      <a:alpha val="43137"/>
                    </a:srgbClr>
                  </a:outerShdw>
                </a:effectLst>
              </a:rPr>
              <a:t>     </a:t>
            </a:r>
            <a:r>
              <a:rPr lang="en-US" sz="7200" b="1" dirty="0" smtClean="0">
                <a:solidFill>
                  <a:srgbClr val="FFC000"/>
                </a:solidFill>
                <a:effectLst>
                  <a:outerShdw blurRad="38100" dist="38100" dir="2700000" algn="tl">
                    <a:srgbClr val="000000">
                      <a:alpha val="43137"/>
                    </a:srgbClr>
                  </a:outerShdw>
                </a:effectLst>
              </a:rPr>
              <a:t>MAKE UP</a:t>
            </a:r>
          </a:p>
          <a:p>
            <a:r>
              <a:rPr lang="en-US" sz="7200" b="1" dirty="0">
                <a:solidFill>
                  <a:prstClr val="white"/>
                </a:solidFill>
                <a:effectLst>
                  <a:outerShdw blurRad="38100" dist="38100" dir="2700000" algn="tl">
                    <a:srgbClr val="000000">
                      <a:alpha val="43137"/>
                    </a:srgbClr>
                  </a:outerShdw>
                </a:effectLst>
              </a:rPr>
              <a:t> </a:t>
            </a:r>
            <a:r>
              <a:rPr lang="en-US" sz="7200" b="1" dirty="0" smtClean="0">
                <a:solidFill>
                  <a:prstClr val="white"/>
                </a:solidFill>
                <a:effectLst>
                  <a:outerShdw blurRad="38100" dist="38100" dir="2700000" algn="tl">
                    <a:srgbClr val="000000">
                      <a:alpha val="43137"/>
                    </a:srgbClr>
                  </a:outerShdw>
                </a:effectLst>
              </a:rPr>
              <a:t>  </a:t>
            </a:r>
            <a:r>
              <a:rPr lang="en-US" sz="2000" b="1" dirty="0" smtClean="0">
                <a:solidFill>
                  <a:srgbClr val="92D050"/>
                </a:solidFill>
                <a:effectLst>
                  <a:outerShdw blurRad="38100" dist="38100" dir="2700000" algn="tl">
                    <a:srgbClr val="000000">
                      <a:alpha val="43137"/>
                    </a:srgbClr>
                  </a:outerShdw>
                </a:effectLst>
              </a:rPr>
              <a:t>http</a:t>
            </a:r>
            <a:r>
              <a:rPr lang="en-US" sz="2000" b="1" dirty="0">
                <a:solidFill>
                  <a:srgbClr val="92D050"/>
                </a:solidFill>
                <a:effectLst>
                  <a:outerShdw blurRad="38100" dist="38100" dir="2700000" algn="tl">
                    <a:srgbClr val="000000">
                      <a:alpha val="43137"/>
                    </a:srgbClr>
                  </a:outerShdw>
                </a:effectLst>
              </a:rPr>
              <a:t>://www.wikihow.com/Apply-Makeup</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735915"/>
            <a:ext cx="1344612" cy="1690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8419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63</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6000" b="1" cap="all" dirty="0" smtClean="0">
                <a:solidFill>
                  <a:srgbClr val="FFC000"/>
                </a:solidFill>
                <a:effectLst>
                  <a:outerShdw blurRad="38100" dist="38100" dir="2700000" algn="tl">
                    <a:srgbClr val="000000">
                      <a:alpha val="43137"/>
                    </a:srgbClr>
                  </a:outerShdw>
                </a:effectLst>
              </a:rPr>
              <a:t>Make up</a:t>
            </a:r>
            <a:endParaRPr lang="en-US" sz="60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4524315"/>
          </a:xfrm>
          <a:prstGeom prst="rect">
            <a:avLst/>
          </a:prstGeom>
        </p:spPr>
        <p:txBody>
          <a:bodyPr wrap="square">
            <a:spAutoFit/>
          </a:bodyPr>
          <a:lstStyle/>
          <a:p>
            <a:pPr marL="571500" indent="-571500">
              <a:buFont typeface="Arial" pitchFamily="34" charset="0"/>
              <a:buChar char="•"/>
            </a:pPr>
            <a:r>
              <a:rPr lang="en-US" sz="3600" b="1" dirty="0">
                <a:solidFill>
                  <a:srgbClr val="FFC000"/>
                </a:solidFill>
                <a:effectLst>
                  <a:outerShdw blurRad="38100" dist="38100" dir="2700000" algn="tl">
                    <a:srgbClr val="000000">
                      <a:alpha val="43137"/>
                    </a:srgbClr>
                  </a:outerShdw>
                </a:effectLst>
                <a:latin typeface="Arial"/>
              </a:rPr>
              <a:t>Apply make-up per resident wishes</a:t>
            </a:r>
          </a:p>
          <a:p>
            <a:pPr marL="571500" indent="-571500">
              <a:buFont typeface="Arial" pitchFamily="34" charset="0"/>
              <a:buChar char="•"/>
            </a:pPr>
            <a:r>
              <a:rPr lang="en-US" sz="3600" b="1" dirty="0">
                <a:solidFill>
                  <a:srgbClr val="92D050"/>
                </a:solidFill>
                <a:effectLst>
                  <a:outerShdw blurRad="38100" dist="38100" dir="2700000" algn="tl">
                    <a:srgbClr val="000000">
                      <a:alpha val="43137"/>
                    </a:srgbClr>
                  </a:outerShdw>
                </a:effectLst>
                <a:latin typeface="Arial"/>
              </a:rPr>
              <a:t>Apply make-up in an age appropriate </a:t>
            </a:r>
            <a:r>
              <a:rPr lang="en-US" sz="3600" b="1" dirty="0" smtClean="0">
                <a:solidFill>
                  <a:srgbClr val="92D050"/>
                </a:solidFill>
                <a:effectLst>
                  <a:outerShdw blurRad="38100" dist="38100" dir="2700000" algn="tl">
                    <a:srgbClr val="000000">
                      <a:alpha val="43137"/>
                    </a:srgbClr>
                  </a:outerShdw>
                </a:effectLst>
                <a:latin typeface="Arial"/>
              </a:rPr>
              <a:t>manner</a:t>
            </a:r>
          </a:p>
          <a:p>
            <a:pPr marL="571500" indent="-571500">
              <a:buFont typeface="Arial" pitchFamily="34" charset="0"/>
              <a:buChar char="•"/>
            </a:pPr>
            <a:r>
              <a:rPr lang="en-US" sz="3600" b="1" dirty="0" smtClean="0">
                <a:solidFill>
                  <a:srgbClr val="002060"/>
                </a:solidFill>
                <a:effectLst>
                  <a:outerShdw blurRad="38100" dist="38100" dir="2700000" algn="tl">
                    <a:srgbClr val="000000">
                      <a:alpha val="43137"/>
                    </a:srgbClr>
                  </a:outerShdw>
                </a:effectLst>
                <a:latin typeface="Arial"/>
              </a:rPr>
              <a:t>Do not share make up with other residents</a:t>
            </a:r>
          </a:p>
          <a:p>
            <a:pPr marL="571500" indent="-571500">
              <a:buFont typeface="Arial" pitchFamily="34" charset="0"/>
              <a:buChar char="•"/>
            </a:pPr>
            <a:r>
              <a:rPr lang="en-US" sz="3600" b="1" dirty="0" smtClean="0">
                <a:solidFill>
                  <a:prstClr val="white"/>
                </a:solidFill>
                <a:effectLst>
                  <a:outerShdw blurRad="38100" dist="38100" dir="2700000" algn="tl">
                    <a:srgbClr val="000000">
                      <a:alpha val="43137"/>
                    </a:srgbClr>
                  </a:outerShdw>
                </a:effectLst>
                <a:latin typeface="Arial"/>
              </a:rPr>
              <a:t>Be alert for allergic reactions to make up</a:t>
            </a:r>
            <a:endParaRPr lang="en-US" sz="3600" b="1" dirty="0">
              <a:solidFill>
                <a:prstClr val="white"/>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44745032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64</a:t>
            </a:fld>
            <a:endParaRPr lang="en-US" dirty="0">
              <a:solidFill>
                <a:srgbClr val="002060"/>
              </a:solidFill>
            </a:endParaRPr>
          </a:p>
        </p:txBody>
      </p:sp>
      <p:sp>
        <p:nvSpPr>
          <p:cNvPr id="5" name="Rectangle 4"/>
          <p:cNvSpPr/>
          <p:nvPr/>
        </p:nvSpPr>
        <p:spPr>
          <a:xfrm>
            <a:off x="0" y="1905000"/>
            <a:ext cx="9147048"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prstClr val="white"/>
                </a:solidFill>
                <a:effectLst>
                  <a:outerShdw blurRad="38100" dist="38100" dir="2700000" algn="tl">
                    <a:srgbClr val="000000">
                      <a:alpha val="43137"/>
                    </a:srgbClr>
                  </a:outerShdw>
                </a:effectLst>
              </a:rPr>
              <a:t>   DRESSING AND</a:t>
            </a:r>
          </a:p>
          <a:p>
            <a:r>
              <a:rPr lang="en-US" sz="5400" b="1" dirty="0">
                <a:solidFill>
                  <a:prstClr val="white"/>
                </a:solidFill>
                <a:effectLst>
                  <a:outerShdw blurRad="38100" dist="38100" dir="2700000" algn="tl">
                    <a:srgbClr val="000000">
                      <a:alpha val="43137"/>
                    </a:srgbClr>
                  </a:outerShdw>
                </a:effectLst>
              </a:rPr>
              <a:t> </a:t>
            </a:r>
            <a:r>
              <a:rPr lang="en-US" sz="5400" b="1" dirty="0" smtClean="0">
                <a:solidFill>
                  <a:prstClr val="white"/>
                </a:solidFill>
                <a:effectLst>
                  <a:outerShdw blurRad="38100" dist="38100" dir="2700000" algn="tl">
                    <a:srgbClr val="000000">
                      <a:alpha val="43137"/>
                    </a:srgbClr>
                  </a:outerShdw>
                </a:effectLst>
              </a:rPr>
              <a:t>  UNDRESSING</a:t>
            </a:r>
            <a:endParaRPr lang="en-US" sz="1400" b="1" dirty="0">
              <a:solidFill>
                <a:srgbClr val="92D05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273425" cy="6095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4928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65</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DRESSING &amp; UNDRESSING</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457200" y="1295400"/>
            <a:ext cx="4572000" cy="4228850"/>
          </a:xfrm>
          <a:prstGeom prst="rect">
            <a:avLst/>
          </a:prstGeom>
        </p:spPr>
        <p:txBody>
          <a:bodyPr>
            <a:spAutoFit/>
          </a:bodyPr>
          <a:lstStyle/>
          <a:p>
            <a:pPr marL="342900" lvl="0" indent="-342900" eaLnBrk="0" fontAlgn="base" hangingPunct="0">
              <a:spcBef>
                <a:spcPct val="20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latin typeface="Arial"/>
              </a:rPr>
              <a:t>Encourage resident to choose own clothing </a:t>
            </a:r>
          </a:p>
          <a:p>
            <a:pPr marL="342900" lvl="0" indent="-342900" eaLnBrk="0" fontAlgn="base" hangingPunct="0">
              <a:spcBef>
                <a:spcPct val="20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latin typeface="Arial"/>
              </a:rPr>
              <a:t>Dress daily own clothing and underwear</a:t>
            </a:r>
          </a:p>
          <a:p>
            <a:pPr marL="342900" lvl="0" indent="-342900" eaLnBrk="0" fontAlgn="base" hangingPunct="0">
              <a:spcBef>
                <a:spcPct val="20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latin typeface="Arial"/>
              </a:rPr>
              <a:t>Make sure clothes are in good repair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2584450" cy="382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49033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66</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DRESSING &amp; UNDRESSING</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3" name="Rectangle 2"/>
          <p:cNvSpPr/>
          <p:nvPr/>
        </p:nvSpPr>
        <p:spPr>
          <a:xfrm>
            <a:off x="345948" y="2057400"/>
            <a:ext cx="8229600" cy="3194721"/>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4800" b="1" kern="0" dirty="0">
                <a:solidFill>
                  <a:srgbClr val="002060"/>
                </a:solidFill>
                <a:effectLst>
                  <a:outerShdw blurRad="38100" dist="38100" dir="2700000" algn="tl">
                    <a:srgbClr val="000000">
                      <a:alpha val="43137"/>
                    </a:srgbClr>
                  </a:outerShdw>
                </a:effectLst>
                <a:latin typeface="Arial"/>
              </a:rPr>
              <a:t>Dress weak or affected side </a:t>
            </a:r>
            <a:r>
              <a:rPr lang="en-US" sz="4800" b="1" kern="0" dirty="0" smtClean="0">
                <a:solidFill>
                  <a:srgbClr val="002060"/>
                </a:solidFill>
                <a:effectLst>
                  <a:outerShdw blurRad="38100" dist="38100" dir="2700000" algn="tl">
                    <a:srgbClr val="000000">
                      <a:alpha val="43137"/>
                    </a:srgbClr>
                  </a:outerShdw>
                </a:effectLst>
                <a:latin typeface="Arial"/>
              </a:rPr>
              <a:t>first</a:t>
            </a:r>
          </a:p>
          <a:p>
            <a:pPr marL="342900" lvl="0" indent="-342900" eaLnBrk="0" fontAlgn="base" hangingPunct="0">
              <a:spcBef>
                <a:spcPct val="20000"/>
              </a:spcBef>
              <a:spcAft>
                <a:spcPct val="0"/>
              </a:spcAft>
              <a:buFontTx/>
              <a:buChar char="•"/>
            </a:pPr>
            <a:r>
              <a:rPr lang="en-US" sz="4800" b="1" kern="0" dirty="0" smtClean="0">
                <a:solidFill>
                  <a:srgbClr val="C00000"/>
                </a:solidFill>
                <a:effectLst>
                  <a:outerShdw blurRad="38100" dist="38100" dir="2700000" algn="tl">
                    <a:srgbClr val="000000">
                      <a:alpha val="43137"/>
                    </a:srgbClr>
                  </a:outerShdw>
                </a:effectLst>
                <a:latin typeface="Arial"/>
              </a:rPr>
              <a:t>Undress </a:t>
            </a:r>
            <a:r>
              <a:rPr lang="en-US" sz="4800" b="1" kern="0" dirty="0">
                <a:solidFill>
                  <a:srgbClr val="C00000"/>
                </a:solidFill>
                <a:effectLst>
                  <a:outerShdw blurRad="38100" dist="38100" dir="2700000" algn="tl">
                    <a:srgbClr val="000000">
                      <a:alpha val="43137"/>
                    </a:srgbClr>
                  </a:outerShdw>
                </a:effectLst>
                <a:latin typeface="Arial"/>
              </a:rPr>
              <a:t>weak or affected side </a:t>
            </a:r>
            <a:r>
              <a:rPr lang="en-US" sz="4800" b="1" kern="0" dirty="0" smtClean="0">
                <a:solidFill>
                  <a:srgbClr val="C00000"/>
                </a:solidFill>
                <a:effectLst>
                  <a:outerShdw blurRad="38100" dist="38100" dir="2700000" algn="tl">
                    <a:srgbClr val="000000">
                      <a:alpha val="43137"/>
                    </a:srgbClr>
                  </a:outerShdw>
                </a:effectLst>
                <a:latin typeface="Arial"/>
              </a:rPr>
              <a:t>last</a:t>
            </a:r>
          </a:p>
        </p:txBody>
      </p:sp>
    </p:spTree>
    <p:extLst>
      <p:ext uri="{BB962C8B-B14F-4D97-AF65-F5344CB8AC3E}">
        <p14:creationId xmlns:p14="http://schemas.microsoft.com/office/powerpoint/2010/main" val="587071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67</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DRESSING &amp; UNDRESSING</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752600"/>
            <a:ext cx="1798637"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0" y="1661586"/>
            <a:ext cx="4572000" cy="3785652"/>
          </a:xfrm>
          <a:prstGeom prst="rect">
            <a:avLst/>
          </a:prstGeom>
        </p:spPr>
        <p:txBody>
          <a:bodyPr>
            <a:spAutoFit/>
          </a:bodyPr>
          <a:lstStyle/>
          <a:p>
            <a:pPr lvl="0" eaLnBrk="0" fontAlgn="base" hangingPunct="0">
              <a:spcBef>
                <a:spcPct val="20000"/>
              </a:spcBef>
              <a:spcAft>
                <a:spcPct val="0"/>
              </a:spcAft>
            </a:pPr>
            <a:r>
              <a:rPr lang="en-US" sz="4800" b="1" kern="0" dirty="0">
                <a:solidFill>
                  <a:srgbClr val="7030A0"/>
                </a:solidFill>
                <a:effectLst>
                  <a:outerShdw blurRad="38100" dist="38100" dir="2700000" algn="tl">
                    <a:srgbClr val="000000">
                      <a:alpha val="43137"/>
                    </a:srgbClr>
                  </a:outerShdw>
                </a:effectLst>
                <a:latin typeface="Arial"/>
              </a:rPr>
              <a:t>Ensure clothing is appropriate for weather and environment</a:t>
            </a:r>
          </a:p>
        </p:txBody>
      </p:sp>
    </p:spTree>
    <p:extLst>
      <p:ext uri="{BB962C8B-B14F-4D97-AF65-F5344CB8AC3E}">
        <p14:creationId xmlns:p14="http://schemas.microsoft.com/office/powerpoint/2010/main" val="587071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68</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DRESSING &amp; UNDRESSING</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3" name="Rectangle 2"/>
          <p:cNvSpPr/>
          <p:nvPr/>
        </p:nvSpPr>
        <p:spPr>
          <a:xfrm>
            <a:off x="4008120" y="1295400"/>
            <a:ext cx="4572000" cy="4228850"/>
          </a:xfrm>
          <a:prstGeom prst="rect">
            <a:avLst/>
          </a:prstGeom>
        </p:spPr>
        <p:txBody>
          <a:bodyPr>
            <a:spAutoFit/>
          </a:bodyPr>
          <a:lstStyle/>
          <a:p>
            <a:pPr marL="342900" indent="-342900" eaLnBrk="0" fontAlgn="base" hangingPunct="0">
              <a:spcBef>
                <a:spcPct val="20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latin typeface="Arial"/>
              </a:rPr>
              <a:t>Encourage resident to wear clothing that matches and is clean and neat</a:t>
            </a:r>
          </a:p>
          <a:p>
            <a:pPr marL="342900" indent="-342900" eaLnBrk="0" fontAlgn="base" hangingPunct="0">
              <a:spcBef>
                <a:spcPct val="20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latin typeface="Arial"/>
              </a:rPr>
              <a:t>Dress should be age appropriate</a:t>
            </a:r>
          </a:p>
          <a:p>
            <a:pPr marL="342900" indent="-342900" eaLnBrk="0" fontAlgn="base" hangingPunct="0">
              <a:spcBef>
                <a:spcPct val="20000"/>
              </a:spcBef>
              <a:spcAft>
                <a:spcPct val="0"/>
              </a:spcAft>
              <a:buFontTx/>
              <a:buChar char="•"/>
            </a:pPr>
            <a:r>
              <a:rPr lang="en-US" sz="3200" b="1" kern="0" dirty="0">
                <a:solidFill>
                  <a:srgbClr val="FFFFFF"/>
                </a:solidFill>
                <a:effectLst>
                  <a:outerShdw blurRad="38100" dist="38100" dir="2700000" algn="tl">
                    <a:srgbClr val="000000">
                      <a:alpha val="43137"/>
                    </a:srgbClr>
                  </a:outerShdw>
                </a:effectLst>
                <a:latin typeface="Arial"/>
              </a:rPr>
              <a:t>Do not put clothing on backwards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39317"/>
            <a:ext cx="2146300" cy="3640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24740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69</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DRESSING &amp; UNDRESSING</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5" name="Rectangle 4"/>
          <p:cNvSpPr/>
          <p:nvPr/>
        </p:nvSpPr>
        <p:spPr>
          <a:xfrm>
            <a:off x="685800" y="1665441"/>
            <a:ext cx="4572000" cy="4081117"/>
          </a:xfrm>
          <a:prstGeom prst="rect">
            <a:avLst/>
          </a:prstGeom>
        </p:spPr>
        <p:txBody>
          <a:bodyPr>
            <a:spAutoFit/>
          </a:bodyPr>
          <a:lstStyle/>
          <a:p>
            <a:pPr marL="342900" lvl="0" indent="-342900" eaLnBrk="0" fontAlgn="base" hangingPunct="0">
              <a:spcBef>
                <a:spcPct val="2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Be gentle</a:t>
            </a:r>
          </a:p>
          <a:p>
            <a:pPr marL="342900" lvl="0" indent="-342900" eaLnBrk="0" fontAlgn="base" hangingPunct="0">
              <a:spcBef>
                <a:spcPct val="2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Always be patient and provide time for residents to do as much as possible for themselves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13711"/>
            <a:ext cx="1670050" cy="3584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07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7</a:t>
            </a:fld>
            <a:endParaRPr lang="en-US" dirty="0">
              <a:solidFill>
                <a:srgbClr val="FFFFFF"/>
              </a:solidFill>
            </a:endParaRPr>
          </a:p>
        </p:txBody>
      </p:sp>
      <p:sp>
        <p:nvSpPr>
          <p:cNvPr id="93" name="Rectangle 2"/>
          <p:cNvSpPr>
            <a:spLocks noGrp="1" noChangeArrowheads="1"/>
          </p:cNvSpPr>
          <p:nvPr>
            <p:ph type="title"/>
          </p:nvPr>
        </p:nvSpPr>
        <p:spPr>
          <a:xfrm>
            <a:off x="0" y="0"/>
            <a:ext cx="9144000" cy="1600200"/>
          </a:xfrm>
          <a:solidFill>
            <a:srgbClr val="002060"/>
          </a:solidFill>
        </p:spPr>
        <p:txBody>
          <a:bodyPr/>
          <a:lstStyle/>
          <a:p>
            <a:r>
              <a:rPr lang="en-US" sz="4000" b="1" cap="all" dirty="0">
                <a:solidFill>
                  <a:srgbClr val="FFC000"/>
                </a:solidFill>
              </a:rPr>
              <a:t>Personal Care and Grooming: </a:t>
            </a:r>
            <a:br>
              <a:rPr lang="en-US" sz="4000" b="1" cap="all" dirty="0">
                <a:solidFill>
                  <a:srgbClr val="FFC000"/>
                </a:solidFill>
              </a:rPr>
            </a:br>
            <a:r>
              <a:rPr lang="en-US" sz="4000" b="1" i="1" cap="all" dirty="0">
                <a:solidFill>
                  <a:schemeClr val="tx1"/>
                </a:solidFill>
              </a:rPr>
              <a:t>Role of the Nurse Aide</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533400" y="1905000"/>
            <a:ext cx="7543800" cy="3637919"/>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rPr>
              <a:t>Assist to follow their personal hygiene practices </a:t>
            </a:r>
          </a:p>
          <a:p>
            <a:pPr marL="342900" lvl="0" indent="-342900" eaLnBrk="0" fontAlgn="base" hangingPunct="0">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rPr>
              <a:t>Encourage to do as much of their daily care as possible </a:t>
            </a:r>
          </a:p>
          <a:p>
            <a:pPr marL="342900" lvl="0" indent="-342900" eaLnBrk="0" fontAlgn="base" hangingPunct="0">
              <a:spcBef>
                <a:spcPct val="20000"/>
              </a:spcBef>
              <a:spcAft>
                <a:spcPct val="0"/>
              </a:spcAft>
              <a:buFontTx/>
              <a:buChar char="•"/>
            </a:pPr>
            <a:r>
              <a:rPr lang="en-US" sz="3600" b="1" kern="0" dirty="0">
                <a:solidFill>
                  <a:srgbClr val="92D050"/>
                </a:solidFill>
                <a:effectLst>
                  <a:outerShdw blurRad="38100" dist="38100" dir="2700000" algn="tl">
                    <a:srgbClr val="000000">
                      <a:alpha val="43137"/>
                    </a:srgbClr>
                  </a:outerShdw>
                </a:effectLst>
              </a:rPr>
              <a:t>Assist residents to select their own clothing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029200"/>
            <a:ext cx="1295400" cy="14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84671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70</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5.01I</a:t>
            </a:r>
          </a:p>
          <a:p>
            <a:pPr algn="ctr"/>
            <a:r>
              <a:rPr lang="en-US" sz="7200" b="1" dirty="0" smtClean="0">
                <a:solidFill>
                  <a:srgbClr val="FFC000"/>
                </a:solidFill>
                <a:effectLst>
                  <a:outerShdw blurRad="38100" dist="38100" dir="2700000" algn="tl">
                    <a:srgbClr val="000000">
                      <a:alpha val="43137"/>
                    </a:srgbClr>
                  </a:outerShdw>
                </a:effectLst>
              </a:rPr>
              <a:t>Dressing &amp; Undressing</a:t>
            </a:r>
            <a:endParaRPr lang="en-US" sz="72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397" y="251460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230606662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71</a:t>
            </a:fld>
            <a:endParaRPr lang="en-US" dirty="0">
              <a:solidFill>
                <a:srgbClr val="002060"/>
              </a:solidFill>
            </a:endParaRPr>
          </a:p>
        </p:txBody>
      </p:sp>
      <p:sp>
        <p:nvSpPr>
          <p:cNvPr id="5" name="Rectangle 4"/>
          <p:cNvSpPr/>
          <p:nvPr/>
        </p:nvSpPr>
        <p:spPr>
          <a:xfrm>
            <a:off x="3048" y="19050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solidFill>
                  <a:prstClr val="white"/>
                </a:solidFill>
                <a:effectLst>
                  <a:outerShdw blurRad="38100" dist="38100" dir="2700000" algn="tl">
                    <a:srgbClr val="000000">
                      <a:alpha val="43137"/>
                    </a:srgbClr>
                  </a:outerShdw>
                </a:effectLst>
              </a:rPr>
              <a:t>     </a:t>
            </a:r>
          </a:p>
          <a:p>
            <a:r>
              <a:rPr lang="en-US" sz="7200" b="1" dirty="0">
                <a:solidFill>
                  <a:prstClr val="white"/>
                </a:solidFill>
                <a:effectLst>
                  <a:outerShdw blurRad="38100" dist="38100" dir="2700000" algn="tl">
                    <a:srgbClr val="000000">
                      <a:alpha val="43137"/>
                    </a:srgbClr>
                  </a:outerShdw>
                </a:effectLst>
              </a:rPr>
              <a:t> </a:t>
            </a:r>
            <a:r>
              <a:rPr lang="en-US" sz="7200" b="1" dirty="0" smtClean="0">
                <a:solidFill>
                  <a:prstClr val="white"/>
                </a:solidFill>
                <a:effectLst>
                  <a:outerShdw blurRad="38100" dist="38100" dir="2700000" algn="tl">
                    <a:srgbClr val="000000">
                      <a:alpha val="43137"/>
                    </a:srgbClr>
                  </a:outerShdw>
                </a:effectLst>
              </a:rPr>
              <a:t>     </a:t>
            </a:r>
            <a:r>
              <a:rPr lang="en-US" sz="7200" b="1" dirty="0" smtClean="0">
                <a:solidFill>
                  <a:srgbClr val="FFC000"/>
                </a:solidFill>
                <a:effectLst>
                  <a:outerShdw blurRad="38100" dist="38100" dir="2700000" algn="tl">
                    <a:srgbClr val="000000">
                      <a:alpha val="43137"/>
                    </a:srgbClr>
                  </a:outerShdw>
                </a:effectLst>
              </a:rPr>
              <a:t>BATHING</a:t>
            </a:r>
          </a:p>
          <a:p>
            <a:r>
              <a:rPr lang="en-US" sz="7200" b="1" dirty="0">
                <a:solidFill>
                  <a:prstClr val="white"/>
                </a:solidFill>
                <a:effectLst>
                  <a:outerShdw blurRad="38100" dist="38100" dir="2700000" algn="tl">
                    <a:srgbClr val="000000">
                      <a:alpha val="43137"/>
                    </a:srgbClr>
                  </a:outerShdw>
                </a:effectLst>
              </a:rPr>
              <a:t> </a:t>
            </a:r>
            <a:r>
              <a:rPr lang="en-US" sz="7200" b="1" dirty="0" smtClean="0">
                <a:solidFill>
                  <a:prstClr val="white"/>
                </a:solidFill>
                <a:effectLst>
                  <a:outerShdw blurRad="38100" dist="38100" dir="2700000" algn="tl">
                    <a:srgbClr val="000000">
                      <a:alpha val="43137"/>
                    </a:srgbClr>
                  </a:outerShdw>
                </a:effectLst>
              </a:rPr>
              <a:t>  </a:t>
            </a:r>
            <a:endParaRPr lang="en-US" sz="2000" b="1" dirty="0">
              <a:solidFill>
                <a:srgbClr val="92D05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234154"/>
            <a:ext cx="2698750" cy="269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83226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72</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BATHING</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3" name="Rectangle 2"/>
          <p:cNvSpPr/>
          <p:nvPr/>
        </p:nvSpPr>
        <p:spPr>
          <a:xfrm>
            <a:off x="457200" y="1371600"/>
            <a:ext cx="6019800" cy="3748719"/>
          </a:xfrm>
          <a:prstGeom prst="rect">
            <a:avLst/>
          </a:prstGeom>
        </p:spPr>
        <p:txBody>
          <a:bodyPr wrap="square">
            <a:spAutoFit/>
          </a:bodyPr>
          <a:lstStyle/>
          <a:p>
            <a:pPr lvl="0" eaLnBrk="0" fontAlgn="base" hangingPunct="0">
              <a:spcBef>
                <a:spcPct val="20000"/>
              </a:spcBef>
              <a:spcAft>
                <a:spcPct val="0"/>
              </a:spcAft>
            </a:pPr>
            <a:r>
              <a:rPr lang="en-US" sz="3600" b="1" kern="0" dirty="0">
                <a:solidFill>
                  <a:srgbClr val="FFFFFF"/>
                </a:solidFill>
                <a:effectLst>
                  <a:outerShdw blurRad="38100" dist="38100" dir="2700000" algn="tl">
                    <a:srgbClr val="000000">
                      <a:alpha val="43137"/>
                    </a:srgbClr>
                  </a:outerShdw>
                </a:effectLst>
                <a:latin typeface="Arial"/>
              </a:rPr>
              <a:t>Purpose of Bathing</a:t>
            </a:r>
          </a:p>
          <a:p>
            <a:pPr marL="1028700" lvl="1" indent="-571500" eaLnBrk="0" fontAlgn="base" hangingPunct="0">
              <a:spcBef>
                <a:spcPct val="20000"/>
              </a:spcBef>
              <a:spcAft>
                <a:spcPct val="0"/>
              </a:spcAft>
              <a:buFont typeface="Arial" pitchFamily="34" charset="0"/>
              <a:buChar char="•"/>
            </a:pPr>
            <a:r>
              <a:rPr lang="en-US" sz="3600" b="1" kern="0" dirty="0">
                <a:solidFill>
                  <a:srgbClr val="FFFFFF"/>
                </a:solidFill>
                <a:effectLst>
                  <a:outerShdw blurRad="38100" dist="38100" dir="2700000" algn="tl">
                    <a:srgbClr val="000000">
                      <a:alpha val="43137"/>
                    </a:srgbClr>
                  </a:outerShdw>
                </a:effectLst>
                <a:latin typeface="Arial"/>
              </a:rPr>
              <a:t>Removes perspiration, dirt and microorganisms</a:t>
            </a:r>
          </a:p>
          <a:p>
            <a:pPr marL="1028700" lvl="1" indent="-571500" eaLnBrk="0" fontAlgn="base" hangingPunct="0">
              <a:spcBef>
                <a:spcPct val="20000"/>
              </a:spcBef>
              <a:spcAft>
                <a:spcPct val="0"/>
              </a:spcAft>
              <a:buFont typeface="Arial" pitchFamily="34" charset="0"/>
              <a:buChar char="•"/>
            </a:pPr>
            <a:r>
              <a:rPr lang="en-US" sz="3600" b="1" kern="0" dirty="0">
                <a:solidFill>
                  <a:srgbClr val="FFFFFF"/>
                </a:solidFill>
                <a:effectLst>
                  <a:outerShdw blurRad="38100" dist="38100" dir="2700000" algn="tl">
                    <a:srgbClr val="000000">
                      <a:alpha val="43137"/>
                    </a:srgbClr>
                  </a:outerShdw>
                </a:effectLst>
                <a:latin typeface="Arial"/>
              </a:rPr>
              <a:t>Stimulates circulation</a:t>
            </a:r>
          </a:p>
          <a:p>
            <a:pPr marL="1028700" lvl="1" indent="-571500" eaLnBrk="0" fontAlgn="base" hangingPunct="0">
              <a:spcBef>
                <a:spcPct val="20000"/>
              </a:spcBef>
              <a:spcAft>
                <a:spcPct val="0"/>
              </a:spcAft>
              <a:buFont typeface="Arial" pitchFamily="34" charset="0"/>
              <a:buChar char="•"/>
            </a:pPr>
            <a:r>
              <a:rPr lang="en-US" sz="3600" b="1" kern="0" dirty="0">
                <a:solidFill>
                  <a:srgbClr val="FFFFFF"/>
                </a:solidFill>
                <a:effectLst>
                  <a:outerShdw blurRad="38100" dist="38100" dir="2700000" algn="tl">
                    <a:srgbClr val="000000">
                      <a:alpha val="43137"/>
                    </a:srgbClr>
                  </a:outerShdw>
                </a:effectLst>
                <a:latin typeface="Arial"/>
              </a:rPr>
              <a:t>Exercises body parts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47073"/>
            <a:ext cx="2246313" cy="1403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50680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73</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BATHING</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3" name="Rectangle 2"/>
          <p:cNvSpPr/>
          <p:nvPr/>
        </p:nvSpPr>
        <p:spPr>
          <a:xfrm>
            <a:off x="3048000" y="1371600"/>
            <a:ext cx="5791200" cy="5072158"/>
          </a:xfrm>
          <a:prstGeom prst="rect">
            <a:avLst/>
          </a:prstGeom>
        </p:spPr>
        <p:txBody>
          <a:bodyPr wrap="square">
            <a:spAutoFit/>
          </a:bodyPr>
          <a:lstStyle/>
          <a:p>
            <a:pPr lvl="0" eaLnBrk="0" fontAlgn="base" hangingPunct="0">
              <a:spcBef>
                <a:spcPct val="20000"/>
              </a:spcBef>
              <a:spcAft>
                <a:spcPct val="0"/>
              </a:spcAft>
            </a:pPr>
            <a:r>
              <a:rPr lang="en-US" sz="3600" b="1" kern="0" dirty="0">
                <a:solidFill>
                  <a:srgbClr val="FFFFFF"/>
                </a:solidFill>
                <a:effectLst>
                  <a:outerShdw blurRad="38100" dist="38100" dir="2700000" algn="tl">
                    <a:srgbClr val="000000">
                      <a:alpha val="43137"/>
                    </a:srgbClr>
                  </a:outerShdw>
                </a:effectLst>
                <a:latin typeface="Arial"/>
              </a:rPr>
              <a:t>Purpose of Bathing </a:t>
            </a:r>
            <a:r>
              <a:rPr lang="en-US" sz="2000" b="1" kern="0" dirty="0">
                <a:solidFill>
                  <a:srgbClr val="FFFFFF"/>
                </a:solidFill>
                <a:effectLst>
                  <a:outerShdw blurRad="38100" dist="38100" dir="2700000" algn="tl">
                    <a:srgbClr val="000000">
                      <a:alpha val="43137"/>
                    </a:srgbClr>
                  </a:outerShdw>
                </a:effectLst>
                <a:latin typeface="Arial"/>
              </a:rPr>
              <a:t>(continued)</a:t>
            </a:r>
          </a:p>
          <a:p>
            <a:pPr marL="1028700" lvl="1" indent="-571500" eaLnBrk="0" fontAlgn="base" hangingPunct="0">
              <a:lnSpc>
                <a:spcPct val="95000"/>
              </a:lnSpc>
              <a:spcBef>
                <a:spcPct val="15000"/>
              </a:spcBef>
              <a:spcAft>
                <a:spcPct val="0"/>
              </a:spcAft>
              <a:buFont typeface="Arial" pitchFamily="34" charset="0"/>
              <a:buChar char="•"/>
            </a:pPr>
            <a:r>
              <a:rPr lang="en-US" sz="3600" b="1" kern="0" dirty="0">
                <a:solidFill>
                  <a:srgbClr val="FFFFFF"/>
                </a:solidFill>
                <a:effectLst>
                  <a:outerShdw blurRad="38100" dist="38100" dir="2700000" algn="tl">
                    <a:srgbClr val="000000">
                      <a:alpha val="43137"/>
                    </a:srgbClr>
                  </a:outerShdw>
                </a:effectLst>
                <a:latin typeface="Arial"/>
              </a:rPr>
              <a:t>Refreshes, relaxes and promotes physical comfort</a:t>
            </a:r>
          </a:p>
          <a:p>
            <a:pPr marL="1028700" lvl="1" indent="-571500" eaLnBrk="0" fontAlgn="base" hangingPunct="0">
              <a:lnSpc>
                <a:spcPct val="95000"/>
              </a:lnSpc>
              <a:spcBef>
                <a:spcPct val="15000"/>
              </a:spcBef>
              <a:spcAft>
                <a:spcPct val="0"/>
              </a:spcAft>
              <a:buFont typeface="Arial" pitchFamily="34" charset="0"/>
              <a:buChar char="•"/>
            </a:pPr>
            <a:r>
              <a:rPr lang="en-US" sz="3600" b="1" kern="0" dirty="0">
                <a:solidFill>
                  <a:srgbClr val="FFFFFF"/>
                </a:solidFill>
                <a:effectLst>
                  <a:outerShdw blurRad="38100" dist="38100" dir="2700000" algn="tl">
                    <a:srgbClr val="000000">
                      <a:alpha val="43137"/>
                    </a:srgbClr>
                  </a:outerShdw>
                </a:effectLst>
                <a:latin typeface="Arial"/>
              </a:rPr>
              <a:t>Removes odors</a:t>
            </a:r>
          </a:p>
          <a:p>
            <a:pPr marL="1028700" lvl="1" indent="-571500" eaLnBrk="0" fontAlgn="base" hangingPunct="0">
              <a:lnSpc>
                <a:spcPct val="95000"/>
              </a:lnSpc>
              <a:spcBef>
                <a:spcPct val="15000"/>
              </a:spcBef>
              <a:spcAft>
                <a:spcPct val="0"/>
              </a:spcAft>
              <a:buFont typeface="Arial" pitchFamily="34" charset="0"/>
              <a:buChar char="•"/>
            </a:pPr>
            <a:r>
              <a:rPr lang="en-US" sz="3600" b="1" kern="0" dirty="0">
                <a:solidFill>
                  <a:srgbClr val="FFFFFF"/>
                </a:solidFill>
                <a:effectLst>
                  <a:outerShdw blurRad="38100" dist="38100" dir="2700000" algn="tl">
                    <a:srgbClr val="000000">
                      <a:alpha val="43137"/>
                    </a:srgbClr>
                  </a:outerShdw>
                </a:effectLst>
                <a:latin typeface="Arial"/>
              </a:rPr>
              <a:t>Allows for evaluation of skin condition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4600"/>
            <a:ext cx="1881187" cy="263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50680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74</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BATHING</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3" name="Rectangle 2"/>
          <p:cNvSpPr/>
          <p:nvPr/>
        </p:nvSpPr>
        <p:spPr>
          <a:xfrm>
            <a:off x="762000" y="1548538"/>
            <a:ext cx="4572000" cy="3859518"/>
          </a:xfrm>
          <a:prstGeom prst="rect">
            <a:avLst/>
          </a:prstGeom>
        </p:spPr>
        <p:txBody>
          <a:bodyPr>
            <a:spAutoFit/>
          </a:bodyPr>
          <a:lstStyle/>
          <a:p>
            <a:pPr lvl="0" eaLnBrk="0" fontAlgn="base" hangingPunct="0">
              <a:spcBef>
                <a:spcPct val="20000"/>
              </a:spcBef>
              <a:spcAft>
                <a:spcPct val="0"/>
              </a:spcAft>
            </a:pPr>
            <a:r>
              <a:rPr lang="en-US" sz="3600" b="1" kern="0" dirty="0">
                <a:solidFill>
                  <a:srgbClr val="92D050"/>
                </a:solidFill>
                <a:effectLst>
                  <a:outerShdw blurRad="38100" dist="38100" dir="2700000" algn="tl">
                    <a:srgbClr val="000000">
                      <a:alpha val="43137"/>
                    </a:srgbClr>
                  </a:outerShdw>
                </a:effectLst>
                <a:latin typeface="Arial"/>
              </a:rPr>
              <a:t>Methods of Bathing</a:t>
            </a:r>
          </a:p>
          <a:p>
            <a:pPr marL="1028700" lvl="1" indent="-571500" eaLnBrk="0" fontAlgn="base" hangingPunct="0">
              <a:spcBef>
                <a:spcPct val="20000"/>
              </a:spcBef>
              <a:spcAft>
                <a:spcPct val="0"/>
              </a:spcAft>
              <a:buFont typeface="Arial" pitchFamily="34" charset="0"/>
              <a:buChar char="•"/>
            </a:pPr>
            <a:r>
              <a:rPr lang="en-US" sz="3600" b="1" kern="0" dirty="0">
                <a:solidFill>
                  <a:srgbClr val="92D050"/>
                </a:solidFill>
                <a:effectLst>
                  <a:outerShdw blurRad="38100" dist="38100" dir="2700000" algn="tl">
                    <a:srgbClr val="000000">
                      <a:alpha val="43137"/>
                    </a:srgbClr>
                  </a:outerShdw>
                </a:effectLst>
                <a:latin typeface="Arial"/>
              </a:rPr>
              <a:t>Partial bath </a:t>
            </a:r>
          </a:p>
          <a:p>
            <a:pPr marL="1028700" lvl="1" indent="-571500" eaLnBrk="0" fontAlgn="base" hangingPunct="0">
              <a:spcBef>
                <a:spcPct val="20000"/>
              </a:spcBef>
              <a:spcAft>
                <a:spcPct val="0"/>
              </a:spcAft>
              <a:buFont typeface="Arial" pitchFamily="34" charset="0"/>
              <a:buChar char="•"/>
            </a:pPr>
            <a:r>
              <a:rPr lang="en-US" sz="3600" b="1" kern="0" dirty="0">
                <a:solidFill>
                  <a:srgbClr val="92D050"/>
                </a:solidFill>
                <a:effectLst>
                  <a:outerShdw blurRad="38100" dist="38100" dir="2700000" algn="tl">
                    <a:srgbClr val="000000">
                      <a:alpha val="43137"/>
                    </a:srgbClr>
                  </a:outerShdw>
                </a:effectLst>
                <a:latin typeface="Arial"/>
              </a:rPr>
              <a:t>Complete bed bath </a:t>
            </a:r>
          </a:p>
          <a:p>
            <a:pPr marL="1028700" lvl="1" indent="-571500" eaLnBrk="0" fontAlgn="base" hangingPunct="0">
              <a:spcBef>
                <a:spcPct val="20000"/>
              </a:spcBef>
              <a:spcAft>
                <a:spcPct val="0"/>
              </a:spcAft>
              <a:buFont typeface="Arial" pitchFamily="34" charset="0"/>
              <a:buChar char="•"/>
            </a:pPr>
            <a:r>
              <a:rPr lang="en-US" sz="3600" b="1" kern="0" dirty="0">
                <a:solidFill>
                  <a:srgbClr val="92D050"/>
                </a:solidFill>
                <a:effectLst>
                  <a:outerShdw blurRad="38100" dist="38100" dir="2700000" algn="tl">
                    <a:srgbClr val="000000">
                      <a:alpha val="43137"/>
                    </a:srgbClr>
                  </a:outerShdw>
                </a:effectLst>
                <a:latin typeface="Arial"/>
              </a:rPr>
              <a:t>Tub bath </a:t>
            </a:r>
          </a:p>
          <a:p>
            <a:pPr marL="1028700" lvl="1" indent="-571500" eaLnBrk="0" fontAlgn="base" hangingPunct="0">
              <a:spcBef>
                <a:spcPct val="20000"/>
              </a:spcBef>
              <a:spcAft>
                <a:spcPct val="0"/>
              </a:spcAft>
              <a:buFont typeface="Arial" pitchFamily="34" charset="0"/>
              <a:buChar char="•"/>
            </a:pPr>
            <a:r>
              <a:rPr lang="en-US" sz="3600" b="1" kern="0" dirty="0">
                <a:solidFill>
                  <a:srgbClr val="92D050"/>
                </a:solidFill>
                <a:effectLst>
                  <a:outerShdw blurRad="38100" dist="38100" dir="2700000" algn="tl">
                    <a:srgbClr val="000000">
                      <a:alpha val="43137"/>
                    </a:srgbClr>
                  </a:outerShdw>
                </a:effectLst>
                <a:latin typeface="Arial"/>
              </a:rPr>
              <a:t>Shower </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895600"/>
            <a:ext cx="207708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50680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75</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BATHING</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5" name="Rectangle 4"/>
          <p:cNvSpPr/>
          <p:nvPr/>
        </p:nvSpPr>
        <p:spPr>
          <a:xfrm>
            <a:off x="623316" y="1889992"/>
            <a:ext cx="7848600" cy="3804118"/>
          </a:xfrm>
          <a:prstGeom prst="rect">
            <a:avLst/>
          </a:prstGeom>
        </p:spPr>
        <p:txBody>
          <a:bodyPr wrap="square">
            <a:spAutoFit/>
          </a:bodyPr>
          <a:lstStyle/>
          <a:p>
            <a:pPr marL="342900" lvl="0" indent="-342900" eaLnBrk="0" fontAlgn="base" hangingPunct="0">
              <a:lnSpc>
                <a:spcPct val="90000"/>
              </a:lnSpc>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latin typeface="Arial"/>
              </a:rPr>
              <a:t>Receive instructions from supervisor regarding method of bathing and skin care products to use </a:t>
            </a:r>
          </a:p>
          <a:p>
            <a:pPr marL="342900" lvl="0" indent="-342900" eaLnBrk="0" fontAlgn="base" hangingPunct="0">
              <a:lnSpc>
                <a:spcPct val="90000"/>
              </a:lnSpc>
              <a:spcBef>
                <a:spcPct val="20000"/>
              </a:spcBef>
              <a:spcAft>
                <a:spcPct val="0"/>
              </a:spcAft>
              <a:buFontTx/>
              <a:buChar char="•"/>
            </a:pPr>
            <a:r>
              <a:rPr lang="en-US" sz="3600" b="1" kern="0" dirty="0">
                <a:solidFill>
                  <a:srgbClr val="00B0F0"/>
                </a:solidFill>
                <a:effectLst>
                  <a:outerShdw blurRad="38100" dist="38100" dir="2700000" algn="tl">
                    <a:srgbClr val="000000">
                      <a:alpha val="43137"/>
                    </a:srgbClr>
                  </a:outerShdw>
                </a:effectLst>
                <a:latin typeface="Arial"/>
              </a:rPr>
              <a:t>Provide privacy</a:t>
            </a:r>
          </a:p>
          <a:p>
            <a:pPr marL="342900" lvl="0" indent="-342900" eaLnBrk="0" fontAlgn="base" hangingPunct="0">
              <a:lnSpc>
                <a:spcPct val="90000"/>
              </a:lnSpc>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Reduce drafts by closing windows, drapes and </a:t>
            </a:r>
            <a:r>
              <a:rPr lang="en-US" sz="3600" b="1" kern="0" dirty="0" smtClean="0">
                <a:solidFill>
                  <a:srgbClr val="FFC000"/>
                </a:solidFill>
                <a:effectLst>
                  <a:outerShdw blurRad="38100" dist="38100" dir="2700000" algn="tl">
                    <a:srgbClr val="000000">
                      <a:alpha val="43137"/>
                    </a:srgbClr>
                  </a:outerShdw>
                </a:effectLst>
                <a:latin typeface="Arial"/>
              </a:rPr>
              <a:t>doors!</a:t>
            </a:r>
            <a:endParaRPr lang="en-US" sz="3600" b="1" kern="0" dirty="0">
              <a:solidFill>
                <a:srgbClr val="FFC000"/>
              </a:solidFill>
              <a:effectLst>
                <a:outerShdw blurRad="38100" dist="38100" dir="2700000" algn="tl">
                  <a:srgbClr val="000000">
                    <a:alpha val="43137"/>
                  </a:srgbClr>
                </a:outerShdw>
              </a:effectLst>
              <a:latin typeface="Aria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18427"/>
            <a:ext cx="868097"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64254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76</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BATHING - </a:t>
            </a:r>
            <a:r>
              <a:rPr lang="en-US" sz="4800" b="1" cap="all" dirty="0" err="1" smtClean="0">
                <a:solidFill>
                  <a:srgbClr val="FFC000"/>
                </a:solidFill>
                <a:effectLst>
                  <a:outerShdw blurRad="38100" dist="38100" dir="2700000" algn="tl">
                    <a:srgbClr val="000000">
                      <a:alpha val="43137"/>
                    </a:srgbClr>
                  </a:outerShdw>
                </a:effectLst>
              </a:rPr>
              <a:t>gUIDELINES</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3" name="Rectangle 2"/>
          <p:cNvSpPr/>
          <p:nvPr/>
        </p:nvSpPr>
        <p:spPr>
          <a:xfrm>
            <a:off x="734568" y="1143000"/>
            <a:ext cx="7696200" cy="5078313"/>
          </a:xfrm>
          <a:prstGeom prst="rect">
            <a:avLst/>
          </a:prstGeom>
        </p:spPr>
        <p:txBody>
          <a:bodyPr wrap="square">
            <a:spAutoFit/>
          </a:bodyPr>
          <a:lstStyle/>
          <a:p>
            <a:pPr marL="342900" lvl="0" indent="-342900" eaLnBrk="0" fontAlgn="base" hangingPunct="0">
              <a:lnSpc>
                <a:spcPct val="8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Use good body mechanics</a:t>
            </a:r>
          </a:p>
          <a:p>
            <a:pPr marL="342900" lvl="0" indent="-342900" eaLnBrk="0" fontAlgn="base" hangingPunct="0">
              <a:lnSpc>
                <a:spcPct val="8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Keep covered for warmth and privacy</a:t>
            </a:r>
          </a:p>
          <a:p>
            <a:pPr marL="342900" lvl="0" indent="-342900" eaLnBrk="0" fontAlgn="base" hangingPunct="0">
              <a:lnSpc>
                <a:spcPct val="8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Protect safety of resident:</a:t>
            </a:r>
          </a:p>
          <a:p>
            <a:pPr marL="742950" lvl="1" indent="-285750" eaLnBrk="0" fontAlgn="base" hangingPunct="0">
              <a:lnSpc>
                <a:spcPct val="8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never leave unattended in bathtub or shower</a:t>
            </a:r>
          </a:p>
          <a:p>
            <a:pPr marL="742950" lvl="1" indent="-285750" eaLnBrk="0" fontAlgn="base" hangingPunct="0">
              <a:lnSpc>
                <a:spcPct val="8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take precautions to prevent slips and falls</a:t>
            </a:r>
          </a:p>
          <a:p>
            <a:pPr marL="742950" lvl="1" indent="-285750" eaLnBrk="0" fontAlgn="base" hangingPunct="0">
              <a:lnSpc>
                <a:spcPct val="8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have temperature no higher than 105</a:t>
            </a:r>
            <a:r>
              <a:rPr lang="en-US" sz="3600" b="1" kern="0" dirty="0">
                <a:solidFill>
                  <a:srgbClr val="FFFFFF"/>
                </a:solidFill>
                <a:effectLst>
                  <a:outerShdw blurRad="38100" dist="38100" dir="2700000" algn="tl">
                    <a:srgbClr val="000000">
                      <a:alpha val="43137"/>
                    </a:srgbClr>
                  </a:outerShdw>
                </a:effectLst>
                <a:latin typeface="Arial"/>
                <a:cs typeface="Arial" charset="0"/>
              </a:rPr>
              <a:t>°</a:t>
            </a:r>
            <a:r>
              <a:rPr lang="en-US" sz="3600" b="1" kern="0" dirty="0">
                <a:solidFill>
                  <a:srgbClr val="FFFFFF"/>
                </a:solidFill>
                <a:effectLst>
                  <a:outerShdw blurRad="38100" dist="38100" dir="2700000" algn="tl">
                    <a:srgbClr val="000000">
                      <a:alpha val="43137"/>
                    </a:srgbClr>
                  </a:outerShdw>
                </a:effectLst>
                <a:latin typeface="Arial"/>
              </a:rPr>
              <a:t>F for tub or shower</a:t>
            </a:r>
          </a:p>
        </p:txBody>
      </p:sp>
    </p:spTree>
    <p:extLst>
      <p:ext uri="{BB962C8B-B14F-4D97-AF65-F5344CB8AC3E}">
        <p14:creationId xmlns:p14="http://schemas.microsoft.com/office/powerpoint/2010/main" val="1785299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77</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BATHING </a:t>
            </a:r>
            <a:r>
              <a:rPr lang="en-US" sz="4800" b="1" cap="all" dirty="0" err="1" smtClean="0">
                <a:solidFill>
                  <a:srgbClr val="FFC000"/>
                </a:solidFill>
                <a:effectLst>
                  <a:outerShdw blurRad="38100" dist="38100" dir="2700000" algn="tl">
                    <a:srgbClr val="000000">
                      <a:alpha val="43137"/>
                    </a:srgbClr>
                  </a:outerShdw>
                </a:effectLst>
              </a:rPr>
              <a:t>gUIDELINES</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3" name="Rectangle 2"/>
          <p:cNvSpPr/>
          <p:nvPr/>
        </p:nvSpPr>
        <p:spPr>
          <a:xfrm>
            <a:off x="457200" y="1371600"/>
            <a:ext cx="8382000" cy="3970318"/>
          </a:xfrm>
          <a:prstGeom prst="rect">
            <a:avLst/>
          </a:prstGeom>
        </p:spPr>
        <p:txBody>
          <a:bodyPr wrap="square">
            <a:spAutoFit/>
          </a:bodyPr>
          <a:lstStyle/>
          <a:p>
            <a:pPr marL="342900" lvl="0" indent="-342900" eaLnBrk="0" fontAlgn="base" hangingPunct="0">
              <a:lnSpc>
                <a:spcPct val="80000"/>
              </a:lnSpc>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Establish a schedule.</a:t>
            </a:r>
          </a:p>
          <a:p>
            <a:pPr marL="342900" lvl="0" indent="-342900" eaLnBrk="0" fontAlgn="base" hangingPunct="0">
              <a:lnSpc>
                <a:spcPct val="80000"/>
              </a:lnSpc>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Refer to agency policy/procedure for shower schedule </a:t>
            </a:r>
          </a:p>
          <a:p>
            <a:pPr marL="342900" lvl="0" indent="-342900" eaLnBrk="0" fontAlgn="base" hangingPunct="0">
              <a:lnSpc>
                <a:spcPct val="80000"/>
              </a:lnSpc>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Do not force bathe!</a:t>
            </a:r>
          </a:p>
          <a:p>
            <a:pPr marL="342900" lvl="0" indent="-342900" eaLnBrk="0" fontAlgn="base" hangingPunct="0">
              <a:lnSpc>
                <a:spcPct val="80000"/>
              </a:lnSpc>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If the resident refuses a bath, come back later to see if the resident has changed their mind and is ready for a bath </a:t>
            </a:r>
          </a:p>
        </p:txBody>
      </p:sp>
    </p:spTree>
    <p:extLst>
      <p:ext uri="{BB962C8B-B14F-4D97-AF65-F5344CB8AC3E}">
        <p14:creationId xmlns:p14="http://schemas.microsoft.com/office/powerpoint/2010/main" val="29217011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78</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BATHING GUIDELINES</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3" name="Rectangle 2"/>
          <p:cNvSpPr/>
          <p:nvPr/>
        </p:nvSpPr>
        <p:spPr>
          <a:xfrm>
            <a:off x="685800" y="1295400"/>
            <a:ext cx="5715000" cy="4912114"/>
          </a:xfrm>
          <a:prstGeom prst="rect">
            <a:avLst/>
          </a:prstGeom>
        </p:spPr>
        <p:txBody>
          <a:bodyPr wrap="square">
            <a:spAutoFit/>
          </a:bodyPr>
          <a:lstStyle/>
          <a:p>
            <a:pPr marL="342900" lvl="0" indent="-342900" eaLnBrk="0" fontAlgn="base" hangingPunct="0">
              <a:lnSpc>
                <a:spcPct val="90000"/>
              </a:lnSpc>
              <a:spcBef>
                <a:spcPct val="2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Rinse skin completely if not using no-rinse product</a:t>
            </a:r>
          </a:p>
          <a:p>
            <a:pPr marL="342900" lvl="0" indent="-342900" eaLnBrk="0" fontAlgn="base" hangingPunct="0">
              <a:lnSpc>
                <a:spcPct val="90000"/>
              </a:lnSpc>
              <a:spcBef>
                <a:spcPct val="2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Encourage to do as much as possible for self</a:t>
            </a:r>
          </a:p>
          <a:p>
            <a:pPr marL="342900" lvl="0" indent="-342900" eaLnBrk="0" fontAlgn="base" hangingPunct="0">
              <a:lnSpc>
                <a:spcPct val="90000"/>
              </a:lnSpc>
              <a:spcBef>
                <a:spcPct val="2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Pat skin dry</a:t>
            </a:r>
          </a:p>
          <a:p>
            <a:pPr marL="342900" lvl="0" indent="-342900" eaLnBrk="0" fontAlgn="base" hangingPunct="0">
              <a:lnSpc>
                <a:spcPct val="90000"/>
              </a:lnSpc>
              <a:spcBef>
                <a:spcPct val="2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latin typeface="Arial"/>
              </a:rPr>
              <a:t>Observe condition of skin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722757"/>
            <a:ext cx="19769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93722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79</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BATHING GUIDELINES</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429000" y="1447800"/>
            <a:ext cx="5181600" cy="4247317"/>
          </a:xfrm>
          <a:prstGeom prst="rect">
            <a:avLst/>
          </a:prstGeom>
        </p:spPr>
        <p:txBody>
          <a:bodyPr wrap="square">
            <a:spAutoFit/>
          </a:bodyPr>
          <a:lstStyle/>
          <a:p>
            <a:pPr marL="342900" lvl="0" indent="-342900" eaLnBrk="0" fontAlgn="base" hangingPunct="0">
              <a:lnSpc>
                <a:spcPct val="90000"/>
              </a:lnSpc>
              <a:spcBef>
                <a:spcPct val="10000"/>
              </a:spcBef>
              <a:spcAft>
                <a:spcPct val="0"/>
              </a:spcAft>
              <a:buFontTx/>
              <a:buChar char="•"/>
            </a:pPr>
            <a:r>
              <a:rPr lang="en-US" sz="3600" b="1" kern="0" dirty="0">
                <a:solidFill>
                  <a:srgbClr val="006600"/>
                </a:solidFill>
                <a:effectLst>
                  <a:outerShdw blurRad="38100" dist="38100" dir="2700000" algn="tl">
                    <a:srgbClr val="000000">
                      <a:alpha val="43137"/>
                    </a:srgbClr>
                  </a:outerShdw>
                </a:effectLst>
                <a:latin typeface="Arial"/>
              </a:rPr>
              <a:t>Color of skin, lips, nail beds and sclera of eyes</a:t>
            </a:r>
          </a:p>
          <a:p>
            <a:pPr marL="342900" lvl="0" indent="-342900" eaLnBrk="0" fontAlgn="base" hangingPunct="0">
              <a:lnSpc>
                <a:spcPct val="90000"/>
              </a:lnSpc>
              <a:spcBef>
                <a:spcPct val="10000"/>
              </a:spcBef>
              <a:spcAft>
                <a:spcPct val="0"/>
              </a:spcAft>
              <a:buFontTx/>
              <a:buChar char="•"/>
            </a:pPr>
            <a:r>
              <a:rPr lang="en-US" sz="3600" b="1" kern="0" dirty="0">
                <a:solidFill>
                  <a:srgbClr val="006600"/>
                </a:solidFill>
                <a:effectLst>
                  <a:outerShdw blurRad="38100" dist="38100" dir="2700000" algn="tl">
                    <a:srgbClr val="000000">
                      <a:alpha val="43137"/>
                    </a:srgbClr>
                  </a:outerShdw>
                </a:effectLst>
                <a:latin typeface="Arial"/>
              </a:rPr>
              <a:t>Location and description of rashes </a:t>
            </a:r>
          </a:p>
          <a:p>
            <a:pPr marL="342900" lvl="0" indent="-342900" eaLnBrk="0" fontAlgn="base" hangingPunct="0">
              <a:lnSpc>
                <a:spcPct val="90000"/>
              </a:lnSpc>
              <a:spcBef>
                <a:spcPct val="10000"/>
              </a:spcBef>
              <a:spcAft>
                <a:spcPct val="0"/>
              </a:spcAft>
              <a:buFontTx/>
              <a:buChar char="•"/>
            </a:pPr>
            <a:r>
              <a:rPr lang="en-US" sz="3600" b="1" kern="0" dirty="0">
                <a:solidFill>
                  <a:srgbClr val="006600"/>
                </a:solidFill>
                <a:effectLst>
                  <a:outerShdw blurRad="38100" dist="38100" dir="2700000" algn="tl">
                    <a:srgbClr val="000000">
                      <a:alpha val="43137"/>
                    </a:srgbClr>
                  </a:outerShdw>
                </a:effectLst>
                <a:latin typeface="Arial"/>
              </a:rPr>
              <a:t>Dry skin</a:t>
            </a:r>
          </a:p>
          <a:p>
            <a:pPr marL="342900" lvl="0" indent="-342900" eaLnBrk="0" fontAlgn="base" hangingPunct="0">
              <a:lnSpc>
                <a:spcPct val="90000"/>
              </a:lnSpc>
              <a:spcBef>
                <a:spcPct val="10000"/>
              </a:spcBef>
              <a:spcAft>
                <a:spcPct val="0"/>
              </a:spcAft>
              <a:buFontTx/>
              <a:buChar char="•"/>
            </a:pPr>
            <a:r>
              <a:rPr lang="en-US" sz="3600" b="1" kern="0" dirty="0">
                <a:solidFill>
                  <a:srgbClr val="006600"/>
                </a:solidFill>
                <a:effectLst>
                  <a:outerShdw blurRad="38100" dist="38100" dir="2700000" algn="tl">
                    <a:srgbClr val="000000">
                      <a:alpha val="43137"/>
                    </a:srgbClr>
                  </a:outerShdw>
                </a:effectLst>
                <a:latin typeface="Arial"/>
              </a:rPr>
              <a:t>Bruises or open areas on skin</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50009"/>
            <a:ext cx="1712913"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29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8</a:t>
            </a:fld>
            <a:endParaRPr lang="en-US" dirty="0">
              <a:solidFill>
                <a:srgbClr val="FFFFFF"/>
              </a:solidFill>
            </a:endParaRPr>
          </a:p>
        </p:txBody>
      </p:sp>
      <p:sp>
        <p:nvSpPr>
          <p:cNvPr id="93" name="Rectangle 2"/>
          <p:cNvSpPr>
            <a:spLocks noGrp="1" noChangeArrowheads="1"/>
          </p:cNvSpPr>
          <p:nvPr>
            <p:ph type="title"/>
          </p:nvPr>
        </p:nvSpPr>
        <p:spPr>
          <a:xfrm>
            <a:off x="0" y="0"/>
            <a:ext cx="9144000" cy="1600200"/>
          </a:xfrm>
          <a:solidFill>
            <a:srgbClr val="002060"/>
          </a:solidFill>
        </p:spPr>
        <p:txBody>
          <a:bodyPr/>
          <a:lstStyle/>
          <a:p>
            <a:r>
              <a:rPr lang="en-US" sz="4000" b="1" cap="all" dirty="0">
                <a:solidFill>
                  <a:srgbClr val="FFC000"/>
                </a:solidFill>
              </a:rPr>
              <a:t>Personal Care and Grooming: </a:t>
            </a:r>
            <a:br>
              <a:rPr lang="en-US" sz="4000" b="1" cap="all" dirty="0">
                <a:solidFill>
                  <a:srgbClr val="FFC000"/>
                </a:solidFill>
              </a:rPr>
            </a:br>
            <a:r>
              <a:rPr lang="en-US" sz="4000" b="1" i="1" cap="all" dirty="0">
                <a:solidFill>
                  <a:schemeClr val="tx1"/>
                </a:solidFill>
              </a:rPr>
              <a:t>Role of the Nurse Aide</a:t>
            </a: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81000" y="1905000"/>
            <a:ext cx="6553200" cy="4191917"/>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3600" b="1" kern="0" dirty="0">
                <a:solidFill>
                  <a:srgbClr val="C00000"/>
                </a:solidFill>
                <a:effectLst>
                  <a:outerShdw blurRad="38100" dist="38100" dir="2700000" algn="tl">
                    <a:srgbClr val="000000">
                      <a:alpha val="43137"/>
                    </a:srgbClr>
                  </a:outerShdw>
                </a:effectLst>
              </a:rPr>
              <a:t>Promote independence and self esteem </a:t>
            </a:r>
          </a:p>
          <a:p>
            <a:pPr marL="342900" lvl="0" indent="-342900" eaLnBrk="0" fontAlgn="base" hangingPunct="0">
              <a:spcBef>
                <a:spcPct val="20000"/>
              </a:spcBef>
              <a:spcAft>
                <a:spcPct val="0"/>
              </a:spcAft>
              <a:buFontTx/>
              <a:buChar char="•"/>
            </a:pPr>
            <a:r>
              <a:rPr lang="en-US" sz="3600" b="1" kern="0" dirty="0">
                <a:solidFill>
                  <a:srgbClr val="002060"/>
                </a:solidFill>
                <a:effectLst>
                  <a:outerShdw blurRad="38100" dist="38100" dir="2700000" algn="tl">
                    <a:srgbClr val="000000">
                      <a:alpha val="43137"/>
                    </a:srgbClr>
                  </a:outerShdw>
                </a:effectLst>
              </a:rPr>
              <a:t>Encourage use of deodorant, perfume, aftershave lotion, and cosmetics</a:t>
            </a:r>
          </a:p>
          <a:p>
            <a:pPr marL="342900" lvl="0" indent="-342900" eaLnBrk="0" fontAlgn="base" hangingPunct="0">
              <a:spcBef>
                <a:spcPct val="20000"/>
              </a:spcBef>
              <a:spcAft>
                <a:spcPct val="0"/>
              </a:spcAft>
              <a:buFontTx/>
              <a:buChar char="•"/>
            </a:pPr>
            <a:r>
              <a:rPr lang="en-US" sz="3600" b="1" kern="0" dirty="0">
                <a:solidFill>
                  <a:srgbClr val="92D050"/>
                </a:solidFill>
                <a:effectLst>
                  <a:outerShdw blurRad="38100" dist="38100" dir="2700000" algn="tl">
                    <a:srgbClr val="000000">
                      <a:alpha val="43137"/>
                    </a:srgbClr>
                  </a:outerShdw>
                </a:effectLst>
              </a:rPr>
              <a:t>Be patient and encouraging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114800"/>
            <a:ext cx="1306782"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56140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80</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BATHING GUIDELINES</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3" name="Rectangle 2"/>
          <p:cNvSpPr/>
          <p:nvPr/>
        </p:nvSpPr>
        <p:spPr>
          <a:xfrm>
            <a:off x="3581400" y="1497421"/>
            <a:ext cx="4572000" cy="4228850"/>
          </a:xfrm>
          <a:prstGeom prst="rect">
            <a:avLst/>
          </a:prstGeom>
        </p:spPr>
        <p:txBody>
          <a:bodyPr>
            <a:spAutoFit/>
          </a:bodyPr>
          <a:lstStyle/>
          <a:p>
            <a:pPr marL="342900" lvl="0" indent="-342900" eaLnBrk="0" fontAlgn="base" hangingPunct="0">
              <a:lnSpc>
                <a:spcPct val="90000"/>
              </a:lnSpc>
              <a:spcBef>
                <a:spcPct val="10000"/>
              </a:spcBef>
              <a:spcAft>
                <a:spcPct val="0"/>
              </a:spcAft>
              <a:buFontTx/>
              <a:buChar char="•"/>
            </a:pPr>
            <a:r>
              <a:rPr lang="en-US" sz="3200" b="1" kern="0" dirty="0">
                <a:solidFill>
                  <a:srgbClr val="FFFFFF"/>
                </a:solidFill>
                <a:latin typeface="Arial"/>
              </a:rPr>
              <a:t>Pale or reddened areas, especially over bony parts</a:t>
            </a:r>
          </a:p>
          <a:p>
            <a:pPr marL="342900" lvl="0" indent="-342900" eaLnBrk="0" fontAlgn="base" hangingPunct="0">
              <a:lnSpc>
                <a:spcPct val="90000"/>
              </a:lnSpc>
              <a:spcBef>
                <a:spcPct val="10000"/>
              </a:spcBef>
              <a:spcAft>
                <a:spcPct val="0"/>
              </a:spcAft>
              <a:buFontTx/>
              <a:buChar char="•"/>
            </a:pPr>
            <a:r>
              <a:rPr lang="en-US" sz="3200" b="1" kern="0" dirty="0">
                <a:solidFill>
                  <a:srgbClr val="FFFFFF"/>
                </a:solidFill>
                <a:latin typeface="Arial"/>
              </a:rPr>
              <a:t>Drainage or bleeding from wounds or orifices</a:t>
            </a:r>
          </a:p>
          <a:p>
            <a:pPr marL="342900" lvl="0" indent="-342900" eaLnBrk="0" fontAlgn="base" hangingPunct="0">
              <a:lnSpc>
                <a:spcPct val="90000"/>
              </a:lnSpc>
              <a:spcBef>
                <a:spcPct val="10000"/>
              </a:spcBef>
              <a:spcAft>
                <a:spcPct val="0"/>
              </a:spcAft>
              <a:buFontTx/>
              <a:buChar char="•"/>
            </a:pPr>
            <a:r>
              <a:rPr lang="en-US" sz="3200" b="1" kern="0" dirty="0">
                <a:solidFill>
                  <a:srgbClr val="FFFFFF"/>
                </a:solidFill>
                <a:latin typeface="Arial"/>
              </a:rPr>
              <a:t>Skin temperature</a:t>
            </a:r>
          </a:p>
          <a:p>
            <a:pPr marL="342900" lvl="0" indent="-342900" eaLnBrk="0" fontAlgn="base" hangingPunct="0">
              <a:lnSpc>
                <a:spcPct val="90000"/>
              </a:lnSpc>
              <a:spcBef>
                <a:spcPct val="10000"/>
              </a:spcBef>
              <a:spcAft>
                <a:spcPct val="0"/>
              </a:spcAft>
              <a:buFontTx/>
              <a:buChar char="•"/>
            </a:pPr>
            <a:r>
              <a:rPr lang="en-US" sz="3200" b="1" kern="0" dirty="0">
                <a:solidFill>
                  <a:srgbClr val="FFFFFF"/>
                </a:solidFill>
                <a:latin typeface="Arial"/>
              </a:rPr>
              <a:t>Complaints of pain or discomfort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 y="1862421"/>
            <a:ext cx="19050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93722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81</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5.01J</a:t>
            </a:r>
          </a:p>
          <a:p>
            <a:pPr algn="ctr"/>
            <a:r>
              <a:rPr lang="en-US" sz="7200" b="1" dirty="0" smtClean="0">
                <a:solidFill>
                  <a:srgbClr val="FFC000"/>
                </a:solidFill>
                <a:effectLst>
                  <a:outerShdw blurRad="38100" dist="38100" dir="2700000" algn="tl">
                    <a:srgbClr val="000000">
                      <a:alpha val="43137"/>
                    </a:srgbClr>
                  </a:outerShdw>
                </a:effectLst>
              </a:rPr>
              <a:t>Complete Bath</a:t>
            </a:r>
            <a:endParaRPr lang="en-US" sz="72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429061"/>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278726204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82</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5.01K</a:t>
            </a:r>
          </a:p>
          <a:p>
            <a:pPr algn="ctr"/>
            <a:r>
              <a:rPr lang="en-US" sz="7200" b="1" dirty="0" smtClean="0">
                <a:solidFill>
                  <a:srgbClr val="FFC000"/>
                </a:solidFill>
                <a:effectLst>
                  <a:outerShdw blurRad="38100" dist="38100" dir="2700000" algn="tl">
                    <a:srgbClr val="000000">
                      <a:alpha val="43137"/>
                    </a:srgbClr>
                  </a:outerShdw>
                </a:effectLst>
              </a:rPr>
              <a:t>Partial Bath</a:t>
            </a:r>
            <a:endParaRPr lang="en-US" sz="72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9380" y="251460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grpSp>
        <p:nvGrpSpPr>
          <p:cNvPr id="8" name="Group 7"/>
          <p:cNvGrpSpPr/>
          <p:nvPr/>
        </p:nvGrpSpPr>
        <p:grpSpPr>
          <a:xfrm>
            <a:off x="7394222" y="1366472"/>
            <a:ext cx="1095341" cy="1148128"/>
            <a:chOff x="7394222" y="1366472"/>
            <a:chExt cx="1095341" cy="1148128"/>
          </a:xfrm>
        </p:grpSpPr>
        <p:pic>
          <p:nvPicPr>
            <p:cNvPr id="2050" name="Picture 2" descr="C:\Documents and Settings\amoore\Local Settings\Temporary Internet Files\Content.IE5\Y7P9I47G\MC9004347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4222" y="1366472"/>
              <a:ext cx="1095341" cy="11481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amoore\Local Settings\Temporary Internet Files\Content.IE5\ZD3ZFDIN\MC90043379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6196" y="1597707"/>
              <a:ext cx="685657" cy="6856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801387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83</a:t>
            </a:fld>
            <a:endParaRPr lang="en-US" dirty="0">
              <a:solidFill>
                <a:srgbClr val="002060"/>
              </a:solidFill>
            </a:endParaRPr>
          </a:p>
        </p:txBody>
      </p:sp>
      <p:sp>
        <p:nvSpPr>
          <p:cNvPr id="5" name="Rectangle 4"/>
          <p:cNvSpPr/>
          <p:nvPr/>
        </p:nvSpPr>
        <p:spPr>
          <a:xfrm>
            <a:off x="-2286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5.01L</a:t>
            </a:r>
          </a:p>
          <a:p>
            <a:pPr algn="ctr"/>
            <a:r>
              <a:rPr lang="en-US" sz="6000" b="1" dirty="0" smtClean="0">
                <a:solidFill>
                  <a:srgbClr val="FFC000"/>
                </a:solidFill>
                <a:effectLst>
                  <a:outerShdw blurRad="38100" dist="38100" dir="2700000" algn="tl">
                    <a:srgbClr val="000000">
                      <a:alpha val="43137"/>
                    </a:srgbClr>
                  </a:outerShdw>
                </a:effectLst>
              </a:rPr>
              <a:t>Giving a Tub bath / Shower </a:t>
            </a:r>
            <a:endParaRPr lang="en-US" sz="6000" b="1" dirty="0">
              <a:solidFill>
                <a:prstClr val="white"/>
              </a:solidFill>
              <a:effectLst>
                <a:outerShdw blurRad="38100" dist="38100" dir="2700000" algn="tl">
                  <a:srgbClr val="000000">
                    <a:alpha val="43137"/>
                  </a:srgbClr>
                </a:outerShdw>
              </a:effectLst>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562512"/>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50180" y="1524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grpSp>
        <p:nvGrpSpPr>
          <p:cNvPr id="10" name="Group 9"/>
          <p:cNvGrpSpPr/>
          <p:nvPr/>
        </p:nvGrpSpPr>
        <p:grpSpPr>
          <a:xfrm>
            <a:off x="7049819" y="1023643"/>
            <a:ext cx="1095341" cy="1148128"/>
            <a:chOff x="7394222" y="1366472"/>
            <a:chExt cx="1095341" cy="1148128"/>
          </a:xfrm>
        </p:grpSpPr>
        <p:pic>
          <p:nvPicPr>
            <p:cNvPr id="11" name="Picture 2" descr="C:\Documents and Settings\amoore\Local Settings\Temporary Internet Files\Content.IE5\Y7P9I47G\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222" y="1366472"/>
              <a:ext cx="1095341" cy="1148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amoore\Local Settings\Temporary Internet Files\Content.IE5\ZD3ZFDIN\MC90043379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6196" y="1597707"/>
              <a:ext cx="685657" cy="6856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377223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84</a:t>
            </a:fld>
            <a:endParaRPr lang="en-US" dirty="0">
              <a:solidFill>
                <a:srgbClr val="002060"/>
              </a:solidFill>
            </a:endParaRPr>
          </a:p>
        </p:txBody>
      </p:sp>
      <p:sp>
        <p:nvSpPr>
          <p:cNvPr id="5" name="Rectangle 4"/>
          <p:cNvSpPr/>
          <p:nvPr/>
        </p:nvSpPr>
        <p:spPr>
          <a:xfrm>
            <a:off x="3048" y="19050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solidFill>
                  <a:prstClr val="white"/>
                </a:solidFill>
                <a:effectLst>
                  <a:outerShdw blurRad="38100" dist="38100" dir="2700000" algn="tl">
                    <a:srgbClr val="000000">
                      <a:alpha val="43137"/>
                    </a:srgbClr>
                  </a:outerShdw>
                </a:effectLst>
              </a:rPr>
              <a:t>     </a:t>
            </a:r>
          </a:p>
          <a:p>
            <a:r>
              <a:rPr lang="en-US" sz="7200" b="1" dirty="0">
                <a:solidFill>
                  <a:prstClr val="white"/>
                </a:solidFill>
                <a:effectLst>
                  <a:outerShdw blurRad="38100" dist="38100" dir="2700000" algn="tl">
                    <a:srgbClr val="000000">
                      <a:alpha val="43137"/>
                    </a:srgbClr>
                  </a:outerShdw>
                </a:effectLst>
              </a:rPr>
              <a:t> </a:t>
            </a:r>
            <a:r>
              <a:rPr lang="en-US" sz="7200" b="1" dirty="0" smtClean="0">
                <a:solidFill>
                  <a:prstClr val="white"/>
                </a:solidFill>
                <a:effectLst>
                  <a:outerShdw blurRad="38100" dist="38100" dir="2700000" algn="tl">
                    <a:srgbClr val="000000">
                      <a:alpha val="43137"/>
                    </a:srgbClr>
                  </a:outerShdw>
                </a:effectLst>
              </a:rPr>
              <a:t>     </a:t>
            </a:r>
            <a:r>
              <a:rPr lang="en-US" sz="7200" b="1" dirty="0" err="1" smtClean="0">
                <a:solidFill>
                  <a:srgbClr val="FFC000"/>
                </a:solidFill>
                <a:effectLst>
                  <a:outerShdw blurRad="38100" dist="38100" dir="2700000" algn="tl">
                    <a:srgbClr val="000000">
                      <a:alpha val="43137"/>
                    </a:srgbClr>
                  </a:outerShdw>
                </a:effectLst>
              </a:rPr>
              <a:t>Perineal</a:t>
            </a:r>
            <a:r>
              <a:rPr lang="en-US" sz="7200" b="1" dirty="0" smtClean="0">
                <a:solidFill>
                  <a:srgbClr val="FFC000"/>
                </a:solidFill>
                <a:effectLst>
                  <a:outerShdw blurRad="38100" dist="38100" dir="2700000" algn="tl">
                    <a:srgbClr val="000000">
                      <a:alpha val="43137"/>
                    </a:srgbClr>
                  </a:outerShdw>
                </a:effectLst>
              </a:rPr>
              <a:t> Care</a:t>
            </a:r>
          </a:p>
          <a:p>
            <a:r>
              <a:rPr lang="en-US" sz="7200" b="1" dirty="0">
                <a:solidFill>
                  <a:prstClr val="white"/>
                </a:solidFill>
                <a:effectLst>
                  <a:outerShdw blurRad="38100" dist="38100" dir="2700000" algn="tl">
                    <a:srgbClr val="000000">
                      <a:alpha val="43137"/>
                    </a:srgbClr>
                  </a:outerShdw>
                </a:effectLst>
              </a:rPr>
              <a:t> </a:t>
            </a:r>
            <a:r>
              <a:rPr lang="en-US" sz="7200" b="1" dirty="0" smtClean="0">
                <a:solidFill>
                  <a:prstClr val="white"/>
                </a:solidFill>
                <a:effectLst>
                  <a:outerShdw blurRad="38100" dist="38100" dir="2700000" algn="tl">
                    <a:srgbClr val="000000">
                      <a:alpha val="43137"/>
                    </a:srgbClr>
                  </a:outerShdw>
                </a:effectLst>
              </a:rPr>
              <a:t>  </a:t>
            </a:r>
            <a:endParaRPr lang="en-US" sz="2000" b="1" dirty="0">
              <a:solidFill>
                <a:srgbClr val="92D050"/>
              </a:solidFill>
              <a:effectLst>
                <a:outerShdw blurRad="38100" dist="38100" dir="2700000" algn="tl">
                  <a:srgbClr val="000000">
                    <a:alpha val="43137"/>
                  </a:srgbClr>
                </a:outerShdw>
              </a:effectLst>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429000"/>
            <a:ext cx="2514600" cy="261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524000"/>
            <a:ext cx="2819400" cy="289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71798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85</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err="1" smtClean="0">
                <a:solidFill>
                  <a:srgbClr val="FFC000"/>
                </a:solidFill>
                <a:effectLst>
                  <a:outerShdw blurRad="38100" dist="38100" dir="2700000" algn="tl">
                    <a:srgbClr val="000000">
                      <a:alpha val="43137"/>
                    </a:srgbClr>
                  </a:outerShdw>
                </a:effectLst>
              </a:rPr>
              <a:t>Perineal</a:t>
            </a:r>
            <a:r>
              <a:rPr lang="en-US" sz="4800" b="1" cap="all" dirty="0" smtClean="0">
                <a:solidFill>
                  <a:srgbClr val="FFC000"/>
                </a:solidFill>
                <a:effectLst>
                  <a:outerShdw blurRad="38100" dist="38100" dir="2700000" algn="tl">
                    <a:srgbClr val="000000">
                      <a:alpha val="43137"/>
                    </a:srgbClr>
                  </a:outerShdw>
                </a:effectLst>
              </a:rPr>
              <a:t> care</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646331"/>
          </a:xfrm>
          <a:prstGeom prst="rect">
            <a:avLst/>
          </a:prstGeom>
        </p:spPr>
        <p:txBody>
          <a:bodyPr wrap="square">
            <a:spAutoFit/>
          </a:bodyPr>
          <a:lstStyle/>
          <a:p>
            <a:pPr marL="571500" indent="-571500">
              <a:buFont typeface="Arial" pitchFamily="34" charset="0"/>
              <a:buChar char="•"/>
            </a:pPr>
            <a:endParaRPr lang="en-US" sz="3600" b="1" dirty="0">
              <a:solidFill>
                <a:prstClr val="white"/>
              </a:solidFill>
              <a:effectLst>
                <a:outerShdw blurRad="38100" dist="38100" dir="2700000" algn="tl">
                  <a:srgbClr val="000000">
                    <a:alpha val="43137"/>
                  </a:srgbClr>
                </a:outerShdw>
              </a:effectLst>
              <a:latin typeface="Arial"/>
            </a:endParaRPr>
          </a:p>
        </p:txBody>
      </p:sp>
      <p:sp>
        <p:nvSpPr>
          <p:cNvPr id="5" name="Rectangle 4"/>
          <p:cNvSpPr/>
          <p:nvPr/>
        </p:nvSpPr>
        <p:spPr>
          <a:xfrm>
            <a:off x="4038600" y="1295400"/>
            <a:ext cx="4572000" cy="4856714"/>
          </a:xfrm>
          <a:prstGeom prst="rect">
            <a:avLst/>
          </a:prstGeom>
        </p:spPr>
        <p:txBody>
          <a:bodyPr>
            <a:spAutoFit/>
          </a:bodyPr>
          <a:lstStyle/>
          <a:p>
            <a:pPr lvl="0" eaLnBrk="0" fontAlgn="base" hangingPunct="0">
              <a:spcBef>
                <a:spcPct val="20000"/>
              </a:spcBef>
              <a:spcAft>
                <a:spcPct val="0"/>
              </a:spcAft>
            </a:pPr>
            <a:r>
              <a:rPr lang="en-US" sz="3600" b="1" kern="0" dirty="0">
                <a:solidFill>
                  <a:srgbClr val="006600"/>
                </a:solidFill>
                <a:effectLst>
                  <a:outerShdw blurRad="38100" dist="38100" dir="2700000" algn="tl">
                    <a:srgbClr val="000000">
                      <a:alpha val="43137"/>
                    </a:srgbClr>
                  </a:outerShdw>
                </a:effectLst>
                <a:latin typeface="Arial"/>
              </a:rPr>
              <a:t>Used to clean genital and anal areas</a:t>
            </a:r>
          </a:p>
          <a:p>
            <a:pPr marL="1028700" lvl="1" indent="-571500" eaLnBrk="0" fontAlgn="base" hangingPunct="0">
              <a:spcBef>
                <a:spcPct val="20000"/>
              </a:spcBef>
              <a:spcAft>
                <a:spcPct val="0"/>
              </a:spcAft>
              <a:buFont typeface="Arial" pitchFamily="34" charset="0"/>
              <a:buChar char="•"/>
            </a:pPr>
            <a:r>
              <a:rPr lang="en-US" sz="3600" b="1" kern="0" dirty="0">
                <a:solidFill>
                  <a:srgbClr val="006600"/>
                </a:solidFill>
                <a:effectLst>
                  <a:outerShdw blurRad="38100" dist="38100" dir="2700000" algn="tl">
                    <a:srgbClr val="000000">
                      <a:alpha val="43137"/>
                    </a:srgbClr>
                  </a:outerShdw>
                </a:effectLst>
                <a:latin typeface="Arial"/>
              </a:rPr>
              <a:t>Prevents infection</a:t>
            </a:r>
          </a:p>
          <a:p>
            <a:pPr marL="1028700" lvl="1" indent="-571500" eaLnBrk="0" fontAlgn="base" hangingPunct="0">
              <a:spcBef>
                <a:spcPct val="20000"/>
              </a:spcBef>
              <a:spcAft>
                <a:spcPct val="0"/>
              </a:spcAft>
              <a:buFont typeface="Arial" pitchFamily="34" charset="0"/>
              <a:buChar char="•"/>
            </a:pPr>
            <a:r>
              <a:rPr lang="en-US" sz="3600" b="1" kern="0" dirty="0">
                <a:solidFill>
                  <a:srgbClr val="006600"/>
                </a:solidFill>
                <a:effectLst>
                  <a:outerShdw blurRad="38100" dist="38100" dir="2700000" algn="tl">
                    <a:srgbClr val="000000">
                      <a:alpha val="43137"/>
                    </a:srgbClr>
                  </a:outerShdw>
                </a:effectLst>
                <a:latin typeface="Arial"/>
              </a:rPr>
              <a:t>Prevents odors</a:t>
            </a:r>
          </a:p>
          <a:p>
            <a:pPr marL="1028700" lvl="1" indent="-571500" eaLnBrk="0" fontAlgn="base" hangingPunct="0">
              <a:spcBef>
                <a:spcPct val="20000"/>
              </a:spcBef>
              <a:spcAft>
                <a:spcPct val="0"/>
              </a:spcAft>
              <a:buFont typeface="Arial" pitchFamily="34" charset="0"/>
              <a:buChar char="•"/>
            </a:pPr>
            <a:r>
              <a:rPr lang="en-US" sz="3600" b="1" kern="0" dirty="0">
                <a:solidFill>
                  <a:srgbClr val="006600"/>
                </a:solidFill>
                <a:effectLst>
                  <a:outerShdw blurRad="38100" dist="38100" dir="2700000" algn="tl">
                    <a:srgbClr val="000000">
                      <a:alpha val="43137"/>
                    </a:srgbClr>
                  </a:outerShdw>
                </a:effectLst>
                <a:latin typeface="Arial"/>
              </a:rPr>
              <a:t>Promotes comfort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4" y="1685544"/>
            <a:ext cx="1905000" cy="217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47913" y="3481477"/>
            <a:ext cx="133032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65376" y="1670304"/>
            <a:ext cx="1295400" cy="1477328"/>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1</a:t>
            </a:r>
            <a:r>
              <a:rPr lang="en-US" b="1" baseline="30000" dirty="0" smtClean="0">
                <a:solidFill>
                  <a:srgbClr val="FF0000"/>
                </a:solidFill>
                <a:effectLst>
                  <a:outerShdw blurRad="38100" dist="38100" dir="2700000" algn="tl">
                    <a:srgbClr val="000000">
                      <a:alpha val="43137"/>
                    </a:srgbClr>
                  </a:outerShdw>
                </a:effectLst>
              </a:rPr>
              <a:t>st</a:t>
            </a:r>
            <a:r>
              <a:rPr lang="en-US" b="1" dirty="0" smtClean="0">
                <a:solidFill>
                  <a:srgbClr val="FF0000"/>
                </a:solidFill>
                <a:effectLst>
                  <a:outerShdw blurRad="38100" dist="38100" dir="2700000" algn="tl">
                    <a:srgbClr val="000000">
                      <a:alpha val="43137"/>
                    </a:srgbClr>
                  </a:outerShdw>
                </a:effectLst>
              </a:rPr>
              <a:t> washcloth </a:t>
            </a:r>
            <a:r>
              <a:rPr lang="en-US" b="1" dirty="0" smtClean="0">
                <a:solidFill>
                  <a:schemeClr val="bg1"/>
                </a:solidFill>
                <a:effectLst>
                  <a:outerShdw blurRad="38100" dist="38100" dir="2700000" algn="tl">
                    <a:srgbClr val="000000">
                      <a:alpha val="43137"/>
                    </a:srgbClr>
                  </a:outerShdw>
                </a:effectLst>
              </a:rPr>
              <a:t>to wash the front perineum</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678243" y="3827870"/>
            <a:ext cx="1379157" cy="1477328"/>
          </a:xfrm>
          <a:prstGeom prst="rect">
            <a:avLst/>
          </a:prstGeom>
        </p:spPr>
        <p:txBody>
          <a:bodyPr wrap="square">
            <a:spAutoFit/>
          </a:bodyPr>
          <a:lstStyle/>
          <a:p>
            <a:pPr lvl="0" algn="ctr"/>
            <a:r>
              <a:rPr lang="en-US" b="1" dirty="0" smtClean="0">
                <a:solidFill>
                  <a:srgbClr val="FFC000"/>
                </a:solidFill>
                <a:effectLst>
                  <a:outerShdw blurRad="38100" dist="38100" dir="2700000" algn="tl">
                    <a:srgbClr val="000000">
                      <a:alpha val="43137"/>
                    </a:srgbClr>
                  </a:outerShdw>
                </a:effectLst>
              </a:rPr>
              <a:t>2nd </a:t>
            </a:r>
            <a:r>
              <a:rPr lang="en-US" b="1" dirty="0">
                <a:solidFill>
                  <a:srgbClr val="FFC000"/>
                </a:solidFill>
                <a:effectLst>
                  <a:outerShdw blurRad="38100" dist="38100" dir="2700000" algn="tl">
                    <a:srgbClr val="000000">
                      <a:alpha val="43137"/>
                    </a:srgbClr>
                  </a:outerShdw>
                </a:effectLst>
              </a:rPr>
              <a:t>washcloth </a:t>
            </a:r>
            <a:r>
              <a:rPr lang="en-US" b="1" dirty="0">
                <a:solidFill>
                  <a:prstClr val="white"/>
                </a:solidFill>
                <a:effectLst>
                  <a:outerShdw blurRad="38100" dist="38100" dir="2700000" algn="tl">
                    <a:srgbClr val="000000">
                      <a:alpha val="43137"/>
                    </a:srgbClr>
                  </a:outerShdw>
                </a:effectLst>
              </a:rPr>
              <a:t>to </a:t>
            </a:r>
            <a:r>
              <a:rPr lang="en-US" b="1" dirty="0" smtClean="0">
                <a:solidFill>
                  <a:prstClr val="white"/>
                </a:solidFill>
                <a:effectLst>
                  <a:outerShdw blurRad="38100" dist="38100" dir="2700000" algn="tl">
                    <a:srgbClr val="000000">
                      <a:alpha val="43137"/>
                    </a:srgbClr>
                  </a:outerShdw>
                </a:effectLst>
              </a:rPr>
              <a:t>rinse </a:t>
            </a:r>
            <a:r>
              <a:rPr lang="en-US" b="1" dirty="0">
                <a:solidFill>
                  <a:prstClr val="white"/>
                </a:solidFill>
                <a:effectLst>
                  <a:outerShdw blurRad="38100" dist="38100" dir="2700000" algn="tl">
                    <a:srgbClr val="000000">
                      <a:alpha val="43137"/>
                    </a:srgbClr>
                  </a:outerShdw>
                </a:effectLst>
              </a:rPr>
              <a:t>the front perineum</a:t>
            </a:r>
          </a:p>
        </p:txBody>
      </p:sp>
    </p:spTree>
    <p:extLst>
      <p:ext uri="{BB962C8B-B14F-4D97-AF65-F5344CB8AC3E}">
        <p14:creationId xmlns:p14="http://schemas.microsoft.com/office/powerpoint/2010/main" val="38112266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86</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err="1" smtClean="0">
                <a:solidFill>
                  <a:srgbClr val="FFC000"/>
                </a:solidFill>
                <a:effectLst>
                  <a:outerShdw blurRad="38100" dist="38100" dir="2700000" algn="tl">
                    <a:srgbClr val="000000">
                      <a:alpha val="43137"/>
                    </a:srgbClr>
                  </a:outerShdw>
                </a:effectLst>
              </a:rPr>
              <a:t>Perineal</a:t>
            </a:r>
            <a:r>
              <a:rPr lang="en-US" sz="4800" b="1" cap="all" dirty="0" smtClean="0">
                <a:solidFill>
                  <a:srgbClr val="FFC000"/>
                </a:solidFill>
                <a:effectLst>
                  <a:outerShdw blurRad="38100" dist="38100" dir="2700000" algn="tl">
                    <a:srgbClr val="000000">
                      <a:alpha val="43137"/>
                    </a:srgbClr>
                  </a:outerShdw>
                </a:effectLst>
              </a:rPr>
              <a:t> care</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304800" y="1219200"/>
            <a:ext cx="8305800" cy="4413516"/>
          </a:xfrm>
          <a:prstGeom prst="rect">
            <a:avLst/>
          </a:prstGeom>
        </p:spPr>
        <p:txBody>
          <a:bodyPr wrap="square">
            <a:spAutoFit/>
          </a:bodyPr>
          <a:lstStyle/>
          <a:p>
            <a:pPr lvl="0" eaLnBrk="0" fontAlgn="base" hangingPunct="0">
              <a:spcBef>
                <a:spcPct val="20000"/>
              </a:spcBef>
              <a:spcAft>
                <a:spcPct val="0"/>
              </a:spcAft>
            </a:pPr>
            <a:r>
              <a:rPr lang="en-US" sz="3600" b="1" kern="0" dirty="0">
                <a:solidFill>
                  <a:srgbClr val="FFFFFF"/>
                </a:solidFill>
                <a:effectLst>
                  <a:outerShdw blurRad="38100" dist="38100" dir="2700000" algn="tl">
                    <a:srgbClr val="000000">
                      <a:alpha val="43137"/>
                    </a:srgbClr>
                  </a:outerShdw>
                </a:effectLst>
                <a:latin typeface="Arial"/>
              </a:rPr>
              <a:t>Rules of medical asepsis and Standard Precautions followed</a:t>
            </a:r>
          </a:p>
          <a:p>
            <a:pPr lvl="1" eaLnBrk="0" fontAlgn="base" hangingPunct="0">
              <a:spcBef>
                <a:spcPct val="20000"/>
              </a:spcBef>
              <a:spcAft>
                <a:spcPct val="0"/>
              </a:spcAft>
            </a:pPr>
            <a:endParaRPr lang="en-US" sz="3600" b="1" kern="0" dirty="0" smtClean="0">
              <a:solidFill>
                <a:srgbClr val="C00000"/>
              </a:solidFill>
              <a:effectLst>
                <a:outerShdw blurRad="38100" dist="38100" dir="2700000" algn="tl">
                  <a:srgbClr val="000000">
                    <a:alpha val="43137"/>
                  </a:srgbClr>
                </a:outerShdw>
              </a:effectLst>
              <a:latin typeface="Arial"/>
            </a:endParaRPr>
          </a:p>
          <a:p>
            <a:pPr lvl="1" eaLnBrk="0" fontAlgn="base" hangingPunct="0">
              <a:spcBef>
                <a:spcPct val="20000"/>
              </a:spcBef>
              <a:spcAft>
                <a:spcPct val="0"/>
              </a:spcAft>
            </a:pPr>
            <a:r>
              <a:rPr lang="en-US" sz="3600" b="1" kern="0" dirty="0" smtClean="0">
                <a:solidFill>
                  <a:srgbClr val="C00000"/>
                </a:solidFill>
                <a:effectLst>
                  <a:outerShdw blurRad="38100" dist="38100" dir="2700000" algn="tl">
                    <a:srgbClr val="000000">
                      <a:alpha val="43137"/>
                    </a:srgbClr>
                  </a:outerShdw>
                </a:effectLst>
                <a:latin typeface="Arial"/>
              </a:rPr>
              <a:t>Work </a:t>
            </a:r>
            <a:r>
              <a:rPr lang="en-US" sz="3600" b="1" kern="0" dirty="0">
                <a:solidFill>
                  <a:srgbClr val="C00000"/>
                </a:solidFill>
                <a:effectLst>
                  <a:outerShdw blurRad="38100" dist="38100" dir="2700000" algn="tl">
                    <a:srgbClr val="000000">
                      <a:alpha val="43137"/>
                    </a:srgbClr>
                  </a:outerShdw>
                </a:effectLst>
                <a:latin typeface="Arial"/>
              </a:rPr>
              <a:t>from cleanest to dirtiest area (</a:t>
            </a:r>
            <a:r>
              <a:rPr lang="en-US" sz="3600" b="1" kern="0" dirty="0">
                <a:solidFill>
                  <a:srgbClr val="FFC000"/>
                </a:solidFill>
                <a:effectLst>
                  <a:outerShdw blurRad="38100" dist="38100" dir="2700000" algn="tl">
                    <a:srgbClr val="000000">
                      <a:alpha val="43137"/>
                    </a:srgbClr>
                  </a:outerShdw>
                </a:effectLst>
                <a:latin typeface="Arial"/>
              </a:rPr>
              <a:t>front</a:t>
            </a:r>
            <a:r>
              <a:rPr lang="en-US" sz="3600" b="1" kern="0" dirty="0">
                <a:solidFill>
                  <a:srgbClr val="C00000"/>
                </a:solidFill>
                <a:effectLst>
                  <a:outerShdw blurRad="38100" dist="38100" dir="2700000" algn="tl">
                    <a:srgbClr val="000000">
                      <a:alpha val="43137"/>
                    </a:srgbClr>
                  </a:outerShdw>
                </a:effectLst>
                <a:latin typeface="Arial"/>
              </a:rPr>
              <a:t> to </a:t>
            </a:r>
            <a:r>
              <a:rPr lang="en-US" sz="3600" b="1" kern="0" dirty="0">
                <a:effectLst>
                  <a:outerShdw blurRad="38100" dist="38100" dir="2700000" algn="tl">
                    <a:srgbClr val="000000">
                      <a:alpha val="43137"/>
                    </a:srgbClr>
                  </a:outerShdw>
                </a:effectLst>
                <a:latin typeface="Arial"/>
              </a:rPr>
              <a:t>back</a:t>
            </a:r>
            <a:r>
              <a:rPr lang="en-US" sz="3600" b="1" kern="0" dirty="0">
                <a:solidFill>
                  <a:srgbClr val="C00000"/>
                </a:solidFill>
                <a:effectLst>
                  <a:outerShdw blurRad="38100" dist="38100" dir="2700000" algn="tl">
                    <a:srgbClr val="000000">
                      <a:alpha val="43137"/>
                    </a:srgbClr>
                  </a:outerShdw>
                </a:effectLst>
                <a:latin typeface="Arial"/>
              </a:rPr>
              <a:t>)</a:t>
            </a:r>
          </a:p>
          <a:p>
            <a:pPr lvl="2" eaLnBrk="0" fontAlgn="base" hangingPunct="0">
              <a:spcBef>
                <a:spcPct val="20000"/>
              </a:spcBef>
              <a:spcAft>
                <a:spcPct val="0"/>
              </a:spcAft>
            </a:pPr>
            <a:r>
              <a:rPr lang="en-US" sz="3600" b="1" kern="0" dirty="0">
                <a:solidFill>
                  <a:srgbClr val="FFC000"/>
                </a:solidFill>
                <a:effectLst>
                  <a:outerShdw blurRad="38100" dist="38100" dir="2700000" algn="tl">
                    <a:srgbClr val="000000">
                      <a:alpha val="43137"/>
                    </a:srgbClr>
                  </a:outerShdw>
                </a:effectLst>
                <a:latin typeface="Arial"/>
              </a:rPr>
              <a:t>urethral area – cleanest</a:t>
            </a:r>
          </a:p>
          <a:p>
            <a:pPr lvl="2" eaLnBrk="0" fontAlgn="base" hangingPunct="0">
              <a:spcBef>
                <a:spcPct val="20000"/>
              </a:spcBef>
              <a:spcAft>
                <a:spcPct val="0"/>
              </a:spcAft>
            </a:pPr>
            <a:r>
              <a:rPr lang="en-US" sz="3600" b="1" kern="0" dirty="0">
                <a:effectLst>
                  <a:outerShdw blurRad="38100" dist="38100" dir="2700000" algn="tl">
                    <a:srgbClr val="000000">
                      <a:alpha val="43137"/>
                    </a:srgbClr>
                  </a:outerShdw>
                </a:effectLst>
                <a:latin typeface="Arial"/>
              </a:rPr>
              <a:t>anal area – dirtiest</a:t>
            </a:r>
          </a:p>
        </p:txBody>
      </p:sp>
    </p:spTree>
    <p:extLst>
      <p:ext uri="{BB962C8B-B14F-4D97-AF65-F5344CB8AC3E}">
        <p14:creationId xmlns:p14="http://schemas.microsoft.com/office/powerpoint/2010/main" val="68941262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87</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err="1" smtClean="0">
                <a:solidFill>
                  <a:srgbClr val="FFC000"/>
                </a:solidFill>
                <a:effectLst>
                  <a:outerShdw blurRad="38100" dist="38100" dir="2700000" algn="tl">
                    <a:srgbClr val="000000">
                      <a:alpha val="43137"/>
                    </a:srgbClr>
                  </a:outerShdw>
                </a:effectLst>
              </a:rPr>
              <a:t>Perineal</a:t>
            </a:r>
            <a:r>
              <a:rPr lang="en-US" sz="4800" b="1" cap="all" dirty="0" smtClean="0">
                <a:solidFill>
                  <a:srgbClr val="FFC000"/>
                </a:solidFill>
                <a:effectLst>
                  <a:outerShdw blurRad="38100" dist="38100" dir="2700000" algn="tl">
                    <a:srgbClr val="000000">
                      <a:alpha val="43137"/>
                    </a:srgbClr>
                  </a:outerShdw>
                </a:effectLst>
              </a:rPr>
              <a:t> care</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990600" y="1524000"/>
            <a:ext cx="7543800" cy="3859518"/>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Delicate area that needs special care</a:t>
            </a:r>
          </a:p>
          <a:p>
            <a:pPr marL="742950" lvl="1" indent="-285750" eaLnBrk="0" fontAlgn="base" hangingPunct="0">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Use warm water</a:t>
            </a:r>
          </a:p>
          <a:p>
            <a:pPr marL="742950" lvl="1" indent="-285750" eaLnBrk="0" fontAlgn="base" hangingPunct="0">
              <a:spcBef>
                <a:spcPct val="20000"/>
              </a:spcBef>
              <a:spcAft>
                <a:spcPct val="0"/>
              </a:spcAft>
              <a:buFontTx/>
              <a:buChar char="–"/>
            </a:pPr>
            <a:r>
              <a:rPr lang="en-US" sz="3600" b="1" kern="0" dirty="0">
                <a:solidFill>
                  <a:srgbClr val="FF0000"/>
                </a:solidFill>
                <a:effectLst>
                  <a:outerShdw blurRad="38100" dist="38100" dir="2700000" algn="tl">
                    <a:srgbClr val="000000">
                      <a:alpha val="43137"/>
                    </a:srgbClr>
                  </a:outerShdw>
                </a:effectLst>
                <a:latin typeface="Arial"/>
              </a:rPr>
              <a:t>Wash gently (1 cloth)</a:t>
            </a:r>
          </a:p>
          <a:p>
            <a:pPr marL="742950" lvl="1" indent="-285750" eaLnBrk="0" fontAlgn="base" hangingPunct="0">
              <a:spcBef>
                <a:spcPct val="20000"/>
              </a:spcBef>
              <a:spcAft>
                <a:spcPct val="0"/>
              </a:spcAft>
              <a:buFontTx/>
              <a:buChar char="–"/>
            </a:pPr>
            <a:r>
              <a:rPr lang="en-US" sz="3600" b="1" kern="0" dirty="0">
                <a:solidFill>
                  <a:srgbClr val="006600"/>
                </a:solidFill>
                <a:effectLst>
                  <a:outerShdw blurRad="38100" dist="38100" dir="2700000" algn="tl">
                    <a:srgbClr val="000000">
                      <a:alpha val="43137"/>
                    </a:srgbClr>
                  </a:outerShdw>
                </a:effectLst>
                <a:latin typeface="Arial"/>
              </a:rPr>
              <a:t>Rinse well (2</a:t>
            </a:r>
            <a:r>
              <a:rPr lang="en-US" sz="3600" b="1" kern="0" baseline="30000" dirty="0">
                <a:solidFill>
                  <a:srgbClr val="006600"/>
                </a:solidFill>
                <a:effectLst>
                  <a:outerShdw blurRad="38100" dist="38100" dir="2700000" algn="tl">
                    <a:srgbClr val="000000">
                      <a:alpha val="43137"/>
                    </a:srgbClr>
                  </a:outerShdw>
                </a:effectLst>
                <a:latin typeface="Arial"/>
              </a:rPr>
              <a:t>nd</a:t>
            </a:r>
            <a:r>
              <a:rPr lang="en-US" sz="3600" b="1" kern="0" dirty="0">
                <a:solidFill>
                  <a:srgbClr val="006600"/>
                </a:solidFill>
                <a:effectLst>
                  <a:outerShdw blurRad="38100" dist="38100" dir="2700000" algn="tl">
                    <a:srgbClr val="000000">
                      <a:alpha val="43137"/>
                    </a:srgbClr>
                  </a:outerShdw>
                </a:effectLst>
                <a:latin typeface="Arial"/>
              </a:rPr>
              <a:t> cloth)</a:t>
            </a:r>
          </a:p>
          <a:p>
            <a:pPr marL="742950" lvl="1" indent="-285750" eaLnBrk="0" fontAlgn="base" hangingPunct="0">
              <a:spcBef>
                <a:spcPct val="20000"/>
              </a:spcBef>
              <a:spcAft>
                <a:spcPct val="0"/>
              </a:spcAft>
              <a:buFontTx/>
              <a:buChar char="–"/>
            </a:pPr>
            <a:r>
              <a:rPr lang="en-US" sz="3600" b="1" kern="0" dirty="0">
                <a:solidFill>
                  <a:srgbClr val="FFC000"/>
                </a:solidFill>
                <a:effectLst>
                  <a:outerShdw blurRad="38100" dist="38100" dir="2700000" algn="tl">
                    <a:srgbClr val="000000">
                      <a:alpha val="43137"/>
                    </a:srgbClr>
                  </a:outerShdw>
                </a:effectLst>
                <a:latin typeface="Arial"/>
              </a:rPr>
              <a:t>Pat dry </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648200"/>
            <a:ext cx="1601353"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71973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88</a:t>
            </a:fld>
            <a:endParaRPr lang="en-US" dirty="0">
              <a:solidFill>
                <a:srgbClr val="002060"/>
              </a:solidFill>
            </a:endParaRPr>
          </a:p>
        </p:txBody>
      </p:sp>
      <p:sp>
        <p:nvSpPr>
          <p:cNvPr id="5" name="Rectangle 4"/>
          <p:cNvSpPr/>
          <p:nvPr/>
        </p:nvSpPr>
        <p:spPr>
          <a:xfrm>
            <a:off x="-1905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5.01M</a:t>
            </a:r>
          </a:p>
          <a:p>
            <a:pPr algn="ctr"/>
            <a:r>
              <a:rPr lang="en-US" sz="7200" b="1" dirty="0" smtClean="0">
                <a:solidFill>
                  <a:srgbClr val="FFC000"/>
                </a:solidFill>
                <a:effectLst>
                  <a:outerShdw blurRad="38100" dist="38100" dir="2700000" algn="tl">
                    <a:srgbClr val="000000">
                      <a:alpha val="43137"/>
                    </a:srgbClr>
                  </a:outerShdw>
                </a:effectLst>
              </a:rPr>
              <a:t>Giving </a:t>
            </a:r>
            <a:r>
              <a:rPr lang="en-US" sz="7200" b="1" dirty="0" err="1" smtClean="0">
                <a:solidFill>
                  <a:srgbClr val="FFC000"/>
                </a:solidFill>
                <a:effectLst>
                  <a:outerShdw blurRad="38100" dist="38100" dir="2700000" algn="tl">
                    <a:srgbClr val="000000">
                      <a:alpha val="43137"/>
                    </a:srgbClr>
                  </a:outerShdw>
                </a:effectLst>
              </a:rPr>
              <a:t>Perineal</a:t>
            </a:r>
            <a:r>
              <a:rPr lang="en-US" sz="7200" b="1" dirty="0" smtClean="0">
                <a:solidFill>
                  <a:srgbClr val="FFC000"/>
                </a:solidFill>
                <a:effectLst>
                  <a:outerShdw blurRad="38100" dist="38100" dir="2700000" algn="tl">
                    <a:srgbClr val="000000">
                      <a:alpha val="43137"/>
                    </a:srgbClr>
                  </a:outerShdw>
                </a:effectLst>
              </a:rPr>
              <a:t> Care</a:t>
            </a:r>
            <a:endParaRPr lang="en-US" sz="72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430310"/>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22860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251305121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89</a:t>
            </a:fld>
            <a:endParaRPr lang="en-US" dirty="0">
              <a:solidFill>
                <a:srgbClr val="002060"/>
              </a:solidFill>
            </a:endParaRPr>
          </a:p>
        </p:txBody>
      </p:sp>
      <p:sp>
        <p:nvSpPr>
          <p:cNvPr id="5" name="Rectangle 4"/>
          <p:cNvSpPr/>
          <p:nvPr/>
        </p:nvSpPr>
        <p:spPr>
          <a:xfrm>
            <a:off x="3048" y="1905000"/>
            <a:ext cx="9144000" cy="3352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solidFill>
                  <a:prstClr val="white"/>
                </a:solidFill>
                <a:effectLst>
                  <a:outerShdw blurRad="38100" dist="38100" dir="2700000" algn="tl">
                    <a:srgbClr val="000000">
                      <a:alpha val="43137"/>
                    </a:srgbClr>
                  </a:outerShdw>
                </a:effectLst>
              </a:rPr>
              <a:t>     </a:t>
            </a:r>
          </a:p>
          <a:p>
            <a:r>
              <a:rPr lang="en-US" sz="7200" b="1" dirty="0" smtClean="0">
                <a:solidFill>
                  <a:srgbClr val="FFC000"/>
                </a:solidFill>
                <a:effectLst>
                  <a:outerShdw blurRad="38100" dist="38100" dir="2700000" algn="tl">
                    <a:srgbClr val="000000">
                      <a:alpha val="43137"/>
                    </a:srgbClr>
                  </a:outerShdw>
                </a:effectLst>
              </a:rPr>
              <a:t>    Back Rub</a:t>
            </a:r>
          </a:p>
          <a:p>
            <a:r>
              <a:rPr lang="en-US" sz="7200" b="1" dirty="0">
                <a:solidFill>
                  <a:prstClr val="white"/>
                </a:solidFill>
                <a:effectLst>
                  <a:outerShdw blurRad="38100" dist="38100" dir="2700000" algn="tl">
                    <a:srgbClr val="000000">
                      <a:alpha val="43137"/>
                    </a:srgbClr>
                  </a:outerShdw>
                </a:effectLst>
              </a:rPr>
              <a:t> </a:t>
            </a:r>
            <a:r>
              <a:rPr lang="en-US" sz="7200" b="1" dirty="0" smtClean="0">
                <a:solidFill>
                  <a:prstClr val="white"/>
                </a:solidFill>
                <a:effectLst>
                  <a:outerShdw blurRad="38100" dist="38100" dir="2700000" algn="tl">
                    <a:srgbClr val="000000">
                      <a:alpha val="43137"/>
                    </a:srgbClr>
                  </a:outerShdw>
                </a:effectLst>
              </a:rPr>
              <a:t>  </a:t>
            </a:r>
            <a:endParaRPr lang="en-US" sz="2000" b="1" dirty="0">
              <a:solidFill>
                <a:srgbClr val="92D050"/>
              </a:solidFill>
              <a:effectLst>
                <a:outerShdw blurRad="38100" dist="38100" dir="2700000" algn="tl">
                  <a:srgbClr val="000000">
                    <a:alpha val="43137"/>
                  </a:srgbClr>
                </a:outerShdw>
              </a:effectLst>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129" y="1676400"/>
            <a:ext cx="3366961"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509893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9</a:t>
            </a:fld>
            <a:endParaRPr lang="en-US" dirty="0">
              <a:solidFill>
                <a:srgbClr val="FFFFFF"/>
              </a:solidFill>
            </a:endParaRPr>
          </a:p>
        </p:txBody>
      </p:sp>
      <p:sp>
        <p:nvSpPr>
          <p:cNvPr id="93" name="Rectangle 2"/>
          <p:cNvSpPr>
            <a:spLocks noGrp="1" noChangeArrowheads="1"/>
          </p:cNvSpPr>
          <p:nvPr>
            <p:ph type="title"/>
          </p:nvPr>
        </p:nvSpPr>
        <p:spPr>
          <a:xfrm>
            <a:off x="0" y="0"/>
            <a:ext cx="9144000" cy="1295400"/>
          </a:xfrm>
          <a:solidFill>
            <a:srgbClr val="002060"/>
          </a:solidFill>
        </p:spPr>
        <p:txBody>
          <a:bodyPr/>
          <a:lstStyle/>
          <a:p>
            <a:pPr lvl="0">
              <a:spcBef>
                <a:spcPts val="0"/>
              </a:spcBef>
            </a:pPr>
            <a:r>
              <a:rPr lang="en-US" sz="4800" b="1" dirty="0" smtClean="0">
                <a:solidFill>
                  <a:srgbClr val="FFFFFF"/>
                </a:solidFill>
                <a:effectLst>
                  <a:outerShdw blurRad="38100" dist="38100" dir="2700000" algn="tl">
                    <a:srgbClr val="000000">
                      <a:alpha val="43137"/>
                    </a:srgbClr>
                  </a:outerShdw>
                </a:effectLst>
                <a:ea typeface="+mn-ea"/>
                <a:cs typeface="+mn-cs"/>
              </a:rPr>
              <a:t>ORAL HYGIENE</a:t>
            </a:r>
            <a:endParaRPr lang="en-US" sz="3600" b="1" cap="all" dirty="0">
              <a:solidFill>
                <a:srgbClr val="FFC000"/>
              </a:solidFill>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727200"/>
            <a:ext cx="3743325" cy="3402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84671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90</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Giving a backrub</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3" name="Rectangle 2"/>
          <p:cNvSpPr/>
          <p:nvPr/>
        </p:nvSpPr>
        <p:spPr>
          <a:xfrm>
            <a:off x="4114800" y="1524000"/>
            <a:ext cx="4572000" cy="4025717"/>
          </a:xfrm>
          <a:prstGeom prst="rect">
            <a:avLst/>
          </a:prstGeom>
        </p:spPr>
        <p:txBody>
          <a:bodyPr>
            <a:spAutoFit/>
          </a:bodyPr>
          <a:lstStyle/>
          <a:p>
            <a:pPr lvl="0" eaLnBrk="0" fontAlgn="base" hangingPunct="0">
              <a:lnSpc>
                <a:spcPct val="90000"/>
              </a:lnSpc>
              <a:spcBef>
                <a:spcPct val="20000"/>
              </a:spcBef>
              <a:spcAft>
                <a:spcPct val="0"/>
              </a:spcAft>
            </a:pPr>
            <a:r>
              <a:rPr lang="en-US" sz="3600" b="1" kern="0" dirty="0">
                <a:solidFill>
                  <a:srgbClr val="C00000"/>
                </a:solidFill>
                <a:effectLst>
                  <a:outerShdw blurRad="38100" dist="38100" dir="2700000" algn="tl">
                    <a:srgbClr val="000000">
                      <a:alpha val="43137"/>
                    </a:srgbClr>
                  </a:outerShdw>
                </a:effectLst>
                <a:latin typeface="Arial"/>
              </a:rPr>
              <a:t>Purpose </a:t>
            </a:r>
          </a:p>
          <a:p>
            <a:pPr marL="1028700" lvl="1" indent="-571500" eaLnBrk="0" fontAlgn="base" hangingPunct="0">
              <a:lnSpc>
                <a:spcPct val="90000"/>
              </a:lnSpc>
              <a:spcBef>
                <a:spcPct val="20000"/>
              </a:spcBef>
              <a:spcAft>
                <a:spcPct val="0"/>
              </a:spcAft>
              <a:buFont typeface="Arial" pitchFamily="34" charset="0"/>
              <a:buChar char="•"/>
            </a:pPr>
            <a:r>
              <a:rPr lang="en-US" sz="3600" b="1" kern="0" dirty="0">
                <a:solidFill>
                  <a:srgbClr val="C00000"/>
                </a:solidFill>
                <a:effectLst>
                  <a:outerShdw blurRad="38100" dist="38100" dir="2700000" algn="tl">
                    <a:srgbClr val="000000">
                      <a:alpha val="43137"/>
                    </a:srgbClr>
                  </a:outerShdw>
                </a:effectLst>
                <a:latin typeface="Arial"/>
              </a:rPr>
              <a:t>Stimulate circulation </a:t>
            </a:r>
          </a:p>
          <a:p>
            <a:pPr marL="1028700" lvl="1" indent="-571500" eaLnBrk="0" fontAlgn="base" hangingPunct="0">
              <a:lnSpc>
                <a:spcPct val="90000"/>
              </a:lnSpc>
              <a:spcBef>
                <a:spcPct val="20000"/>
              </a:spcBef>
              <a:spcAft>
                <a:spcPct val="0"/>
              </a:spcAft>
              <a:buFont typeface="Arial" pitchFamily="34" charset="0"/>
              <a:buChar char="•"/>
            </a:pPr>
            <a:r>
              <a:rPr lang="en-US" sz="3600" b="1" kern="0" dirty="0">
                <a:solidFill>
                  <a:srgbClr val="C00000"/>
                </a:solidFill>
                <a:effectLst>
                  <a:outerShdw blurRad="38100" dist="38100" dir="2700000" algn="tl">
                    <a:srgbClr val="000000">
                      <a:alpha val="43137"/>
                    </a:srgbClr>
                  </a:outerShdw>
                </a:effectLst>
                <a:latin typeface="Arial"/>
              </a:rPr>
              <a:t>Prevent skin breakdown </a:t>
            </a:r>
          </a:p>
          <a:p>
            <a:pPr marL="1028700" lvl="1" indent="-571500" eaLnBrk="0" fontAlgn="base" hangingPunct="0">
              <a:lnSpc>
                <a:spcPct val="90000"/>
              </a:lnSpc>
              <a:spcBef>
                <a:spcPct val="20000"/>
              </a:spcBef>
              <a:spcAft>
                <a:spcPct val="0"/>
              </a:spcAft>
              <a:buFont typeface="Arial" pitchFamily="34" charset="0"/>
              <a:buChar char="•"/>
            </a:pPr>
            <a:r>
              <a:rPr lang="en-US" sz="3600" b="1" kern="0" dirty="0">
                <a:solidFill>
                  <a:srgbClr val="C00000"/>
                </a:solidFill>
                <a:effectLst>
                  <a:outerShdw blurRad="38100" dist="38100" dir="2700000" algn="tl">
                    <a:srgbClr val="000000">
                      <a:alpha val="43137"/>
                    </a:srgbClr>
                  </a:outerShdw>
                </a:effectLst>
                <a:latin typeface="Arial"/>
              </a:rPr>
              <a:t>Soothing</a:t>
            </a:r>
          </a:p>
          <a:p>
            <a:pPr marL="1028700" lvl="1" indent="-571500" eaLnBrk="0" fontAlgn="base" hangingPunct="0">
              <a:lnSpc>
                <a:spcPct val="90000"/>
              </a:lnSpc>
              <a:spcBef>
                <a:spcPct val="20000"/>
              </a:spcBef>
              <a:spcAft>
                <a:spcPct val="0"/>
              </a:spcAft>
              <a:buFont typeface="Arial" pitchFamily="34" charset="0"/>
              <a:buChar char="•"/>
            </a:pPr>
            <a:r>
              <a:rPr lang="en-US" sz="3600" b="1" kern="0" dirty="0">
                <a:solidFill>
                  <a:srgbClr val="C00000"/>
                </a:solidFill>
                <a:effectLst>
                  <a:outerShdw blurRad="38100" dist="38100" dir="2700000" algn="tl">
                    <a:srgbClr val="000000">
                      <a:alpha val="43137"/>
                    </a:srgbClr>
                  </a:outerShdw>
                </a:effectLst>
                <a:latin typeface="Arial"/>
              </a:rPr>
              <a:t>Refreshing</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43000" y="2100964"/>
            <a:ext cx="2886075" cy="28717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153660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6"/>
          <p:cNvSpPr>
            <a:spLocks noGrp="1"/>
          </p:cNvSpPr>
          <p:nvPr>
            <p:ph type="ftr" sz="quarter" idx="11"/>
          </p:nvPr>
        </p:nvSpPr>
        <p:spPr/>
        <p:txBody>
          <a:bodyPr/>
          <a:lstStyle/>
          <a:p>
            <a:r>
              <a:rPr lang="en-US" smtClean="0">
                <a:solidFill>
                  <a:srgbClr val="FFFFFF"/>
                </a:solidFill>
              </a:rPr>
              <a:t>Nursing Fundamentals 7243</a:t>
            </a:r>
            <a:endParaRPr lang="en-US">
              <a:solidFill>
                <a:srgbClr val="FFFFFF"/>
              </a:solidFill>
            </a:endParaRPr>
          </a:p>
        </p:txBody>
      </p:sp>
      <p:sp>
        <p:nvSpPr>
          <p:cNvPr id="92" name="Slide Number Placeholder 7"/>
          <p:cNvSpPr>
            <a:spLocks noGrp="1"/>
          </p:cNvSpPr>
          <p:nvPr>
            <p:ph type="sldNum" sz="quarter" idx="12"/>
          </p:nvPr>
        </p:nvSpPr>
        <p:spPr/>
        <p:txBody>
          <a:bodyPr/>
          <a:lstStyle/>
          <a:p>
            <a:fld id="{E3AE7714-D7B0-4A13-AD6D-F184716CC115}" type="slidenum">
              <a:rPr lang="en-US">
                <a:solidFill>
                  <a:srgbClr val="FFFFFF"/>
                </a:solidFill>
              </a:rPr>
              <a:pPr/>
              <a:t>91</a:t>
            </a:fld>
            <a:endParaRPr lang="en-US" dirty="0">
              <a:solidFill>
                <a:srgbClr val="FFFFFF"/>
              </a:solidFill>
            </a:endParaRPr>
          </a:p>
        </p:txBody>
      </p:sp>
      <p:sp>
        <p:nvSpPr>
          <p:cNvPr id="93" name="Rectangle 2"/>
          <p:cNvSpPr>
            <a:spLocks noGrp="1" noChangeArrowheads="1"/>
          </p:cNvSpPr>
          <p:nvPr>
            <p:ph type="title"/>
          </p:nvPr>
        </p:nvSpPr>
        <p:spPr>
          <a:xfrm>
            <a:off x="0" y="0"/>
            <a:ext cx="9144000" cy="990600"/>
          </a:xfrm>
          <a:solidFill>
            <a:srgbClr val="002060"/>
          </a:solidFill>
        </p:spPr>
        <p:txBody>
          <a:bodyPr>
            <a:noAutofit/>
          </a:bodyPr>
          <a:lstStyle/>
          <a:p>
            <a:r>
              <a:rPr lang="en-US" sz="4800" b="1" cap="all" dirty="0" smtClean="0">
                <a:solidFill>
                  <a:srgbClr val="FFC000"/>
                </a:solidFill>
                <a:effectLst>
                  <a:outerShdw blurRad="38100" dist="38100" dir="2700000" algn="tl">
                    <a:srgbClr val="000000">
                      <a:alpha val="43137"/>
                    </a:srgbClr>
                  </a:outerShdw>
                </a:effectLst>
              </a:rPr>
              <a:t>Giving a backrub</a:t>
            </a:r>
            <a:endParaRPr lang="en-US" sz="4800" b="1" cap="all" dirty="0">
              <a:solidFill>
                <a:srgbClr val="FFC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dirty="0" smtClean="0">
                <a:solidFill>
                  <a:srgbClr val="FFFFFF"/>
                </a:solidFill>
              </a:rPr>
              <a:t>5.01</a:t>
            </a:r>
            <a:endParaRPr lang="en-US" dirty="0">
              <a:solidFill>
                <a:srgbClr val="FFFFFF"/>
              </a:solidFill>
            </a:endParaRPr>
          </a:p>
        </p:txBody>
      </p:sp>
      <p:sp>
        <p:nvSpPr>
          <p:cNvPr id="4" name="Rectangle 3"/>
          <p:cNvSpPr/>
          <p:nvPr/>
        </p:nvSpPr>
        <p:spPr>
          <a:xfrm>
            <a:off x="685800" y="1371600"/>
            <a:ext cx="7696200" cy="4524315"/>
          </a:xfrm>
          <a:prstGeom prst="rect">
            <a:avLst/>
          </a:prstGeom>
        </p:spPr>
        <p:txBody>
          <a:bodyPr wrap="square">
            <a:spAutoFit/>
          </a:bodyPr>
          <a:lstStyle/>
          <a:p>
            <a:pPr marL="342900" lvl="0" indent="-34290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Use a combination of strokes</a:t>
            </a:r>
          </a:p>
          <a:p>
            <a:pPr marL="742950" lvl="1" indent="-28575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Long, smooth strokes – relaxing</a:t>
            </a:r>
          </a:p>
          <a:p>
            <a:pPr marL="742950" lvl="1" indent="-28575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Short, circular strokes – stimulating</a:t>
            </a:r>
          </a:p>
          <a:p>
            <a:pPr marL="342900" lvl="0" indent="-34290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Use warmed lotion applied with palms of hands</a:t>
            </a:r>
          </a:p>
          <a:p>
            <a:pPr marL="342900" lvl="0" indent="-342900" eaLnBrk="0" fontAlgn="base" hangingPunct="0">
              <a:lnSpc>
                <a:spcPct val="90000"/>
              </a:lnSpc>
              <a:spcBef>
                <a:spcPct val="20000"/>
              </a:spcBef>
              <a:spcAft>
                <a:spcPct val="0"/>
              </a:spcAft>
              <a:buFontTx/>
              <a:buChar char="•"/>
            </a:pPr>
            <a:r>
              <a:rPr lang="en-US" sz="3600" b="1" kern="0" dirty="0">
                <a:solidFill>
                  <a:srgbClr val="FFFFFF"/>
                </a:solidFill>
                <a:effectLst>
                  <a:outerShdw blurRad="38100" dist="38100" dir="2700000" algn="tl">
                    <a:srgbClr val="000000">
                      <a:alpha val="43137"/>
                    </a:srgbClr>
                  </a:outerShdw>
                </a:effectLst>
                <a:latin typeface="Arial"/>
              </a:rPr>
              <a:t>Rub 3 - 5 minutes</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502" y="4934712"/>
            <a:ext cx="141534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291233"/>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5.01</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92</a:t>
            </a:fld>
            <a:endParaRPr lang="en-US" dirty="0">
              <a:solidFill>
                <a:srgbClr val="002060"/>
              </a:solidFill>
            </a:endParaRPr>
          </a:p>
        </p:txBody>
      </p:sp>
      <p:sp>
        <p:nvSpPr>
          <p:cNvPr id="5" name="Rectangle 4"/>
          <p:cNvSpPr/>
          <p:nvPr/>
        </p:nvSpPr>
        <p:spPr>
          <a:xfrm>
            <a:off x="-2286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5.01N</a:t>
            </a:r>
          </a:p>
          <a:p>
            <a:pPr algn="ctr"/>
            <a:r>
              <a:rPr lang="en-US" sz="6000" b="1" dirty="0" smtClean="0">
                <a:solidFill>
                  <a:srgbClr val="FFC000"/>
                </a:solidFill>
                <a:effectLst>
                  <a:outerShdw blurRad="38100" dist="38100" dir="2700000" algn="tl">
                    <a:srgbClr val="000000">
                      <a:alpha val="43137"/>
                    </a:srgbClr>
                  </a:outerShdw>
                </a:effectLst>
              </a:rPr>
              <a:t>Back Rub</a:t>
            </a:r>
            <a:endParaRPr lang="en-US" sz="6000" b="1" dirty="0">
              <a:solidFill>
                <a:prstClr val="white"/>
              </a:solidFill>
              <a:effectLst>
                <a:outerShdw blurRad="38100" dist="38100" dir="2700000" algn="tl">
                  <a:srgbClr val="000000">
                    <a:alpha val="43137"/>
                  </a:srgbClr>
                </a:outerShdw>
              </a:effectLst>
            </a:endParaRPr>
          </a:p>
        </p:txBody>
      </p:sp>
      <p:sp>
        <p:nvSpPr>
          <p:cNvPr id="7" name="Rectangle 6"/>
          <p:cNvSpPr/>
          <p:nvPr/>
        </p:nvSpPr>
        <p:spPr>
          <a:xfrm>
            <a:off x="152400" y="76200"/>
            <a:ext cx="6629400" cy="1138773"/>
          </a:xfrm>
          <a:prstGeom prst="rect">
            <a:avLst/>
          </a:prstGeom>
        </p:spPr>
        <p:txBody>
          <a:bodyPr wrap="square">
            <a:spAutoFit/>
          </a:bodyPr>
          <a:lstStyle/>
          <a:p>
            <a:pPr>
              <a:defRPr/>
            </a:pPr>
            <a:r>
              <a:rPr lang="en-US" sz="4000" b="1" dirty="0">
                <a:solidFill>
                  <a:srgbClr val="FFCC00"/>
                </a:solidFill>
                <a:effectLst>
                  <a:outerShdw blurRad="38100" dist="38100" dir="2700000" algn="tl">
                    <a:srgbClr val="000000">
                      <a:alpha val="43137"/>
                    </a:srgbClr>
                  </a:outerShdw>
                </a:effectLst>
              </a:rPr>
              <a:t>Training Lab Assignment</a:t>
            </a:r>
          </a:p>
          <a:p>
            <a:pPr>
              <a:defRPr/>
            </a:pPr>
            <a:r>
              <a:rPr lang="en-US" sz="2800" b="1" dirty="0">
                <a:solidFill>
                  <a:srgbClr val="FFCC00"/>
                </a:solidFill>
                <a:effectLst>
                  <a:outerShdw blurRad="38100" dist="38100" dir="2700000" algn="tl">
                    <a:srgbClr val="000000">
                      <a:alpha val="43137"/>
                    </a:srgbClr>
                  </a:outerShdw>
                </a:effectLst>
              </a:rPr>
              <a:t>Engage in the Skill Acquisition Process for:</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578752"/>
            <a:ext cx="935980" cy="8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394222" y="1366472"/>
            <a:ext cx="1095341" cy="1148128"/>
            <a:chOff x="7394222" y="1366472"/>
            <a:chExt cx="1095341" cy="1148128"/>
          </a:xfrm>
        </p:grpSpPr>
        <p:pic>
          <p:nvPicPr>
            <p:cNvPr id="11" name="Picture 2" descr="C:\Documents and Settings\amoore\Local Settings\Temporary Internet Files\Content.IE5\Y7P9I47G\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222" y="1366472"/>
              <a:ext cx="1095341" cy="1148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amoore\Local Settings\Temporary Internet Files\Content.IE5\ZD3ZFDIN\MC90043379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6196" y="1597707"/>
              <a:ext cx="685657" cy="6856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912241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52400"/>
            <a:ext cx="8229600" cy="1371600"/>
          </a:xfrm>
        </p:spPr>
        <p:txBody>
          <a:bodyPr>
            <a:normAutofit fontScale="90000"/>
          </a:bodyPr>
          <a:lstStyle/>
          <a:p>
            <a:pPr algn="l" eaLnBrk="1" hangingPunct="1">
              <a:defRPr/>
            </a:pPr>
            <a:r>
              <a:rPr lang="en-US" sz="1600" dirty="0" smtClean="0">
                <a:solidFill>
                  <a:srgbClr val="0000CC"/>
                </a:solidFill>
              </a:rPr>
              <a:t/>
            </a:r>
            <a:br>
              <a:rPr lang="en-US" sz="1600" dirty="0" smtClean="0">
                <a:solidFill>
                  <a:srgbClr val="0000CC"/>
                </a:solidFill>
              </a:rPr>
            </a:br>
            <a:r>
              <a:rPr lang="en-US" sz="2000" dirty="0" smtClean="0">
                <a:solidFill>
                  <a:srgbClr val="0000CC"/>
                </a:solidFill>
              </a:rPr>
              <a:t/>
            </a:r>
            <a:br>
              <a:rPr lang="en-US" sz="2000" dirty="0" smtClean="0">
                <a:solidFill>
                  <a:srgbClr val="0000CC"/>
                </a:solidFill>
              </a:rPr>
            </a:br>
            <a:endParaRPr lang="en-US" sz="8000" b="1" i="1" dirty="0" smtClean="0">
              <a:solidFill>
                <a:schemeClr val="tx1"/>
              </a:solidFill>
            </a:endParaRPr>
          </a:p>
        </p:txBody>
      </p:sp>
      <p:sp>
        <p:nvSpPr>
          <p:cNvPr id="233475" name="Rectangle 3"/>
          <p:cNvSpPr>
            <a:spLocks noGrp="1" noChangeArrowheads="1"/>
          </p:cNvSpPr>
          <p:nvPr>
            <p:ph idx="1"/>
          </p:nvPr>
        </p:nvSpPr>
        <p:spPr>
          <a:xfrm>
            <a:off x="685800" y="4114800"/>
            <a:ext cx="7540625" cy="1582738"/>
          </a:xfrm>
        </p:spPr>
        <p:txBody>
          <a:bodyPr/>
          <a:lstStyle/>
          <a:p>
            <a:pPr marL="0" indent="0">
              <a:spcBef>
                <a:spcPct val="0"/>
              </a:spcBef>
              <a:buNone/>
              <a:defRPr/>
            </a:pPr>
            <a:r>
              <a:rPr lang="en-US" b="1" dirty="0">
                <a:solidFill>
                  <a:srgbClr val="FFFFFF"/>
                </a:solidFill>
                <a:effectLst>
                  <a:outerShdw blurRad="38100" dist="38100" dir="2700000" algn="tl">
                    <a:srgbClr val="000000">
                      <a:alpha val="43137"/>
                    </a:srgbClr>
                  </a:outerShdw>
                </a:effectLst>
                <a:sym typeface="Wingdings" pitchFamily="2" charset="2"/>
              </a:rPr>
              <a:t>Understand nurse </a:t>
            </a:r>
            <a:r>
              <a:rPr lang="en-US" b="1" dirty="0" smtClean="0">
                <a:solidFill>
                  <a:srgbClr val="FFFFFF"/>
                </a:solidFill>
                <a:effectLst>
                  <a:outerShdw blurRad="38100" dist="38100" dir="2700000" algn="tl">
                    <a:srgbClr val="000000">
                      <a:alpha val="43137"/>
                    </a:srgbClr>
                  </a:outerShdw>
                </a:effectLst>
                <a:sym typeface="Wingdings" pitchFamily="2" charset="2"/>
              </a:rPr>
              <a:t>aide skills needed for residents</a:t>
            </a:r>
            <a:r>
              <a:rPr lang="en-US" b="1" dirty="0">
                <a:solidFill>
                  <a:srgbClr val="FFFFFF"/>
                </a:solidFill>
                <a:effectLst>
                  <a:outerShdw blurRad="38100" dist="38100" dir="2700000" algn="tl">
                    <a:srgbClr val="000000">
                      <a:alpha val="43137"/>
                    </a:srgbClr>
                  </a:outerShdw>
                </a:effectLst>
                <a:sym typeface="Wingdings" pitchFamily="2" charset="2"/>
              </a:rPr>
              <a:t>’ </a:t>
            </a:r>
            <a:r>
              <a:rPr lang="en-US" b="1" dirty="0">
                <a:solidFill>
                  <a:srgbClr val="002060"/>
                </a:solidFill>
                <a:effectLst>
                  <a:outerShdw blurRad="38100" dist="38100" dir="2700000" algn="tl">
                    <a:srgbClr val="000000">
                      <a:alpha val="43137"/>
                    </a:srgbClr>
                  </a:outerShdw>
                </a:effectLst>
                <a:sym typeface="Wingdings" pitchFamily="2" charset="2"/>
              </a:rPr>
              <a:t>hygiene</a:t>
            </a:r>
            <a:r>
              <a:rPr lang="en-US" b="1" dirty="0">
                <a:solidFill>
                  <a:srgbClr val="FFFFFF"/>
                </a:solidFill>
                <a:effectLst>
                  <a:outerShdw blurRad="38100" dist="38100" dir="2700000" algn="tl">
                    <a:srgbClr val="000000">
                      <a:alpha val="43137"/>
                    </a:srgbClr>
                  </a:outerShdw>
                </a:effectLst>
                <a:sym typeface="Wingdings" pitchFamily="2" charset="2"/>
              </a:rPr>
              <a:t> and </a:t>
            </a:r>
            <a:r>
              <a:rPr lang="en-US" b="1" dirty="0">
                <a:solidFill>
                  <a:srgbClr val="002060"/>
                </a:solidFill>
                <a:effectLst>
                  <a:outerShdw blurRad="38100" dist="38100" dir="2700000" algn="tl">
                    <a:srgbClr val="000000">
                      <a:alpha val="43137"/>
                    </a:srgbClr>
                  </a:outerShdw>
                </a:effectLst>
                <a:sym typeface="Wingdings" pitchFamily="2" charset="2"/>
              </a:rPr>
              <a:t>grooming.</a:t>
            </a:r>
          </a:p>
        </p:txBody>
      </p:sp>
      <p:sp>
        <p:nvSpPr>
          <p:cNvPr id="13414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3C7552-7474-45D1-8C4B-A5A9A1F21DEB}" type="slidenum">
              <a:rPr lang="en-US" smtClean="0"/>
              <a:pPr eaLnBrk="1" hangingPunct="1"/>
              <a:t>93</a:t>
            </a:fld>
            <a:endParaRPr lang="en-US" dirty="0" smtClean="0"/>
          </a:p>
        </p:txBody>
      </p:sp>
      <p:sp>
        <p:nvSpPr>
          <p:cNvPr id="134149" name="TextBox 1"/>
          <p:cNvSpPr txBox="1">
            <a:spLocks noChangeArrowheads="1"/>
          </p:cNvSpPr>
          <p:nvPr/>
        </p:nvSpPr>
        <p:spPr bwMode="auto">
          <a:xfrm>
            <a:off x="0" y="1341438"/>
            <a:ext cx="9144000" cy="24622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000" dirty="0">
                <a:effectLst>
                  <a:outerShdw blurRad="38100" dist="38100" dir="2700000" algn="tl">
                    <a:srgbClr val="000000">
                      <a:alpha val="43137"/>
                    </a:srgbClr>
                  </a:outerShdw>
                </a:effectLst>
                <a:sym typeface="Wingdings 2" pitchFamily="18" charset="2"/>
              </a:rPr>
              <a:t></a:t>
            </a:r>
            <a:r>
              <a:rPr lang="en-US" sz="8800" b="1" dirty="0">
                <a:effectLst>
                  <a:outerShdw blurRad="38100" dist="38100" dir="2700000" algn="tl">
                    <a:srgbClr val="000000">
                      <a:alpha val="43137"/>
                    </a:srgbClr>
                  </a:outerShdw>
                </a:effectLst>
              </a:rPr>
              <a:t> </a:t>
            </a:r>
            <a:r>
              <a:rPr lang="en-US" sz="8800" b="1" dirty="0">
                <a:solidFill>
                  <a:srgbClr val="FF0000"/>
                </a:solidFill>
                <a:effectLst>
                  <a:outerShdw blurRad="38100" dist="38100" dir="2700000" algn="tl">
                    <a:srgbClr val="000000">
                      <a:alpha val="43137"/>
                    </a:srgbClr>
                  </a:outerShdw>
                </a:effectLst>
              </a:rPr>
              <a:t>END</a:t>
            </a:r>
            <a:r>
              <a:rPr lang="en-US" sz="8800" b="1" dirty="0">
                <a:effectLst>
                  <a:outerShdw blurRad="38100" dist="38100" dir="2700000" algn="tl">
                    <a:srgbClr val="000000">
                      <a:alpha val="43137"/>
                    </a:srgbClr>
                  </a:outerShdw>
                </a:effectLst>
              </a:rPr>
              <a:t> </a:t>
            </a:r>
            <a:r>
              <a:rPr lang="en-US" sz="6000" dirty="0">
                <a:effectLst>
                  <a:outerShdw blurRad="38100" dist="38100" dir="2700000" algn="tl">
                    <a:srgbClr val="000000">
                      <a:alpha val="43137"/>
                    </a:srgbClr>
                  </a:outerShdw>
                </a:effectLst>
                <a:sym typeface="Wingdings 2" pitchFamily="18" charset="2"/>
              </a:rPr>
              <a:t></a:t>
            </a:r>
            <a:endParaRPr lang="en-US" sz="8800" dirty="0">
              <a:effectLst>
                <a:outerShdw blurRad="38100" dist="38100" dir="2700000" algn="tl">
                  <a:srgbClr val="000000">
                    <a:alpha val="43137"/>
                  </a:srgbClr>
                </a:outerShdw>
              </a:effectLst>
            </a:endParaRPr>
          </a:p>
          <a:p>
            <a:pPr algn="ctr" eaLnBrk="1" hangingPunct="1"/>
            <a:r>
              <a:rPr lang="en-US" sz="6600" b="1" dirty="0" smtClean="0">
                <a:effectLst>
                  <a:outerShdw blurRad="38100" dist="38100" dir="2700000" algn="tl">
                    <a:srgbClr val="000000">
                      <a:alpha val="43137"/>
                    </a:srgbClr>
                  </a:outerShdw>
                </a:effectLst>
              </a:rPr>
              <a:t>5.01</a:t>
            </a:r>
            <a:endParaRPr lang="en-US" sz="6600" b="1" dirty="0">
              <a:effectLst>
                <a:outerShdw blurRad="38100" dist="38100" dir="2700000" algn="tl">
                  <a:srgbClr val="000000">
                    <a:alpha val="43137"/>
                  </a:srgbClr>
                </a:outerShdw>
              </a:effectLst>
            </a:endParaRPr>
          </a:p>
        </p:txBody>
      </p:sp>
      <p:sp>
        <p:nvSpPr>
          <p:cNvPr id="134150"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5.01</a:t>
            </a:r>
          </a:p>
        </p:txBody>
      </p:sp>
      <p:sp>
        <p:nvSpPr>
          <p:cNvPr id="134151" name="Footer Placeholder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Nursing Fundamentals</a:t>
            </a:r>
          </a:p>
        </p:txBody>
      </p:sp>
    </p:spTree>
    <p:extLst>
      <p:ext uri="{BB962C8B-B14F-4D97-AF65-F5344CB8AC3E}">
        <p14:creationId xmlns:p14="http://schemas.microsoft.com/office/powerpoint/2010/main" val="40793008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77777"/>
        </a:dk1>
        <a:lt1>
          <a:srgbClr val="FFFFFF"/>
        </a:lt1>
        <a:dk2>
          <a:srgbClr val="898D7B"/>
        </a:dk2>
        <a:lt2>
          <a:srgbClr val="D1D1CB"/>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4">
        <a:dk1>
          <a:srgbClr val="777777"/>
        </a:dk1>
        <a:lt1>
          <a:srgbClr val="FFFFFF"/>
        </a:lt1>
        <a:dk2>
          <a:srgbClr val="898D7B"/>
        </a:dk2>
        <a:lt2>
          <a:srgbClr val="EBEBE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5">
        <a:dk1>
          <a:srgbClr val="777777"/>
        </a:dk1>
        <a:lt1>
          <a:srgbClr val="FFFFFF"/>
        </a:lt1>
        <a:dk2>
          <a:srgbClr val="898D7B"/>
        </a:dk2>
        <a:lt2>
          <a:srgbClr val="4D4D4D"/>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77777"/>
        </a:dk1>
        <a:lt1>
          <a:srgbClr val="FFFFFF"/>
        </a:lt1>
        <a:dk2>
          <a:srgbClr val="898D7B"/>
        </a:dk2>
        <a:lt2>
          <a:srgbClr val="D1D1CB"/>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4">
        <a:dk1>
          <a:srgbClr val="777777"/>
        </a:dk1>
        <a:lt1>
          <a:srgbClr val="FFFFFF"/>
        </a:lt1>
        <a:dk2>
          <a:srgbClr val="898D7B"/>
        </a:dk2>
        <a:lt2>
          <a:srgbClr val="EBEBE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5">
        <a:dk1>
          <a:srgbClr val="777777"/>
        </a:dk1>
        <a:lt1>
          <a:srgbClr val="FFFFFF"/>
        </a:lt1>
        <a:dk2>
          <a:srgbClr val="898D7B"/>
        </a:dk2>
        <a:lt2>
          <a:srgbClr val="4D4D4D"/>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3113</Words>
  <Application>Microsoft Macintosh PowerPoint</Application>
  <PresentationFormat>On-screen Show (4:3)</PresentationFormat>
  <Paragraphs>933</Paragraphs>
  <Slides>93</Slides>
  <Notes>82</Notes>
  <HiddenSlides>0</HiddenSlides>
  <MMClips>0</MMClips>
  <ScaleCrop>false</ScaleCrop>
  <HeadingPairs>
    <vt:vector size="4" baseType="variant">
      <vt:variant>
        <vt:lpstr>Theme</vt:lpstr>
      </vt:variant>
      <vt:variant>
        <vt:i4>3</vt:i4>
      </vt:variant>
      <vt:variant>
        <vt:lpstr>Slide Titles</vt:lpstr>
      </vt:variant>
      <vt:variant>
        <vt:i4>93</vt:i4>
      </vt:variant>
    </vt:vector>
  </HeadingPairs>
  <TitlesOfParts>
    <vt:vector size="96" baseType="lpstr">
      <vt:lpstr>Default Design</vt:lpstr>
      <vt:lpstr>1_Office Theme</vt:lpstr>
      <vt:lpstr>1_Default Design</vt:lpstr>
      <vt:lpstr>  </vt:lpstr>
      <vt:lpstr> Personal Care And Grooming: Relationship To Self-Esteem </vt:lpstr>
      <vt:lpstr> Personal Care And Grooming: Relationship To Self-Esteem </vt:lpstr>
      <vt:lpstr>Daily Hygiene Needs</vt:lpstr>
      <vt:lpstr>Factors That Affect  Hygiene Practices</vt:lpstr>
      <vt:lpstr>Factors That Affect  Hygiene Practices</vt:lpstr>
      <vt:lpstr>Personal Care and Grooming:  Role of the Nurse Aide</vt:lpstr>
      <vt:lpstr>Personal Care and Grooming:  Role of the Nurse Aide</vt:lpstr>
      <vt:lpstr>ORAL HYGIENE</vt:lpstr>
      <vt:lpstr>ORAL HYGIENE</vt:lpstr>
      <vt:lpstr>ORAL HYGIENE</vt:lpstr>
      <vt:lpstr>ORAL HYGIENE</vt:lpstr>
      <vt:lpstr>ORAL HYGIENE</vt:lpstr>
      <vt:lpstr>ORAL HYGIENE</vt:lpstr>
      <vt:lpstr>Principles For Brushing Teeth</vt:lpstr>
      <vt:lpstr>PowerPoint Presentation</vt:lpstr>
      <vt:lpstr>Denture Care </vt:lpstr>
      <vt:lpstr>Denture Care </vt:lpstr>
      <vt:lpstr>Denture Care </vt:lpstr>
      <vt:lpstr>Removing Dentures</vt:lpstr>
      <vt:lpstr>inserting Dentures</vt:lpstr>
      <vt:lpstr>PowerPoint Presentation</vt:lpstr>
      <vt:lpstr>Mouth care for the  unconscious resident</vt:lpstr>
      <vt:lpstr>PowerPoint Presentation</vt:lpstr>
      <vt:lpstr>Special Mouth Care Products </vt:lpstr>
      <vt:lpstr>PowerPoint Presentation</vt:lpstr>
      <vt:lpstr>PowerPoint Presentation</vt:lpstr>
      <vt:lpstr>NAIL CARE</vt:lpstr>
      <vt:lpstr>NAIL CARE</vt:lpstr>
      <vt:lpstr>NAIL CARE guidelines</vt:lpstr>
      <vt:lpstr>NAIL CARE guidelines</vt:lpstr>
      <vt:lpstr>NAIL CARE caution!</vt:lpstr>
      <vt:lpstr>PowerPoint Presentation</vt:lpstr>
      <vt:lpstr>PowerPoint Presentation</vt:lpstr>
      <vt:lpstr>FOOT CARE </vt:lpstr>
      <vt:lpstr>FOOT CARE </vt:lpstr>
      <vt:lpstr>FOOT CARE </vt:lpstr>
      <vt:lpstr>FOOT CARE </vt:lpstr>
      <vt:lpstr>PowerPoint Presentation</vt:lpstr>
      <vt:lpstr>PowerPoint Presentation</vt:lpstr>
      <vt:lpstr>SHAVING</vt:lpstr>
      <vt:lpstr>ASSIST WITH SHAVING</vt:lpstr>
      <vt:lpstr>ASSIST WITH SHAVING</vt:lpstr>
      <vt:lpstr>ASSIST WITH SHAVING</vt:lpstr>
      <vt:lpstr>SHAVING -  Surgery preparation</vt:lpstr>
      <vt:lpstr>PowerPoint Presentation</vt:lpstr>
      <vt:lpstr>PowerPoint Presentation</vt:lpstr>
      <vt:lpstr>Hair care</vt:lpstr>
      <vt:lpstr>Hair care</vt:lpstr>
      <vt:lpstr>Hair care</vt:lpstr>
      <vt:lpstr>Hair care</vt:lpstr>
      <vt:lpstr>Hair care</vt:lpstr>
      <vt:lpstr>Hair care</vt:lpstr>
      <vt:lpstr>Hair care</vt:lpstr>
      <vt:lpstr>Hair care</vt:lpstr>
      <vt:lpstr>Hair care</vt:lpstr>
      <vt:lpstr>Hair care</vt:lpstr>
      <vt:lpstr>Hair care - FYI</vt:lpstr>
      <vt:lpstr>Hair care - FYI</vt:lpstr>
      <vt:lpstr>PowerPoint Presentation</vt:lpstr>
      <vt:lpstr>PowerPoint Presentation</vt:lpstr>
      <vt:lpstr>PowerPoint Presentation</vt:lpstr>
      <vt:lpstr>Make up</vt:lpstr>
      <vt:lpstr>PowerPoint Presentation</vt:lpstr>
      <vt:lpstr>DRESSING &amp; UNDRESSING</vt:lpstr>
      <vt:lpstr>DRESSING &amp; UNDRESSING</vt:lpstr>
      <vt:lpstr>DRESSING &amp; UNDRESSING</vt:lpstr>
      <vt:lpstr>DRESSING &amp; UNDRESSING</vt:lpstr>
      <vt:lpstr>DRESSING &amp; UNDRESSING</vt:lpstr>
      <vt:lpstr>PowerPoint Presentation</vt:lpstr>
      <vt:lpstr>PowerPoint Presentation</vt:lpstr>
      <vt:lpstr>BATHING</vt:lpstr>
      <vt:lpstr>BATHING</vt:lpstr>
      <vt:lpstr>BATHING</vt:lpstr>
      <vt:lpstr>BATHING</vt:lpstr>
      <vt:lpstr>BATHING - gUIDELINES</vt:lpstr>
      <vt:lpstr>BATHING gUIDELINES</vt:lpstr>
      <vt:lpstr>BATHING GUIDELINES</vt:lpstr>
      <vt:lpstr>BATHING GUIDELINES</vt:lpstr>
      <vt:lpstr>BATHING GUIDELINES</vt:lpstr>
      <vt:lpstr>PowerPoint Presentation</vt:lpstr>
      <vt:lpstr>PowerPoint Presentation</vt:lpstr>
      <vt:lpstr>PowerPoint Presentation</vt:lpstr>
      <vt:lpstr>PowerPoint Presentation</vt:lpstr>
      <vt:lpstr>Perineal care</vt:lpstr>
      <vt:lpstr>Perineal care</vt:lpstr>
      <vt:lpstr>Perineal care</vt:lpstr>
      <vt:lpstr>PowerPoint Presentation</vt:lpstr>
      <vt:lpstr>PowerPoint Presentation</vt:lpstr>
      <vt:lpstr>Giving a backrub</vt:lpstr>
      <vt:lpstr>Giving a backrub</vt:lpstr>
      <vt:lpstr>PowerPoint Presentation</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5.01</dc:title>
  <dc:creator>Agnes Moore</dc:creator>
  <cp:lastModifiedBy>Kim Barkley</cp:lastModifiedBy>
  <cp:revision>40</cp:revision>
  <cp:lastPrinted>2011-07-19T20:46:40Z</cp:lastPrinted>
  <dcterms:created xsi:type="dcterms:W3CDTF">2006-08-16T00:00:00Z</dcterms:created>
  <dcterms:modified xsi:type="dcterms:W3CDTF">2015-01-30T00:33:24Z</dcterms:modified>
</cp:coreProperties>
</file>