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4" r:id="rId2"/>
    <p:sldId id="370" r:id="rId3"/>
    <p:sldId id="437" r:id="rId4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13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6BDFD6-F996-4A53-825F-EDA47D5A4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B8DEFE59-EF1C-405B-B602-462EC2571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071C-B660-4DC8-B6F3-06E9315C3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ACDCF-87A8-4197-B3D7-1A0A6F2BB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F033D-DAF1-44CB-87C7-3AC398C1B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9CE3-48D0-4245-90DD-F439BE153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A261-3DCC-4240-9FBC-219B3426B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10D8-7C4A-4F90-B8B7-300D47536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2ABC9-AB67-43BA-99C5-5D043A329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76D8-A24D-46B9-8706-03108A64E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1D-DC8A-47D7-91EF-47A0AB6E3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D824E-D9E5-4AB1-B58A-CBA12B9A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0077-0477-4C11-9F56-D24047F6A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48DF3-CF00-45CD-87FF-94415ADDE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5B5A-2F71-42AA-A1C1-0477AC3E6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E48BD-20D9-4DAB-A3EA-7C01B78A3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50E21F-9EE7-40E6-BDC5-50C015A4F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Testing Urine with 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Urine </a:t>
            </a:r>
            <a:r>
              <a:rPr lang="en-US" b="1" dirty="0"/>
              <a:t>Reagent Strip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Testing </a:t>
            </a:r>
            <a:r>
              <a:rPr lang="en-US" sz="3200" b="1" dirty="0" smtClean="0"/>
              <a:t>Urine with a Urine Reagent Strip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for chemical evaluation of urine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Tests for pH, glucose, albumin (protein), acetones, blood, white blood cells, red blood cells, bilirubin, urobilinogen</a:t>
            </a:r>
          </a:p>
          <a:p>
            <a:pPr eaLnBrk="1" hangingPunct="1"/>
            <a:endParaRPr lang="en-US" smtClean="0"/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4196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AA0976-4D17-4912-B8A8-EC6847E64B4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Box 1"/>
          <p:cNvSpPr txBox="1">
            <a:spLocks noChangeArrowheads="1"/>
          </p:cNvSpPr>
          <p:nvPr/>
        </p:nvSpPr>
        <p:spPr bwMode="auto">
          <a:xfrm>
            <a:off x="131763" y="3505200"/>
            <a:ext cx="8763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Demonstrate the skill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Provide for guided practice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Provide for independent practice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Verify student passing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2064" y="1219200"/>
            <a:ext cx="5664200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Urine with a </a:t>
            </a:r>
          </a:p>
          <a:p>
            <a:pPr>
              <a:defRPr/>
            </a:pPr>
            <a:r>
              <a:rPr lang="en-US" sz="4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Urine Reagent Strip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70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Testing Urine with a  Urine Reagent Strip</vt:lpstr>
      <vt:lpstr>Testing Urine with a Urine Reagent Strip</vt:lpstr>
      <vt:lpstr>PowerPoint Presentation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Observations</dc:title>
  <dc:creator>AES</dc:creator>
  <cp:lastModifiedBy> </cp:lastModifiedBy>
  <cp:revision>165</cp:revision>
  <cp:lastPrinted>2010-10-01T19:45:23Z</cp:lastPrinted>
  <dcterms:created xsi:type="dcterms:W3CDTF">2009-01-03T02:09:56Z</dcterms:created>
  <dcterms:modified xsi:type="dcterms:W3CDTF">2011-05-24T14:52:28Z</dcterms:modified>
</cp:coreProperties>
</file>