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61" r:id="rId2"/>
    <p:sldId id="360" r:id="rId3"/>
    <p:sldId id="363" r:id="rId4"/>
    <p:sldId id="438" r:id="rId5"/>
  </p:sldIdLst>
  <p:sldSz cx="9144000" cy="6858000" type="screen4x3"/>
  <p:notesSz cx="6856413" cy="9083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13" autoAdjust="0"/>
  </p:normalViewPr>
  <p:slideViewPr>
    <p:cSldViewPr>
      <p:cViewPr varScale="1">
        <p:scale>
          <a:sx n="70" d="100"/>
          <a:sy n="70" d="100"/>
        </p:scale>
        <p:origin x="-5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57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806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862806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E86665D-B6C4-4766-BE1E-20B9FC5423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513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83" tIns="45542" rIns="91083" bIns="45542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83" tIns="45542" rIns="91083" bIns="45542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7288" y="681038"/>
            <a:ext cx="4541837" cy="3406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4825"/>
            <a:ext cx="5484813" cy="408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83" tIns="45542" rIns="91083" bIns="455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806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83" tIns="45542" rIns="91083" bIns="45542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28063"/>
            <a:ext cx="29718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83" tIns="45542" rIns="91083" bIns="45542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pPr>
              <a:defRPr/>
            </a:pPr>
            <a:fld id="{2C7BFFFB-A900-4AB2-BF9E-1BFF86BEA8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801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3352E-6E04-4408-9EAF-CAEF6C40D9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0529B-B4DB-4B31-986A-95B47F7C1E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C91FC-0092-4C32-96AA-ED639456C7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A7331-B75A-4CA4-B8E5-8D00C007E4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6CCA6-C4B3-4BE0-BE81-793F883AD0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22452-CB02-4EB3-B794-97263F7F36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ADCE9-E3FF-459C-B80A-3C287A6185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6E49A-CAE2-43FC-9729-4C7B76D5D0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1862F-A740-4941-891F-CAEE9B2CE9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904F7-B325-4B20-9FF9-5DF9770D92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99C39-BC47-425D-A49E-A54DB01F93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0E74A-3135-49F4-AFB5-915724B056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A82CA-1D47-4B14-A42E-5921EAB21A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35B55-50B5-4392-B5B5-FFB7D91D48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3.01 Understand Diagnostic and Therapeutic Services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DF39B8C-241F-4C41-923E-C534E0F65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US" sz="4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Massage </a:t>
            </a:r>
            <a:r>
              <a:rPr lang="en-US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Therapy</a:t>
            </a:r>
            <a:endParaRPr lang="en-US" dirty="0"/>
          </a:p>
        </p:txBody>
      </p:sp>
      <p:pic>
        <p:nvPicPr>
          <p:cNvPr id="18435" name="Picture 6" descr="C:\Documents and Settings\jthompson\Local Settings\Temporary Internet Files\Content.IE5\F7AEK4SJ\MP90038299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3810000"/>
            <a:ext cx="2590800" cy="185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3.01 Understand Diagnostic and Therapeutic Services</a:t>
            </a:r>
          </a:p>
        </p:txBody>
      </p:sp>
      <p:sp>
        <p:nvSpPr>
          <p:cNvPr id="1843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DD399A2-BEB1-4E34-8D61-171755BD1E65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3.01 Understand Diagnostic and Therapeutic Services</a:t>
            </a:r>
          </a:p>
        </p:txBody>
      </p:sp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Massage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Therapy</a:t>
            </a:r>
            <a:endParaRPr lang="en-US" dirty="0" smtClean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Massage is a form of passive exercise.</a:t>
            </a:r>
          </a:p>
          <a:p>
            <a:pPr lvl="1" eaLnBrk="1" hangingPunct="1"/>
            <a:r>
              <a:rPr lang="en-US" smtClean="0"/>
              <a:t>Increases circulation </a:t>
            </a:r>
          </a:p>
          <a:p>
            <a:pPr lvl="1" eaLnBrk="1" hangingPunct="1"/>
            <a:r>
              <a:rPr lang="en-US" smtClean="0"/>
              <a:t>Relieves tension and pain  </a:t>
            </a:r>
          </a:p>
        </p:txBody>
      </p:sp>
      <p:pic>
        <p:nvPicPr>
          <p:cNvPr id="19461" name="Picture 6" descr="C:\Documents and Settings\jthompson\Local Settings\Temporary Internet Files\Content.IE5\F7AEK4SJ\MP90038299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3798888"/>
            <a:ext cx="2895600" cy="206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2DB3A62-2254-47A9-8713-546A61D910B0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3.01 Understand Diagnostic and Therapeutic Services</a:t>
            </a:r>
          </a:p>
        </p:txBody>
      </p:sp>
      <p:sp>
        <p:nvSpPr>
          <p:cNvPr id="1095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Massage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Therapy</a:t>
            </a:r>
            <a:endParaRPr lang="en-US" dirty="0" smtClean="0"/>
          </a:p>
        </p:txBody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Effleurage</a:t>
            </a:r>
            <a:r>
              <a:rPr lang="en-US" b="1" dirty="0" smtClean="0"/>
              <a:t>:  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used more than any other technique </a:t>
            </a:r>
          </a:p>
          <a:p>
            <a:pPr lvl="1" eaLnBrk="1" hangingPunct="1">
              <a:defRPr/>
            </a:pPr>
            <a:r>
              <a:rPr lang="en-US" dirty="0" smtClean="0"/>
              <a:t>involves gentle strokes that glide over the skin without attempting to move the deeper structures </a:t>
            </a:r>
          </a:p>
          <a:p>
            <a:pPr eaLnBrk="1" hangingPunct="1">
              <a:defRPr/>
            </a:pPr>
            <a:r>
              <a:rPr lang="en-US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Petrissage</a:t>
            </a:r>
            <a:r>
              <a:rPr lang="en-US" dirty="0" smtClean="0"/>
              <a:t>: </a:t>
            </a:r>
          </a:p>
          <a:p>
            <a:pPr lvl="1" eaLnBrk="1" hangingPunct="1">
              <a:defRPr/>
            </a:pPr>
            <a:r>
              <a:rPr lang="en-US" dirty="0" smtClean="0"/>
              <a:t>involves a deeper massage </a:t>
            </a:r>
          </a:p>
          <a:p>
            <a:pPr lvl="1" eaLnBrk="1" hangingPunct="1">
              <a:defRPr/>
            </a:pPr>
            <a:r>
              <a:rPr lang="en-US" dirty="0" smtClean="0"/>
              <a:t>muscles are lifted and squeezed gently in a kneading or rolling action.  </a:t>
            </a:r>
          </a:p>
          <a:p>
            <a:pPr eaLnBrk="1" hangingPunct="1">
              <a:defRPr/>
            </a:pPr>
            <a:endParaRPr lang="en-US" dirty="0" smtClean="0"/>
          </a:p>
        </p:txBody>
      </p:sp>
      <p:pic>
        <p:nvPicPr>
          <p:cNvPr id="20485" name="Picture 6" descr="C:\Documents and Settings\jthompson\Local Settings\Temporary Internet Files\Content.IE5\F7AEK4SJ\MP90038299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3683000"/>
            <a:ext cx="20574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2FB4A4E-BEC3-4F16-B269-517FCFA8B618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3.01 Understand Diagnostic and Therapeutic Services</a:t>
            </a:r>
          </a:p>
        </p:txBody>
      </p:sp>
      <p:sp>
        <p:nvSpPr>
          <p:cNvPr id="1095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Massage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Therapy</a:t>
            </a:r>
            <a:endParaRPr lang="en-US" u="sng" dirty="0" smtClean="0"/>
          </a:p>
        </p:txBody>
      </p:sp>
      <p:pic>
        <p:nvPicPr>
          <p:cNvPr id="21508" name="Picture 6" descr="C:\Documents and Settings\jthompson\Local Settings\Temporary Internet Files\Content.IE5\F7AEK4SJ\MP90038299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8" y="4648200"/>
            <a:ext cx="20574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672B800-3AAE-425C-A3EF-7140EB58894C}" type="slidenum">
              <a:rPr lang="en-US" smtClean="0"/>
              <a:pPr/>
              <a:t>4</a:t>
            </a:fld>
            <a:endParaRPr lang="en-US" smtClean="0"/>
          </a:p>
        </p:txBody>
      </p:sp>
      <p:pic>
        <p:nvPicPr>
          <p:cNvPr id="21510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96963" y="2127250"/>
            <a:ext cx="6827837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4358</TotalTime>
  <Words>92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Massage Therapy</vt:lpstr>
      <vt:lpstr>Massage Therapy</vt:lpstr>
      <vt:lpstr>Massage Therapy</vt:lpstr>
    </vt:vector>
  </TitlesOfParts>
  <Company>Davie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Observations</dc:title>
  <dc:creator>AES</dc:creator>
  <cp:lastModifiedBy> </cp:lastModifiedBy>
  <cp:revision>167</cp:revision>
  <cp:lastPrinted>2010-10-01T19:45:23Z</cp:lastPrinted>
  <dcterms:created xsi:type="dcterms:W3CDTF">2009-01-03T02:09:56Z</dcterms:created>
  <dcterms:modified xsi:type="dcterms:W3CDTF">2011-05-24T14:56:26Z</dcterms:modified>
</cp:coreProperties>
</file>