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1" r:id="rId3"/>
  </p:sldMasterIdLst>
  <p:notesMasterIdLst>
    <p:notesMasterId r:id="rId60"/>
  </p:notesMasterIdLst>
  <p:handoutMasterIdLst>
    <p:handoutMasterId r:id="rId61"/>
  </p:handoutMasterIdLst>
  <p:sldIdLst>
    <p:sldId id="298" r:id="rId4"/>
    <p:sldId id="311" r:id="rId5"/>
    <p:sldId id="259" r:id="rId6"/>
    <p:sldId id="260" r:id="rId7"/>
    <p:sldId id="261" r:id="rId8"/>
    <p:sldId id="262" r:id="rId9"/>
    <p:sldId id="306" r:id="rId10"/>
    <p:sldId id="313" r:id="rId11"/>
    <p:sldId id="304" r:id="rId12"/>
    <p:sldId id="316" r:id="rId13"/>
    <p:sldId id="318" r:id="rId14"/>
    <p:sldId id="319" r:id="rId15"/>
    <p:sldId id="317" r:id="rId16"/>
    <p:sldId id="320" r:id="rId17"/>
    <p:sldId id="321" r:id="rId18"/>
    <p:sldId id="323" r:id="rId19"/>
    <p:sldId id="322" r:id="rId20"/>
    <p:sldId id="324" r:id="rId21"/>
    <p:sldId id="309" r:id="rId22"/>
    <p:sldId id="308" r:id="rId23"/>
    <p:sldId id="307" r:id="rId24"/>
    <p:sldId id="310" r:id="rId25"/>
    <p:sldId id="299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9" r:id="rId34"/>
    <p:sldId id="280" r:id="rId35"/>
    <p:sldId id="281" r:id="rId36"/>
    <p:sldId id="282" r:id="rId37"/>
    <p:sldId id="284" r:id="rId38"/>
    <p:sldId id="285" r:id="rId39"/>
    <p:sldId id="286" r:id="rId40"/>
    <p:sldId id="287" r:id="rId41"/>
    <p:sldId id="288" r:id="rId42"/>
    <p:sldId id="289" r:id="rId43"/>
    <p:sldId id="332" r:id="rId44"/>
    <p:sldId id="333" r:id="rId45"/>
    <p:sldId id="325" r:id="rId46"/>
    <p:sldId id="327" r:id="rId47"/>
    <p:sldId id="328" r:id="rId48"/>
    <p:sldId id="329" r:id="rId49"/>
    <p:sldId id="330" r:id="rId50"/>
    <p:sldId id="331" r:id="rId51"/>
    <p:sldId id="336" r:id="rId52"/>
    <p:sldId id="300" r:id="rId53"/>
    <p:sldId id="292" r:id="rId54"/>
    <p:sldId id="293" r:id="rId55"/>
    <p:sldId id="302" r:id="rId56"/>
    <p:sldId id="296" r:id="rId57"/>
    <p:sldId id="297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99"/>
    <a:srgbClr val="FF99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287A-DF47-4373-8971-794A9536E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14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B5230-B9A8-4422-968B-F3EE08576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594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542B6-7A2F-4F08-82FB-654AC1D53BB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542B6-7A2F-4F08-82FB-654AC1D53BB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EC5D50-F058-4425-92D0-0644F397723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56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2.02 Understand nurse aide observations, reporting, and recording.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542B6-7A2F-4F08-82FB-654AC1D53BB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23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5230-B9A8-4422-968B-F3EE085766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F542B6-7A2F-4F08-82FB-654AC1D53BB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2.02 Understand nurse aide observations, reporting, and recording.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Nursing Fundamentals HN43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DD7E6-AAD3-43E6-8B5C-66A6B81AC5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92A06-C700-4CB5-A8E3-AA0550713A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06136-8B7C-4DEF-8C81-7286A20E1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2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71AE14-8E0F-407B-8BC7-E0C354C34C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7B36A5-4A8C-4F6A-AFE6-C28EFF9B31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27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D7CD53-C354-4C57-A4CB-0E7AC9205D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5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18173F-732C-490B-AC38-03C7852476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4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7B6E0E-93B5-449A-BEEA-AE825197CD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1094-6C0F-411E-868C-6E67B9BC200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CBEF-C273-41A8-8BD8-85C93C3F2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5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3F25-7824-4B3D-A872-D39794E106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F4A2A-8CA6-4834-B5B3-00267DC3B2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7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FD76-A58A-4879-A48A-8EBD09264F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99BA7-A042-4C66-A209-1150265DEA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7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171E-79F3-49E2-8BF2-AAFFA9A7697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1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14E3D-38C3-4DFC-BC80-616D8A26A96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7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4FBF-35E9-4940-9C51-FA551C9006B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38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AE99-C7CF-41F8-A151-5A6391E7A6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6EF2-57B6-4072-B8D2-1AB154ED1A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0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251C-8770-4213-A09B-A1CF47E4E37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9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2D6E-3D88-4998-8A68-F0C49B3B195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69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7BF45-F754-4BF3-B4BC-4A5069E0A2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C803B-D4ED-4227-878B-4A1DE087C3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89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3C57-57B6-4A1C-BDF1-3C2531E8B3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4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5A2-6584-471D-ADFA-1271FA1EC5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9696-DD3D-4D05-AAE8-F2957F91F6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6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CD9-E14A-4EEC-91B1-82D1654045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75C61-945C-4E73-A2B3-D82FF033D3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13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68FA-24CB-4C53-BA23-94CD8A0CF7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0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47DE-EF55-4EBA-8CA3-03528EB9D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56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62F7-8CC0-460B-8713-B87FDFD8B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8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30F9-99B9-46FA-A583-4C5E38160D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31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E5A2-7767-4A8C-A5D0-E498DFAC0F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AD6A3-4A86-4D7A-A389-F934B726D2B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50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9115-0080-456D-9D96-9176F85E6D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7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682-0278-4A87-9831-03AFA65A47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28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03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E5D7-7913-44E3-82C4-39BA3670D9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78139-C110-4D1C-8D5E-2E29BB9FD4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B61C2-D4BB-458A-B774-AE8404ADC1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2D791-41BF-42A7-AE0E-0F58C44538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4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9F72-2D5F-4646-BFDE-178BB248C7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6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7123-D209-489E-B604-13771C65EF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05D968-AD04-40D3-B93F-63C0AD11D2E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8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2.02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6888" y="6245225"/>
            <a:ext cx="3070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Nursing Fundamentals HN43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676D9-6B4C-4841-ADB5-4CA7DCE2070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7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65733-EAA4-43BE-B861-801834430F2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05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Relationship Id="rId3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resourcesystems.net/Media/ct-training/ct-training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esourcesystems.net/LongTermCare/CareTracker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363538" y="1798638"/>
            <a:ext cx="8367712" cy="4198937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sz="1200" b="1" dirty="0" smtClean="0">
              <a:solidFill>
                <a:schemeClr val="accent6"/>
              </a:solidFill>
              <a:sym typeface="Wingdings" pitchFamily="2" charset="2"/>
            </a:endParaRPr>
          </a:p>
          <a:p>
            <a:pPr marL="609600" indent="-609600"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aide observations, recording, and reporting.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en-US" sz="1400" b="1" dirty="0" smtClean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070225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Nursing Fundamentals HN43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0997BEC9-8C21-4CD0-A99F-C0DD5145F176}" type="slidenum">
              <a:rPr lang="en-US" sz="1050" smtClean="0">
                <a:solidFill>
                  <a:schemeClr val="bg1"/>
                </a:solidFill>
              </a:rPr>
              <a:pPr algn="ctr" eaLnBrk="1" hangingPunct="1">
                <a:defRPr/>
              </a:pPr>
              <a:t>1</a:t>
            </a:fld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2.02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492716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D3C4A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Unit A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en-US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Nurse Aide Workplace Fundamentals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Essential Standard NA2.00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DEF5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Apply communication and interpersonal skills and physical care that promote mental health and meet the social and special needs of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residents in long-term care. 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Indicator </a:t>
            </a: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2.02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</a:t>
            </a:r>
            <a:r>
              <a:rPr 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nurse aide observations, recording, and reporting.</a:t>
            </a: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D3C4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549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Written Documentation on Hard Copy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908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Information can be recorded on a </a:t>
            </a:r>
            <a:r>
              <a:rPr lang="en-US" sz="4000" dirty="0" smtClean="0">
                <a:solidFill>
                  <a:srgbClr val="FFFF00"/>
                </a:solidFill>
              </a:rPr>
              <a:t>notepad at the bedside</a:t>
            </a:r>
            <a:endParaRPr lang="en-US" sz="4000" dirty="0"/>
          </a:p>
        </p:txBody>
      </p:sp>
      <p:pic>
        <p:nvPicPr>
          <p:cNvPr id="2050" name="Picture 2" descr="C:\Documents and Settings\amoore\Local Settings\Temporary Internet Files\Content.IE5\DZJ99B9Z\MC9004338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31" y="4191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moore\Local Settings\Temporary Internet Files\Content.IE5\6U2M6KU8\MC90035900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40377"/>
            <a:ext cx="2895600" cy="20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5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Written Documentation on Hard Copy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or document 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is given!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06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Written Documentation on Hard Copy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750" y="2819400"/>
            <a:ext cx="7620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Careful, Clear, Concise</a:t>
            </a:r>
          </a:p>
          <a:p>
            <a:pPr marL="685800" indent="-6858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the FACTS ma’am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87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Written Documentation on Hard Copy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neatly, legibly, using a black pen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your full name, title, and correct date.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06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moore\Local Settings\Temporary Internet Files\Content.IE5\6KSWAATJ\MP9004424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23" y="4495800"/>
            <a:ext cx="2037644" cy="13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Written Documentation on Hard Copy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76200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clock or military time</a:t>
            </a: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Correcting mistakes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7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Documentation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029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http://www.resourcesystems.net/Media/ct-training/ct-training.html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362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link below leads to a video prepared by Care Tracker.  This video gives the nurse aide student an overview of electronic charting.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59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Events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Report and Document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 Report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Abuse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Abuse were discussed in a previous indicator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Grievances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details discussed in a previous indicator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49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1958953"/>
          </a:xfrm>
          <a:solidFill>
            <a:srgbClr val="92D05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Events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Report and Document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640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 Report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unexpected event must be reported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asap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“incidents”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0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2057399"/>
          </a:xfrm>
          <a:solidFill>
            <a:srgbClr val="92D050"/>
          </a:solidFill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Incident Reports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636" y="2667000"/>
            <a:ext cx="64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happened 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State facts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Describe care given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Never place blame</a:t>
            </a:r>
          </a:p>
        </p:txBody>
      </p:sp>
    </p:spTree>
    <p:extLst>
      <p:ext uri="{BB962C8B-B14F-4D97-AF65-F5344CB8AC3E}">
        <p14:creationId xmlns:p14="http://schemas.microsoft.com/office/powerpoint/2010/main" val="42397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-24384" y="0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7848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only </a:t>
            </a:r>
            <a:r>
              <a:rPr lang="en-US" sz="40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opinions</a:t>
            </a:r>
          </a:p>
          <a:p>
            <a:pPr marL="742950" lvl="1" indent="-28575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4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- that observed using senses</a:t>
            </a:r>
          </a:p>
          <a:p>
            <a:pPr marL="742950" lvl="1" indent="-28575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</a:t>
            </a: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 - that told to nurse aide by the resident</a:t>
            </a:r>
          </a:p>
        </p:txBody>
      </p:sp>
    </p:spTree>
    <p:extLst>
      <p:ext uri="{BB962C8B-B14F-4D97-AF65-F5344CB8AC3E}">
        <p14:creationId xmlns:p14="http://schemas.microsoft.com/office/powerpoint/2010/main" val="135587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3E4-DB92-47CF-92F8-79FBF37F1127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759200" cy="2819400"/>
          </a:xfrm>
          <a:prstGeom prst="rect">
            <a:avLst/>
          </a:prstGeom>
          <a:ln w="12700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1400" y="4038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nurse aide, have many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to observe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resident!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2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571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</a:t>
            </a:r>
            <a: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resident’s </a:t>
            </a:r>
            <a:r>
              <a:rPr lang="en-US" sz="4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r>
              <a:rPr 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safety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hazards!</a:t>
            </a:r>
            <a:endParaRPr lang="en-US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1" descr="gif_Dangr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667000"/>
            <a:ext cx="2130425" cy="306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7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77642"/>
            <a:ext cx="6248400" cy="447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reporting, consider:</a:t>
            </a:r>
          </a:p>
          <a:p>
            <a:pPr marL="855663" lvl="1" indent="-398463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or treatment given</a:t>
            </a:r>
          </a:p>
          <a:p>
            <a:pPr marL="855663" lvl="1" indent="-398463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treatment</a:t>
            </a:r>
          </a:p>
          <a:p>
            <a:pPr marL="855663" lvl="1" indent="-398463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response to care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4660737"/>
            <a:ext cx="1650590" cy="10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87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488" y="1752600"/>
            <a:ext cx="8001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kern="0" dirty="0">
                <a:solidFill>
                  <a:srgbClr val="FFFFFF"/>
                </a:solidFill>
              </a:rPr>
              <a:t>When reporting, consider: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kern="0" dirty="0">
                <a:solidFill>
                  <a:srgbClr val="FFFF00"/>
                </a:solidFill>
              </a:rPr>
              <a:t>observations helpful to other health care workers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kern="0" dirty="0">
                <a:solidFill>
                  <a:srgbClr val="FF0000"/>
                </a:solidFill>
              </a:rPr>
              <a:t>information resident has given that would affect his or her treatment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3600" kern="0" dirty="0">
                <a:solidFill>
                  <a:srgbClr val="FFFFFF"/>
                </a:solidFill>
              </a:rPr>
              <a:t>anything unusual about resident</a:t>
            </a:r>
          </a:p>
        </p:txBody>
      </p:sp>
    </p:spTree>
    <p:extLst>
      <p:ext uri="{BB962C8B-B14F-4D97-AF65-F5344CB8AC3E}">
        <p14:creationId xmlns:p14="http://schemas.microsoft.com/office/powerpoint/2010/main" val="315528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070225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Nursing Fundamentals HN43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0997BEC9-8C21-4CD0-A99F-C0DD5145F176}" type="slidenum">
              <a:rPr lang="en-US" sz="1050" smtClean="0">
                <a:solidFill>
                  <a:prstClr val="white"/>
                </a:solidFill>
              </a:rPr>
              <a:pPr algn="ctr" eaLnBrk="1" hangingPunct="1">
                <a:defRPr/>
              </a:pPr>
              <a:t>23</a:t>
            </a:fld>
            <a:endParaRPr lang="en-US" sz="1050" dirty="0" smtClean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smtClean="0">
                <a:solidFill>
                  <a:prstClr val="white"/>
                </a:solidFill>
              </a:rPr>
              <a:t>2.02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193899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Communicating with other Staff Members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3" name="Arc 2"/>
          <p:cNvSpPr/>
          <p:nvPr/>
        </p:nvSpPr>
        <p:spPr>
          <a:xfrm>
            <a:off x="4419600" y="2133600"/>
            <a:ext cx="76200" cy="22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C34-D823-4B33-9F1B-801E192F0566}" type="slidenum">
              <a:rPr lang="en-US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4749" name="Rectangle 13"/>
          <p:cNvSpPr>
            <a:spLocks noGrp="1" noChangeArrowheads="1"/>
          </p:cNvSpPr>
          <p:nvPr>
            <p:ph sz="half" idx="3"/>
          </p:nvPr>
        </p:nvSpPr>
        <p:spPr>
          <a:xfrm>
            <a:off x="3454400" y="3716338"/>
            <a:ext cx="4403725" cy="742950"/>
          </a:xfrm>
        </p:spPr>
        <p:txBody>
          <a:bodyPr/>
          <a:lstStyle/>
          <a:p>
            <a:r>
              <a:rPr lang="en-US" sz="3600" dirty="0"/>
              <a:t>Body language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550988"/>
            <a:ext cx="5181600" cy="1052512"/>
          </a:xfrm>
        </p:spPr>
        <p:txBody>
          <a:bodyPr/>
          <a:lstStyle/>
          <a:p>
            <a:r>
              <a:rPr lang="en-US" sz="3600" dirty="0"/>
              <a:t>Reporting or communicating orally</a:t>
            </a:r>
          </a:p>
        </p:txBody>
      </p:sp>
      <p:grpSp>
        <p:nvGrpSpPr>
          <p:cNvPr id="244808" name="Group 72"/>
          <p:cNvGrpSpPr>
            <a:grpSpLocks/>
          </p:cNvGrpSpPr>
          <p:nvPr/>
        </p:nvGrpSpPr>
        <p:grpSpPr bwMode="auto">
          <a:xfrm>
            <a:off x="1350963" y="2871788"/>
            <a:ext cx="2116137" cy="2408237"/>
            <a:chOff x="453" y="2278"/>
            <a:chExt cx="1176" cy="1392"/>
          </a:xfrm>
        </p:grpSpPr>
        <p:sp>
          <p:nvSpPr>
            <p:cNvPr id="24475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53" y="2278"/>
              <a:ext cx="1176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44756" name="Group 20"/>
            <p:cNvGrpSpPr>
              <a:grpSpLocks/>
            </p:cNvGrpSpPr>
            <p:nvPr/>
          </p:nvGrpSpPr>
          <p:grpSpPr bwMode="auto">
            <a:xfrm>
              <a:off x="1233" y="2278"/>
              <a:ext cx="337" cy="344"/>
              <a:chOff x="1356" y="2352"/>
              <a:chExt cx="337" cy="344"/>
            </a:xfrm>
          </p:grpSpPr>
          <p:sp>
            <p:nvSpPr>
              <p:cNvPr id="244753" name="Freeform 17"/>
              <p:cNvSpPr>
                <a:spLocks/>
              </p:cNvSpPr>
              <p:nvPr/>
            </p:nvSpPr>
            <p:spPr bwMode="auto">
              <a:xfrm>
                <a:off x="1356" y="2352"/>
                <a:ext cx="39" cy="129"/>
              </a:xfrm>
              <a:custGeom>
                <a:avLst/>
                <a:gdLst>
                  <a:gd name="T0" fmla="*/ 9 w 39"/>
                  <a:gd name="T1" fmla="*/ 0 h 129"/>
                  <a:gd name="T2" fmla="*/ 0 w 39"/>
                  <a:gd name="T3" fmla="*/ 101 h 129"/>
                  <a:gd name="T4" fmla="*/ 4 w 39"/>
                  <a:gd name="T5" fmla="*/ 129 h 129"/>
                  <a:gd name="T6" fmla="*/ 25 w 39"/>
                  <a:gd name="T7" fmla="*/ 129 h 129"/>
                  <a:gd name="T8" fmla="*/ 39 w 39"/>
                  <a:gd name="T9" fmla="*/ 117 h 129"/>
                  <a:gd name="T10" fmla="*/ 34 w 39"/>
                  <a:gd name="T11" fmla="*/ 82 h 129"/>
                  <a:gd name="T12" fmla="*/ 9 w 39"/>
                  <a:gd name="T1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9">
                    <a:moveTo>
                      <a:pt x="9" y="0"/>
                    </a:moveTo>
                    <a:lnTo>
                      <a:pt x="0" y="101"/>
                    </a:lnTo>
                    <a:lnTo>
                      <a:pt x="4" y="129"/>
                    </a:lnTo>
                    <a:lnTo>
                      <a:pt x="25" y="129"/>
                    </a:lnTo>
                    <a:lnTo>
                      <a:pt x="39" y="117"/>
                    </a:lnTo>
                    <a:lnTo>
                      <a:pt x="34" y="8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54" name="Freeform 18"/>
              <p:cNvSpPr>
                <a:spLocks/>
              </p:cNvSpPr>
              <p:nvPr/>
            </p:nvSpPr>
            <p:spPr bwMode="auto">
              <a:xfrm>
                <a:off x="1513" y="2451"/>
                <a:ext cx="97" cy="104"/>
              </a:xfrm>
              <a:custGeom>
                <a:avLst/>
                <a:gdLst>
                  <a:gd name="T0" fmla="*/ 97 w 97"/>
                  <a:gd name="T1" fmla="*/ 0 h 104"/>
                  <a:gd name="T2" fmla="*/ 4 w 97"/>
                  <a:gd name="T3" fmla="*/ 67 h 104"/>
                  <a:gd name="T4" fmla="*/ 0 w 97"/>
                  <a:gd name="T5" fmla="*/ 82 h 104"/>
                  <a:gd name="T6" fmla="*/ 6 w 97"/>
                  <a:gd name="T7" fmla="*/ 102 h 104"/>
                  <a:gd name="T8" fmla="*/ 25 w 97"/>
                  <a:gd name="T9" fmla="*/ 104 h 104"/>
                  <a:gd name="T10" fmla="*/ 41 w 97"/>
                  <a:gd name="T11" fmla="*/ 90 h 104"/>
                  <a:gd name="T12" fmla="*/ 97 w 97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04">
                    <a:moveTo>
                      <a:pt x="97" y="0"/>
                    </a:moveTo>
                    <a:lnTo>
                      <a:pt x="4" y="67"/>
                    </a:lnTo>
                    <a:lnTo>
                      <a:pt x="0" y="82"/>
                    </a:lnTo>
                    <a:lnTo>
                      <a:pt x="6" y="102"/>
                    </a:lnTo>
                    <a:lnTo>
                      <a:pt x="25" y="104"/>
                    </a:lnTo>
                    <a:lnTo>
                      <a:pt x="41" y="9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55" name="Freeform 19"/>
              <p:cNvSpPr>
                <a:spLocks/>
              </p:cNvSpPr>
              <p:nvPr/>
            </p:nvSpPr>
            <p:spPr bwMode="auto">
              <a:xfrm>
                <a:off x="1566" y="2658"/>
                <a:ext cx="127" cy="38"/>
              </a:xfrm>
              <a:custGeom>
                <a:avLst/>
                <a:gdLst>
                  <a:gd name="T0" fmla="*/ 127 w 127"/>
                  <a:gd name="T1" fmla="*/ 32 h 38"/>
                  <a:gd name="T2" fmla="*/ 22 w 127"/>
                  <a:gd name="T3" fmla="*/ 0 h 38"/>
                  <a:gd name="T4" fmla="*/ 2 w 127"/>
                  <a:gd name="T5" fmla="*/ 4 h 38"/>
                  <a:gd name="T6" fmla="*/ 0 w 127"/>
                  <a:gd name="T7" fmla="*/ 25 h 38"/>
                  <a:gd name="T8" fmla="*/ 12 w 127"/>
                  <a:gd name="T9" fmla="*/ 38 h 38"/>
                  <a:gd name="T10" fmla="*/ 46 w 127"/>
                  <a:gd name="T11" fmla="*/ 38 h 38"/>
                  <a:gd name="T12" fmla="*/ 127 w 127"/>
                  <a:gd name="T13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38">
                    <a:moveTo>
                      <a:pt x="127" y="32"/>
                    </a:moveTo>
                    <a:lnTo>
                      <a:pt x="22" y="0"/>
                    </a:lnTo>
                    <a:lnTo>
                      <a:pt x="2" y="4"/>
                    </a:lnTo>
                    <a:lnTo>
                      <a:pt x="0" y="25"/>
                    </a:lnTo>
                    <a:lnTo>
                      <a:pt x="12" y="38"/>
                    </a:lnTo>
                    <a:lnTo>
                      <a:pt x="46" y="38"/>
                    </a:lnTo>
                    <a:lnTo>
                      <a:pt x="127" y="3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4766" name="Group 30"/>
            <p:cNvGrpSpPr>
              <a:grpSpLocks/>
            </p:cNvGrpSpPr>
            <p:nvPr/>
          </p:nvGrpSpPr>
          <p:grpSpPr bwMode="auto">
            <a:xfrm>
              <a:off x="646" y="2477"/>
              <a:ext cx="979" cy="1192"/>
              <a:chOff x="769" y="2551"/>
              <a:chExt cx="979" cy="1192"/>
            </a:xfrm>
          </p:grpSpPr>
          <p:sp>
            <p:nvSpPr>
              <p:cNvPr id="244760" name="Freeform 24"/>
              <p:cNvSpPr>
                <a:spLocks/>
              </p:cNvSpPr>
              <p:nvPr/>
            </p:nvSpPr>
            <p:spPr bwMode="auto">
              <a:xfrm>
                <a:off x="1192" y="2551"/>
                <a:ext cx="265" cy="317"/>
              </a:xfrm>
              <a:custGeom>
                <a:avLst/>
                <a:gdLst>
                  <a:gd name="T0" fmla="*/ 91 w 265"/>
                  <a:gd name="T1" fmla="*/ 111 h 317"/>
                  <a:gd name="T2" fmla="*/ 131 w 265"/>
                  <a:gd name="T3" fmla="*/ 92 h 317"/>
                  <a:gd name="T4" fmla="*/ 173 w 265"/>
                  <a:gd name="T5" fmla="*/ 85 h 317"/>
                  <a:gd name="T6" fmla="*/ 210 w 265"/>
                  <a:gd name="T7" fmla="*/ 90 h 317"/>
                  <a:gd name="T8" fmla="*/ 240 w 265"/>
                  <a:gd name="T9" fmla="*/ 104 h 317"/>
                  <a:gd name="T10" fmla="*/ 254 w 265"/>
                  <a:gd name="T11" fmla="*/ 122 h 317"/>
                  <a:gd name="T12" fmla="*/ 263 w 265"/>
                  <a:gd name="T13" fmla="*/ 152 h 317"/>
                  <a:gd name="T14" fmla="*/ 265 w 265"/>
                  <a:gd name="T15" fmla="*/ 183 h 317"/>
                  <a:gd name="T16" fmla="*/ 260 w 265"/>
                  <a:gd name="T17" fmla="*/ 218 h 317"/>
                  <a:gd name="T18" fmla="*/ 247 w 265"/>
                  <a:gd name="T19" fmla="*/ 238 h 317"/>
                  <a:gd name="T20" fmla="*/ 227 w 265"/>
                  <a:gd name="T21" fmla="*/ 258 h 317"/>
                  <a:gd name="T22" fmla="*/ 198 w 265"/>
                  <a:gd name="T23" fmla="*/ 282 h 317"/>
                  <a:gd name="T24" fmla="*/ 171 w 265"/>
                  <a:gd name="T25" fmla="*/ 293 h 317"/>
                  <a:gd name="T26" fmla="*/ 141 w 265"/>
                  <a:gd name="T27" fmla="*/ 307 h 317"/>
                  <a:gd name="T28" fmla="*/ 109 w 265"/>
                  <a:gd name="T29" fmla="*/ 314 h 317"/>
                  <a:gd name="T30" fmla="*/ 79 w 265"/>
                  <a:gd name="T31" fmla="*/ 317 h 317"/>
                  <a:gd name="T32" fmla="*/ 51 w 265"/>
                  <a:gd name="T33" fmla="*/ 310 h 317"/>
                  <a:gd name="T34" fmla="*/ 28 w 265"/>
                  <a:gd name="T35" fmla="*/ 300 h 317"/>
                  <a:gd name="T36" fmla="*/ 14 w 265"/>
                  <a:gd name="T37" fmla="*/ 289 h 317"/>
                  <a:gd name="T38" fmla="*/ 5 w 265"/>
                  <a:gd name="T39" fmla="*/ 270 h 317"/>
                  <a:gd name="T40" fmla="*/ 0 w 265"/>
                  <a:gd name="T41" fmla="*/ 243 h 317"/>
                  <a:gd name="T42" fmla="*/ 7 w 265"/>
                  <a:gd name="T43" fmla="*/ 210 h 317"/>
                  <a:gd name="T44" fmla="*/ 17 w 265"/>
                  <a:gd name="T45" fmla="*/ 183 h 317"/>
                  <a:gd name="T46" fmla="*/ 32 w 265"/>
                  <a:gd name="T47" fmla="*/ 157 h 317"/>
                  <a:gd name="T48" fmla="*/ 51 w 265"/>
                  <a:gd name="T49" fmla="*/ 139 h 317"/>
                  <a:gd name="T50" fmla="*/ 65 w 265"/>
                  <a:gd name="T51" fmla="*/ 125 h 317"/>
                  <a:gd name="T52" fmla="*/ 54 w 265"/>
                  <a:gd name="T53" fmla="*/ 85 h 317"/>
                  <a:gd name="T54" fmla="*/ 39 w 265"/>
                  <a:gd name="T55" fmla="*/ 48 h 317"/>
                  <a:gd name="T56" fmla="*/ 28 w 265"/>
                  <a:gd name="T57" fmla="*/ 30 h 317"/>
                  <a:gd name="T58" fmla="*/ 28 w 265"/>
                  <a:gd name="T59" fmla="*/ 8 h 317"/>
                  <a:gd name="T60" fmla="*/ 49 w 265"/>
                  <a:gd name="T61" fmla="*/ 0 h 317"/>
                  <a:gd name="T62" fmla="*/ 62 w 265"/>
                  <a:gd name="T63" fmla="*/ 3 h 317"/>
                  <a:gd name="T64" fmla="*/ 76 w 265"/>
                  <a:gd name="T65" fmla="*/ 23 h 317"/>
                  <a:gd name="T66" fmla="*/ 81 w 265"/>
                  <a:gd name="T67" fmla="*/ 60 h 317"/>
                  <a:gd name="T68" fmla="*/ 86 w 265"/>
                  <a:gd name="T69" fmla="*/ 92 h 317"/>
                  <a:gd name="T70" fmla="*/ 91 w 265"/>
                  <a:gd name="T71" fmla="*/ 11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5" h="317">
                    <a:moveTo>
                      <a:pt x="91" y="111"/>
                    </a:moveTo>
                    <a:lnTo>
                      <a:pt x="131" y="92"/>
                    </a:lnTo>
                    <a:lnTo>
                      <a:pt x="173" y="85"/>
                    </a:lnTo>
                    <a:lnTo>
                      <a:pt x="210" y="90"/>
                    </a:lnTo>
                    <a:lnTo>
                      <a:pt x="240" y="104"/>
                    </a:lnTo>
                    <a:lnTo>
                      <a:pt x="254" y="122"/>
                    </a:lnTo>
                    <a:lnTo>
                      <a:pt x="263" y="152"/>
                    </a:lnTo>
                    <a:lnTo>
                      <a:pt x="265" y="183"/>
                    </a:lnTo>
                    <a:lnTo>
                      <a:pt x="260" y="218"/>
                    </a:lnTo>
                    <a:lnTo>
                      <a:pt x="247" y="238"/>
                    </a:lnTo>
                    <a:lnTo>
                      <a:pt x="227" y="258"/>
                    </a:lnTo>
                    <a:lnTo>
                      <a:pt x="198" y="282"/>
                    </a:lnTo>
                    <a:lnTo>
                      <a:pt x="171" y="293"/>
                    </a:lnTo>
                    <a:lnTo>
                      <a:pt x="141" y="307"/>
                    </a:lnTo>
                    <a:lnTo>
                      <a:pt x="109" y="314"/>
                    </a:lnTo>
                    <a:lnTo>
                      <a:pt x="79" y="317"/>
                    </a:lnTo>
                    <a:lnTo>
                      <a:pt x="51" y="310"/>
                    </a:lnTo>
                    <a:lnTo>
                      <a:pt x="28" y="300"/>
                    </a:lnTo>
                    <a:lnTo>
                      <a:pt x="14" y="289"/>
                    </a:lnTo>
                    <a:lnTo>
                      <a:pt x="5" y="270"/>
                    </a:lnTo>
                    <a:lnTo>
                      <a:pt x="0" y="243"/>
                    </a:lnTo>
                    <a:lnTo>
                      <a:pt x="7" y="210"/>
                    </a:lnTo>
                    <a:lnTo>
                      <a:pt x="17" y="183"/>
                    </a:lnTo>
                    <a:lnTo>
                      <a:pt x="32" y="157"/>
                    </a:lnTo>
                    <a:lnTo>
                      <a:pt x="51" y="139"/>
                    </a:lnTo>
                    <a:lnTo>
                      <a:pt x="65" y="125"/>
                    </a:lnTo>
                    <a:lnTo>
                      <a:pt x="54" y="85"/>
                    </a:lnTo>
                    <a:lnTo>
                      <a:pt x="39" y="48"/>
                    </a:lnTo>
                    <a:lnTo>
                      <a:pt x="28" y="30"/>
                    </a:lnTo>
                    <a:lnTo>
                      <a:pt x="28" y="8"/>
                    </a:lnTo>
                    <a:lnTo>
                      <a:pt x="49" y="0"/>
                    </a:lnTo>
                    <a:lnTo>
                      <a:pt x="62" y="3"/>
                    </a:lnTo>
                    <a:lnTo>
                      <a:pt x="76" y="23"/>
                    </a:lnTo>
                    <a:lnTo>
                      <a:pt x="81" y="60"/>
                    </a:lnTo>
                    <a:lnTo>
                      <a:pt x="86" y="92"/>
                    </a:lnTo>
                    <a:lnTo>
                      <a:pt x="91" y="111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1" name="Freeform 25"/>
              <p:cNvSpPr>
                <a:spLocks/>
              </p:cNvSpPr>
              <p:nvPr/>
            </p:nvSpPr>
            <p:spPr bwMode="auto">
              <a:xfrm>
                <a:off x="1039" y="2886"/>
                <a:ext cx="261" cy="413"/>
              </a:xfrm>
              <a:custGeom>
                <a:avLst/>
                <a:gdLst>
                  <a:gd name="T0" fmla="*/ 80 w 261"/>
                  <a:gd name="T1" fmla="*/ 41 h 413"/>
                  <a:gd name="T2" fmla="*/ 102 w 261"/>
                  <a:gd name="T3" fmla="*/ 18 h 413"/>
                  <a:gd name="T4" fmla="*/ 132 w 261"/>
                  <a:gd name="T5" fmla="*/ 4 h 413"/>
                  <a:gd name="T6" fmla="*/ 166 w 261"/>
                  <a:gd name="T7" fmla="*/ 0 h 413"/>
                  <a:gd name="T8" fmla="*/ 195 w 261"/>
                  <a:gd name="T9" fmla="*/ 6 h 413"/>
                  <a:gd name="T10" fmla="*/ 223 w 261"/>
                  <a:gd name="T11" fmla="*/ 16 h 413"/>
                  <a:gd name="T12" fmla="*/ 249 w 261"/>
                  <a:gd name="T13" fmla="*/ 37 h 413"/>
                  <a:gd name="T14" fmla="*/ 257 w 261"/>
                  <a:gd name="T15" fmla="*/ 58 h 413"/>
                  <a:gd name="T16" fmla="*/ 261 w 261"/>
                  <a:gd name="T17" fmla="*/ 81 h 413"/>
                  <a:gd name="T18" fmla="*/ 257 w 261"/>
                  <a:gd name="T19" fmla="*/ 111 h 413"/>
                  <a:gd name="T20" fmla="*/ 249 w 261"/>
                  <a:gd name="T21" fmla="*/ 130 h 413"/>
                  <a:gd name="T22" fmla="*/ 229 w 261"/>
                  <a:gd name="T23" fmla="*/ 150 h 413"/>
                  <a:gd name="T24" fmla="*/ 202 w 261"/>
                  <a:gd name="T25" fmla="*/ 173 h 413"/>
                  <a:gd name="T26" fmla="*/ 182 w 261"/>
                  <a:gd name="T27" fmla="*/ 199 h 413"/>
                  <a:gd name="T28" fmla="*/ 169 w 261"/>
                  <a:gd name="T29" fmla="*/ 220 h 413"/>
                  <a:gd name="T30" fmla="*/ 161 w 261"/>
                  <a:gd name="T31" fmla="*/ 250 h 413"/>
                  <a:gd name="T32" fmla="*/ 161 w 261"/>
                  <a:gd name="T33" fmla="*/ 274 h 413"/>
                  <a:gd name="T34" fmla="*/ 177 w 261"/>
                  <a:gd name="T35" fmla="*/ 298 h 413"/>
                  <a:gd name="T36" fmla="*/ 191 w 261"/>
                  <a:gd name="T37" fmla="*/ 320 h 413"/>
                  <a:gd name="T38" fmla="*/ 198 w 261"/>
                  <a:gd name="T39" fmla="*/ 343 h 413"/>
                  <a:gd name="T40" fmla="*/ 197 w 261"/>
                  <a:gd name="T41" fmla="*/ 364 h 413"/>
                  <a:gd name="T42" fmla="*/ 192 w 261"/>
                  <a:gd name="T43" fmla="*/ 384 h 413"/>
                  <a:gd name="T44" fmla="*/ 177 w 261"/>
                  <a:gd name="T45" fmla="*/ 401 h 413"/>
                  <a:gd name="T46" fmla="*/ 154 w 261"/>
                  <a:gd name="T47" fmla="*/ 409 h 413"/>
                  <a:gd name="T48" fmla="*/ 132 w 261"/>
                  <a:gd name="T49" fmla="*/ 413 h 413"/>
                  <a:gd name="T50" fmla="*/ 103 w 261"/>
                  <a:gd name="T51" fmla="*/ 412 h 413"/>
                  <a:gd name="T52" fmla="*/ 73 w 261"/>
                  <a:gd name="T53" fmla="*/ 403 h 413"/>
                  <a:gd name="T54" fmla="*/ 54 w 261"/>
                  <a:gd name="T55" fmla="*/ 390 h 413"/>
                  <a:gd name="T56" fmla="*/ 34 w 261"/>
                  <a:gd name="T57" fmla="*/ 366 h 413"/>
                  <a:gd name="T58" fmla="*/ 21 w 261"/>
                  <a:gd name="T59" fmla="*/ 341 h 413"/>
                  <a:gd name="T60" fmla="*/ 7 w 261"/>
                  <a:gd name="T61" fmla="*/ 309 h 413"/>
                  <a:gd name="T62" fmla="*/ 1 w 261"/>
                  <a:gd name="T63" fmla="*/ 274 h 413"/>
                  <a:gd name="T64" fmla="*/ 0 w 261"/>
                  <a:gd name="T65" fmla="*/ 237 h 413"/>
                  <a:gd name="T66" fmla="*/ 5 w 261"/>
                  <a:gd name="T67" fmla="*/ 198 h 413"/>
                  <a:gd name="T68" fmla="*/ 16 w 261"/>
                  <a:gd name="T69" fmla="*/ 155 h 413"/>
                  <a:gd name="T70" fmla="*/ 28 w 261"/>
                  <a:gd name="T71" fmla="*/ 124 h 413"/>
                  <a:gd name="T72" fmla="*/ 47 w 261"/>
                  <a:gd name="T73" fmla="*/ 89 h 413"/>
                  <a:gd name="T74" fmla="*/ 60 w 261"/>
                  <a:gd name="T75" fmla="*/ 64 h 413"/>
                  <a:gd name="T76" fmla="*/ 80 w 261"/>
                  <a:gd name="T77" fmla="*/ 4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61" h="413">
                    <a:moveTo>
                      <a:pt x="80" y="41"/>
                    </a:moveTo>
                    <a:lnTo>
                      <a:pt x="102" y="18"/>
                    </a:lnTo>
                    <a:lnTo>
                      <a:pt x="132" y="4"/>
                    </a:lnTo>
                    <a:lnTo>
                      <a:pt x="166" y="0"/>
                    </a:lnTo>
                    <a:lnTo>
                      <a:pt x="195" y="6"/>
                    </a:lnTo>
                    <a:lnTo>
                      <a:pt x="223" y="16"/>
                    </a:lnTo>
                    <a:lnTo>
                      <a:pt x="249" y="37"/>
                    </a:lnTo>
                    <a:lnTo>
                      <a:pt x="257" y="58"/>
                    </a:lnTo>
                    <a:lnTo>
                      <a:pt x="261" y="81"/>
                    </a:lnTo>
                    <a:lnTo>
                      <a:pt x="257" y="111"/>
                    </a:lnTo>
                    <a:lnTo>
                      <a:pt x="249" y="130"/>
                    </a:lnTo>
                    <a:lnTo>
                      <a:pt x="229" y="150"/>
                    </a:lnTo>
                    <a:lnTo>
                      <a:pt x="202" y="173"/>
                    </a:lnTo>
                    <a:lnTo>
                      <a:pt x="182" y="199"/>
                    </a:lnTo>
                    <a:lnTo>
                      <a:pt x="169" y="220"/>
                    </a:lnTo>
                    <a:lnTo>
                      <a:pt x="161" y="250"/>
                    </a:lnTo>
                    <a:lnTo>
                      <a:pt x="161" y="274"/>
                    </a:lnTo>
                    <a:lnTo>
                      <a:pt x="177" y="298"/>
                    </a:lnTo>
                    <a:lnTo>
                      <a:pt x="191" y="320"/>
                    </a:lnTo>
                    <a:lnTo>
                      <a:pt x="198" y="343"/>
                    </a:lnTo>
                    <a:lnTo>
                      <a:pt x="197" y="364"/>
                    </a:lnTo>
                    <a:lnTo>
                      <a:pt x="192" y="384"/>
                    </a:lnTo>
                    <a:lnTo>
                      <a:pt x="177" y="401"/>
                    </a:lnTo>
                    <a:lnTo>
                      <a:pt x="154" y="409"/>
                    </a:lnTo>
                    <a:lnTo>
                      <a:pt x="132" y="413"/>
                    </a:lnTo>
                    <a:lnTo>
                      <a:pt x="103" y="412"/>
                    </a:lnTo>
                    <a:lnTo>
                      <a:pt x="73" y="403"/>
                    </a:lnTo>
                    <a:lnTo>
                      <a:pt x="54" y="390"/>
                    </a:lnTo>
                    <a:lnTo>
                      <a:pt x="34" y="366"/>
                    </a:lnTo>
                    <a:lnTo>
                      <a:pt x="21" y="341"/>
                    </a:lnTo>
                    <a:lnTo>
                      <a:pt x="7" y="309"/>
                    </a:lnTo>
                    <a:lnTo>
                      <a:pt x="1" y="274"/>
                    </a:lnTo>
                    <a:lnTo>
                      <a:pt x="0" y="237"/>
                    </a:lnTo>
                    <a:lnTo>
                      <a:pt x="5" y="198"/>
                    </a:lnTo>
                    <a:lnTo>
                      <a:pt x="16" y="155"/>
                    </a:lnTo>
                    <a:lnTo>
                      <a:pt x="28" y="124"/>
                    </a:lnTo>
                    <a:lnTo>
                      <a:pt x="47" y="89"/>
                    </a:lnTo>
                    <a:lnTo>
                      <a:pt x="60" y="64"/>
                    </a:lnTo>
                    <a:lnTo>
                      <a:pt x="80" y="41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2" name="Freeform 26"/>
              <p:cNvSpPr>
                <a:spLocks/>
              </p:cNvSpPr>
              <p:nvPr/>
            </p:nvSpPr>
            <p:spPr bwMode="auto">
              <a:xfrm>
                <a:off x="769" y="2826"/>
                <a:ext cx="421" cy="229"/>
              </a:xfrm>
              <a:custGeom>
                <a:avLst/>
                <a:gdLst>
                  <a:gd name="T0" fmla="*/ 325 w 421"/>
                  <a:gd name="T1" fmla="*/ 95 h 229"/>
                  <a:gd name="T2" fmla="*/ 367 w 421"/>
                  <a:gd name="T3" fmla="*/ 75 h 229"/>
                  <a:gd name="T4" fmla="*/ 392 w 421"/>
                  <a:gd name="T5" fmla="*/ 70 h 229"/>
                  <a:gd name="T6" fmla="*/ 396 w 421"/>
                  <a:gd name="T7" fmla="*/ 72 h 229"/>
                  <a:gd name="T8" fmla="*/ 416 w 421"/>
                  <a:gd name="T9" fmla="*/ 81 h 229"/>
                  <a:gd name="T10" fmla="*/ 421 w 421"/>
                  <a:gd name="T11" fmla="*/ 116 h 229"/>
                  <a:gd name="T12" fmla="*/ 399 w 421"/>
                  <a:gd name="T13" fmla="*/ 140 h 229"/>
                  <a:gd name="T14" fmla="*/ 394 w 421"/>
                  <a:gd name="T15" fmla="*/ 143 h 229"/>
                  <a:gd name="T16" fmla="*/ 362 w 421"/>
                  <a:gd name="T17" fmla="*/ 155 h 229"/>
                  <a:gd name="T18" fmla="*/ 330 w 421"/>
                  <a:gd name="T19" fmla="*/ 162 h 229"/>
                  <a:gd name="T20" fmla="*/ 270 w 421"/>
                  <a:gd name="T21" fmla="*/ 173 h 229"/>
                  <a:gd name="T22" fmla="*/ 228 w 421"/>
                  <a:gd name="T23" fmla="*/ 185 h 229"/>
                  <a:gd name="T24" fmla="*/ 191 w 421"/>
                  <a:gd name="T25" fmla="*/ 204 h 229"/>
                  <a:gd name="T26" fmla="*/ 165 w 421"/>
                  <a:gd name="T27" fmla="*/ 222 h 229"/>
                  <a:gd name="T28" fmla="*/ 151 w 421"/>
                  <a:gd name="T29" fmla="*/ 229 h 229"/>
                  <a:gd name="T30" fmla="*/ 134 w 421"/>
                  <a:gd name="T31" fmla="*/ 224 h 229"/>
                  <a:gd name="T32" fmla="*/ 123 w 421"/>
                  <a:gd name="T33" fmla="*/ 211 h 229"/>
                  <a:gd name="T34" fmla="*/ 100 w 421"/>
                  <a:gd name="T35" fmla="*/ 165 h 229"/>
                  <a:gd name="T36" fmla="*/ 82 w 421"/>
                  <a:gd name="T37" fmla="*/ 126 h 229"/>
                  <a:gd name="T38" fmla="*/ 71 w 421"/>
                  <a:gd name="T39" fmla="*/ 98 h 229"/>
                  <a:gd name="T40" fmla="*/ 53 w 421"/>
                  <a:gd name="T41" fmla="*/ 81 h 229"/>
                  <a:gd name="T42" fmla="*/ 48 w 421"/>
                  <a:gd name="T43" fmla="*/ 81 h 229"/>
                  <a:gd name="T44" fmla="*/ 23 w 421"/>
                  <a:gd name="T45" fmla="*/ 75 h 229"/>
                  <a:gd name="T46" fmla="*/ 18 w 421"/>
                  <a:gd name="T47" fmla="*/ 76 h 229"/>
                  <a:gd name="T48" fmla="*/ 5 w 421"/>
                  <a:gd name="T49" fmla="*/ 62 h 229"/>
                  <a:gd name="T50" fmla="*/ 0 w 421"/>
                  <a:gd name="T51" fmla="*/ 54 h 229"/>
                  <a:gd name="T52" fmla="*/ 2 w 421"/>
                  <a:gd name="T53" fmla="*/ 43 h 229"/>
                  <a:gd name="T54" fmla="*/ 15 w 421"/>
                  <a:gd name="T55" fmla="*/ 33 h 229"/>
                  <a:gd name="T56" fmla="*/ 34 w 421"/>
                  <a:gd name="T57" fmla="*/ 38 h 229"/>
                  <a:gd name="T58" fmla="*/ 54 w 421"/>
                  <a:gd name="T59" fmla="*/ 49 h 229"/>
                  <a:gd name="T60" fmla="*/ 68 w 421"/>
                  <a:gd name="T61" fmla="*/ 56 h 229"/>
                  <a:gd name="T62" fmla="*/ 76 w 421"/>
                  <a:gd name="T63" fmla="*/ 56 h 229"/>
                  <a:gd name="T64" fmla="*/ 82 w 421"/>
                  <a:gd name="T65" fmla="*/ 50 h 229"/>
                  <a:gd name="T66" fmla="*/ 80 w 421"/>
                  <a:gd name="T67" fmla="*/ 31 h 229"/>
                  <a:gd name="T68" fmla="*/ 73 w 421"/>
                  <a:gd name="T69" fmla="*/ 14 h 229"/>
                  <a:gd name="T70" fmla="*/ 82 w 421"/>
                  <a:gd name="T71" fmla="*/ 0 h 229"/>
                  <a:gd name="T72" fmla="*/ 96 w 421"/>
                  <a:gd name="T73" fmla="*/ 2 h 229"/>
                  <a:gd name="T74" fmla="*/ 108 w 421"/>
                  <a:gd name="T75" fmla="*/ 20 h 229"/>
                  <a:gd name="T76" fmla="*/ 108 w 421"/>
                  <a:gd name="T77" fmla="*/ 45 h 229"/>
                  <a:gd name="T78" fmla="*/ 100 w 421"/>
                  <a:gd name="T79" fmla="*/ 67 h 229"/>
                  <a:gd name="T80" fmla="*/ 97 w 421"/>
                  <a:gd name="T81" fmla="*/ 74 h 229"/>
                  <a:gd name="T82" fmla="*/ 100 w 421"/>
                  <a:gd name="T83" fmla="*/ 97 h 229"/>
                  <a:gd name="T84" fmla="*/ 117 w 421"/>
                  <a:gd name="T85" fmla="*/ 143 h 229"/>
                  <a:gd name="T86" fmla="*/ 139 w 421"/>
                  <a:gd name="T87" fmla="*/ 171 h 229"/>
                  <a:gd name="T88" fmla="*/ 162 w 421"/>
                  <a:gd name="T89" fmla="*/ 179 h 229"/>
                  <a:gd name="T90" fmla="*/ 191 w 421"/>
                  <a:gd name="T91" fmla="*/ 155 h 229"/>
                  <a:gd name="T92" fmla="*/ 236 w 421"/>
                  <a:gd name="T93" fmla="*/ 131 h 229"/>
                  <a:gd name="T94" fmla="*/ 265 w 421"/>
                  <a:gd name="T95" fmla="*/ 118 h 229"/>
                  <a:gd name="T96" fmla="*/ 299 w 421"/>
                  <a:gd name="T97" fmla="*/ 106 h 229"/>
                  <a:gd name="T98" fmla="*/ 325 w 421"/>
                  <a:gd name="T99" fmla="*/ 9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" h="229">
                    <a:moveTo>
                      <a:pt x="325" y="95"/>
                    </a:moveTo>
                    <a:lnTo>
                      <a:pt x="367" y="75"/>
                    </a:lnTo>
                    <a:lnTo>
                      <a:pt x="392" y="70"/>
                    </a:lnTo>
                    <a:lnTo>
                      <a:pt x="396" y="72"/>
                    </a:lnTo>
                    <a:lnTo>
                      <a:pt x="416" y="81"/>
                    </a:lnTo>
                    <a:lnTo>
                      <a:pt x="421" y="116"/>
                    </a:lnTo>
                    <a:lnTo>
                      <a:pt x="399" y="140"/>
                    </a:lnTo>
                    <a:lnTo>
                      <a:pt x="394" y="143"/>
                    </a:lnTo>
                    <a:lnTo>
                      <a:pt x="362" y="155"/>
                    </a:lnTo>
                    <a:lnTo>
                      <a:pt x="330" y="162"/>
                    </a:lnTo>
                    <a:lnTo>
                      <a:pt x="270" y="173"/>
                    </a:lnTo>
                    <a:lnTo>
                      <a:pt x="228" y="185"/>
                    </a:lnTo>
                    <a:lnTo>
                      <a:pt x="191" y="204"/>
                    </a:lnTo>
                    <a:lnTo>
                      <a:pt x="165" y="222"/>
                    </a:lnTo>
                    <a:lnTo>
                      <a:pt x="151" y="229"/>
                    </a:lnTo>
                    <a:lnTo>
                      <a:pt x="134" y="224"/>
                    </a:lnTo>
                    <a:lnTo>
                      <a:pt x="123" y="211"/>
                    </a:lnTo>
                    <a:lnTo>
                      <a:pt x="100" y="165"/>
                    </a:lnTo>
                    <a:lnTo>
                      <a:pt x="82" y="126"/>
                    </a:lnTo>
                    <a:lnTo>
                      <a:pt x="71" y="98"/>
                    </a:lnTo>
                    <a:lnTo>
                      <a:pt x="53" y="81"/>
                    </a:lnTo>
                    <a:lnTo>
                      <a:pt x="48" y="81"/>
                    </a:lnTo>
                    <a:lnTo>
                      <a:pt x="23" y="75"/>
                    </a:lnTo>
                    <a:lnTo>
                      <a:pt x="18" y="76"/>
                    </a:lnTo>
                    <a:lnTo>
                      <a:pt x="5" y="62"/>
                    </a:lnTo>
                    <a:lnTo>
                      <a:pt x="0" y="54"/>
                    </a:lnTo>
                    <a:lnTo>
                      <a:pt x="2" y="43"/>
                    </a:lnTo>
                    <a:lnTo>
                      <a:pt x="15" y="33"/>
                    </a:lnTo>
                    <a:lnTo>
                      <a:pt x="34" y="38"/>
                    </a:lnTo>
                    <a:lnTo>
                      <a:pt x="54" y="49"/>
                    </a:lnTo>
                    <a:lnTo>
                      <a:pt x="68" y="56"/>
                    </a:lnTo>
                    <a:lnTo>
                      <a:pt x="76" y="56"/>
                    </a:lnTo>
                    <a:lnTo>
                      <a:pt x="82" y="50"/>
                    </a:lnTo>
                    <a:lnTo>
                      <a:pt x="80" y="31"/>
                    </a:lnTo>
                    <a:lnTo>
                      <a:pt x="73" y="14"/>
                    </a:lnTo>
                    <a:lnTo>
                      <a:pt x="82" y="0"/>
                    </a:lnTo>
                    <a:lnTo>
                      <a:pt x="96" y="2"/>
                    </a:lnTo>
                    <a:lnTo>
                      <a:pt x="108" y="20"/>
                    </a:lnTo>
                    <a:lnTo>
                      <a:pt x="108" y="45"/>
                    </a:lnTo>
                    <a:lnTo>
                      <a:pt x="100" y="67"/>
                    </a:lnTo>
                    <a:lnTo>
                      <a:pt x="97" y="74"/>
                    </a:lnTo>
                    <a:lnTo>
                      <a:pt x="100" y="97"/>
                    </a:lnTo>
                    <a:lnTo>
                      <a:pt x="117" y="143"/>
                    </a:lnTo>
                    <a:lnTo>
                      <a:pt x="139" y="171"/>
                    </a:lnTo>
                    <a:lnTo>
                      <a:pt x="162" y="179"/>
                    </a:lnTo>
                    <a:lnTo>
                      <a:pt x="191" y="155"/>
                    </a:lnTo>
                    <a:lnTo>
                      <a:pt x="236" y="131"/>
                    </a:lnTo>
                    <a:lnTo>
                      <a:pt x="265" y="118"/>
                    </a:lnTo>
                    <a:lnTo>
                      <a:pt x="299" y="106"/>
                    </a:lnTo>
                    <a:lnTo>
                      <a:pt x="325" y="95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3" name="Freeform 27"/>
              <p:cNvSpPr>
                <a:spLocks/>
              </p:cNvSpPr>
              <p:nvPr/>
            </p:nvSpPr>
            <p:spPr bwMode="auto">
              <a:xfrm>
                <a:off x="1236" y="2850"/>
                <a:ext cx="512" cy="254"/>
              </a:xfrm>
              <a:custGeom>
                <a:avLst/>
                <a:gdLst>
                  <a:gd name="T0" fmla="*/ 44 w 512"/>
                  <a:gd name="T1" fmla="*/ 85 h 254"/>
                  <a:gd name="T2" fmla="*/ 95 w 512"/>
                  <a:gd name="T3" fmla="*/ 131 h 254"/>
                  <a:gd name="T4" fmla="*/ 159 w 512"/>
                  <a:gd name="T5" fmla="*/ 188 h 254"/>
                  <a:gd name="T6" fmla="*/ 210 w 512"/>
                  <a:gd name="T7" fmla="*/ 209 h 254"/>
                  <a:gd name="T8" fmla="*/ 259 w 512"/>
                  <a:gd name="T9" fmla="*/ 196 h 254"/>
                  <a:gd name="T10" fmla="*/ 342 w 512"/>
                  <a:gd name="T11" fmla="*/ 129 h 254"/>
                  <a:gd name="T12" fmla="*/ 388 w 512"/>
                  <a:gd name="T13" fmla="*/ 105 h 254"/>
                  <a:gd name="T14" fmla="*/ 404 w 512"/>
                  <a:gd name="T15" fmla="*/ 65 h 254"/>
                  <a:gd name="T16" fmla="*/ 397 w 512"/>
                  <a:gd name="T17" fmla="*/ 15 h 254"/>
                  <a:gd name="T18" fmla="*/ 413 w 512"/>
                  <a:gd name="T19" fmla="*/ 0 h 254"/>
                  <a:gd name="T20" fmla="*/ 429 w 512"/>
                  <a:gd name="T21" fmla="*/ 15 h 254"/>
                  <a:gd name="T22" fmla="*/ 424 w 512"/>
                  <a:gd name="T23" fmla="*/ 65 h 254"/>
                  <a:gd name="T24" fmla="*/ 443 w 512"/>
                  <a:gd name="T25" fmla="*/ 77 h 254"/>
                  <a:gd name="T26" fmla="*/ 487 w 512"/>
                  <a:gd name="T27" fmla="*/ 57 h 254"/>
                  <a:gd name="T28" fmla="*/ 510 w 512"/>
                  <a:gd name="T29" fmla="*/ 68 h 254"/>
                  <a:gd name="T30" fmla="*/ 495 w 512"/>
                  <a:gd name="T31" fmla="*/ 88 h 254"/>
                  <a:gd name="T32" fmla="*/ 471 w 512"/>
                  <a:gd name="T33" fmla="*/ 94 h 254"/>
                  <a:gd name="T34" fmla="*/ 447 w 512"/>
                  <a:gd name="T35" fmla="*/ 99 h 254"/>
                  <a:gd name="T36" fmla="*/ 462 w 512"/>
                  <a:gd name="T37" fmla="*/ 108 h 254"/>
                  <a:gd name="T38" fmla="*/ 505 w 512"/>
                  <a:gd name="T39" fmla="*/ 110 h 254"/>
                  <a:gd name="T40" fmla="*/ 510 w 512"/>
                  <a:gd name="T41" fmla="*/ 135 h 254"/>
                  <a:gd name="T42" fmla="*/ 493 w 512"/>
                  <a:gd name="T43" fmla="*/ 141 h 254"/>
                  <a:gd name="T44" fmla="*/ 454 w 512"/>
                  <a:gd name="T45" fmla="*/ 129 h 254"/>
                  <a:gd name="T46" fmla="*/ 406 w 512"/>
                  <a:gd name="T47" fmla="*/ 125 h 254"/>
                  <a:gd name="T48" fmla="*/ 339 w 512"/>
                  <a:gd name="T49" fmla="*/ 168 h 254"/>
                  <a:gd name="T50" fmla="*/ 283 w 512"/>
                  <a:gd name="T51" fmla="*/ 219 h 254"/>
                  <a:gd name="T52" fmla="*/ 233 w 512"/>
                  <a:gd name="T53" fmla="*/ 252 h 254"/>
                  <a:gd name="T54" fmla="*/ 185 w 512"/>
                  <a:gd name="T55" fmla="*/ 252 h 254"/>
                  <a:gd name="T56" fmla="*/ 123 w 512"/>
                  <a:gd name="T57" fmla="*/ 216 h 254"/>
                  <a:gd name="T58" fmla="*/ 47 w 512"/>
                  <a:gd name="T59" fmla="*/ 168 h 254"/>
                  <a:gd name="T60" fmla="*/ 3 w 512"/>
                  <a:gd name="T61" fmla="*/ 126 h 254"/>
                  <a:gd name="T62" fmla="*/ 6 w 512"/>
                  <a:gd name="T63" fmla="*/ 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254">
                    <a:moveTo>
                      <a:pt x="19" y="79"/>
                    </a:moveTo>
                    <a:lnTo>
                      <a:pt x="44" y="85"/>
                    </a:lnTo>
                    <a:lnTo>
                      <a:pt x="68" y="104"/>
                    </a:lnTo>
                    <a:lnTo>
                      <a:pt x="95" y="131"/>
                    </a:lnTo>
                    <a:lnTo>
                      <a:pt x="129" y="166"/>
                    </a:lnTo>
                    <a:lnTo>
                      <a:pt x="159" y="188"/>
                    </a:lnTo>
                    <a:lnTo>
                      <a:pt x="190" y="205"/>
                    </a:lnTo>
                    <a:lnTo>
                      <a:pt x="210" y="209"/>
                    </a:lnTo>
                    <a:lnTo>
                      <a:pt x="226" y="209"/>
                    </a:lnTo>
                    <a:lnTo>
                      <a:pt x="259" y="196"/>
                    </a:lnTo>
                    <a:lnTo>
                      <a:pt x="300" y="162"/>
                    </a:lnTo>
                    <a:lnTo>
                      <a:pt x="342" y="129"/>
                    </a:lnTo>
                    <a:lnTo>
                      <a:pt x="378" y="111"/>
                    </a:lnTo>
                    <a:lnTo>
                      <a:pt x="388" y="105"/>
                    </a:lnTo>
                    <a:lnTo>
                      <a:pt x="398" y="93"/>
                    </a:lnTo>
                    <a:lnTo>
                      <a:pt x="404" y="65"/>
                    </a:lnTo>
                    <a:lnTo>
                      <a:pt x="398" y="37"/>
                    </a:lnTo>
                    <a:lnTo>
                      <a:pt x="397" y="15"/>
                    </a:lnTo>
                    <a:lnTo>
                      <a:pt x="401" y="7"/>
                    </a:lnTo>
                    <a:lnTo>
                      <a:pt x="413" y="0"/>
                    </a:lnTo>
                    <a:lnTo>
                      <a:pt x="424" y="3"/>
                    </a:lnTo>
                    <a:lnTo>
                      <a:pt x="429" y="15"/>
                    </a:lnTo>
                    <a:lnTo>
                      <a:pt x="425" y="39"/>
                    </a:lnTo>
                    <a:lnTo>
                      <a:pt x="424" y="65"/>
                    </a:lnTo>
                    <a:lnTo>
                      <a:pt x="428" y="73"/>
                    </a:lnTo>
                    <a:lnTo>
                      <a:pt x="443" y="77"/>
                    </a:lnTo>
                    <a:lnTo>
                      <a:pt x="465" y="71"/>
                    </a:lnTo>
                    <a:lnTo>
                      <a:pt x="487" y="57"/>
                    </a:lnTo>
                    <a:lnTo>
                      <a:pt x="503" y="56"/>
                    </a:lnTo>
                    <a:lnTo>
                      <a:pt x="510" y="68"/>
                    </a:lnTo>
                    <a:lnTo>
                      <a:pt x="504" y="81"/>
                    </a:lnTo>
                    <a:lnTo>
                      <a:pt x="495" y="88"/>
                    </a:lnTo>
                    <a:lnTo>
                      <a:pt x="490" y="88"/>
                    </a:lnTo>
                    <a:lnTo>
                      <a:pt x="471" y="94"/>
                    </a:lnTo>
                    <a:lnTo>
                      <a:pt x="466" y="94"/>
                    </a:lnTo>
                    <a:lnTo>
                      <a:pt x="447" y="99"/>
                    </a:lnTo>
                    <a:lnTo>
                      <a:pt x="447" y="107"/>
                    </a:lnTo>
                    <a:lnTo>
                      <a:pt x="462" y="108"/>
                    </a:lnTo>
                    <a:lnTo>
                      <a:pt x="490" y="107"/>
                    </a:lnTo>
                    <a:lnTo>
                      <a:pt x="505" y="110"/>
                    </a:lnTo>
                    <a:lnTo>
                      <a:pt x="512" y="119"/>
                    </a:lnTo>
                    <a:lnTo>
                      <a:pt x="510" y="135"/>
                    </a:lnTo>
                    <a:lnTo>
                      <a:pt x="505" y="137"/>
                    </a:lnTo>
                    <a:lnTo>
                      <a:pt x="493" y="141"/>
                    </a:lnTo>
                    <a:lnTo>
                      <a:pt x="475" y="137"/>
                    </a:lnTo>
                    <a:lnTo>
                      <a:pt x="454" y="129"/>
                    </a:lnTo>
                    <a:lnTo>
                      <a:pt x="424" y="124"/>
                    </a:lnTo>
                    <a:lnTo>
                      <a:pt x="406" y="125"/>
                    </a:lnTo>
                    <a:lnTo>
                      <a:pt x="375" y="141"/>
                    </a:lnTo>
                    <a:lnTo>
                      <a:pt x="339" y="168"/>
                    </a:lnTo>
                    <a:lnTo>
                      <a:pt x="312" y="194"/>
                    </a:lnTo>
                    <a:lnTo>
                      <a:pt x="283" y="219"/>
                    </a:lnTo>
                    <a:lnTo>
                      <a:pt x="252" y="242"/>
                    </a:lnTo>
                    <a:lnTo>
                      <a:pt x="233" y="252"/>
                    </a:lnTo>
                    <a:lnTo>
                      <a:pt x="207" y="254"/>
                    </a:lnTo>
                    <a:lnTo>
                      <a:pt x="185" y="252"/>
                    </a:lnTo>
                    <a:lnTo>
                      <a:pt x="157" y="240"/>
                    </a:lnTo>
                    <a:lnTo>
                      <a:pt x="123" y="216"/>
                    </a:lnTo>
                    <a:lnTo>
                      <a:pt x="86" y="193"/>
                    </a:lnTo>
                    <a:lnTo>
                      <a:pt x="47" y="168"/>
                    </a:lnTo>
                    <a:lnTo>
                      <a:pt x="15" y="148"/>
                    </a:lnTo>
                    <a:lnTo>
                      <a:pt x="3" y="126"/>
                    </a:lnTo>
                    <a:lnTo>
                      <a:pt x="0" y="100"/>
                    </a:lnTo>
                    <a:lnTo>
                      <a:pt x="6" y="88"/>
                    </a:lnTo>
                    <a:lnTo>
                      <a:pt x="19" y="79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4" name="Freeform 28"/>
              <p:cNvSpPr>
                <a:spLocks/>
              </p:cNvSpPr>
              <p:nvPr/>
            </p:nvSpPr>
            <p:spPr bwMode="auto">
              <a:xfrm>
                <a:off x="1167" y="3204"/>
                <a:ext cx="572" cy="317"/>
              </a:xfrm>
              <a:custGeom>
                <a:avLst/>
                <a:gdLst>
                  <a:gd name="T0" fmla="*/ 11 w 572"/>
                  <a:gd name="T1" fmla="*/ 0 h 317"/>
                  <a:gd name="T2" fmla="*/ 82 w 572"/>
                  <a:gd name="T3" fmla="*/ 3 h 317"/>
                  <a:gd name="T4" fmla="*/ 161 w 572"/>
                  <a:gd name="T5" fmla="*/ 8 h 317"/>
                  <a:gd name="T6" fmla="*/ 223 w 572"/>
                  <a:gd name="T7" fmla="*/ 18 h 317"/>
                  <a:gd name="T8" fmla="*/ 253 w 572"/>
                  <a:gd name="T9" fmla="*/ 35 h 317"/>
                  <a:gd name="T10" fmla="*/ 273 w 572"/>
                  <a:gd name="T11" fmla="*/ 60 h 317"/>
                  <a:gd name="T12" fmla="*/ 283 w 572"/>
                  <a:gd name="T13" fmla="*/ 88 h 317"/>
                  <a:gd name="T14" fmla="*/ 306 w 572"/>
                  <a:gd name="T15" fmla="*/ 141 h 317"/>
                  <a:gd name="T16" fmla="*/ 325 w 572"/>
                  <a:gd name="T17" fmla="*/ 189 h 317"/>
                  <a:gd name="T18" fmla="*/ 340 w 572"/>
                  <a:gd name="T19" fmla="*/ 226 h 317"/>
                  <a:gd name="T20" fmla="*/ 362 w 572"/>
                  <a:gd name="T21" fmla="*/ 243 h 317"/>
                  <a:gd name="T22" fmla="*/ 369 w 572"/>
                  <a:gd name="T23" fmla="*/ 245 h 317"/>
                  <a:gd name="T24" fmla="*/ 384 w 572"/>
                  <a:gd name="T25" fmla="*/ 250 h 317"/>
                  <a:gd name="T26" fmla="*/ 405 w 572"/>
                  <a:gd name="T27" fmla="*/ 240 h 317"/>
                  <a:gd name="T28" fmla="*/ 429 w 572"/>
                  <a:gd name="T29" fmla="*/ 224 h 317"/>
                  <a:gd name="T30" fmla="*/ 454 w 572"/>
                  <a:gd name="T31" fmla="*/ 213 h 317"/>
                  <a:gd name="T32" fmla="*/ 491 w 572"/>
                  <a:gd name="T33" fmla="*/ 208 h 317"/>
                  <a:gd name="T34" fmla="*/ 523 w 572"/>
                  <a:gd name="T35" fmla="*/ 208 h 317"/>
                  <a:gd name="T36" fmla="*/ 553 w 572"/>
                  <a:gd name="T37" fmla="*/ 213 h 317"/>
                  <a:gd name="T38" fmla="*/ 565 w 572"/>
                  <a:gd name="T39" fmla="*/ 226 h 317"/>
                  <a:gd name="T40" fmla="*/ 569 w 572"/>
                  <a:gd name="T41" fmla="*/ 248 h 317"/>
                  <a:gd name="T42" fmla="*/ 572 w 572"/>
                  <a:gd name="T43" fmla="*/ 268 h 317"/>
                  <a:gd name="T44" fmla="*/ 565 w 572"/>
                  <a:gd name="T45" fmla="*/ 282 h 317"/>
                  <a:gd name="T46" fmla="*/ 541 w 572"/>
                  <a:gd name="T47" fmla="*/ 285 h 317"/>
                  <a:gd name="T48" fmla="*/ 518 w 572"/>
                  <a:gd name="T49" fmla="*/ 273 h 317"/>
                  <a:gd name="T50" fmla="*/ 495 w 572"/>
                  <a:gd name="T51" fmla="*/ 258 h 317"/>
                  <a:gd name="T52" fmla="*/ 466 w 572"/>
                  <a:gd name="T53" fmla="*/ 255 h 317"/>
                  <a:gd name="T54" fmla="*/ 433 w 572"/>
                  <a:gd name="T55" fmla="*/ 261 h 317"/>
                  <a:gd name="T56" fmla="*/ 419 w 572"/>
                  <a:gd name="T57" fmla="*/ 275 h 317"/>
                  <a:gd name="T58" fmla="*/ 412 w 572"/>
                  <a:gd name="T59" fmla="*/ 292 h 317"/>
                  <a:gd name="T60" fmla="*/ 405 w 572"/>
                  <a:gd name="T61" fmla="*/ 310 h 317"/>
                  <a:gd name="T62" fmla="*/ 387 w 572"/>
                  <a:gd name="T63" fmla="*/ 317 h 317"/>
                  <a:gd name="T64" fmla="*/ 380 w 572"/>
                  <a:gd name="T65" fmla="*/ 317 h 317"/>
                  <a:gd name="T66" fmla="*/ 359 w 572"/>
                  <a:gd name="T67" fmla="*/ 310 h 317"/>
                  <a:gd name="T68" fmla="*/ 343 w 572"/>
                  <a:gd name="T69" fmla="*/ 293 h 317"/>
                  <a:gd name="T70" fmla="*/ 325 w 572"/>
                  <a:gd name="T71" fmla="*/ 268 h 317"/>
                  <a:gd name="T72" fmla="*/ 308 w 572"/>
                  <a:gd name="T73" fmla="*/ 243 h 317"/>
                  <a:gd name="T74" fmla="*/ 292 w 572"/>
                  <a:gd name="T75" fmla="*/ 220 h 317"/>
                  <a:gd name="T76" fmla="*/ 278 w 572"/>
                  <a:gd name="T77" fmla="*/ 194 h 317"/>
                  <a:gd name="T78" fmla="*/ 267 w 572"/>
                  <a:gd name="T79" fmla="*/ 166 h 317"/>
                  <a:gd name="T80" fmla="*/ 253 w 572"/>
                  <a:gd name="T81" fmla="*/ 139 h 317"/>
                  <a:gd name="T82" fmla="*/ 239 w 572"/>
                  <a:gd name="T83" fmla="*/ 109 h 317"/>
                  <a:gd name="T84" fmla="*/ 233 w 572"/>
                  <a:gd name="T85" fmla="*/ 88 h 317"/>
                  <a:gd name="T86" fmla="*/ 218 w 572"/>
                  <a:gd name="T87" fmla="*/ 83 h 317"/>
                  <a:gd name="T88" fmla="*/ 177 w 572"/>
                  <a:gd name="T89" fmla="*/ 82 h 317"/>
                  <a:gd name="T90" fmla="*/ 107 w 572"/>
                  <a:gd name="T91" fmla="*/ 77 h 317"/>
                  <a:gd name="T92" fmla="*/ 64 w 572"/>
                  <a:gd name="T93" fmla="*/ 77 h 317"/>
                  <a:gd name="T94" fmla="*/ 32 w 572"/>
                  <a:gd name="T95" fmla="*/ 77 h 317"/>
                  <a:gd name="T96" fmla="*/ 8 w 572"/>
                  <a:gd name="T97" fmla="*/ 67 h 317"/>
                  <a:gd name="T98" fmla="*/ 0 w 572"/>
                  <a:gd name="T99" fmla="*/ 45 h 317"/>
                  <a:gd name="T100" fmla="*/ 0 w 572"/>
                  <a:gd name="T101" fmla="*/ 18 h 317"/>
                  <a:gd name="T102" fmla="*/ 1 w 572"/>
                  <a:gd name="T103" fmla="*/ 5 h 317"/>
                  <a:gd name="T104" fmla="*/ 11 w 572"/>
                  <a:gd name="T10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2" h="317">
                    <a:moveTo>
                      <a:pt x="11" y="0"/>
                    </a:moveTo>
                    <a:lnTo>
                      <a:pt x="82" y="3"/>
                    </a:lnTo>
                    <a:lnTo>
                      <a:pt x="161" y="8"/>
                    </a:lnTo>
                    <a:lnTo>
                      <a:pt x="223" y="18"/>
                    </a:lnTo>
                    <a:lnTo>
                      <a:pt x="253" y="35"/>
                    </a:lnTo>
                    <a:lnTo>
                      <a:pt x="273" y="60"/>
                    </a:lnTo>
                    <a:lnTo>
                      <a:pt x="283" y="88"/>
                    </a:lnTo>
                    <a:lnTo>
                      <a:pt x="306" y="141"/>
                    </a:lnTo>
                    <a:lnTo>
                      <a:pt x="325" y="189"/>
                    </a:lnTo>
                    <a:lnTo>
                      <a:pt x="340" y="226"/>
                    </a:lnTo>
                    <a:lnTo>
                      <a:pt x="362" y="243"/>
                    </a:lnTo>
                    <a:lnTo>
                      <a:pt x="369" y="245"/>
                    </a:lnTo>
                    <a:lnTo>
                      <a:pt x="384" y="250"/>
                    </a:lnTo>
                    <a:lnTo>
                      <a:pt x="405" y="240"/>
                    </a:lnTo>
                    <a:lnTo>
                      <a:pt x="429" y="224"/>
                    </a:lnTo>
                    <a:lnTo>
                      <a:pt x="454" y="213"/>
                    </a:lnTo>
                    <a:lnTo>
                      <a:pt x="491" y="208"/>
                    </a:lnTo>
                    <a:lnTo>
                      <a:pt x="523" y="208"/>
                    </a:lnTo>
                    <a:lnTo>
                      <a:pt x="553" y="213"/>
                    </a:lnTo>
                    <a:lnTo>
                      <a:pt x="565" y="226"/>
                    </a:lnTo>
                    <a:lnTo>
                      <a:pt x="569" y="248"/>
                    </a:lnTo>
                    <a:lnTo>
                      <a:pt x="572" y="268"/>
                    </a:lnTo>
                    <a:lnTo>
                      <a:pt x="565" y="282"/>
                    </a:lnTo>
                    <a:lnTo>
                      <a:pt x="541" y="285"/>
                    </a:lnTo>
                    <a:lnTo>
                      <a:pt x="518" y="273"/>
                    </a:lnTo>
                    <a:lnTo>
                      <a:pt x="495" y="258"/>
                    </a:lnTo>
                    <a:lnTo>
                      <a:pt x="466" y="255"/>
                    </a:lnTo>
                    <a:lnTo>
                      <a:pt x="433" y="261"/>
                    </a:lnTo>
                    <a:lnTo>
                      <a:pt x="419" y="275"/>
                    </a:lnTo>
                    <a:lnTo>
                      <a:pt x="412" y="292"/>
                    </a:lnTo>
                    <a:lnTo>
                      <a:pt x="405" y="310"/>
                    </a:lnTo>
                    <a:lnTo>
                      <a:pt x="387" y="317"/>
                    </a:lnTo>
                    <a:lnTo>
                      <a:pt x="380" y="317"/>
                    </a:lnTo>
                    <a:lnTo>
                      <a:pt x="359" y="310"/>
                    </a:lnTo>
                    <a:lnTo>
                      <a:pt x="343" y="293"/>
                    </a:lnTo>
                    <a:lnTo>
                      <a:pt x="325" y="268"/>
                    </a:lnTo>
                    <a:lnTo>
                      <a:pt x="308" y="243"/>
                    </a:lnTo>
                    <a:lnTo>
                      <a:pt x="292" y="220"/>
                    </a:lnTo>
                    <a:lnTo>
                      <a:pt x="278" y="194"/>
                    </a:lnTo>
                    <a:lnTo>
                      <a:pt x="267" y="166"/>
                    </a:lnTo>
                    <a:lnTo>
                      <a:pt x="253" y="139"/>
                    </a:lnTo>
                    <a:lnTo>
                      <a:pt x="239" y="109"/>
                    </a:lnTo>
                    <a:lnTo>
                      <a:pt x="233" y="88"/>
                    </a:lnTo>
                    <a:lnTo>
                      <a:pt x="218" y="83"/>
                    </a:lnTo>
                    <a:lnTo>
                      <a:pt x="177" y="82"/>
                    </a:lnTo>
                    <a:lnTo>
                      <a:pt x="107" y="77"/>
                    </a:lnTo>
                    <a:lnTo>
                      <a:pt x="64" y="77"/>
                    </a:lnTo>
                    <a:lnTo>
                      <a:pt x="32" y="77"/>
                    </a:lnTo>
                    <a:lnTo>
                      <a:pt x="8" y="67"/>
                    </a:lnTo>
                    <a:lnTo>
                      <a:pt x="0" y="45"/>
                    </a:lnTo>
                    <a:lnTo>
                      <a:pt x="0" y="18"/>
                    </a:lnTo>
                    <a:lnTo>
                      <a:pt x="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5" name="Freeform 29"/>
              <p:cNvSpPr>
                <a:spLocks/>
              </p:cNvSpPr>
              <p:nvPr/>
            </p:nvSpPr>
            <p:spPr bwMode="auto">
              <a:xfrm>
                <a:off x="1107" y="3239"/>
                <a:ext cx="390" cy="504"/>
              </a:xfrm>
              <a:custGeom>
                <a:avLst/>
                <a:gdLst>
                  <a:gd name="T0" fmla="*/ 10 w 390"/>
                  <a:gd name="T1" fmla="*/ 90 h 504"/>
                  <a:gd name="T2" fmla="*/ 0 w 390"/>
                  <a:gd name="T3" fmla="*/ 35 h 504"/>
                  <a:gd name="T4" fmla="*/ 12 w 390"/>
                  <a:gd name="T5" fmla="*/ 7 h 504"/>
                  <a:gd name="T6" fmla="*/ 47 w 390"/>
                  <a:gd name="T7" fmla="*/ 0 h 504"/>
                  <a:gd name="T8" fmla="*/ 65 w 390"/>
                  <a:gd name="T9" fmla="*/ 18 h 504"/>
                  <a:gd name="T10" fmla="*/ 77 w 390"/>
                  <a:gd name="T11" fmla="*/ 42 h 504"/>
                  <a:gd name="T12" fmla="*/ 77 w 390"/>
                  <a:gd name="T13" fmla="*/ 97 h 504"/>
                  <a:gd name="T14" fmla="*/ 84 w 390"/>
                  <a:gd name="T15" fmla="*/ 166 h 504"/>
                  <a:gd name="T16" fmla="*/ 91 w 390"/>
                  <a:gd name="T17" fmla="*/ 222 h 504"/>
                  <a:gd name="T18" fmla="*/ 97 w 390"/>
                  <a:gd name="T19" fmla="*/ 261 h 504"/>
                  <a:gd name="T20" fmla="*/ 107 w 390"/>
                  <a:gd name="T21" fmla="*/ 275 h 504"/>
                  <a:gd name="T22" fmla="*/ 124 w 390"/>
                  <a:gd name="T23" fmla="*/ 277 h 504"/>
                  <a:gd name="T24" fmla="*/ 171 w 390"/>
                  <a:gd name="T25" fmla="*/ 266 h 504"/>
                  <a:gd name="T26" fmla="*/ 213 w 390"/>
                  <a:gd name="T27" fmla="*/ 264 h 504"/>
                  <a:gd name="T28" fmla="*/ 261 w 390"/>
                  <a:gd name="T29" fmla="*/ 275 h 504"/>
                  <a:gd name="T30" fmla="*/ 310 w 390"/>
                  <a:gd name="T31" fmla="*/ 284 h 504"/>
                  <a:gd name="T32" fmla="*/ 347 w 390"/>
                  <a:gd name="T33" fmla="*/ 294 h 504"/>
                  <a:gd name="T34" fmla="*/ 374 w 390"/>
                  <a:gd name="T35" fmla="*/ 298 h 504"/>
                  <a:gd name="T36" fmla="*/ 387 w 390"/>
                  <a:gd name="T37" fmla="*/ 312 h 504"/>
                  <a:gd name="T38" fmla="*/ 390 w 390"/>
                  <a:gd name="T39" fmla="*/ 335 h 504"/>
                  <a:gd name="T40" fmla="*/ 384 w 390"/>
                  <a:gd name="T41" fmla="*/ 353 h 504"/>
                  <a:gd name="T42" fmla="*/ 364 w 390"/>
                  <a:gd name="T43" fmla="*/ 372 h 504"/>
                  <a:gd name="T44" fmla="*/ 351 w 390"/>
                  <a:gd name="T45" fmla="*/ 405 h 504"/>
                  <a:gd name="T46" fmla="*/ 342 w 390"/>
                  <a:gd name="T47" fmla="*/ 425 h 504"/>
                  <a:gd name="T48" fmla="*/ 347 w 390"/>
                  <a:gd name="T49" fmla="*/ 455 h 504"/>
                  <a:gd name="T50" fmla="*/ 355 w 390"/>
                  <a:gd name="T51" fmla="*/ 474 h 504"/>
                  <a:gd name="T52" fmla="*/ 364 w 390"/>
                  <a:gd name="T53" fmla="*/ 486 h 504"/>
                  <a:gd name="T54" fmla="*/ 360 w 390"/>
                  <a:gd name="T55" fmla="*/ 499 h 504"/>
                  <a:gd name="T56" fmla="*/ 344 w 390"/>
                  <a:gd name="T57" fmla="*/ 504 h 504"/>
                  <a:gd name="T58" fmla="*/ 314 w 390"/>
                  <a:gd name="T59" fmla="*/ 487 h 504"/>
                  <a:gd name="T60" fmla="*/ 298 w 390"/>
                  <a:gd name="T61" fmla="*/ 460 h 504"/>
                  <a:gd name="T62" fmla="*/ 300 w 390"/>
                  <a:gd name="T63" fmla="*/ 437 h 504"/>
                  <a:gd name="T64" fmla="*/ 312 w 390"/>
                  <a:gd name="T65" fmla="*/ 407 h 504"/>
                  <a:gd name="T66" fmla="*/ 325 w 390"/>
                  <a:gd name="T67" fmla="*/ 386 h 504"/>
                  <a:gd name="T68" fmla="*/ 332 w 390"/>
                  <a:gd name="T69" fmla="*/ 365 h 504"/>
                  <a:gd name="T70" fmla="*/ 342 w 390"/>
                  <a:gd name="T71" fmla="*/ 341 h 504"/>
                  <a:gd name="T72" fmla="*/ 327 w 390"/>
                  <a:gd name="T73" fmla="*/ 328 h 504"/>
                  <a:gd name="T74" fmla="*/ 284 w 390"/>
                  <a:gd name="T75" fmla="*/ 324 h 504"/>
                  <a:gd name="T76" fmla="*/ 220 w 390"/>
                  <a:gd name="T77" fmla="*/ 314 h 504"/>
                  <a:gd name="T78" fmla="*/ 161 w 390"/>
                  <a:gd name="T79" fmla="*/ 314 h 504"/>
                  <a:gd name="T80" fmla="*/ 123 w 390"/>
                  <a:gd name="T81" fmla="*/ 319 h 504"/>
                  <a:gd name="T82" fmla="*/ 92 w 390"/>
                  <a:gd name="T83" fmla="*/ 321 h 504"/>
                  <a:gd name="T84" fmla="*/ 74 w 390"/>
                  <a:gd name="T85" fmla="*/ 307 h 504"/>
                  <a:gd name="T86" fmla="*/ 56 w 390"/>
                  <a:gd name="T87" fmla="*/ 289 h 504"/>
                  <a:gd name="T88" fmla="*/ 47 w 390"/>
                  <a:gd name="T89" fmla="*/ 264 h 504"/>
                  <a:gd name="T90" fmla="*/ 33 w 390"/>
                  <a:gd name="T91" fmla="*/ 203 h 504"/>
                  <a:gd name="T92" fmla="*/ 22 w 390"/>
                  <a:gd name="T93" fmla="*/ 155 h 504"/>
                  <a:gd name="T94" fmla="*/ 10 w 390"/>
                  <a:gd name="T95" fmla="*/ 9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0" h="504">
                    <a:moveTo>
                      <a:pt x="10" y="90"/>
                    </a:moveTo>
                    <a:lnTo>
                      <a:pt x="0" y="35"/>
                    </a:lnTo>
                    <a:lnTo>
                      <a:pt x="12" y="7"/>
                    </a:lnTo>
                    <a:lnTo>
                      <a:pt x="47" y="0"/>
                    </a:lnTo>
                    <a:lnTo>
                      <a:pt x="65" y="18"/>
                    </a:lnTo>
                    <a:lnTo>
                      <a:pt x="77" y="42"/>
                    </a:lnTo>
                    <a:lnTo>
                      <a:pt x="77" y="97"/>
                    </a:lnTo>
                    <a:lnTo>
                      <a:pt x="84" y="166"/>
                    </a:lnTo>
                    <a:lnTo>
                      <a:pt x="91" y="222"/>
                    </a:lnTo>
                    <a:lnTo>
                      <a:pt x="97" y="261"/>
                    </a:lnTo>
                    <a:lnTo>
                      <a:pt x="107" y="275"/>
                    </a:lnTo>
                    <a:lnTo>
                      <a:pt x="124" y="277"/>
                    </a:lnTo>
                    <a:lnTo>
                      <a:pt x="171" y="266"/>
                    </a:lnTo>
                    <a:lnTo>
                      <a:pt x="213" y="264"/>
                    </a:lnTo>
                    <a:lnTo>
                      <a:pt x="261" y="275"/>
                    </a:lnTo>
                    <a:lnTo>
                      <a:pt x="310" y="284"/>
                    </a:lnTo>
                    <a:lnTo>
                      <a:pt x="347" y="294"/>
                    </a:lnTo>
                    <a:lnTo>
                      <a:pt x="374" y="298"/>
                    </a:lnTo>
                    <a:lnTo>
                      <a:pt x="387" y="312"/>
                    </a:lnTo>
                    <a:lnTo>
                      <a:pt x="390" y="335"/>
                    </a:lnTo>
                    <a:lnTo>
                      <a:pt x="384" y="353"/>
                    </a:lnTo>
                    <a:lnTo>
                      <a:pt x="364" y="372"/>
                    </a:lnTo>
                    <a:lnTo>
                      <a:pt x="351" y="405"/>
                    </a:lnTo>
                    <a:lnTo>
                      <a:pt x="342" y="425"/>
                    </a:lnTo>
                    <a:lnTo>
                      <a:pt x="347" y="455"/>
                    </a:lnTo>
                    <a:lnTo>
                      <a:pt x="355" y="474"/>
                    </a:lnTo>
                    <a:lnTo>
                      <a:pt x="364" y="486"/>
                    </a:lnTo>
                    <a:lnTo>
                      <a:pt x="360" y="499"/>
                    </a:lnTo>
                    <a:lnTo>
                      <a:pt x="344" y="504"/>
                    </a:lnTo>
                    <a:lnTo>
                      <a:pt x="314" y="487"/>
                    </a:lnTo>
                    <a:lnTo>
                      <a:pt x="298" y="460"/>
                    </a:lnTo>
                    <a:lnTo>
                      <a:pt x="300" y="437"/>
                    </a:lnTo>
                    <a:lnTo>
                      <a:pt x="312" y="407"/>
                    </a:lnTo>
                    <a:lnTo>
                      <a:pt x="325" y="386"/>
                    </a:lnTo>
                    <a:lnTo>
                      <a:pt x="332" y="365"/>
                    </a:lnTo>
                    <a:lnTo>
                      <a:pt x="342" y="341"/>
                    </a:lnTo>
                    <a:lnTo>
                      <a:pt x="327" y="328"/>
                    </a:lnTo>
                    <a:lnTo>
                      <a:pt x="284" y="324"/>
                    </a:lnTo>
                    <a:lnTo>
                      <a:pt x="220" y="314"/>
                    </a:lnTo>
                    <a:lnTo>
                      <a:pt x="161" y="314"/>
                    </a:lnTo>
                    <a:lnTo>
                      <a:pt x="123" y="319"/>
                    </a:lnTo>
                    <a:lnTo>
                      <a:pt x="92" y="321"/>
                    </a:lnTo>
                    <a:lnTo>
                      <a:pt x="74" y="307"/>
                    </a:lnTo>
                    <a:lnTo>
                      <a:pt x="56" y="289"/>
                    </a:lnTo>
                    <a:lnTo>
                      <a:pt x="47" y="264"/>
                    </a:lnTo>
                    <a:lnTo>
                      <a:pt x="33" y="203"/>
                    </a:lnTo>
                    <a:lnTo>
                      <a:pt x="22" y="155"/>
                    </a:lnTo>
                    <a:lnTo>
                      <a:pt x="10" y="90"/>
                    </a:ln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4769" name="Group 33"/>
            <p:cNvGrpSpPr>
              <a:grpSpLocks/>
            </p:cNvGrpSpPr>
            <p:nvPr/>
          </p:nvGrpSpPr>
          <p:grpSpPr bwMode="auto">
            <a:xfrm>
              <a:off x="1430" y="3493"/>
              <a:ext cx="198" cy="154"/>
              <a:chOff x="1553" y="3567"/>
              <a:chExt cx="198" cy="154"/>
            </a:xfrm>
          </p:grpSpPr>
          <p:sp>
            <p:nvSpPr>
              <p:cNvPr id="244767" name="Freeform 31"/>
              <p:cNvSpPr>
                <a:spLocks/>
              </p:cNvSpPr>
              <p:nvPr/>
            </p:nvSpPr>
            <p:spPr bwMode="auto">
              <a:xfrm>
                <a:off x="1623" y="3567"/>
                <a:ext cx="128" cy="54"/>
              </a:xfrm>
              <a:custGeom>
                <a:avLst/>
                <a:gdLst>
                  <a:gd name="T0" fmla="*/ 0 w 128"/>
                  <a:gd name="T1" fmla="*/ 0 h 54"/>
                  <a:gd name="T2" fmla="*/ 62 w 128"/>
                  <a:gd name="T3" fmla="*/ 0 h 54"/>
                  <a:gd name="T4" fmla="*/ 109 w 128"/>
                  <a:gd name="T5" fmla="*/ 18 h 54"/>
                  <a:gd name="T6" fmla="*/ 123 w 128"/>
                  <a:gd name="T7" fmla="*/ 33 h 54"/>
                  <a:gd name="T8" fmla="*/ 128 w 128"/>
                  <a:gd name="T9" fmla="*/ 42 h 54"/>
                  <a:gd name="T10" fmla="*/ 121 w 128"/>
                  <a:gd name="T11" fmla="*/ 52 h 54"/>
                  <a:gd name="T12" fmla="*/ 106 w 128"/>
                  <a:gd name="T13" fmla="*/ 54 h 54"/>
                  <a:gd name="T14" fmla="*/ 84 w 128"/>
                  <a:gd name="T15" fmla="*/ 37 h 54"/>
                  <a:gd name="T16" fmla="*/ 57 w 128"/>
                  <a:gd name="T17" fmla="*/ 17 h 54"/>
                  <a:gd name="T18" fmla="*/ 23 w 128"/>
                  <a:gd name="T19" fmla="*/ 10 h 54"/>
                  <a:gd name="T20" fmla="*/ 0 w 128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4">
                    <a:moveTo>
                      <a:pt x="0" y="0"/>
                    </a:moveTo>
                    <a:lnTo>
                      <a:pt x="62" y="0"/>
                    </a:lnTo>
                    <a:lnTo>
                      <a:pt x="109" y="18"/>
                    </a:lnTo>
                    <a:lnTo>
                      <a:pt x="123" y="33"/>
                    </a:lnTo>
                    <a:lnTo>
                      <a:pt x="128" y="42"/>
                    </a:lnTo>
                    <a:lnTo>
                      <a:pt x="121" y="52"/>
                    </a:lnTo>
                    <a:lnTo>
                      <a:pt x="106" y="54"/>
                    </a:lnTo>
                    <a:lnTo>
                      <a:pt x="84" y="37"/>
                    </a:lnTo>
                    <a:lnTo>
                      <a:pt x="57" y="17"/>
                    </a:lnTo>
                    <a:lnTo>
                      <a:pt x="2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768" name="Freeform 32"/>
              <p:cNvSpPr>
                <a:spLocks/>
              </p:cNvSpPr>
              <p:nvPr/>
            </p:nvSpPr>
            <p:spPr bwMode="auto">
              <a:xfrm>
                <a:off x="1553" y="3632"/>
                <a:ext cx="69" cy="89"/>
              </a:xfrm>
              <a:custGeom>
                <a:avLst/>
                <a:gdLst>
                  <a:gd name="T0" fmla="*/ 0 w 69"/>
                  <a:gd name="T1" fmla="*/ 0 h 89"/>
                  <a:gd name="T2" fmla="*/ 14 w 69"/>
                  <a:gd name="T3" fmla="*/ 46 h 89"/>
                  <a:gd name="T4" fmla="*/ 38 w 69"/>
                  <a:gd name="T5" fmla="*/ 83 h 89"/>
                  <a:gd name="T6" fmla="*/ 59 w 69"/>
                  <a:gd name="T7" fmla="*/ 89 h 89"/>
                  <a:gd name="T8" fmla="*/ 69 w 69"/>
                  <a:gd name="T9" fmla="*/ 79 h 89"/>
                  <a:gd name="T10" fmla="*/ 62 w 69"/>
                  <a:gd name="T11" fmla="*/ 55 h 89"/>
                  <a:gd name="T12" fmla="*/ 33 w 69"/>
                  <a:gd name="T13" fmla="*/ 26 h 89"/>
                  <a:gd name="T14" fmla="*/ 0 w 69"/>
                  <a:gd name="T1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9">
                    <a:moveTo>
                      <a:pt x="0" y="0"/>
                    </a:moveTo>
                    <a:lnTo>
                      <a:pt x="14" y="46"/>
                    </a:lnTo>
                    <a:lnTo>
                      <a:pt x="38" y="83"/>
                    </a:lnTo>
                    <a:lnTo>
                      <a:pt x="59" y="89"/>
                    </a:lnTo>
                    <a:lnTo>
                      <a:pt x="69" y="79"/>
                    </a:lnTo>
                    <a:lnTo>
                      <a:pt x="62" y="55"/>
                    </a:lnTo>
                    <a:lnTo>
                      <a:pt x="3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4772" name="Group 36"/>
          <p:cNvGrpSpPr>
            <a:grpSpLocks noChangeAspect="1"/>
          </p:cNvGrpSpPr>
          <p:nvPr/>
        </p:nvGrpSpPr>
        <p:grpSpPr bwMode="auto">
          <a:xfrm>
            <a:off x="6230938" y="1354138"/>
            <a:ext cx="1614487" cy="1612900"/>
            <a:chOff x="3888" y="1104"/>
            <a:chExt cx="1128" cy="1127"/>
          </a:xfrm>
        </p:grpSpPr>
        <p:sp>
          <p:nvSpPr>
            <p:cNvPr id="24477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888" y="1104"/>
              <a:ext cx="1128" cy="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3" name="Freeform 37"/>
            <p:cNvSpPr>
              <a:spLocks/>
            </p:cNvSpPr>
            <p:nvPr/>
          </p:nvSpPr>
          <p:spPr bwMode="auto">
            <a:xfrm>
              <a:off x="4581" y="1269"/>
              <a:ext cx="434" cy="795"/>
            </a:xfrm>
            <a:custGeom>
              <a:avLst/>
              <a:gdLst>
                <a:gd name="T0" fmla="*/ 41 w 867"/>
                <a:gd name="T1" fmla="*/ 613 h 1589"/>
                <a:gd name="T2" fmla="*/ 103 w 867"/>
                <a:gd name="T3" fmla="*/ 654 h 1589"/>
                <a:gd name="T4" fmla="*/ 169 w 867"/>
                <a:gd name="T5" fmla="*/ 687 h 1589"/>
                <a:gd name="T6" fmla="*/ 238 w 867"/>
                <a:gd name="T7" fmla="*/ 721 h 1589"/>
                <a:gd name="T8" fmla="*/ 298 w 867"/>
                <a:gd name="T9" fmla="*/ 757 h 1589"/>
                <a:gd name="T10" fmla="*/ 322 w 867"/>
                <a:gd name="T11" fmla="*/ 810 h 1589"/>
                <a:gd name="T12" fmla="*/ 279 w 867"/>
                <a:gd name="T13" fmla="*/ 877 h 1589"/>
                <a:gd name="T14" fmla="*/ 199 w 867"/>
                <a:gd name="T15" fmla="*/ 905 h 1589"/>
                <a:gd name="T16" fmla="*/ 186 w 867"/>
                <a:gd name="T17" fmla="*/ 977 h 1589"/>
                <a:gd name="T18" fmla="*/ 246 w 867"/>
                <a:gd name="T19" fmla="*/ 1051 h 1589"/>
                <a:gd name="T20" fmla="*/ 225 w 867"/>
                <a:gd name="T21" fmla="*/ 1097 h 1589"/>
                <a:gd name="T22" fmla="*/ 177 w 867"/>
                <a:gd name="T23" fmla="*/ 1147 h 1589"/>
                <a:gd name="T24" fmla="*/ 178 w 867"/>
                <a:gd name="T25" fmla="*/ 1200 h 1589"/>
                <a:gd name="T26" fmla="*/ 229 w 867"/>
                <a:gd name="T27" fmla="*/ 1241 h 1589"/>
                <a:gd name="T28" fmla="*/ 248 w 867"/>
                <a:gd name="T29" fmla="*/ 1291 h 1589"/>
                <a:gd name="T30" fmla="*/ 213 w 867"/>
                <a:gd name="T31" fmla="*/ 1355 h 1589"/>
                <a:gd name="T32" fmla="*/ 157 w 867"/>
                <a:gd name="T33" fmla="*/ 1420 h 1589"/>
                <a:gd name="T34" fmla="*/ 145 w 867"/>
                <a:gd name="T35" fmla="*/ 1511 h 1589"/>
                <a:gd name="T36" fmla="*/ 167 w 867"/>
                <a:gd name="T37" fmla="*/ 1566 h 1589"/>
                <a:gd name="T38" fmla="*/ 208 w 867"/>
                <a:gd name="T39" fmla="*/ 1586 h 1589"/>
                <a:gd name="T40" fmla="*/ 339 w 867"/>
                <a:gd name="T41" fmla="*/ 1588 h 1589"/>
                <a:gd name="T42" fmla="*/ 503 w 867"/>
                <a:gd name="T43" fmla="*/ 1572 h 1589"/>
                <a:gd name="T44" fmla="*/ 667 w 867"/>
                <a:gd name="T45" fmla="*/ 1544 h 1589"/>
                <a:gd name="T46" fmla="*/ 828 w 867"/>
                <a:gd name="T47" fmla="*/ 1511 h 1589"/>
                <a:gd name="T48" fmla="*/ 845 w 867"/>
                <a:gd name="T49" fmla="*/ 543 h 1589"/>
                <a:gd name="T50" fmla="*/ 745 w 867"/>
                <a:gd name="T51" fmla="*/ 590 h 1589"/>
                <a:gd name="T52" fmla="*/ 666 w 867"/>
                <a:gd name="T53" fmla="*/ 611 h 1589"/>
                <a:gd name="T54" fmla="*/ 609 w 867"/>
                <a:gd name="T55" fmla="*/ 615 h 1589"/>
                <a:gd name="T56" fmla="*/ 550 w 867"/>
                <a:gd name="T57" fmla="*/ 607 h 1589"/>
                <a:gd name="T58" fmla="*/ 484 w 867"/>
                <a:gd name="T59" fmla="*/ 583 h 1589"/>
                <a:gd name="T60" fmla="*/ 419 w 867"/>
                <a:gd name="T61" fmla="*/ 551 h 1589"/>
                <a:gd name="T62" fmla="*/ 377 w 867"/>
                <a:gd name="T63" fmla="*/ 524 h 1589"/>
                <a:gd name="T64" fmla="*/ 383 w 867"/>
                <a:gd name="T65" fmla="*/ 505 h 1589"/>
                <a:gd name="T66" fmla="*/ 430 w 867"/>
                <a:gd name="T67" fmla="*/ 466 h 1589"/>
                <a:gd name="T68" fmla="*/ 451 w 867"/>
                <a:gd name="T69" fmla="*/ 453 h 1589"/>
                <a:gd name="T70" fmla="*/ 492 w 867"/>
                <a:gd name="T71" fmla="*/ 425 h 1589"/>
                <a:gd name="T72" fmla="*/ 558 w 867"/>
                <a:gd name="T73" fmla="*/ 390 h 1589"/>
                <a:gd name="T74" fmla="*/ 631 w 867"/>
                <a:gd name="T75" fmla="*/ 373 h 1589"/>
                <a:gd name="T76" fmla="*/ 689 w 867"/>
                <a:gd name="T77" fmla="*/ 391 h 1589"/>
                <a:gd name="T78" fmla="*/ 753 w 867"/>
                <a:gd name="T79" fmla="*/ 435 h 1589"/>
                <a:gd name="T80" fmla="*/ 817 w 867"/>
                <a:gd name="T81" fmla="*/ 486 h 1589"/>
                <a:gd name="T82" fmla="*/ 860 w 867"/>
                <a:gd name="T83" fmla="*/ 521 h 1589"/>
                <a:gd name="T84" fmla="*/ 867 w 867"/>
                <a:gd name="T85" fmla="*/ 527 h 1589"/>
                <a:gd name="T86" fmla="*/ 806 w 867"/>
                <a:gd name="T87" fmla="*/ 0 h 1589"/>
                <a:gd name="T88" fmla="*/ 696 w 867"/>
                <a:gd name="T89" fmla="*/ 73 h 1589"/>
                <a:gd name="T90" fmla="*/ 570 w 867"/>
                <a:gd name="T91" fmla="*/ 161 h 1589"/>
                <a:gd name="T92" fmla="*/ 435 w 867"/>
                <a:gd name="T93" fmla="*/ 255 h 1589"/>
                <a:gd name="T94" fmla="*/ 302 w 867"/>
                <a:gd name="T95" fmla="*/ 349 h 1589"/>
                <a:gd name="T96" fmla="*/ 184 w 867"/>
                <a:gd name="T97" fmla="*/ 435 h 1589"/>
                <a:gd name="T98" fmla="*/ 86 w 867"/>
                <a:gd name="T99" fmla="*/ 506 h 1589"/>
                <a:gd name="T100" fmla="*/ 21 w 867"/>
                <a:gd name="T101" fmla="*/ 555 h 1589"/>
                <a:gd name="T102" fmla="*/ 0 w 867"/>
                <a:gd name="T103" fmla="*/ 574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7" h="1589">
                  <a:moveTo>
                    <a:pt x="0" y="574"/>
                  </a:moveTo>
                  <a:lnTo>
                    <a:pt x="13" y="588"/>
                  </a:lnTo>
                  <a:lnTo>
                    <a:pt x="27" y="601"/>
                  </a:lnTo>
                  <a:lnTo>
                    <a:pt x="41" y="613"/>
                  </a:lnTo>
                  <a:lnTo>
                    <a:pt x="56" y="624"/>
                  </a:lnTo>
                  <a:lnTo>
                    <a:pt x="71" y="634"/>
                  </a:lnTo>
                  <a:lnTo>
                    <a:pt x="87" y="645"/>
                  </a:lnTo>
                  <a:lnTo>
                    <a:pt x="103" y="654"/>
                  </a:lnTo>
                  <a:lnTo>
                    <a:pt x="119" y="662"/>
                  </a:lnTo>
                  <a:lnTo>
                    <a:pt x="135" y="671"/>
                  </a:lnTo>
                  <a:lnTo>
                    <a:pt x="153" y="679"/>
                  </a:lnTo>
                  <a:lnTo>
                    <a:pt x="169" y="687"/>
                  </a:lnTo>
                  <a:lnTo>
                    <a:pt x="186" y="695"/>
                  </a:lnTo>
                  <a:lnTo>
                    <a:pt x="203" y="703"/>
                  </a:lnTo>
                  <a:lnTo>
                    <a:pt x="221" y="712"/>
                  </a:lnTo>
                  <a:lnTo>
                    <a:pt x="238" y="721"/>
                  </a:lnTo>
                  <a:lnTo>
                    <a:pt x="255" y="730"/>
                  </a:lnTo>
                  <a:lnTo>
                    <a:pt x="270" y="738"/>
                  </a:lnTo>
                  <a:lnTo>
                    <a:pt x="285" y="747"/>
                  </a:lnTo>
                  <a:lnTo>
                    <a:pt x="298" y="757"/>
                  </a:lnTo>
                  <a:lnTo>
                    <a:pt x="308" y="768"/>
                  </a:lnTo>
                  <a:lnTo>
                    <a:pt x="316" y="780"/>
                  </a:lnTo>
                  <a:lnTo>
                    <a:pt x="321" y="795"/>
                  </a:lnTo>
                  <a:lnTo>
                    <a:pt x="322" y="810"/>
                  </a:lnTo>
                  <a:lnTo>
                    <a:pt x="319" y="828"/>
                  </a:lnTo>
                  <a:lnTo>
                    <a:pt x="309" y="847"/>
                  </a:lnTo>
                  <a:lnTo>
                    <a:pt x="295" y="863"/>
                  </a:lnTo>
                  <a:lnTo>
                    <a:pt x="279" y="877"/>
                  </a:lnTo>
                  <a:lnTo>
                    <a:pt x="261" y="888"/>
                  </a:lnTo>
                  <a:lnTo>
                    <a:pt x="241" y="896"/>
                  </a:lnTo>
                  <a:lnTo>
                    <a:pt x="219" y="901"/>
                  </a:lnTo>
                  <a:lnTo>
                    <a:pt x="199" y="905"/>
                  </a:lnTo>
                  <a:lnTo>
                    <a:pt x="177" y="906"/>
                  </a:lnTo>
                  <a:lnTo>
                    <a:pt x="176" y="930"/>
                  </a:lnTo>
                  <a:lnTo>
                    <a:pt x="179" y="954"/>
                  </a:lnTo>
                  <a:lnTo>
                    <a:pt x="186" y="977"/>
                  </a:lnTo>
                  <a:lnTo>
                    <a:pt x="196" y="999"/>
                  </a:lnTo>
                  <a:lnTo>
                    <a:pt x="209" y="1020"/>
                  </a:lnTo>
                  <a:lnTo>
                    <a:pt x="226" y="1037"/>
                  </a:lnTo>
                  <a:lnTo>
                    <a:pt x="246" y="1051"/>
                  </a:lnTo>
                  <a:lnTo>
                    <a:pt x="269" y="1061"/>
                  </a:lnTo>
                  <a:lnTo>
                    <a:pt x="255" y="1074"/>
                  </a:lnTo>
                  <a:lnTo>
                    <a:pt x="240" y="1086"/>
                  </a:lnTo>
                  <a:lnTo>
                    <a:pt x="225" y="1097"/>
                  </a:lnTo>
                  <a:lnTo>
                    <a:pt x="211" y="1109"/>
                  </a:lnTo>
                  <a:lnTo>
                    <a:pt x="198" y="1120"/>
                  </a:lnTo>
                  <a:lnTo>
                    <a:pt x="186" y="1133"/>
                  </a:lnTo>
                  <a:lnTo>
                    <a:pt x="177" y="1147"/>
                  </a:lnTo>
                  <a:lnTo>
                    <a:pt x="170" y="1162"/>
                  </a:lnTo>
                  <a:lnTo>
                    <a:pt x="168" y="1177"/>
                  </a:lnTo>
                  <a:lnTo>
                    <a:pt x="171" y="1189"/>
                  </a:lnTo>
                  <a:lnTo>
                    <a:pt x="178" y="1200"/>
                  </a:lnTo>
                  <a:lnTo>
                    <a:pt x="190" y="1210"/>
                  </a:lnTo>
                  <a:lnTo>
                    <a:pt x="202" y="1220"/>
                  </a:lnTo>
                  <a:lnTo>
                    <a:pt x="216" y="1231"/>
                  </a:lnTo>
                  <a:lnTo>
                    <a:pt x="229" y="1241"/>
                  </a:lnTo>
                  <a:lnTo>
                    <a:pt x="240" y="1254"/>
                  </a:lnTo>
                  <a:lnTo>
                    <a:pt x="247" y="1265"/>
                  </a:lnTo>
                  <a:lnTo>
                    <a:pt x="249" y="1278"/>
                  </a:lnTo>
                  <a:lnTo>
                    <a:pt x="248" y="1291"/>
                  </a:lnTo>
                  <a:lnTo>
                    <a:pt x="247" y="1303"/>
                  </a:lnTo>
                  <a:lnTo>
                    <a:pt x="238" y="1322"/>
                  </a:lnTo>
                  <a:lnTo>
                    <a:pt x="226" y="1338"/>
                  </a:lnTo>
                  <a:lnTo>
                    <a:pt x="213" y="1355"/>
                  </a:lnTo>
                  <a:lnTo>
                    <a:pt x="198" y="1370"/>
                  </a:lnTo>
                  <a:lnTo>
                    <a:pt x="184" y="1386"/>
                  </a:lnTo>
                  <a:lnTo>
                    <a:pt x="170" y="1404"/>
                  </a:lnTo>
                  <a:lnTo>
                    <a:pt x="157" y="1420"/>
                  </a:lnTo>
                  <a:lnTo>
                    <a:pt x="148" y="1438"/>
                  </a:lnTo>
                  <a:lnTo>
                    <a:pt x="145" y="1460"/>
                  </a:lnTo>
                  <a:lnTo>
                    <a:pt x="143" y="1484"/>
                  </a:lnTo>
                  <a:lnTo>
                    <a:pt x="145" y="1511"/>
                  </a:lnTo>
                  <a:lnTo>
                    <a:pt x="148" y="1537"/>
                  </a:lnTo>
                  <a:lnTo>
                    <a:pt x="152" y="1548"/>
                  </a:lnTo>
                  <a:lnTo>
                    <a:pt x="158" y="1557"/>
                  </a:lnTo>
                  <a:lnTo>
                    <a:pt x="167" y="1566"/>
                  </a:lnTo>
                  <a:lnTo>
                    <a:pt x="176" y="1573"/>
                  </a:lnTo>
                  <a:lnTo>
                    <a:pt x="186" y="1579"/>
                  </a:lnTo>
                  <a:lnTo>
                    <a:pt x="198" y="1583"/>
                  </a:lnTo>
                  <a:lnTo>
                    <a:pt x="208" y="1586"/>
                  </a:lnTo>
                  <a:lnTo>
                    <a:pt x="219" y="1587"/>
                  </a:lnTo>
                  <a:lnTo>
                    <a:pt x="259" y="1588"/>
                  </a:lnTo>
                  <a:lnTo>
                    <a:pt x="299" y="1589"/>
                  </a:lnTo>
                  <a:lnTo>
                    <a:pt x="339" y="1588"/>
                  </a:lnTo>
                  <a:lnTo>
                    <a:pt x="380" y="1586"/>
                  </a:lnTo>
                  <a:lnTo>
                    <a:pt x="420" y="1582"/>
                  </a:lnTo>
                  <a:lnTo>
                    <a:pt x="461" y="1577"/>
                  </a:lnTo>
                  <a:lnTo>
                    <a:pt x="503" y="1572"/>
                  </a:lnTo>
                  <a:lnTo>
                    <a:pt x="544" y="1566"/>
                  </a:lnTo>
                  <a:lnTo>
                    <a:pt x="586" y="1559"/>
                  </a:lnTo>
                  <a:lnTo>
                    <a:pt x="627" y="1552"/>
                  </a:lnTo>
                  <a:lnTo>
                    <a:pt x="667" y="1544"/>
                  </a:lnTo>
                  <a:lnTo>
                    <a:pt x="709" y="1536"/>
                  </a:lnTo>
                  <a:lnTo>
                    <a:pt x="749" y="1528"/>
                  </a:lnTo>
                  <a:lnTo>
                    <a:pt x="788" y="1519"/>
                  </a:lnTo>
                  <a:lnTo>
                    <a:pt x="828" y="1511"/>
                  </a:lnTo>
                  <a:lnTo>
                    <a:pt x="867" y="1501"/>
                  </a:lnTo>
                  <a:lnTo>
                    <a:pt x="867" y="528"/>
                  </a:lnTo>
                  <a:lnTo>
                    <a:pt x="860" y="534"/>
                  </a:lnTo>
                  <a:lnTo>
                    <a:pt x="845" y="543"/>
                  </a:lnTo>
                  <a:lnTo>
                    <a:pt x="824" y="555"/>
                  </a:lnTo>
                  <a:lnTo>
                    <a:pt x="799" y="566"/>
                  </a:lnTo>
                  <a:lnTo>
                    <a:pt x="771" y="579"/>
                  </a:lnTo>
                  <a:lnTo>
                    <a:pt x="745" y="590"/>
                  </a:lnTo>
                  <a:lnTo>
                    <a:pt x="720" y="600"/>
                  </a:lnTo>
                  <a:lnTo>
                    <a:pt x="700" y="605"/>
                  </a:lnTo>
                  <a:lnTo>
                    <a:pt x="682" y="608"/>
                  </a:lnTo>
                  <a:lnTo>
                    <a:pt x="666" y="611"/>
                  </a:lnTo>
                  <a:lnTo>
                    <a:pt x="651" y="612"/>
                  </a:lnTo>
                  <a:lnTo>
                    <a:pt x="638" y="613"/>
                  </a:lnTo>
                  <a:lnTo>
                    <a:pt x="624" y="615"/>
                  </a:lnTo>
                  <a:lnTo>
                    <a:pt x="609" y="615"/>
                  </a:lnTo>
                  <a:lnTo>
                    <a:pt x="593" y="613"/>
                  </a:lnTo>
                  <a:lnTo>
                    <a:pt x="575" y="612"/>
                  </a:lnTo>
                  <a:lnTo>
                    <a:pt x="564" y="610"/>
                  </a:lnTo>
                  <a:lnTo>
                    <a:pt x="550" y="607"/>
                  </a:lnTo>
                  <a:lnTo>
                    <a:pt x="535" y="602"/>
                  </a:lnTo>
                  <a:lnTo>
                    <a:pt x="519" y="596"/>
                  </a:lnTo>
                  <a:lnTo>
                    <a:pt x="503" y="590"/>
                  </a:lnTo>
                  <a:lnTo>
                    <a:pt x="484" y="583"/>
                  </a:lnTo>
                  <a:lnTo>
                    <a:pt x="467" y="575"/>
                  </a:lnTo>
                  <a:lnTo>
                    <a:pt x="450" y="567"/>
                  </a:lnTo>
                  <a:lnTo>
                    <a:pt x="434" y="559"/>
                  </a:lnTo>
                  <a:lnTo>
                    <a:pt x="419" y="551"/>
                  </a:lnTo>
                  <a:lnTo>
                    <a:pt x="405" y="544"/>
                  </a:lnTo>
                  <a:lnTo>
                    <a:pt x="393" y="536"/>
                  </a:lnTo>
                  <a:lnTo>
                    <a:pt x="384" y="529"/>
                  </a:lnTo>
                  <a:lnTo>
                    <a:pt x="377" y="524"/>
                  </a:lnTo>
                  <a:lnTo>
                    <a:pt x="373" y="519"/>
                  </a:lnTo>
                  <a:lnTo>
                    <a:pt x="373" y="514"/>
                  </a:lnTo>
                  <a:lnTo>
                    <a:pt x="375" y="512"/>
                  </a:lnTo>
                  <a:lnTo>
                    <a:pt x="383" y="505"/>
                  </a:lnTo>
                  <a:lnTo>
                    <a:pt x="393" y="496"/>
                  </a:lnTo>
                  <a:lnTo>
                    <a:pt x="406" y="486"/>
                  </a:lnTo>
                  <a:lnTo>
                    <a:pt x="419" y="475"/>
                  </a:lnTo>
                  <a:lnTo>
                    <a:pt x="430" y="466"/>
                  </a:lnTo>
                  <a:lnTo>
                    <a:pt x="439" y="460"/>
                  </a:lnTo>
                  <a:lnTo>
                    <a:pt x="445" y="458"/>
                  </a:lnTo>
                  <a:lnTo>
                    <a:pt x="446" y="457"/>
                  </a:lnTo>
                  <a:lnTo>
                    <a:pt x="451" y="453"/>
                  </a:lnTo>
                  <a:lnTo>
                    <a:pt x="459" y="448"/>
                  </a:lnTo>
                  <a:lnTo>
                    <a:pt x="468" y="441"/>
                  </a:lnTo>
                  <a:lnTo>
                    <a:pt x="480" y="433"/>
                  </a:lnTo>
                  <a:lnTo>
                    <a:pt x="492" y="425"/>
                  </a:lnTo>
                  <a:lnTo>
                    <a:pt x="507" y="415"/>
                  </a:lnTo>
                  <a:lnTo>
                    <a:pt x="524" y="406"/>
                  </a:lnTo>
                  <a:lnTo>
                    <a:pt x="541" y="397"/>
                  </a:lnTo>
                  <a:lnTo>
                    <a:pt x="558" y="390"/>
                  </a:lnTo>
                  <a:lnTo>
                    <a:pt x="576" y="383"/>
                  </a:lnTo>
                  <a:lnTo>
                    <a:pt x="595" y="377"/>
                  </a:lnTo>
                  <a:lnTo>
                    <a:pt x="612" y="374"/>
                  </a:lnTo>
                  <a:lnTo>
                    <a:pt x="631" y="373"/>
                  </a:lnTo>
                  <a:lnTo>
                    <a:pt x="648" y="374"/>
                  </a:lnTo>
                  <a:lnTo>
                    <a:pt x="664" y="378"/>
                  </a:lnTo>
                  <a:lnTo>
                    <a:pt x="676" y="383"/>
                  </a:lnTo>
                  <a:lnTo>
                    <a:pt x="689" y="391"/>
                  </a:lnTo>
                  <a:lnTo>
                    <a:pt x="703" y="400"/>
                  </a:lnTo>
                  <a:lnTo>
                    <a:pt x="719" y="411"/>
                  </a:lnTo>
                  <a:lnTo>
                    <a:pt x="737" y="422"/>
                  </a:lnTo>
                  <a:lnTo>
                    <a:pt x="753" y="435"/>
                  </a:lnTo>
                  <a:lnTo>
                    <a:pt x="770" y="448"/>
                  </a:lnTo>
                  <a:lnTo>
                    <a:pt x="786" y="460"/>
                  </a:lnTo>
                  <a:lnTo>
                    <a:pt x="802" y="473"/>
                  </a:lnTo>
                  <a:lnTo>
                    <a:pt x="817" y="486"/>
                  </a:lnTo>
                  <a:lnTo>
                    <a:pt x="831" y="497"/>
                  </a:lnTo>
                  <a:lnTo>
                    <a:pt x="843" y="506"/>
                  </a:lnTo>
                  <a:lnTo>
                    <a:pt x="853" y="516"/>
                  </a:lnTo>
                  <a:lnTo>
                    <a:pt x="860" y="521"/>
                  </a:lnTo>
                  <a:lnTo>
                    <a:pt x="866" y="526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527"/>
                  </a:lnTo>
                  <a:lnTo>
                    <a:pt x="867" y="0"/>
                  </a:lnTo>
                  <a:lnTo>
                    <a:pt x="806" y="0"/>
                  </a:lnTo>
                  <a:lnTo>
                    <a:pt x="780" y="17"/>
                  </a:lnTo>
                  <a:lnTo>
                    <a:pt x="754" y="34"/>
                  </a:lnTo>
                  <a:lnTo>
                    <a:pt x="725" y="54"/>
                  </a:lnTo>
                  <a:lnTo>
                    <a:pt x="696" y="73"/>
                  </a:lnTo>
                  <a:lnTo>
                    <a:pt x="665" y="94"/>
                  </a:lnTo>
                  <a:lnTo>
                    <a:pt x="634" y="116"/>
                  </a:lnTo>
                  <a:lnTo>
                    <a:pt x="602" y="138"/>
                  </a:lnTo>
                  <a:lnTo>
                    <a:pt x="570" y="161"/>
                  </a:lnTo>
                  <a:lnTo>
                    <a:pt x="536" y="184"/>
                  </a:lnTo>
                  <a:lnTo>
                    <a:pt x="502" y="208"/>
                  </a:lnTo>
                  <a:lnTo>
                    <a:pt x="468" y="231"/>
                  </a:lnTo>
                  <a:lnTo>
                    <a:pt x="435" y="255"/>
                  </a:lnTo>
                  <a:lnTo>
                    <a:pt x="401" y="279"/>
                  </a:lnTo>
                  <a:lnTo>
                    <a:pt x="368" y="302"/>
                  </a:lnTo>
                  <a:lnTo>
                    <a:pt x="335" y="327"/>
                  </a:lnTo>
                  <a:lnTo>
                    <a:pt x="302" y="349"/>
                  </a:lnTo>
                  <a:lnTo>
                    <a:pt x="271" y="372"/>
                  </a:lnTo>
                  <a:lnTo>
                    <a:pt x="241" y="393"/>
                  </a:lnTo>
                  <a:lnTo>
                    <a:pt x="211" y="415"/>
                  </a:lnTo>
                  <a:lnTo>
                    <a:pt x="184" y="435"/>
                  </a:lnTo>
                  <a:lnTo>
                    <a:pt x="156" y="455"/>
                  </a:lnTo>
                  <a:lnTo>
                    <a:pt x="132" y="473"/>
                  </a:lnTo>
                  <a:lnTo>
                    <a:pt x="108" y="490"/>
                  </a:lnTo>
                  <a:lnTo>
                    <a:pt x="86" y="506"/>
                  </a:lnTo>
                  <a:lnTo>
                    <a:pt x="66" y="521"/>
                  </a:lnTo>
                  <a:lnTo>
                    <a:pt x="49" y="534"/>
                  </a:lnTo>
                  <a:lnTo>
                    <a:pt x="34" y="545"/>
                  </a:lnTo>
                  <a:lnTo>
                    <a:pt x="21" y="555"/>
                  </a:lnTo>
                  <a:lnTo>
                    <a:pt x="12" y="563"/>
                  </a:lnTo>
                  <a:lnTo>
                    <a:pt x="5" y="569"/>
                  </a:lnTo>
                  <a:lnTo>
                    <a:pt x="1" y="573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4" name="Freeform 38"/>
            <p:cNvSpPr>
              <a:spLocks/>
            </p:cNvSpPr>
            <p:nvPr/>
          </p:nvSpPr>
          <p:spPr bwMode="auto">
            <a:xfrm>
              <a:off x="4768" y="1456"/>
              <a:ext cx="247" cy="121"/>
            </a:xfrm>
            <a:custGeom>
              <a:avLst/>
              <a:gdLst>
                <a:gd name="T0" fmla="*/ 275 w 494"/>
                <a:gd name="T1" fmla="*/ 1 h 242"/>
                <a:gd name="T2" fmla="*/ 239 w 494"/>
                <a:gd name="T3" fmla="*/ 1 h 242"/>
                <a:gd name="T4" fmla="*/ 203 w 494"/>
                <a:gd name="T5" fmla="*/ 10 h 242"/>
                <a:gd name="T6" fmla="*/ 168 w 494"/>
                <a:gd name="T7" fmla="*/ 24 h 242"/>
                <a:gd name="T8" fmla="*/ 134 w 494"/>
                <a:gd name="T9" fmla="*/ 42 h 242"/>
                <a:gd name="T10" fmla="*/ 107 w 494"/>
                <a:gd name="T11" fmla="*/ 60 h 242"/>
                <a:gd name="T12" fmla="*/ 86 w 494"/>
                <a:gd name="T13" fmla="*/ 75 h 242"/>
                <a:gd name="T14" fmla="*/ 73 w 494"/>
                <a:gd name="T15" fmla="*/ 84 h 242"/>
                <a:gd name="T16" fmla="*/ 66 w 494"/>
                <a:gd name="T17" fmla="*/ 87 h 242"/>
                <a:gd name="T18" fmla="*/ 46 w 494"/>
                <a:gd name="T19" fmla="*/ 102 h 242"/>
                <a:gd name="T20" fmla="*/ 20 w 494"/>
                <a:gd name="T21" fmla="*/ 123 h 242"/>
                <a:gd name="T22" fmla="*/ 2 w 494"/>
                <a:gd name="T23" fmla="*/ 139 h 242"/>
                <a:gd name="T24" fmla="*/ 0 w 494"/>
                <a:gd name="T25" fmla="*/ 146 h 242"/>
                <a:gd name="T26" fmla="*/ 11 w 494"/>
                <a:gd name="T27" fmla="*/ 156 h 242"/>
                <a:gd name="T28" fmla="*/ 32 w 494"/>
                <a:gd name="T29" fmla="*/ 171 h 242"/>
                <a:gd name="T30" fmla="*/ 61 w 494"/>
                <a:gd name="T31" fmla="*/ 186 h 242"/>
                <a:gd name="T32" fmla="*/ 94 w 494"/>
                <a:gd name="T33" fmla="*/ 202 h 242"/>
                <a:gd name="T34" fmla="*/ 130 w 494"/>
                <a:gd name="T35" fmla="*/ 217 h 242"/>
                <a:gd name="T36" fmla="*/ 162 w 494"/>
                <a:gd name="T37" fmla="*/ 229 h 242"/>
                <a:gd name="T38" fmla="*/ 191 w 494"/>
                <a:gd name="T39" fmla="*/ 237 h 242"/>
                <a:gd name="T40" fmla="*/ 220 w 494"/>
                <a:gd name="T41" fmla="*/ 240 h 242"/>
                <a:gd name="T42" fmla="*/ 251 w 494"/>
                <a:gd name="T43" fmla="*/ 242 h 242"/>
                <a:gd name="T44" fmla="*/ 278 w 494"/>
                <a:gd name="T45" fmla="*/ 239 h 242"/>
                <a:gd name="T46" fmla="*/ 309 w 494"/>
                <a:gd name="T47" fmla="*/ 235 h 242"/>
                <a:gd name="T48" fmla="*/ 347 w 494"/>
                <a:gd name="T49" fmla="*/ 227 h 242"/>
                <a:gd name="T50" fmla="*/ 398 w 494"/>
                <a:gd name="T51" fmla="*/ 206 h 242"/>
                <a:gd name="T52" fmla="*/ 451 w 494"/>
                <a:gd name="T53" fmla="*/ 182 h 242"/>
                <a:gd name="T54" fmla="*/ 487 w 494"/>
                <a:gd name="T55" fmla="*/ 161 h 242"/>
                <a:gd name="T56" fmla="*/ 494 w 494"/>
                <a:gd name="T57" fmla="*/ 154 h 242"/>
                <a:gd name="T58" fmla="*/ 494 w 494"/>
                <a:gd name="T59" fmla="*/ 154 h 242"/>
                <a:gd name="T60" fmla="*/ 494 w 494"/>
                <a:gd name="T61" fmla="*/ 154 h 242"/>
                <a:gd name="T62" fmla="*/ 487 w 494"/>
                <a:gd name="T63" fmla="*/ 148 h 242"/>
                <a:gd name="T64" fmla="*/ 470 w 494"/>
                <a:gd name="T65" fmla="*/ 133 h 242"/>
                <a:gd name="T66" fmla="*/ 444 w 494"/>
                <a:gd name="T67" fmla="*/ 113 h 242"/>
                <a:gd name="T68" fmla="*/ 413 w 494"/>
                <a:gd name="T69" fmla="*/ 87 h 242"/>
                <a:gd name="T70" fmla="*/ 380 w 494"/>
                <a:gd name="T71" fmla="*/ 62 h 242"/>
                <a:gd name="T72" fmla="*/ 346 w 494"/>
                <a:gd name="T73" fmla="*/ 38 h 242"/>
                <a:gd name="T74" fmla="*/ 316 w 494"/>
                <a:gd name="T75" fmla="*/ 18 h 242"/>
                <a:gd name="T76" fmla="*/ 291 w 494"/>
                <a:gd name="T77" fmla="*/ 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4" h="242">
                  <a:moveTo>
                    <a:pt x="291" y="5"/>
                  </a:moveTo>
                  <a:lnTo>
                    <a:pt x="275" y="1"/>
                  </a:lnTo>
                  <a:lnTo>
                    <a:pt x="258" y="0"/>
                  </a:lnTo>
                  <a:lnTo>
                    <a:pt x="239" y="1"/>
                  </a:lnTo>
                  <a:lnTo>
                    <a:pt x="222" y="4"/>
                  </a:lnTo>
                  <a:lnTo>
                    <a:pt x="203" y="10"/>
                  </a:lnTo>
                  <a:lnTo>
                    <a:pt x="185" y="17"/>
                  </a:lnTo>
                  <a:lnTo>
                    <a:pt x="168" y="24"/>
                  </a:lnTo>
                  <a:lnTo>
                    <a:pt x="151" y="33"/>
                  </a:lnTo>
                  <a:lnTo>
                    <a:pt x="134" y="42"/>
                  </a:lnTo>
                  <a:lnTo>
                    <a:pt x="119" y="52"/>
                  </a:lnTo>
                  <a:lnTo>
                    <a:pt x="107" y="60"/>
                  </a:lnTo>
                  <a:lnTo>
                    <a:pt x="95" y="68"/>
                  </a:lnTo>
                  <a:lnTo>
                    <a:pt x="86" y="75"/>
                  </a:lnTo>
                  <a:lnTo>
                    <a:pt x="78" y="80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6" y="87"/>
                  </a:lnTo>
                  <a:lnTo>
                    <a:pt x="57" y="93"/>
                  </a:lnTo>
                  <a:lnTo>
                    <a:pt x="46" y="102"/>
                  </a:lnTo>
                  <a:lnTo>
                    <a:pt x="33" y="113"/>
                  </a:lnTo>
                  <a:lnTo>
                    <a:pt x="20" y="123"/>
                  </a:lnTo>
                  <a:lnTo>
                    <a:pt x="10" y="132"/>
                  </a:lnTo>
                  <a:lnTo>
                    <a:pt x="2" y="139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4" y="151"/>
                  </a:lnTo>
                  <a:lnTo>
                    <a:pt x="11" y="156"/>
                  </a:lnTo>
                  <a:lnTo>
                    <a:pt x="20" y="163"/>
                  </a:lnTo>
                  <a:lnTo>
                    <a:pt x="32" y="171"/>
                  </a:lnTo>
                  <a:lnTo>
                    <a:pt x="46" y="178"/>
                  </a:lnTo>
                  <a:lnTo>
                    <a:pt x="61" y="186"/>
                  </a:lnTo>
                  <a:lnTo>
                    <a:pt x="77" y="194"/>
                  </a:lnTo>
                  <a:lnTo>
                    <a:pt x="94" y="202"/>
                  </a:lnTo>
                  <a:lnTo>
                    <a:pt x="111" y="210"/>
                  </a:lnTo>
                  <a:lnTo>
                    <a:pt x="130" y="217"/>
                  </a:lnTo>
                  <a:lnTo>
                    <a:pt x="146" y="223"/>
                  </a:lnTo>
                  <a:lnTo>
                    <a:pt x="162" y="229"/>
                  </a:lnTo>
                  <a:lnTo>
                    <a:pt x="177" y="234"/>
                  </a:lnTo>
                  <a:lnTo>
                    <a:pt x="191" y="237"/>
                  </a:lnTo>
                  <a:lnTo>
                    <a:pt x="202" y="239"/>
                  </a:lnTo>
                  <a:lnTo>
                    <a:pt x="220" y="240"/>
                  </a:lnTo>
                  <a:lnTo>
                    <a:pt x="236" y="242"/>
                  </a:lnTo>
                  <a:lnTo>
                    <a:pt x="251" y="242"/>
                  </a:lnTo>
                  <a:lnTo>
                    <a:pt x="265" y="240"/>
                  </a:lnTo>
                  <a:lnTo>
                    <a:pt x="278" y="239"/>
                  </a:lnTo>
                  <a:lnTo>
                    <a:pt x="293" y="238"/>
                  </a:lnTo>
                  <a:lnTo>
                    <a:pt x="309" y="235"/>
                  </a:lnTo>
                  <a:lnTo>
                    <a:pt x="327" y="232"/>
                  </a:lnTo>
                  <a:lnTo>
                    <a:pt x="347" y="227"/>
                  </a:lnTo>
                  <a:lnTo>
                    <a:pt x="372" y="217"/>
                  </a:lnTo>
                  <a:lnTo>
                    <a:pt x="398" y="206"/>
                  </a:lnTo>
                  <a:lnTo>
                    <a:pt x="426" y="193"/>
                  </a:lnTo>
                  <a:lnTo>
                    <a:pt x="451" y="182"/>
                  </a:lnTo>
                  <a:lnTo>
                    <a:pt x="472" y="170"/>
                  </a:lnTo>
                  <a:lnTo>
                    <a:pt x="487" y="161"/>
                  </a:lnTo>
                  <a:lnTo>
                    <a:pt x="494" y="155"/>
                  </a:lnTo>
                  <a:lnTo>
                    <a:pt x="494" y="154"/>
                  </a:lnTo>
                  <a:lnTo>
                    <a:pt x="494" y="154"/>
                  </a:lnTo>
                  <a:lnTo>
                    <a:pt x="494" y="154"/>
                  </a:lnTo>
                  <a:lnTo>
                    <a:pt x="494" y="154"/>
                  </a:lnTo>
                  <a:lnTo>
                    <a:pt x="494" y="154"/>
                  </a:lnTo>
                  <a:lnTo>
                    <a:pt x="493" y="153"/>
                  </a:lnTo>
                  <a:lnTo>
                    <a:pt x="487" y="148"/>
                  </a:lnTo>
                  <a:lnTo>
                    <a:pt x="480" y="143"/>
                  </a:lnTo>
                  <a:lnTo>
                    <a:pt x="470" y="133"/>
                  </a:lnTo>
                  <a:lnTo>
                    <a:pt x="458" y="124"/>
                  </a:lnTo>
                  <a:lnTo>
                    <a:pt x="444" y="113"/>
                  </a:lnTo>
                  <a:lnTo>
                    <a:pt x="429" y="100"/>
                  </a:lnTo>
                  <a:lnTo>
                    <a:pt x="413" y="87"/>
                  </a:lnTo>
                  <a:lnTo>
                    <a:pt x="397" y="75"/>
                  </a:lnTo>
                  <a:lnTo>
                    <a:pt x="380" y="62"/>
                  </a:lnTo>
                  <a:lnTo>
                    <a:pt x="364" y="49"/>
                  </a:lnTo>
                  <a:lnTo>
                    <a:pt x="346" y="38"/>
                  </a:lnTo>
                  <a:lnTo>
                    <a:pt x="330" y="27"/>
                  </a:lnTo>
                  <a:lnTo>
                    <a:pt x="316" y="18"/>
                  </a:lnTo>
                  <a:lnTo>
                    <a:pt x="303" y="10"/>
                  </a:lnTo>
                  <a:lnTo>
                    <a:pt x="291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5" name="Freeform 39"/>
            <p:cNvSpPr>
              <a:spLocks/>
            </p:cNvSpPr>
            <p:nvPr/>
          </p:nvSpPr>
          <p:spPr bwMode="auto">
            <a:xfrm>
              <a:off x="4791" y="1516"/>
              <a:ext cx="1" cy="4"/>
            </a:xfrm>
            <a:custGeom>
              <a:avLst/>
              <a:gdLst>
                <a:gd name="T0" fmla="*/ 2 w 2"/>
                <a:gd name="T1" fmla="*/ 5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7 h 7"/>
                <a:gd name="T8" fmla="*/ 2 w 2"/>
                <a:gd name="T9" fmla="*/ 5 h 7"/>
                <a:gd name="T10" fmla="*/ 2 w 2"/>
                <a:gd name="T11" fmla="*/ 5 h 7"/>
                <a:gd name="T12" fmla="*/ 2 w 2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5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6" name="Freeform 40"/>
            <p:cNvSpPr>
              <a:spLocks/>
            </p:cNvSpPr>
            <p:nvPr/>
          </p:nvSpPr>
          <p:spPr bwMode="auto">
            <a:xfrm>
              <a:off x="3888" y="1269"/>
              <a:ext cx="469" cy="796"/>
            </a:xfrm>
            <a:custGeom>
              <a:avLst/>
              <a:gdLst>
                <a:gd name="T0" fmla="*/ 739 w 937"/>
                <a:gd name="T1" fmla="*/ 1589 h 1593"/>
                <a:gd name="T2" fmla="*/ 770 w 937"/>
                <a:gd name="T3" fmla="*/ 1570 h 1593"/>
                <a:gd name="T4" fmla="*/ 789 w 937"/>
                <a:gd name="T5" fmla="*/ 1541 h 1593"/>
                <a:gd name="T6" fmla="*/ 792 w 937"/>
                <a:gd name="T7" fmla="*/ 1465 h 1593"/>
                <a:gd name="T8" fmla="*/ 767 w 937"/>
                <a:gd name="T9" fmla="*/ 1408 h 1593"/>
                <a:gd name="T10" fmla="*/ 724 w 937"/>
                <a:gd name="T11" fmla="*/ 1359 h 1593"/>
                <a:gd name="T12" fmla="*/ 689 w 937"/>
                <a:gd name="T13" fmla="*/ 1308 h 1593"/>
                <a:gd name="T14" fmla="*/ 689 w 937"/>
                <a:gd name="T15" fmla="*/ 1270 h 1593"/>
                <a:gd name="T16" fmla="*/ 721 w 937"/>
                <a:gd name="T17" fmla="*/ 1235 h 1593"/>
                <a:gd name="T18" fmla="*/ 758 w 937"/>
                <a:gd name="T19" fmla="*/ 1204 h 1593"/>
                <a:gd name="T20" fmla="*/ 767 w 937"/>
                <a:gd name="T21" fmla="*/ 1166 h 1593"/>
                <a:gd name="T22" fmla="*/ 739 w 937"/>
                <a:gd name="T23" fmla="*/ 1126 h 1593"/>
                <a:gd name="T24" fmla="*/ 697 w 937"/>
                <a:gd name="T25" fmla="*/ 1091 h 1593"/>
                <a:gd name="T26" fmla="*/ 690 w 937"/>
                <a:gd name="T27" fmla="*/ 1057 h 1593"/>
                <a:gd name="T28" fmla="*/ 740 w 937"/>
                <a:gd name="T29" fmla="*/ 1005 h 1593"/>
                <a:gd name="T30" fmla="*/ 761 w 937"/>
                <a:gd name="T31" fmla="*/ 934 h 1593"/>
                <a:gd name="T32" fmla="*/ 717 w 937"/>
                <a:gd name="T33" fmla="*/ 906 h 1593"/>
                <a:gd name="T34" fmla="*/ 658 w 937"/>
                <a:gd name="T35" fmla="*/ 883 h 1593"/>
                <a:gd name="T36" fmla="*/ 618 w 937"/>
                <a:gd name="T37" fmla="*/ 833 h 1593"/>
                <a:gd name="T38" fmla="*/ 621 w 937"/>
                <a:gd name="T39" fmla="*/ 786 h 1593"/>
                <a:gd name="T40" fmla="*/ 652 w 937"/>
                <a:gd name="T41" fmla="*/ 753 h 1593"/>
                <a:gd name="T42" fmla="*/ 699 w 937"/>
                <a:gd name="T43" fmla="*/ 725 h 1593"/>
                <a:gd name="T44" fmla="*/ 751 w 937"/>
                <a:gd name="T45" fmla="*/ 700 h 1593"/>
                <a:gd name="T46" fmla="*/ 800 w 937"/>
                <a:gd name="T47" fmla="*/ 675 h 1593"/>
                <a:gd name="T48" fmla="*/ 850 w 937"/>
                <a:gd name="T49" fmla="*/ 649 h 1593"/>
                <a:gd name="T50" fmla="*/ 895 w 937"/>
                <a:gd name="T51" fmla="*/ 618 h 1593"/>
                <a:gd name="T52" fmla="*/ 937 w 937"/>
                <a:gd name="T53" fmla="*/ 579 h 1593"/>
                <a:gd name="T54" fmla="*/ 925 w 937"/>
                <a:gd name="T55" fmla="*/ 567 h 1593"/>
                <a:gd name="T56" fmla="*/ 887 w 937"/>
                <a:gd name="T57" fmla="*/ 538 h 1593"/>
                <a:gd name="T58" fmla="*/ 827 w 937"/>
                <a:gd name="T59" fmla="*/ 495 h 1593"/>
                <a:gd name="T60" fmla="*/ 751 w 937"/>
                <a:gd name="T61" fmla="*/ 439 h 1593"/>
                <a:gd name="T62" fmla="*/ 661 w 937"/>
                <a:gd name="T63" fmla="*/ 376 h 1593"/>
                <a:gd name="T64" fmla="*/ 563 w 937"/>
                <a:gd name="T65" fmla="*/ 307 h 1593"/>
                <a:gd name="T66" fmla="*/ 461 w 937"/>
                <a:gd name="T67" fmla="*/ 235 h 1593"/>
                <a:gd name="T68" fmla="*/ 358 w 937"/>
                <a:gd name="T69" fmla="*/ 164 h 1593"/>
                <a:gd name="T70" fmla="*/ 260 w 937"/>
                <a:gd name="T71" fmla="*/ 96 h 1593"/>
                <a:gd name="T72" fmla="*/ 169 w 937"/>
                <a:gd name="T73" fmla="*/ 36 h 1593"/>
                <a:gd name="T74" fmla="*/ 0 w 937"/>
                <a:gd name="T75" fmla="*/ 0 h 1593"/>
                <a:gd name="T76" fmla="*/ 84 w 937"/>
                <a:gd name="T77" fmla="*/ 1507 h 1593"/>
                <a:gd name="T78" fmla="*/ 218 w 937"/>
                <a:gd name="T79" fmla="*/ 1536 h 1593"/>
                <a:gd name="T80" fmla="*/ 357 w 937"/>
                <a:gd name="T81" fmla="*/ 1563 h 1593"/>
                <a:gd name="T82" fmla="*/ 497 w 937"/>
                <a:gd name="T83" fmla="*/ 1583 h 1593"/>
                <a:gd name="T84" fmla="*/ 632 w 937"/>
                <a:gd name="T85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7" h="1593">
                  <a:moveTo>
                    <a:pt x="717" y="1592"/>
                  </a:moveTo>
                  <a:lnTo>
                    <a:pt x="729" y="1591"/>
                  </a:lnTo>
                  <a:lnTo>
                    <a:pt x="739" y="1589"/>
                  </a:lnTo>
                  <a:lnTo>
                    <a:pt x="751" y="1584"/>
                  </a:lnTo>
                  <a:lnTo>
                    <a:pt x="761" y="1577"/>
                  </a:lnTo>
                  <a:lnTo>
                    <a:pt x="770" y="1570"/>
                  </a:lnTo>
                  <a:lnTo>
                    <a:pt x="778" y="1561"/>
                  </a:lnTo>
                  <a:lnTo>
                    <a:pt x="784" y="1552"/>
                  </a:lnTo>
                  <a:lnTo>
                    <a:pt x="789" y="1541"/>
                  </a:lnTo>
                  <a:lnTo>
                    <a:pt x="792" y="1515"/>
                  </a:lnTo>
                  <a:lnTo>
                    <a:pt x="795" y="1490"/>
                  </a:lnTo>
                  <a:lnTo>
                    <a:pt x="792" y="1465"/>
                  </a:lnTo>
                  <a:lnTo>
                    <a:pt x="789" y="1442"/>
                  </a:lnTo>
                  <a:lnTo>
                    <a:pt x="780" y="1424"/>
                  </a:lnTo>
                  <a:lnTo>
                    <a:pt x="767" y="1408"/>
                  </a:lnTo>
                  <a:lnTo>
                    <a:pt x="753" y="1391"/>
                  </a:lnTo>
                  <a:lnTo>
                    <a:pt x="739" y="1374"/>
                  </a:lnTo>
                  <a:lnTo>
                    <a:pt x="724" y="1359"/>
                  </a:lnTo>
                  <a:lnTo>
                    <a:pt x="711" y="1342"/>
                  </a:lnTo>
                  <a:lnTo>
                    <a:pt x="698" y="1326"/>
                  </a:lnTo>
                  <a:lnTo>
                    <a:pt x="689" y="1308"/>
                  </a:lnTo>
                  <a:lnTo>
                    <a:pt x="688" y="1296"/>
                  </a:lnTo>
                  <a:lnTo>
                    <a:pt x="688" y="1282"/>
                  </a:lnTo>
                  <a:lnTo>
                    <a:pt x="689" y="1270"/>
                  </a:lnTo>
                  <a:lnTo>
                    <a:pt x="697" y="1258"/>
                  </a:lnTo>
                  <a:lnTo>
                    <a:pt x="708" y="1245"/>
                  </a:lnTo>
                  <a:lnTo>
                    <a:pt x="721" y="1235"/>
                  </a:lnTo>
                  <a:lnTo>
                    <a:pt x="735" y="1225"/>
                  </a:lnTo>
                  <a:lnTo>
                    <a:pt x="747" y="1214"/>
                  </a:lnTo>
                  <a:lnTo>
                    <a:pt x="758" y="1204"/>
                  </a:lnTo>
                  <a:lnTo>
                    <a:pt x="766" y="1194"/>
                  </a:lnTo>
                  <a:lnTo>
                    <a:pt x="769" y="1181"/>
                  </a:lnTo>
                  <a:lnTo>
                    <a:pt x="767" y="1166"/>
                  </a:lnTo>
                  <a:lnTo>
                    <a:pt x="760" y="1151"/>
                  </a:lnTo>
                  <a:lnTo>
                    <a:pt x="751" y="1137"/>
                  </a:lnTo>
                  <a:lnTo>
                    <a:pt x="739" y="1126"/>
                  </a:lnTo>
                  <a:lnTo>
                    <a:pt x="726" y="1114"/>
                  </a:lnTo>
                  <a:lnTo>
                    <a:pt x="712" y="1103"/>
                  </a:lnTo>
                  <a:lnTo>
                    <a:pt x="697" y="1091"/>
                  </a:lnTo>
                  <a:lnTo>
                    <a:pt x="682" y="1080"/>
                  </a:lnTo>
                  <a:lnTo>
                    <a:pt x="668" y="1067"/>
                  </a:lnTo>
                  <a:lnTo>
                    <a:pt x="690" y="1057"/>
                  </a:lnTo>
                  <a:lnTo>
                    <a:pt x="711" y="1043"/>
                  </a:lnTo>
                  <a:lnTo>
                    <a:pt x="727" y="1024"/>
                  </a:lnTo>
                  <a:lnTo>
                    <a:pt x="740" y="1005"/>
                  </a:lnTo>
                  <a:lnTo>
                    <a:pt x="751" y="983"/>
                  </a:lnTo>
                  <a:lnTo>
                    <a:pt x="758" y="959"/>
                  </a:lnTo>
                  <a:lnTo>
                    <a:pt x="761" y="934"/>
                  </a:lnTo>
                  <a:lnTo>
                    <a:pt x="760" y="910"/>
                  </a:lnTo>
                  <a:lnTo>
                    <a:pt x="738" y="909"/>
                  </a:lnTo>
                  <a:lnTo>
                    <a:pt x="717" y="906"/>
                  </a:lnTo>
                  <a:lnTo>
                    <a:pt x="696" y="901"/>
                  </a:lnTo>
                  <a:lnTo>
                    <a:pt x="676" y="893"/>
                  </a:lnTo>
                  <a:lnTo>
                    <a:pt x="658" y="883"/>
                  </a:lnTo>
                  <a:lnTo>
                    <a:pt x="641" y="869"/>
                  </a:lnTo>
                  <a:lnTo>
                    <a:pt x="628" y="853"/>
                  </a:lnTo>
                  <a:lnTo>
                    <a:pt x="618" y="833"/>
                  </a:lnTo>
                  <a:lnTo>
                    <a:pt x="615" y="816"/>
                  </a:lnTo>
                  <a:lnTo>
                    <a:pt x="616" y="801"/>
                  </a:lnTo>
                  <a:lnTo>
                    <a:pt x="621" y="786"/>
                  </a:lnTo>
                  <a:lnTo>
                    <a:pt x="629" y="773"/>
                  </a:lnTo>
                  <a:lnTo>
                    <a:pt x="639" y="762"/>
                  </a:lnTo>
                  <a:lnTo>
                    <a:pt x="652" y="753"/>
                  </a:lnTo>
                  <a:lnTo>
                    <a:pt x="667" y="742"/>
                  </a:lnTo>
                  <a:lnTo>
                    <a:pt x="682" y="734"/>
                  </a:lnTo>
                  <a:lnTo>
                    <a:pt x="699" y="725"/>
                  </a:lnTo>
                  <a:lnTo>
                    <a:pt x="716" y="717"/>
                  </a:lnTo>
                  <a:lnTo>
                    <a:pt x="734" y="708"/>
                  </a:lnTo>
                  <a:lnTo>
                    <a:pt x="751" y="700"/>
                  </a:lnTo>
                  <a:lnTo>
                    <a:pt x="767" y="691"/>
                  </a:lnTo>
                  <a:lnTo>
                    <a:pt x="784" y="683"/>
                  </a:lnTo>
                  <a:lnTo>
                    <a:pt x="800" y="675"/>
                  </a:lnTo>
                  <a:lnTo>
                    <a:pt x="818" y="667"/>
                  </a:lnTo>
                  <a:lnTo>
                    <a:pt x="834" y="658"/>
                  </a:lnTo>
                  <a:lnTo>
                    <a:pt x="850" y="649"/>
                  </a:lnTo>
                  <a:lnTo>
                    <a:pt x="865" y="640"/>
                  </a:lnTo>
                  <a:lnTo>
                    <a:pt x="880" y="629"/>
                  </a:lnTo>
                  <a:lnTo>
                    <a:pt x="895" y="618"/>
                  </a:lnTo>
                  <a:lnTo>
                    <a:pt x="910" y="606"/>
                  </a:lnTo>
                  <a:lnTo>
                    <a:pt x="924" y="592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2" y="573"/>
                  </a:lnTo>
                  <a:lnTo>
                    <a:pt x="925" y="567"/>
                  </a:lnTo>
                  <a:lnTo>
                    <a:pt x="914" y="559"/>
                  </a:lnTo>
                  <a:lnTo>
                    <a:pt x="902" y="550"/>
                  </a:lnTo>
                  <a:lnTo>
                    <a:pt x="887" y="538"/>
                  </a:lnTo>
                  <a:lnTo>
                    <a:pt x="869" y="524"/>
                  </a:lnTo>
                  <a:lnTo>
                    <a:pt x="849" y="511"/>
                  </a:lnTo>
                  <a:lnTo>
                    <a:pt x="827" y="495"/>
                  </a:lnTo>
                  <a:lnTo>
                    <a:pt x="804" y="477"/>
                  </a:lnTo>
                  <a:lnTo>
                    <a:pt x="777" y="459"/>
                  </a:lnTo>
                  <a:lnTo>
                    <a:pt x="751" y="439"/>
                  </a:lnTo>
                  <a:lnTo>
                    <a:pt x="722" y="418"/>
                  </a:lnTo>
                  <a:lnTo>
                    <a:pt x="692" y="398"/>
                  </a:lnTo>
                  <a:lnTo>
                    <a:pt x="661" y="376"/>
                  </a:lnTo>
                  <a:lnTo>
                    <a:pt x="629" y="353"/>
                  </a:lnTo>
                  <a:lnTo>
                    <a:pt x="597" y="330"/>
                  </a:lnTo>
                  <a:lnTo>
                    <a:pt x="563" y="307"/>
                  </a:lnTo>
                  <a:lnTo>
                    <a:pt x="530" y="283"/>
                  </a:lnTo>
                  <a:lnTo>
                    <a:pt x="495" y="258"/>
                  </a:lnTo>
                  <a:lnTo>
                    <a:pt x="461" y="235"/>
                  </a:lnTo>
                  <a:lnTo>
                    <a:pt x="426" y="211"/>
                  </a:lnTo>
                  <a:lnTo>
                    <a:pt x="392" y="187"/>
                  </a:lnTo>
                  <a:lnTo>
                    <a:pt x="358" y="164"/>
                  </a:lnTo>
                  <a:lnTo>
                    <a:pt x="325" y="141"/>
                  </a:lnTo>
                  <a:lnTo>
                    <a:pt x="291" y="118"/>
                  </a:lnTo>
                  <a:lnTo>
                    <a:pt x="260" y="96"/>
                  </a:lnTo>
                  <a:lnTo>
                    <a:pt x="228" y="75"/>
                  </a:lnTo>
                  <a:lnTo>
                    <a:pt x="198" y="55"/>
                  </a:lnTo>
                  <a:lnTo>
                    <a:pt x="169" y="36"/>
                  </a:lnTo>
                  <a:lnTo>
                    <a:pt x="142" y="1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1487"/>
                  </a:lnTo>
                  <a:lnTo>
                    <a:pt x="41" y="1497"/>
                  </a:lnTo>
                  <a:lnTo>
                    <a:pt x="84" y="1507"/>
                  </a:lnTo>
                  <a:lnTo>
                    <a:pt x="128" y="1516"/>
                  </a:lnTo>
                  <a:lnTo>
                    <a:pt x="173" y="1526"/>
                  </a:lnTo>
                  <a:lnTo>
                    <a:pt x="218" y="1536"/>
                  </a:lnTo>
                  <a:lnTo>
                    <a:pt x="264" y="1546"/>
                  </a:lnTo>
                  <a:lnTo>
                    <a:pt x="311" y="1554"/>
                  </a:lnTo>
                  <a:lnTo>
                    <a:pt x="357" y="1563"/>
                  </a:lnTo>
                  <a:lnTo>
                    <a:pt x="404" y="1570"/>
                  </a:lnTo>
                  <a:lnTo>
                    <a:pt x="451" y="1577"/>
                  </a:lnTo>
                  <a:lnTo>
                    <a:pt x="497" y="1583"/>
                  </a:lnTo>
                  <a:lnTo>
                    <a:pt x="544" y="1588"/>
                  </a:lnTo>
                  <a:lnTo>
                    <a:pt x="588" y="1591"/>
                  </a:lnTo>
                  <a:lnTo>
                    <a:pt x="632" y="1593"/>
                  </a:lnTo>
                  <a:lnTo>
                    <a:pt x="676" y="1593"/>
                  </a:lnTo>
                  <a:lnTo>
                    <a:pt x="717" y="159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7" name="Freeform 41"/>
            <p:cNvSpPr>
              <a:spLocks/>
            </p:cNvSpPr>
            <p:nvPr/>
          </p:nvSpPr>
          <p:spPr bwMode="auto">
            <a:xfrm>
              <a:off x="3914" y="1458"/>
              <a:ext cx="247" cy="121"/>
            </a:xfrm>
            <a:custGeom>
              <a:avLst/>
              <a:gdLst>
                <a:gd name="T0" fmla="*/ 3 w 494"/>
                <a:gd name="T1" fmla="*/ 140 h 242"/>
                <a:gd name="T2" fmla="*/ 22 w 494"/>
                <a:gd name="T3" fmla="*/ 123 h 242"/>
                <a:gd name="T4" fmla="*/ 47 w 494"/>
                <a:gd name="T5" fmla="*/ 103 h 242"/>
                <a:gd name="T6" fmla="*/ 68 w 494"/>
                <a:gd name="T7" fmla="*/ 88 h 242"/>
                <a:gd name="T8" fmla="*/ 75 w 494"/>
                <a:gd name="T9" fmla="*/ 84 h 242"/>
                <a:gd name="T10" fmla="*/ 87 w 494"/>
                <a:gd name="T11" fmla="*/ 75 h 242"/>
                <a:gd name="T12" fmla="*/ 108 w 494"/>
                <a:gd name="T13" fmla="*/ 60 h 242"/>
                <a:gd name="T14" fmla="*/ 136 w 494"/>
                <a:gd name="T15" fmla="*/ 43 h 242"/>
                <a:gd name="T16" fmla="*/ 169 w 494"/>
                <a:gd name="T17" fmla="*/ 24 h 242"/>
                <a:gd name="T18" fmla="*/ 205 w 494"/>
                <a:gd name="T19" fmla="*/ 11 h 242"/>
                <a:gd name="T20" fmla="*/ 241 w 494"/>
                <a:gd name="T21" fmla="*/ 1 h 242"/>
                <a:gd name="T22" fmla="*/ 276 w 494"/>
                <a:gd name="T23" fmla="*/ 1 h 242"/>
                <a:gd name="T24" fmla="*/ 304 w 494"/>
                <a:gd name="T25" fmla="*/ 12 h 242"/>
                <a:gd name="T26" fmla="*/ 331 w 494"/>
                <a:gd name="T27" fmla="*/ 28 h 242"/>
                <a:gd name="T28" fmla="*/ 364 w 494"/>
                <a:gd name="T29" fmla="*/ 50 h 242"/>
                <a:gd name="T30" fmla="*/ 397 w 494"/>
                <a:gd name="T31" fmla="*/ 75 h 242"/>
                <a:gd name="T32" fmla="*/ 429 w 494"/>
                <a:gd name="T33" fmla="*/ 102 h 242"/>
                <a:gd name="T34" fmla="*/ 458 w 494"/>
                <a:gd name="T35" fmla="*/ 125 h 242"/>
                <a:gd name="T36" fmla="*/ 480 w 494"/>
                <a:gd name="T37" fmla="*/ 143 h 242"/>
                <a:gd name="T38" fmla="*/ 493 w 494"/>
                <a:gd name="T39" fmla="*/ 153 h 242"/>
                <a:gd name="T40" fmla="*/ 490 w 494"/>
                <a:gd name="T41" fmla="*/ 159 h 242"/>
                <a:gd name="T42" fmla="*/ 456 w 494"/>
                <a:gd name="T43" fmla="*/ 180 h 242"/>
                <a:gd name="T44" fmla="*/ 403 w 494"/>
                <a:gd name="T45" fmla="*/ 206 h 242"/>
                <a:gd name="T46" fmla="*/ 349 w 494"/>
                <a:gd name="T47" fmla="*/ 227 h 242"/>
                <a:gd name="T48" fmla="*/ 311 w 494"/>
                <a:gd name="T49" fmla="*/ 236 h 242"/>
                <a:gd name="T50" fmla="*/ 280 w 494"/>
                <a:gd name="T51" fmla="*/ 241 h 242"/>
                <a:gd name="T52" fmla="*/ 252 w 494"/>
                <a:gd name="T53" fmla="*/ 242 h 242"/>
                <a:gd name="T54" fmla="*/ 221 w 494"/>
                <a:gd name="T55" fmla="*/ 242 h 242"/>
                <a:gd name="T56" fmla="*/ 192 w 494"/>
                <a:gd name="T57" fmla="*/ 237 h 242"/>
                <a:gd name="T58" fmla="*/ 163 w 494"/>
                <a:gd name="T59" fmla="*/ 229 h 242"/>
                <a:gd name="T60" fmla="*/ 130 w 494"/>
                <a:gd name="T61" fmla="*/ 218 h 242"/>
                <a:gd name="T62" fmla="*/ 95 w 494"/>
                <a:gd name="T63" fmla="*/ 203 h 242"/>
                <a:gd name="T64" fmla="*/ 62 w 494"/>
                <a:gd name="T65" fmla="*/ 187 h 242"/>
                <a:gd name="T66" fmla="*/ 33 w 494"/>
                <a:gd name="T67" fmla="*/ 172 h 242"/>
                <a:gd name="T68" fmla="*/ 11 w 494"/>
                <a:gd name="T69" fmla="*/ 157 h 242"/>
                <a:gd name="T70" fmla="*/ 0 w 494"/>
                <a:gd name="T71" fmla="*/ 14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242">
                  <a:moveTo>
                    <a:pt x="0" y="142"/>
                  </a:moveTo>
                  <a:lnTo>
                    <a:pt x="3" y="140"/>
                  </a:lnTo>
                  <a:lnTo>
                    <a:pt x="10" y="133"/>
                  </a:lnTo>
                  <a:lnTo>
                    <a:pt x="22" y="123"/>
                  </a:lnTo>
                  <a:lnTo>
                    <a:pt x="34" y="113"/>
                  </a:lnTo>
                  <a:lnTo>
                    <a:pt x="47" y="103"/>
                  </a:lnTo>
                  <a:lnTo>
                    <a:pt x="59" y="93"/>
                  </a:lnTo>
                  <a:lnTo>
                    <a:pt x="68" y="88"/>
                  </a:lnTo>
                  <a:lnTo>
                    <a:pt x="74" y="85"/>
                  </a:lnTo>
                  <a:lnTo>
                    <a:pt x="75" y="84"/>
                  </a:lnTo>
                  <a:lnTo>
                    <a:pt x="79" y="81"/>
                  </a:lnTo>
                  <a:lnTo>
                    <a:pt x="87" y="75"/>
                  </a:lnTo>
                  <a:lnTo>
                    <a:pt x="97" y="68"/>
                  </a:lnTo>
                  <a:lnTo>
                    <a:pt x="108" y="60"/>
                  </a:lnTo>
                  <a:lnTo>
                    <a:pt x="121" y="52"/>
                  </a:lnTo>
                  <a:lnTo>
                    <a:pt x="136" y="43"/>
                  </a:lnTo>
                  <a:lnTo>
                    <a:pt x="152" y="34"/>
                  </a:lnTo>
                  <a:lnTo>
                    <a:pt x="169" y="24"/>
                  </a:lnTo>
                  <a:lnTo>
                    <a:pt x="186" y="17"/>
                  </a:lnTo>
                  <a:lnTo>
                    <a:pt x="205" y="11"/>
                  </a:lnTo>
                  <a:lnTo>
                    <a:pt x="223" y="5"/>
                  </a:lnTo>
                  <a:lnTo>
                    <a:pt x="241" y="1"/>
                  </a:lnTo>
                  <a:lnTo>
                    <a:pt x="259" y="0"/>
                  </a:lnTo>
                  <a:lnTo>
                    <a:pt x="276" y="1"/>
                  </a:lnTo>
                  <a:lnTo>
                    <a:pt x="292" y="6"/>
                  </a:lnTo>
                  <a:lnTo>
                    <a:pt x="304" y="12"/>
                  </a:lnTo>
                  <a:lnTo>
                    <a:pt x="317" y="19"/>
                  </a:lnTo>
                  <a:lnTo>
                    <a:pt x="331" y="28"/>
                  </a:lnTo>
                  <a:lnTo>
                    <a:pt x="348" y="38"/>
                  </a:lnTo>
                  <a:lnTo>
                    <a:pt x="364" y="50"/>
                  </a:lnTo>
                  <a:lnTo>
                    <a:pt x="380" y="62"/>
                  </a:lnTo>
                  <a:lnTo>
                    <a:pt x="397" y="75"/>
                  </a:lnTo>
                  <a:lnTo>
                    <a:pt x="414" y="89"/>
                  </a:lnTo>
                  <a:lnTo>
                    <a:pt x="429" y="102"/>
                  </a:lnTo>
                  <a:lnTo>
                    <a:pt x="444" y="113"/>
                  </a:lnTo>
                  <a:lnTo>
                    <a:pt x="458" y="125"/>
                  </a:lnTo>
                  <a:lnTo>
                    <a:pt x="470" y="135"/>
                  </a:lnTo>
                  <a:lnTo>
                    <a:pt x="480" y="143"/>
                  </a:lnTo>
                  <a:lnTo>
                    <a:pt x="487" y="149"/>
                  </a:lnTo>
                  <a:lnTo>
                    <a:pt x="493" y="153"/>
                  </a:lnTo>
                  <a:lnTo>
                    <a:pt x="494" y="155"/>
                  </a:lnTo>
                  <a:lnTo>
                    <a:pt x="490" y="159"/>
                  </a:lnTo>
                  <a:lnTo>
                    <a:pt x="477" y="168"/>
                  </a:lnTo>
                  <a:lnTo>
                    <a:pt x="456" y="180"/>
                  </a:lnTo>
                  <a:lnTo>
                    <a:pt x="431" y="193"/>
                  </a:lnTo>
                  <a:lnTo>
                    <a:pt x="403" y="206"/>
                  </a:lnTo>
                  <a:lnTo>
                    <a:pt x="374" y="218"/>
                  </a:lnTo>
                  <a:lnTo>
                    <a:pt x="349" y="227"/>
                  </a:lnTo>
                  <a:lnTo>
                    <a:pt x="328" y="233"/>
                  </a:lnTo>
                  <a:lnTo>
                    <a:pt x="311" y="236"/>
                  </a:lnTo>
                  <a:lnTo>
                    <a:pt x="295" y="239"/>
                  </a:lnTo>
                  <a:lnTo>
                    <a:pt x="280" y="241"/>
                  </a:lnTo>
                  <a:lnTo>
                    <a:pt x="266" y="242"/>
                  </a:lnTo>
                  <a:lnTo>
                    <a:pt x="252" y="242"/>
                  </a:lnTo>
                  <a:lnTo>
                    <a:pt x="237" y="242"/>
                  </a:lnTo>
                  <a:lnTo>
                    <a:pt x="221" y="242"/>
                  </a:lnTo>
                  <a:lnTo>
                    <a:pt x="204" y="240"/>
                  </a:lnTo>
                  <a:lnTo>
                    <a:pt x="192" y="237"/>
                  </a:lnTo>
                  <a:lnTo>
                    <a:pt x="178" y="234"/>
                  </a:lnTo>
                  <a:lnTo>
                    <a:pt x="163" y="229"/>
                  </a:lnTo>
                  <a:lnTo>
                    <a:pt x="147" y="224"/>
                  </a:lnTo>
                  <a:lnTo>
                    <a:pt x="130" y="218"/>
                  </a:lnTo>
                  <a:lnTo>
                    <a:pt x="113" y="211"/>
                  </a:lnTo>
                  <a:lnTo>
                    <a:pt x="95" y="203"/>
                  </a:lnTo>
                  <a:lnTo>
                    <a:pt x="78" y="195"/>
                  </a:lnTo>
                  <a:lnTo>
                    <a:pt x="62" y="187"/>
                  </a:lnTo>
                  <a:lnTo>
                    <a:pt x="47" y="179"/>
                  </a:lnTo>
                  <a:lnTo>
                    <a:pt x="33" y="172"/>
                  </a:lnTo>
                  <a:lnTo>
                    <a:pt x="21" y="164"/>
                  </a:lnTo>
                  <a:lnTo>
                    <a:pt x="11" y="157"/>
                  </a:lnTo>
                  <a:lnTo>
                    <a:pt x="4" y="151"/>
                  </a:lnTo>
                  <a:lnTo>
                    <a:pt x="0" y="14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8" name="Freeform 42"/>
            <p:cNvSpPr>
              <a:spLocks/>
            </p:cNvSpPr>
            <p:nvPr/>
          </p:nvSpPr>
          <p:spPr bwMode="auto">
            <a:xfrm>
              <a:off x="3914" y="1458"/>
              <a:ext cx="247" cy="121"/>
            </a:xfrm>
            <a:custGeom>
              <a:avLst/>
              <a:gdLst>
                <a:gd name="T0" fmla="*/ 349 w 494"/>
                <a:gd name="T1" fmla="*/ 227 h 242"/>
                <a:gd name="T2" fmla="*/ 403 w 494"/>
                <a:gd name="T3" fmla="*/ 206 h 242"/>
                <a:gd name="T4" fmla="*/ 456 w 494"/>
                <a:gd name="T5" fmla="*/ 180 h 242"/>
                <a:gd name="T6" fmla="*/ 490 w 494"/>
                <a:gd name="T7" fmla="*/ 159 h 242"/>
                <a:gd name="T8" fmla="*/ 493 w 494"/>
                <a:gd name="T9" fmla="*/ 153 h 242"/>
                <a:gd name="T10" fmla="*/ 480 w 494"/>
                <a:gd name="T11" fmla="*/ 143 h 242"/>
                <a:gd name="T12" fmla="*/ 458 w 494"/>
                <a:gd name="T13" fmla="*/ 125 h 242"/>
                <a:gd name="T14" fmla="*/ 429 w 494"/>
                <a:gd name="T15" fmla="*/ 102 h 242"/>
                <a:gd name="T16" fmla="*/ 397 w 494"/>
                <a:gd name="T17" fmla="*/ 75 h 242"/>
                <a:gd name="T18" fmla="*/ 364 w 494"/>
                <a:gd name="T19" fmla="*/ 50 h 242"/>
                <a:gd name="T20" fmla="*/ 331 w 494"/>
                <a:gd name="T21" fmla="*/ 28 h 242"/>
                <a:gd name="T22" fmla="*/ 304 w 494"/>
                <a:gd name="T23" fmla="*/ 12 h 242"/>
                <a:gd name="T24" fmla="*/ 276 w 494"/>
                <a:gd name="T25" fmla="*/ 1 h 242"/>
                <a:gd name="T26" fmla="*/ 241 w 494"/>
                <a:gd name="T27" fmla="*/ 1 h 242"/>
                <a:gd name="T28" fmla="*/ 205 w 494"/>
                <a:gd name="T29" fmla="*/ 11 h 242"/>
                <a:gd name="T30" fmla="*/ 169 w 494"/>
                <a:gd name="T31" fmla="*/ 24 h 242"/>
                <a:gd name="T32" fmla="*/ 136 w 494"/>
                <a:gd name="T33" fmla="*/ 43 h 242"/>
                <a:gd name="T34" fmla="*/ 108 w 494"/>
                <a:gd name="T35" fmla="*/ 60 h 242"/>
                <a:gd name="T36" fmla="*/ 87 w 494"/>
                <a:gd name="T37" fmla="*/ 75 h 242"/>
                <a:gd name="T38" fmla="*/ 75 w 494"/>
                <a:gd name="T39" fmla="*/ 84 h 242"/>
                <a:gd name="T40" fmla="*/ 68 w 494"/>
                <a:gd name="T41" fmla="*/ 88 h 242"/>
                <a:gd name="T42" fmla="*/ 47 w 494"/>
                <a:gd name="T43" fmla="*/ 103 h 242"/>
                <a:gd name="T44" fmla="*/ 22 w 494"/>
                <a:gd name="T45" fmla="*/ 123 h 242"/>
                <a:gd name="T46" fmla="*/ 3 w 494"/>
                <a:gd name="T47" fmla="*/ 140 h 242"/>
                <a:gd name="T48" fmla="*/ 0 w 494"/>
                <a:gd name="T49" fmla="*/ 146 h 242"/>
                <a:gd name="T50" fmla="*/ 11 w 494"/>
                <a:gd name="T51" fmla="*/ 157 h 242"/>
                <a:gd name="T52" fmla="*/ 33 w 494"/>
                <a:gd name="T53" fmla="*/ 172 h 242"/>
                <a:gd name="T54" fmla="*/ 62 w 494"/>
                <a:gd name="T55" fmla="*/ 187 h 242"/>
                <a:gd name="T56" fmla="*/ 95 w 494"/>
                <a:gd name="T57" fmla="*/ 203 h 242"/>
                <a:gd name="T58" fmla="*/ 130 w 494"/>
                <a:gd name="T59" fmla="*/ 218 h 242"/>
                <a:gd name="T60" fmla="*/ 163 w 494"/>
                <a:gd name="T61" fmla="*/ 229 h 242"/>
                <a:gd name="T62" fmla="*/ 192 w 494"/>
                <a:gd name="T63" fmla="*/ 237 h 242"/>
                <a:gd name="T64" fmla="*/ 221 w 494"/>
                <a:gd name="T65" fmla="*/ 242 h 242"/>
                <a:gd name="T66" fmla="*/ 252 w 494"/>
                <a:gd name="T67" fmla="*/ 242 h 242"/>
                <a:gd name="T68" fmla="*/ 280 w 494"/>
                <a:gd name="T69" fmla="*/ 241 h 242"/>
                <a:gd name="T70" fmla="*/ 311 w 494"/>
                <a:gd name="T71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242">
                  <a:moveTo>
                    <a:pt x="328" y="233"/>
                  </a:moveTo>
                  <a:lnTo>
                    <a:pt x="349" y="227"/>
                  </a:lnTo>
                  <a:lnTo>
                    <a:pt x="374" y="218"/>
                  </a:lnTo>
                  <a:lnTo>
                    <a:pt x="403" y="206"/>
                  </a:lnTo>
                  <a:lnTo>
                    <a:pt x="431" y="193"/>
                  </a:lnTo>
                  <a:lnTo>
                    <a:pt x="456" y="180"/>
                  </a:lnTo>
                  <a:lnTo>
                    <a:pt x="477" y="168"/>
                  </a:lnTo>
                  <a:lnTo>
                    <a:pt x="490" y="159"/>
                  </a:lnTo>
                  <a:lnTo>
                    <a:pt x="494" y="155"/>
                  </a:lnTo>
                  <a:lnTo>
                    <a:pt x="493" y="153"/>
                  </a:lnTo>
                  <a:lnTo>
                    <a:pt x="487" y="149"/>
                  </a:lnTo>
                  <a:lnTo>
                    <a:pt x="480" y="143"/>
                  </a:lnTo>
                  <a:lnTo>
                    <a:pt x="470" y="135"/>
                  </a:lnTo>
                  <a:lnTo>
                    <a:pt x="458" y="125"/>
                  </a:lnTo>
                  <a:lnTo>
                    <a:pt x="444" y="113"/>
                  </a:lnTo>
                  <a:lnTo>
                    <a:pt x="429" y="102"/>
                  </a:lnTo>
                  <a:lnTo>
                    <a:pt x="414" y="89"/>
                  </a:lnTo>
                  <a:lnTo>
                    <a:pt x="397" y="75"/>
                  </a:lnTo>
                  <a:lnTo>
                    <a:pt x="380" y="62"/>
                  </a:lnTo>
                  <a:lnTo>
                    <a:pt x="364" y="50"/>
                  </a:lnTo>
                  <a:lnTo>
                    <a:pt x="348" y="38"/>
                  </a:lnTo>
                  <a:lnTo>
                    <a:pt x="331" y="28"/>
                  </a:lnTo>
                  <a:lnTo>
                    <a:pt x="317" y="19"/>
                  </a:lnTo>
                  <a:lnTo>
                    <a:pt x="304" y="12"/>
                  </a:lnTo>
                  <a:lnTo>
                    <a:pt x="292" y="6"/>
                  </a:lnTo>
                  <a:lnTo>
                    <a:pt x="276" y="1"/>
                  </a:lnTo>
                  <a:lnTo>
                    <a:pt x="259" y="0"/>
                  </a:lnTo>
                  <a:lnTo>
                    <a:pt x="241" y="1"/>
                  </a:lnTo>
                  <a:lnTo>
                    <a:pt x="223" y="5"/>
                  </a:lnTo>
                  <a:lnTo>
                    <a:pt x="205" y="11"/>
                  </a:lnTo>
                  <a:lnTo>
                    <a:pt x="186" y="17"/>
                  </a:lnTo>
                  <a:lnTo>
                    <a:pt x="169" y="24"/>
                  </a:lnTo>
                  <a:lnTo>
                    <a:pt x="152" y="34"/>
                  </a:lnTo>
                  <a:lnTo>
                    <a:pt x="136" y="43"/>
                  </a:lnTo>
                  <a:lnTo>
                    <a:pt x="121" y="52"/>
                  </a:lnTo>
                  <a:lnTo>
                    <a:pt x="108" y="60"/>
                  </a:lnTo>
                  <a:lnTo>
                    <a:pt x="97" y="68"/>
                  </a:lnTo>
                  <a:lnTo>
                    <a:pt x="87" y="75"/>
                  </a:lnTo>
                  <a:lnTo>
                    <a:pt x="79" y="81"/>
                  </a:lnTo>
                  <a:lnTo>
                    <a:pt x="75" y="84"/>
                  </a:lnTo>
                  <a:lnTo>
                    <a:pt x="74" y="85"/>
                  </a:lnTo>
                  <a:lnTo>
                    <a:pt x="68" y="88"/>
                  </a:lnTo>
                  <a:lnTo>
                    <a:pt x="59" y="93"/>
                  </a:lnTo>
                  <a:lnTo>
                    <a:pt x="47" y="103"/>
                  </a:lnTo>
                  <a:lnTo>
                    <a:pt x="34" y="113"/>
                  </a:lnTo>
                  <a:lnTo>
                    <a:pt x="22" y="123"/>
                  </a:lnTo>
                  <a:lnTo>
                    <a:pt x="10" y="133"/>
                  </a:lnTo>
                  <a:lnTo>
                    <a:pt x="3" y="140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4" y="151"/>
                  </a:lnTo>
                  <a:lnTo>
                    <a:pt x="11" y="157"/>
                  </a:lnTo>
                  <a:lnTo>
                    <a:pt x="21" y="164"/>
                  </a:lnTo>
                  <a:lnTo>
                    <a:pt x="33" y="172"/>
                  </a:lnTo>
                  <a:lnTo>
                    <a:pt x="47" y="179"/>
                  </a:lnTo>
                  <a:lnTo>
                    <a:pt x="62" y="187"/>
                  </a:lnTo>
                  <a:lnTo>
                    <a:pt x="78" y="195"/>
                  </a:lnTo>
                  <a:lnTo>
                    <a:pt x="95" y="203"/>
                  </a:lnTo>
                  <a:lnTo>
                    <a:pt x="113" y="211"/>
                  </a:lnTo>
                  <a:lnTo>
                    <a:pt x="130" y="218"/>
                  </a:lnTo>
                  <a:lnTo>
                    <a:pt x="147" y="224"/>
                  </a:lnTo>
                  <a:lnTo>
                    <a:pt x="163" y="229"/>
                  </a:lnTo>
                  <a:lnTo>
                    <a:pt x="178" y="234"/>
                  </a:lnTo>
                  <a:lnTo>
                    <a:pt x="192" y="237"/>
                  </a:lnTo>
                  <a:lnTo>
                    <a:pt x="204" y="240"/>
                  </a:lnTo>
                  <a:lnTo>
                    <a:pt x="221" y="242"/>
                  </a:lnTo>
                  <a:lnTo>
                    <a:pt x="237" y="242"/>
                  </a:lnTo>
                  <a:lnTo>
                    <a:pt x="252" y="242"/>
                  </a:lnTo>
                  <a:lnTo>
                    <a:pt x="266" y="242"/>
                  </a:lnTo>
                  <a:lnTo>
                    <a:pt x="280" y="241"/>
                  </a:lnTo>
                  <a:lnTo>
                    <a:pt x="295" y="239"/>
                  </a:lnTo>
                  <a:lnTo>
                    <a:pt x="311" y="236"/>
                  </a:lnTo>
                  <a:lnTo>
                    <a:pt x="328" y="233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79" name="Freeform 43"/>
            <p:cNvSpPr>
              <a:spLocks/>
            </p:cNvSpPr>
            <p:nvPr/>
          </p:nvSpPr>
          <p:spPr bwMode="auto">
            <a:xfrm>
              <a:off x="3937" y="1518"/>
              <a:ext cx="2" cy="4"/>
            </a:xfrm>
            <a:custGeom>
              <a:avLst/>
              <a:gdLst>
                <a:gd name="T0" fmla="*/ 2 w 3"/>
                <a:gd name="T1" fmla="*/ 7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7 h 7"/>
                <a:gd name="T8" fmla="*/ 3 w 3"/>
                <a:gd name="T9" fmla="*/ 7 h 7"/>
                <a:gd name="T10" fmla="*/ 2 w 3"/>
                <a:gd name="T11" fmla="*/ 7 h 7"/>
                <a:gd name="T12" fmla="*/ 2 w 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0" name="Freeform 44"/>
            <p:cNvSpPr>
              <a:spLocks/>
            </p:cNvSpPr>
            <p:nvPr/>
          </p:nvSpPr>
          <p:spPr bwMode="auto">
            <a:xfrm>
              <a:off x="4797" y="1475"/>
              <a:ext cx="191" cy="81"/>
            </a:xfrm>
            <a:custGeom>
              <a:avLst/>
              <a:gdLst>
                <a:gd name="T0" fmla="*/ 171 w 383"/>
                <a:gd name="T1" fmla="*/ 0 h 162"/>
                <a:gd name="T2" fmla="*/ 150 w 383"/>
                <a:gd name="T3" fmla="*/ 3 h 162"/>
                <a:gd name="T4" fmla="*/ 128 w 383"/>
                <a:gd name="T5" fmla="*/ 11 h 162"/>
                <a:gd name="T6" fmla="*/ 105 w 383"/>
                <a:gd name="T7" fmla="*/ 22 h 162"/>
                <a:gd name="T8" fmla="*/ 81 w 383"/>
                <a:gd name="T9" fmla="*/ 34 h 162"/>
                <a:gd name="T10" fmla="*/ 58 w 383"/>
                <a:gd name="T11" fmla="*/ 49 h 162"/>
                <a:gd name="T12" fmla="*/ 37 w 383"/>
                <a:gd name="T13" fmla="*/ 64 h 162"/>
                <a:gd name="T14" fmla="*/ 18 w 383"/>
                <a:gd name="T15" fmla="*/ 78 h 162"/>
                <a:gd name="T16" fmla="*/ 0 w 383"/>
                <a:gd name="T17" fmla="*/ 91 h 162"/>
                <a:gd name="T18" fmla="*/ 7 w 383"/>
                <a:gd name="T19" fmla="*/ 96 h 162"/>
                <a:gd name="T20" fmla="*/ 21 w 383"/>
                <a:gd name="T21" fmla="*/ 106 h 162"/>
                <a:gd name="T22" fmla="*/ 39 w 383"/>
                <a:gd name="T23" fmla="*/ 116 h 162"/>
                <a:gd name="T24" fmla="*/ 61 w 383"/>
                <a:gd name="T25" fmla="*/ 128 h 162"/>
                <a:gd name="T26" fmla="*/ 85 w 383"/>
                <a:gd name="T27" fmla="*/ 139 h 162"/>
                <a:gd name="T28" fmla="*/ 110 w 383"/>
                <a:gd name="T29" fmla="*/ 148 h 162"/>
                <a:gd name="T30" fmla="*/ 133 w 383"/>
                <a:gd name="T31" fmla="*/ 156 h 162"/>
                <a:gd name="T32" fmla="*/ 152 w 383"/>
                <a:gd name="T33" fmla="*/ 160 h 162"/>
                <a:gd name="T34" fmla="*/ 167 w 383"/>
                <a:gd name="T35" fmla="*/ 161 h 162"/>
                <a:gd name="T36" fmla="*/ 182 w 383"/>
                <a:gd name="T37" fmla="*/ 162 h 162"/>
                <a:gd name="T38" fmla="*/ 198 w 383"/>
                <a:gd name="T39" fmla="*/ 162 h 162"/>
                <a:gd name="T40" fmla="*/ 213 w 383"/>
                <a:gd name="T41" fmla="*/ 162 h 162"/>
                <a:gd name="T42" fmla="*/ 228 w 383"/>
                <a:gd name="T43" fmla="*/ 162 h 162"/>
                <a:gd name="T44" fmla="*/ 243 w 383"/>
                <a:gd name="T45" fmla="*/ 161 h 162"/>
                <a:gd name="T46" fmla="*/ 258 w 383"/>
                <a:gd name="T47" fmla="*/ 159 h 162"/>
                <a:gd name="T48" fmla="*/ 273 w 383"/>
                <a:gd name="T49" fmla="*/ 155 h 162"/>
                <a:gd name="T50" fmla="*/ 288 w 383"/>
                <a:gd name="T51" fmla="*/ 153 h 162"/>
                <a:gd name="T52" fmla="*/ 303 w 383"/>
                <a:gd name="T53" fmla="*/ 148 h 162"/>
                <a:gd name="T54" fmla="*/ 317 w 383"/>
                <a:gd name="T55" fmla="*/ 144 h 162"/>
                <a:gd name="T56" fmla="*/ 331 w 383"/>
                <a:gd name="T57" fmla="*/ 138 h 162"/>
                <a:gd name="T58" fmla="*/ 345 w 383"/>
                <a:gd name="T59" fmla="*/ 131 h 162"/>
                <a:gd name="T60" fmla="*/ 357 w 383"/>
                <a:gd name="T61" fmla="*/ 124 h 162"/>
                <a:gd name="T62" fmla="*/ 370 w 383"/>
                <a:gd name="T63" fmla="*/ 116 h 162"/>
                <a:gd name="T64" fmla="*/ 383 w 383"/>
                <a:gd name="T65" fmla="*/ 107 h 162"/>
                <a:gd name="T66" fmla="*/ 383 w 383"/>
                <a:gd name="T67" fmla="*/ 106 h 162"/>
                <a:gd name="T68" fmla="*/ 371 w 383"/>
                <a:gd name="T69" fmla="*/ 96 h 162"/>
                <a:gd name="T70" fmla="*/ 358 w 383"/>
                <a:gd name="T71" fmla="*/ 87 h 162"/>
                <a:gd name="T72" fmla="*/ 347 w 383"/>
                <a:gd name="T73" fmla="*/ 78 h 162"/>
                <a:gd name="T74" fmla="*/ 334 w 383"/>
                <a:gd name="T75" fmla="*/ 69 h 162"/>
                <a:gd name="T76" fmla="*/ 323 w 383"/>
                <a:gd name="T77" fmla="*/ 60 h 162"/>
                <a:gd name="T78" fmla="*/ 310 w 383"/>
                <a:gd name="T79" fmla="*/ 50 h 162"/>
                <a:gd name="T80" fmla="*/ 297 w 383"/>
                <a:gd name="T81" fmla="*/ 41 h 162"/>
                <a:gd name="T82" fmla="*/ 285 w 383"/>
                <a:gd name="T83" fmla="*/ 33 h 162"/>
                <a:gd name="T84" fmla="*/ 272 w 383"/>
                <a:gd name="T85" fmla="*/ 26 h 162"/>
                <a:gd name="T86" fmla="*/ 258 w 383"/>
                <a:gd name="T87" fmla="*/ 19 h 162"/>
                <a:gd name="T88" fmla="*/ 246 w 383"/>
                <a:gd name="T89" fmla="*/ 12 h 162"/>
                <a:gd name="T90" fmla="*/ 232 w 383"/>
                <a:gd name="T91" fmla="*/ 8 h 162"/>
                <a:gd name="T92" fmla="*/ 217 w 383"/>
                <a:gd name="T93" fmla="*/ 3 h 162"/>
                <a:gd name="T94" fmla="*/ 202 w 383"/>
                <a:gd name="T95" fmla="*/ 1 h 162"/>
                <a:gd name="T96" fmla="*/ 187 w 383"/>
                <a:gd name="T97" fmla="*/ 0 h 162"/>
                <a:gd name="T98" fmla="*/ 171 w 383"/>
                <a:gd name="T9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3" h="162">
                  <a:moveTo>
                    <a:pt x="171" y="0"/>
                  </a:moveTo>
                  <a:lnTo>
                    <a:pt x="150" y="3"/>
                  </a:lnTo>
                  <a:lnTo>
                    <a:pt x="128" y="11"/>
                  </a:lnTo>
                  <a:lnTo>
                    <a:pt x="105" y="22"/>
                  </a:lnTo>
                  <a:lnTo>
                    <a:pt x="81" y="34"/>
                  </a:lnTo>
                  <a:lnTo>
                    <a:pt x="58" y="49"/>
                  </a:lnTo>
                  <a:lnTo>
                    <a:pt x="37" y="64"/>
                  </a:lnTo>
                  <a:lnTo>
                    <a:pt x="18" y="78"/>
                  </a:lnTo>
                  <a:lnTo>
                    <a:pt x="0" y="91"/>
                  </a:lnTo>
                  <a:lnTo>
                    <a:pt x="7" y="96"/>
                  </a:lnTo>
                  <a:lnTo>
                    <a:pt x="21" y="106"/>
                  </a:lnTo>
                  <a:lnTo>
                    <a:pt x="39" y="116"/>
                  </a:lnTo>
                  <a:lnTo>
                    <a:pt x="61" y="128"/>
                  </a:lnTo>
                  <a:lnTo>
                    <a:pt x="85" y="139"/>
                  </a:lnTo>
                  <a:lnTo>
                    <a:pt x="110" y="148"/>
                  </a:lnTo>
                  <a:lnTo>
                    <a:pt x="133" y="156"/>
                  </a:lnTo>
                  <a:lnTo>
                    <a:pt x="152" y="160"/>
                  </a:lnTo>
                  <a:lnTo>
                    <a:pt x="167" y="161"/>
                  </a:lnTo>
                  <a:lnTo>
                    <a:pt x="182" y="162"/>
                  </a:lnTo>
                  <a:lnTo>
                    <a:pt x="198" y="162"/>
                  </a:lnTo>
                  <a:lnTo>
                    <a:pt x="213" y="162"/>
                  </a:lnTo>
                  <a:lnTo>
                    <a:pt x="228" y="162"/>
                  </a:lnTo>
                  <a:lnTo>
                    <a:pt x="243" y="161"/>
                  </a:lnTo>
                  <a:lnTo>
                    <a:pt x="258" y="159"/>
                  </a:lnTo>
                  <a:lnTo>
                    <a:pt x="273" y="155"/>
                  </a:lnTo>
                  <a:lnTo>
                    <a:pt x="288" y="153"/>
                  </a:lnTo>
                  <a:lnTo>
                    <a:pt x="303" y="148"/>
                  </a:lnTo>
                  <a:lnTo>
                    <a:pt x="317" y="144"/>
                  </a:lnTo>
                  <a:lnTo>
                    <a:pt x="331" y="138"/>
                  </a:lnTo>
                  <a:lnTo>
                    <a:pt x="345" y="131"/>
                  </a:lnTo>
                  <a:lnTo>
                    <a:pt x="357" y="124"/>
                  </a:lnTo>
                  <a:lnTo>
                    <a:pt x="370" y="116"/>
                  </a:lnTo>
                  <a:lnTo>
                    <a:pt x="383" y="107"/>
                  </a:lnTo>
                  <a:lnTo>
                    <a:pt x="383" y="106"/>
                  </a:lnTo>
                  <a:lnTo>
                    <a:pt x="371" y="96"/>
                  </a:lnTo>
                  <a:lnTo>
                    <a:pt x="358" y="87"/>
                  </a:lnTo>
                  <a:lnTo>
                    <a:pt x="347" y="78"/>
                  </a:lnTo>
                  <a:lnTo>
                    <a:pt x="334" y="69"/>
                  </a:lnTo>
                  <a:lnTo>
                    <a:pt x="323" y="60"/>
                  </a:lnTo>
                  <a:lnTo>
                    <a:pt x="310" y="50"/>
                  </a:lnTo>
                  <a:lnTo>
                    <a:pt x="297" y="41"/>
                  </a:lnTo>
                  <a:lnTo>
                    <a:pt x="285" y="33"/>
                  </a:lnTo>
                  <a:lnTo>
                    <a:pt x="272" y="26"/>
                  </a:lnTo>
                  <a:lnTo>
                    <a:pt x="258" y="19"/>
                  </a:lnTo>
                  <a:lnTo>
                    <a:pt x="246" y="12"/>
                  </a:lnTo>
                  <a:lnTo>
                    <a:pt x="232" y="8"/>
                  </a:lnTo>
                  <a:lnTo>
                    <a:pt x="217" y="3"/>
                  </a:lnTo>
                  <a:lnTo>
                    <a:pt x="202" y="1"/>
                  </a:lnTo>
                  <a:lnTo>
                    <a:pt x="187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1" name="Freeform 45"/>
            <p:cNvSpPr>
              <a:spLocks/>
            </p:cNvSpPr>
            <p:nvPr/>
          </p:nvSpPr>
          <p:spPr bwMode="auto">
            <a:xfrm>
              <a:off x="4864" y="1506"/>
              <a:ext cx="43" cy="39"/>
            </a:xfrm>
            <a:custGeom>
              <a:avLst/>
              <a:gdLst>
                <a:gd name="T0" fmla="*/ 78 w 85"/>
                <a:gd name="T1" fmla="*/ 61 h 78"/>
                <a:gd name="T2" fmla="*/ 76 w 85"/>
                <a:gd name="T3" fmla="*/ 69 h 78"/>
                <a:gd name="T4" fmla="*/ 71 w 85"/>
                <a:gd name="T5" fmla="*/ 75 h 78"/>
                <a:gd name="T6" fmla="*/ 64 w 85"/>
                <a:gd name="T7" fmla="*/ 77 h 78"/>
                <a:gd name="T8" fmla="*/ 56 w 85"/>
                <a:gd name="T9" fmla="*/ 78 h 78"/>
                <a:gd name="T10" fmla="*/ 47 w 85"/>
                <a:gd name="T11" fmla="*/ 78 h 78"/>
                <a:gd name="T12" fmla="*/ 38 w 85"/>
                <a:gd name="T13" fmla="*/ 76 h 78"/>
                <a:gd name="T14" fmla="*/ 29 w 85"/>
                <a:gd name="T15" fmla="*/ 74 h 78"/>
                <a:gd name="T16" fmla="*/ 21 w 85"/>
                <a:gd name="T17" fmla="*/ 71 h 78"/>
                <a:gd name="T18" fmla="*/ 7 w 85"/>
                <a:gd name="T19" fmla="*/ 64 h 78"/>
                <a:gd name="T20" fmla="*/ 1 w 85"/>
                <a:gd name="T21" fmla="*/ 49 h 78"/>
                <a:gd name="T22" fmla="*/ 0 w 85"/>
                <a:gd name="T23" fmla="*/ 31 h 78"/>
                <a:gd name="T24" fmla="*/ 0 w 85"/>
                <a:gd name="T25" fmla="*/ 11 h 78"/>
                <a:gd name="T26" fmla="*/ 7 w 85"/>
                <a:gd name="T27" fmla="*/ 10 h 78"/>
                <a:gd name="T28" fmla="*/ 11 w 85"/>
                <a:gd name="T29" fmla="*/ 6 h 78"/>
                <a:gd name="T30" fmla="*/ 16 w 85"/>
                <a:gd name="T31" fmla="*/ 2 h 78"/>
                <a:gd name="T32" fmla="*/ 21 w 85"/>
                <a:gd name="T33" fmla="*/ 1 h 78"/>
                <a:gd name="T34" fmla="*/ 28 w 85"/>
                <a:gd name="T35" fmla="*/ 1 h 78"/>
                <a:gd name="T36" fmla="*/ 35 w 85"/>
                <a:gd name="T37" fmla="*/ 1 h 78"/>
                <a:gd name="T38" fmla="*/ 41 w 85"/>
                <a:gd name="T39" fmla="*/ 0 h 78"/>
                <a:gd name="T40" fmla="*/ 47 w 85"/>
                <a:gd name="T41" fmla="*/ 0 h 78"/>
                <a:gd name="T42" fmla="*/ 54 w 85"/>
                <a:gd name="T43" fmla="*/ 0 h 78"/>
                <a:gd name="T44" fmla="*/ 60 w 85"/>
                <a:gd name="T45" fmla="*/ 1 h 78"/>
                <a:gd name="T46" fmla="*/ 66 w 85"/>
                <a:gd name="T47" fmla="*/ 2 h 78"/>
                <a:gd name="T48" fmla="*/ 71 w 85"/>
                <a:gd name="T49" fmla="*/ 5 h 78"/>
                <a:gd name="T50" fmla="*/ 82 w 85"/>
                <a:gd name="T51" fmla="*/ 15 h 78"/>
                <a:gd name="T52" fmla="*/ 85 w 85"/>
                <a:gd name="T53" fmla="*/ 29 h 78"/>
                <a:gd name="T54" fmla="*/ 83 w 85"/>
                <a:gd name="T55" fmla="*/ 45 h 78"/>
                <a:gd name="T56" fmla="*/ 78 w 85"/>
                <a:gd name="T5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78" y="61"/>
                  </a:moveTo>
                  <a:lnTo>
                    <a:pt x="76" y="69"/>
                  </a:lnTo>
                  <a:lnTo>
                    <a:pt x="71" y="75"/>
                  </a:lnTo>
                  <a:lnTo>
                    <a:pt x="64" y="77"/>
                  </a:lnTo>
                  <a:lnTo>
                    <a:pt x="56" y="78"/>
                  </a:lnTo>
                  <a:lnTo>
                    <a:pt x="47" y="78"/>
                  </a:lnTo>
                  <a:lnTo>
                    <a:pt x="38" y="76"/>
                  </a:lnTo>
                  <a:lnTo>
                    <a:pt x="29" y="74"/>
                  </a:lnTo>
                  <a:lnTo>
                    <a:pt x="21" y="71"/>
                  </a:lnTo>
                  <a:lnTo>
                    <a:pt x="7" y="64"/>
                  </a:lnTo>
                  <a:lnTo>
                    <a:pt x="1" y="49"/>
                  </a:lnTo>
                  <a:lnTo>
                    <a:pt x="0" y="31"/>
                  </a:lnTo>
                  <a:lnTo>
                    <a:pt x="0" y="11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8" y="1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66" y="2"/>
                  </a:lnTo>
                  <a:lnTo>
                    <a:pt x="71" y="5"/>
                  </a:lnTo>
                  <a:lnTo>
                    <a:pt x="82" y="15"/>
                  </a:lnTo>
                  <a:lnTo>
                    <a:pt x="85" y="29"/>
                  </a:lnTo>
                  <a:lnTo>
                    <a:pt x="83" y="45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2" name="Freeform 46"/>
            <p:cNvSpPr>
              <a:spLocks/>
            </p:cNvSpPr>
            <p:nvPr/>
          </p:nvSpPr>
          <p:spPr bwMode="auto">
            <a:xfrm>
              <a:off x="3888" y="1269"/>
              <a:ext cx="504" cy="815"/>
            </a:xfrm>
            <a:custGeom>
              <a:avLst/>
              <a:gdLst>
                <a:gd name="T0" fmla="*/ 142 w 1008"/>
                <a:gd name="T1" fmla="*/ 18 h 1630"/>
                <a:gd name="T2" fmla="*/ 228 w 1008"/>
                <a:gd name="T3" fmla="*/ 75 h 1630"/>
                <a:gd name="T4" fmla="*/ 325 w 1008"/>
                <a:gd name="T5" fmla="*/ 141 h 1630"/>
                <a:gd name="T6" fmla="*/ 426 w 1008"/>
                <a:gd name="T7" fmla="*/ 211 h 1630"/>
                <a:gd name="T8" fmla="*/ 530 w 1008"/>
                <a:gd name="T9" fmla="*/ 283 h 1630"/>
                <a:gd name="T10" fmla="*/ 629 w 1008"/>
                <a:gd name="T11" fmla="*/ 353 h 1630"/>
                <a:gd name="T12" fmla="*/ 722 w 1008"/>
                <a:gd name="T13" fmla="*/ 418 h 1630"/>
                <a:gd name="T14" fmla="*/ 804 w 1008"/>
                <a:gd name="T15" fmla="*/ 477 h 1630"/>
                <a:gd name="T16" fmla="*/ 869 w 1008"/>
                <a:gd name="T17" fmla="*/ 524 h 1630"/>
                <a:gd name="T18" fmla="*/ 914 w 1008"/>
                <a:gd name="T19" fmla="*/ 559 h 1630"/>
                <a:gd name="T20" fmla="*/ 936 w 1008"/>
                <a:gd name="T21" fmla="*/ 577 h 1630"/>
                <a:gd name="T22" fmla="*/ 910 w 1008"/>
                <a:gd name="T23" fmla="*/ 606 h 1630"/>
                <a:gd name="T24" fmla="*/ 865 w 1008"/>
                <a:gd name="T25" fmla="*/ 640 h 1630"/>
                <a:gd name="T26" fmla="*/ 818 w 1008"/>
                <a:gd name="T27" fmla="*/ 667 h 1630"/>
                <a:gd name="T28" fmla="*/ 767 w 1008"/>
                <a:gd name="T29" fmla="*/ 691 h 1630"/>
                <a:gd name="T30" fmla="*/ 716 w 1008"/>
                <a:gd name="T31" fmla="*/ 717 h 1630"/>
                <a:gd name="T32" fmla="*/ 667 w 1008"/>
                <a:gd name="T33" fmla="*/ 742 h 1630"/>
                <a:gd name="T34" fmla="*/ 629 w 1008"/>
                <a:gd name="T35" fmla="*/ 773 h 1630"/>
                <a:gd name="T36" fmla="*/ 615 w 1008"/>
                <a:gd name="T37" fmla="*/ 816 h 1630"/>
                <a:gd name="T38" fmla="*/ 641 w 1008"/>
                <a:gd name="T39" fmla="*/ 869 h 1630"/>
                <a:gd name="T40" fmla="*/ 696 w 1008"/>
                <a:gd name="T41" fmla="*/ 901 h 1630"/>
                <a:gd name="T42" fmla="*/ 760 w 1008"/>
                <a:gd name="T43" fmla="*/ 910 h 1630"/>
                <a:gd name="T44" fmla="*/ 751 w 1008"/>
                <a:gd name="T45" fmla="*/ 983 h 1630"/>
                <a:gd name="T46" fmla="*/ 711 w 1008"/>
                <a:gd name="T47" fmla="*/ 1043 h 1630"/>
                <a:gd name="T48" fmla="*/ 682 w 1008"/>
                <a:gd name="T49" fmla="*/ 1080 h 1630"/>
                <a:gd name="T50" fmla="*/ 726 w 1008"/>
                <a:gd name="T51" fmla="*/ 1114 h 1630"/>
                <a:gd name="T52" fmla="*/ 760 w 1008"/>
                <a:gd name="T53" fmla="*/ 1151 h 1630"/>
                <a:gd name="T54" fmla="*/ 766 w 1008"/>
                <a:gd name="T55" fmla="*/ 1194 h 1630"/>
                <a:gd name="T56" fmla="*/ 735 w 1008"/>
                <a:gd name="T57" fmla="*/ 1225 h 1630"/>
                <a:gd name="T58" fmla="*/ 697 w 1008"/>
                <a:gd name="T59" fmla="*/ 1258 h 1630"/>
                <a:gd name="T60" fmla="*/ 688 w 1008"/>
                <a:gd name="T61" fmla="*/ 1296 h 1630"/>
                <a:gd name="T62" fmla="*/ 711 w 1008"/>
                <a:gd name="T63" fmla="*/ 1342 h 1630"/>
                <a:gd name="T64" fmla="*/ 753 w 1008"/>
                <a:gd name="T65" fmla="*/ 1391 h 1630"/>
                <a:gd name="T66" fmla="*/ 789 w 1008"/>
                <a:gd name="T67" fmla="*/ 1442 h 1630"/>
                <a:gd name="T68" fmla="*/ 792 w 1008"/>
                <a:gd name="T69" fmla="*/ 1515 h 1630"/>
                <a:gd name="T70" fmla="*/ 778 w 1008"/>
                <a:gd name="T71" fmla="*/ 1561 h 1630"/>
                <a:gd name="T72" fmla="*/ 751 w 1008"/>
                <a:gd name="T73" fmla="*/ 1584 h 1630"/>
                <a:gd name="T74" fmla="*/ 717 w 1008"/>
                <a:gd name="T75" fmla="*/ 1592 h 1630"/>
                <a:gd name="T76" fmla="*/ 588 w 1008"/>
                <a:gd name="T77" fmla="*/ 1591 h 1630"/>
                <a:gd name="T78" fmla="*/ 451 w 1008"/>
                <a:gd name="T79" fmla="*/ 1577 h 1630"/>
                <a:gd name="T80" fmla="*/ 311 w 1008"/>
                <a:gd name="T81" fmla="*/ 1554 h 1630"/>
                <a:gd name="T82" fmla="*/ 173 w 1008"/>
                <a:gd name="T83" fmla="*/ 1526 h 1630"/>
                <a:gd name="T84" fmla="*/ 41 w 1008"/>
                <a:gd name="T85" fmla="*/ 1497 h 1630"/>
                <a:gd name="T86" fmla="*/ 1008 w 1008"/>
                <a:gd name="T87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8" h="1630">
                  <a:moveTo>
                    <a:pt x="1008" y="0"/>
                  </a:moveTo>
                  <a:lnTo>
                    <a:pt x="116" y="0"/>
                  </a:lnTo>
                  <a:lnTo>
                    <a:pt x="142" y="18"/>
                  </a:lnTo>
                  <a:lnTo>
                    <a:pt x="169" y="36"/>
                  </a:lnTo>
                  <a:lnTo>
                    <a:pt x="198" y="55"/>
                  </a:lnTo>
                  <a:lnTo>
                    <a:pt x="228" y="75"/>
                  </a:lnTo>
                  <a:lnTo>
                    <a:pt x="260" y="96"/>
                  </a:lnTo>
                  <a:lnTo>
                    <a:pt x="291" y="118"/>
                  </a:lnTo>
                  <a:lnTo>
                    <a:pt x="325" y="141"/>
                  </a:lnTo>
                  <a:lnTo>
                    <a:pt x="358" y="164"/>
                  </a:lnTo>
                  <a:lnTo>
                    <a:pt x="392" y="187"/>
                  </a:lnTo>
                  <a:lnTo>
                    <a:pt x="426" y="211"/>
                  </a:lnTo>
                  <a:lnTo>
                    <a:pt x="461" y="235"/>
                  </a:lnTo>
                  <a:lnTo>
                    <a:pt x="495" y="258"/>
                  </a:lnTo>
                  <a:lnTo>
                    <a:pt x="530" y="283"/>
                  </a:lnTo>
                  <a:lnTo>
                    <a:pt x="563" y="307"/>
                  </a:lnTo>
                  <a:lnTo>
                    <a:pt x="597" y="330"/>
                  </a:lnTo>
                  <a:lnTo>
                    <a:pt x="629" y="353"/>
                  </a:lnTo>
                  <a:lnTo>
                    <a:pt x="661" y="376"/>
                  </a:lnTo>
                  <a:lnTo>
                    <a:pt x="692" y="398"/>
                  </a:lnTo>
                  <a:lnTo>
                    <a:pt x="722" y="418"/>
                  </a:lnTo>
                  <a:lnTo>
                    <a:pt x="751" y="439"/>
                  </a:lnTo>
                  <a:lnTo>
                    <a:pt x="777" y="459"/>
                  </a:lnTo>
                  <a:lnTo>
                    <a:pt x="804" y="477"/>
                  </a:lnTo>
                  <a:lnTo>
                    <a:pt x="827" y="495"/>
                  </a:lnTo>
                  <a:lnTo>
                    <a:pt x="849" y="511"/>
                  </a:lnTo>
                  <a:lnTo>
                    <a:pt x="869" y="524"/>
                  </a:lnTo>
                  <a:lnTo>
                    <a:pt x="887" y="538"/>
                  </a:lnTo>
                  <a:lnTo>
                    <a:pt x="902" y="550"/>
                  </a:lnTo>
                  <a:lnTo>
                    <a:pt x="914" y="559"/>
                  </a:lnTo>
                  <a:lnTo>
                    <a:pt x="925" y="567"/>
                  </a:lnTo>
                  <a:lnTo>
                    <a:pt x="932" y="573"/>
                  </a:lnTo>
                  <a:lnTo>
                    <a:pt x="936" y="577"/>
                  </a:lnTo>
                  <a:lnTo>
                    <a:pt x="937" y="579"/>
                  </a:lnTo>
                  <a:lnTo>
                    <a:pt x="924" y="592"/>
                  </a:lnTo>
                  <a:lnTo>
                    <a:pt x="910" y="606"/>
                  </a:lnTo>
                  <a:lnTo>
                    <a:pt x="895" y="618"/>
                  </a:lnTo>
                  <a:lnTo>
                    <a:pt x="880" y="629"/>
                  </a:lnTo>
                  <a:lnTo>
                    <a:pt x="865" y="640"/>
                  </a:lnTo>
                  <a:lnTo>
                    <a:pt x="850" y="649"/>
                  </a:lnTo>
                  <a:lnTo>
                    <a:pt x="834" y="658"/>
                  </a:lnTo>
                  <a:lnTo>
                    <a:pt x="818" y="667"/>
                  </a:lnTo>
                  <a:lnTo>
                    <a:pt x="800" y="675"/>
                  </a:lnTo>
                  <a:lnTo>
                    <a:pt x="784" y="683"/>
                  </a:lnTo>
                  <a:lnTo>
                    <a:pt x="767" y="691"/>
                  </a:lnTo>
                  <a:lnTo>
                    <a:pt x="751" y="700"/>
                  </a:lnTo>
                  <a:lnTo>
                    <a:pt x="734" y="708"/>
                  </a:lnTo>
                  <a:lnTo>
                    <a:pt x="716" y="717"/>
                  </a:lnTo>
                  <a:lnTo>
                    <a:pt x="699" y="725"/>
                  </a:lnTo>
                  <a:lnTo>
                    <a:pt x="682" y="734"/>
                  </a:lnTo>
                  <a:lnTo>
                    <a:pt x="667" y="742"/>
                  </a:lnTo>
                  <a:lnTo>
                    <a:pt x="652" y="753"/>
                  </a:lnTo>
                  <a:lnTo>
                    <a:pt x="639" y="762"/>
                  </a:lnTo>
                  <a:lnTo>
                    <a:pt x="629" y="773"/>
                  </a:lnTo>
                  <a:lnTo>
                    <a:pt x="621" y="786"/>
                  </a:lnTo>
                  <a:lnTo>
                    <a:pt x="616" y="801"/>
                  </a:lnTo>
                  <a:lnTo>
                    <a:pt x="615" y="816"/>
                  </a:lnTo>
                  <a:lnTo>
                    <a:pt x="618" y="833"/>
                  </a:lnTo>
                  <a:lnTo>
                    <a:pt x="628" y="853"/>
                  </a:lnTo>
                  <a:lnTo>
                    <a:pt x="641" y="869"/>
                  </a:lnTo>
                  <a:lnTo>
                    <a:pt x="658" y="883"/>
                  </a:lnTo>
                  <a:lnTo>
                    <a:pt x="676" y="893"/>
                  </a:lnTo>
                  <a:lnTo>
                    <a:pt x="696" y="901"/>
                  </a:lnTo>
                  <a:lnTo>
                    <a:pt x="717" y="906"/>
                  </a:lnTo>
                  <a:lnTo>
                    <a:pt x="738" y="909"/>
                  </a:lnTo>
                  <a:lnTo>
                    <a:pt x="760" y="910"/>
                  </a:lnTo>
                  <a:lnTo>
                    <a:pt x="761" y="934"/>
                  </a:lnTo>
                  <a:lnTo>
                    <a:pt x="758" y="959"/>
                  </a:lnTo>
                  <a:lnTo>
                    <a:pt x="751" y="983"/>
                  </a:lnTo>
                  <a:lnTo>
                    <a:pt x="740" y="1005"/>
                  </a:lnTo>
                  <a:lnTo>
                    <a:pt x="727" y="1024"/>
                  </a:lnTo>
                  <a:lnTo>
                    <a:pt x="711" y="1043"/>
                  </a:lnTo>
                  <a:lnTo>
                    <a:pt x="690" y="1057"/>
                  </a:lnTo>
                  <a:lnTo>
                    <a:pt x="668" y="1067"/>
                  </a:lnTo>
                  <a:lnTo>
                    <a:pt x="682" y="1080"/>
                  </a:lnTo>
                  <a:lnTo>
                    <a:pt x="697" y="1091"/>
                  </a:lnTo>
                  <a:lnTo>
                    <a:pt x="712" y="1103"/>
                  </a:lnTo>
                  <a:lnTo>
                    <a:pt x="726" y="1114"/>
                  </a:lnTo>
                  <a:lnTo>
                    <a:pt x="739" y="1126"/>
                  </a:lnTo>
                  <a:lnTo>
                    <a:pt x="751" y="1137"/>
                  </a:lnTo>
                  <a:lnTo>
                    <a:pt x="760" y="1151"/>
                  </a:lnTo>
                  <a:lnTo>
                    <a:pt x="767" y="1166"/>
                  </a:lnTo>
                  <a:lnTo>
                    <a:pt x="769" y="1181"/>
                  </a:lnTo>
                  <a:lnTo>
                    <a:pt x="766" y="1194"/>
                  </a:lnTo>
                  <a:lnTo>
                    <a:pt x="758" y="1204"/>
                  </a:lnTo>
                  <a:lnTo>
                    <a:pt x="747" y="1214"/>
                  </a:lnTo>
                  <a:lnTo>
                    <a:pt x="735" y="1225"/>
                  </a:lnTo>
                  <a:lnTo>
                    <a:pt x="721" y="1235"/>
                  </a:lnTo>
                  <a:lnTo>
                    <a:pt x="708" y="1245"/>
                  </a:lnTo>
                  <a:lnTo>
                    <a:pt x="697" y="1258"/>
                  </a:lnTo>
                  <a:lnTo>
                    <a:pt x="689" y="1270"/>
                  </a:lnTo>
                  <a:lnTo>
                    <a:pt x="688" y="1282"/>
                  </a:lnTo>
                  <a:lnTo>
                    <a:pt x="688" y="1296"/>
                  </a:lnTo>
                  <a:lnTo>
                    <a:pt x="689" y="1308"/>
                  </a:lnTo>
                  <a:lnTo>
                    <a:pt x="698" y="1326"/>
                  </a:lnTo>
                  <a:lnTo>
                    <a:pt x="711" y="1342"/>
                  </a:lnTo>
                  <a:lnTo>
                    <a:pt x="724" y="1359"/>
                  </a:lnTo>
                  <a:lnTo>
                    <a:pt x="739" y="1374"/>
                  </a:lnTo>
                  <a:lnTo>
                    <a:pt x="753" y="1391"/>
                  </a:lnTo>
                  <a:lnTo>
                    <a:pt x="767" y="1408"/>
                  </a:lnTo>
                  <a:lnTo>
                    <a:pt x="780" y="1424"/>
                  </a:lnTo>
                  <a:lnTo>
                    <a:pt x="789" y="1442"/>
                  </a:lnTo>
                  <a:lnTo>
                    <a:pt x="792" y="1465"/>
                  </a:lnTo>
                  <a:lnTo>
                    <a:pt x="795" y="1490"/>
                  </a:lnTo>
                  <a:lnTo>
                    <a:pt x="792" y="1515"/>
                  </a:lnTo>
                  <a:lnTo>
                    <a:pt x="789" y="1541"/>
                  </a:lnTo>
                  <a:lnTo>
                    <a:pt x="784" y="1552"/>
                  </a:lnTo>
                  <a:lnTo>
                    <a:pt x="778" y="1561"/>
                  </a:lnTo>
                  <a:lnTo>
                    <a:pt x="770" y="1570"/>
                  </a:lnTo>
                  <a:lnTo>
                    <a:pt x="761" y="1577"/>
                  </a:lnTo>
                  <a:lnTo>
                    <a:pt x="751" y="1584"/>
                  </a:lnTo>
                  <a:lnTo>
                    <a:pt x="739" y="1589"/>
                  </a:lnTo>
                  <a:lnTo>
                    <a:pt x="729" y="1591"/>
                  </a:lnTo>
                  <a:lnTo>
                    <a:pt x="717" y="1592"/>
                  </a:lnTo>
                  <a:lnTo>
                    <a:pt x="676" y="1593"/>
                  </a:lnTo>
                  <a:lnTo>
                    <a:pt x="632" y="1593"/>
                  </a:lnTo>
                  <a:lnTo>
                    <a:pt x="588" y="1591"/>
                  </a:lnTo>
                  <a:lnTo>
                    <a:pt x="544" y="1588"/>
                  </a:lnTo>
                  <a:lnTo>
                    <a:pt x="497" y="1583"/>
                  </a:lnTo>
                  <a:lnTo>
                    <a:pt x="451" y="1577"/>
                  </a:lnTo>
                  <a:lnTo>
                    <a:pt x="404" y="1570"/>
                  </a:lnTo>
                  <a:lnTo>
                    <a:pt x="357" y="1563"/>
                  </a:lnTo>
                  <a:lnTo>
                    <a:pt x="311" y="1554"/>
                  </a:lnTo>
                  <a:lnTo>
                    <a:pt x="264" y="1546"/>
                  </a:lnTo>
                  <a:lnTo>
                    <a:pt x="218" y="1536"/>
                  </a:lnTo>
                  <a:lnTo>
                    <a:pt x="173" y="1526"/>
                  </a:lnTo>
                  <a:lnTo>
                    <a:pt x="128" y="1516"/>
                  </a:lnTo>
                  <a:lnTo>
                    <a:pt x="84" y="1507"/>
                  </a:lnTo>
                  <a:lnTo>
                    <a:pt x="41" y="1497"/>
                  </a:lnTo>
                  <a:lnTo>
                    <a:pt x="0" y="1487"/>
                  </a:lnTo>
                  <a:lnTo>
                    <a:pt x="0" y="1630"/>
                  </a:lnTo>
                  <a:lnTo>
                    <a:pt x="1008" y="163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3" name="Freeform 47"/>
            <p:cNvSpPr>
              <a:spLocks/>
            </p:cNvSpPr>
            <p:nvPr/>
          </p:nvSpPr>
          <p:spPr bwMode="auto">
            <a:xfrm>
              <a:off x="4392" y="1269"/>
              <a:ext cx="623" cy="815"/>
            </a:xfrm>
            <a:custGeom>
              <a:avLst/>
              <a:gdLst>
                <a:gd name="T0" fmla="*/ 577 w 1246"/>
                <a:gd name="T1" fmla="*/ 1585 h 1630"/>
                <a:gd name="T2" fmla="*/ 546 w 1246"/>
                <a:gd name="T3" fmla="*/ 1568 h 1630"/>
                <a:gd name="T4" fmla="*/ 527 w 1246"/>
                <a:gd name="T5" fmla="*/ 1539 h 1630"/>
                <a:gd name="T6" fmla="*/ 524 w 1246"/>
                <a:gd name="T7" fmla="*/ 1462 h 1630"/>
                <a:gd name="T8" fmla="*/ 549 w 1246"/>
                <a:gd name="T9" fmla="*/ 1406 h 1630"/>
                <a:gd name="T10" fmla="*/ 592 w 1246"/>
                <a:gd name="T11" fmla="*/ 1357 h 1630"/>
                <a:gd name="T12" fmla="*/ 626 w 1246"/>
                <a:gd name="T13" fmla="*/ 1305 h 1630"/>
                <a:gd name="T14" fmla="*/ 626 w 1246"/>
                <a:gd name="T15" fmla="*/ 1267 h 1630"/>
                <a:gd name="T16" fmla="*/ 595 w 1246"/>
                <a:gd name="T17" fmla="*/ 1233 h 1630"/>
                <a:gd name="T18" fmla="*/ 557 w 1246"/>
                <a:gd name="T19" fmla="*/ 1202 h 1630"/>
                <a:gd name="T20" fmla="*/ 549 w 1246"/>
                <a:gd name="T21" fmla="*/ 1164 h 1630"/>
                <a:gd name="T22" fmla="*/ 577 w 1246"/>
                <a:gd name="T23" fmla="*/ 1122 h 1630"/>
                <a:gd name="T24" fmla="*/ 619 w 1246"/>
                <a:gd name="T25" fmla="*/ 1088 h 1630"/>
                <a:gd name="T26" fmla="*/ 625 w 1246"/>
                <a:gd name="T27" fmla="*/ 1053 h 1630"/>
                <a:gd name="T28" fmla="*/ 575 w 1246"/>
                <a:gd name="T29" fmla="*/ 1001 h 1630"/>
                <a:gd name="T30" fmla="*/ 555 w 1246"/>
                <a:gd name="T31" fmla="*/ 932 h 1630"/>
                <a:gd name="T32" fmla="*/ 598 w 1246"/>
                <a:gd name="T33" fmla="*/ 903 h 1630"/>
                <a:gd name="T34" fmla="*/ 658 w 1246"/>
                <a:gd name="T35" fmla="*/ 879 h 1630"/>
                <a:gd name="T36" fmla="*/ 698 w 1246"/>
                <a:gd name="T37" fmla="*/ 830 h 1630"/>
                <a:gd name="T38" fmla="*/ 695 w 1246"/>
                <a:gd name="T39" fmla="*/ 782 h 1630"/>
                <a:gd name="T40" fmla="*/ 664 w 1246"/>
                <a:gd name="T41" fmla="*/ 749 h 1630"/>
                <a:gd name="T42" fmla="*/ 617 w 1246"/>
                <a:gd name="T43" fmla="*/ 723 h 1630"/>
                <a:gd name="T44" fmla="*/ 565 w 1246"/>
                <a:gd name="T45" fmla="*/ 697 h 1630"/>
                <a:gd name="T46" fmla="*/ 514 w 1246"/>
                <a:gd name="T47" fmla="*/ 673 h 1630"/>
                <a:gd name="T48" fmla="*/ 466 w 1246"/>
                <a:gd name="T49" fmla="*/ 647 h 1630"/>
                <a:gd name="T50" fmla="*/ 420 w 1246"/>
                <a:gd name="T51" fmla="*/ 615 h 1630"/>
                <a:gd name="T52" fmla="*/ 379 w 1246"/>
                <a:gd name="T53" fmla="*/ 576 h 1630"/>
                <a:gd name="T54" fmla="*/ 391 w 1246"/>
                <a:gd name="T55" fmla="*/ 565 h 1630"/>
                <a:gd name="T56" fmla="*/ 428 w 1246"/>
                <a:gd name="T57" fmla="*/ 536 h 1630"/>
                <a:gd name="T58" fmla="*/ 487 w 1246"/>
                <a:gd name="T59" fmla="*/ 492 h 1630"/>
                <a:gd name="T60" fmla="*/ 563 w 1246"/>
                <a:gd name="T61" fmla="*/ 437 h 1630"/>
                <a:gd name="T62" fmla="*/ 650 w 1246"/>
                <a:gd name="T63" fmla="*/ 374 h 1630"/>
                <a:gd name="T64" fmla="*/ 747 w 1246"/>
                <a:gd name="T65" fmla="*/ 304 h 1630"/>
                <a:gd name="T66" fmla="*/ 847 w 1246"/>
                <a:gd name="T67" fmla="*/ 233 h 1630"/>
                <a:gd name="T68" fmla="*/ 949 w 1246"/>
                <a:gd name="T69" fmla="*/ 163 h 1630"/>
                <a:gd name="T70" fmla="*/ 1044 w 1246"/>
                <a:gd name="T71" fmla="*/ 96 h 1630"/>
                <a:gd name="T72" fmla="*/ 1133 w 1246"/>
                <a:gd name="T73" fmla="*/ 36 h 1630"/>
                <a:gd name="T74" fmla="*/ 0 w 1246"/>
                <a:gd name="T75" fmla="*/ 0 h 1630"/>
                <a:gd name="T76" fmla="*/ 1246 w 1246"/>
                <a:gd name="T77" fmla="*/ 1503 h 1630"/>
                <a:gd name="T78" fmla="*/ 1128 w 1246"/>
                <a:gd name="T79" fmla="*/ 1530 h 1630"/>
                <a:gd name="T80" fmla="*/ 1006 w 1246"/>
                <a:gd name="T81" fmla="*/ 1554 h 1630"/>
                <a:gd name="T82" fmla="*/ 882 w 1246"/>
                <a:gd name="T83" fmla="*/ 1574 h 1630"/>
                <a:gd name="T84" fmla="*/ 759 w 1246"/>
                <a:gd name="T85" fmla="*/ 1588 h 1630"/>
                <a:gd name="T86" fmla="*/ 638 w 1246"/>
                <a:gd name="T87" fmla="*/ 159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6" h="1630">
                  <a:moveTo>
                    <a:pt x="598" y="1589"/>
                  </a:moveTo>
                  <a:lnTo>
                    <a:pt x="587" y="1588"/>
                  </a:lnTo>
                  <a:lnTo>
                    <a:pt x="577" y="1585"/>
                  </a:lnTo>
                  <a:lnTo>
                    <a:pt x="565" y="1581"/>
                  </a:lnTo>
                  <a:lnTo>
                    <a:pt x="555" y="1575"/>
                  </a:lnTo>
                  <a:lnTo>
                    <a:pt x="546" y="1568"/>
                  </a:lnTo>
                  <a:lnTo>
                    <a:pt x="537" y="1559"/>
                  </a:lnTo>
                  <a:lnTo>
                    <a:pt x="531" y="1550"/>
                  </a:lnTo>
                  <a:lnTo>
                    <a:pt x="527" y="1539"/>
                  </a:lnTo>
                  <a:lnTo>
                    <a:pt x="524" y="1513"/>
                  </a:lnTo>
                  <a:lnTo>
                    <a:pt x="522" y="1486"/>
                  </a:lnTo>
                  <a:lnTo>
                    <a:pt x="524" y="1462"/>
                  </a:lnTo>
                  <a:lnTo>
                    <a:pt x="527" y="1440"/>
                  </a:lnTo>
                  <a:lnTo>
                    <a:pt x="536" y="1422"/>
                  </a:lnTo>
                  <a:lnTo>
                    <a:pt x="549" y="1406"/>
                  </a:lnTo>
                  <a:lnTo>
                    <a:pt x="563" y="1388"/>
                  </a:lnTo>
                  <a:lnTo>
                    <a:pt x="577" y="1372"/>
                  </a:lnTo>
                  <a:lnTo>
                    <a:pt x="592" y="1357"/>
                  </a:lnTo>
                  <a:lnTo>
                    <a:pt x="605" y="1340"/>
                  </a:lnTo>
                  <a:lnTo>
                    <a:pt x="617" y="1324"/>
                  </a:lnTo>
                  <a:lnTo>
                    <a:pt x="626" y="1305"/>
                  </a:lnTo>
                  <a:lnTo>
                    <a:pt x="627" y="1293"/>
                  </a:lnTo>
                  <a:lnTo>
                    <a:pt x="628" y="1280"/>
                  </a:lnTo>
                  <a:lnTo>
                    <a:pt x="626" y="1267"/>
                  </a:lnTo>
                  <a:lnTo>
                    <a:pt x="619" y="1256"/>
                  </a:lnTo>
                  <a:lnTo>
                    <a:pt x="608" y="1243"/>
                  </a:lnTo>
                  <a:lnTo>
                    <a:pt x="595" y="1233"/>
                  </a:lnTo>
                  <a:lnTo>
                    <a:pt x="581" y="1222"/>
                  </a:lnTo>
                  <a:lnTo>
                    <a:pt x="569" y="1212"/>
                  </a:lnTo>
                  <a:lnTo>
                    <a:pt x="557" y="1202"/>
                  </a:lnTo>
                  <a:lnTo>
                    <a:pt x="550" y="1191"/>
                  </a:lnTo>
                  <a:lnTo>
                    <a:pt x="547" y="1179"/>
                  </a:lnTo>
                  <a:lnTo>
                    <a:pt x="549" y="1164"/>
                  </a:lnTo>
                  <a:lnTo>
                    <a:pt x="556" y="1149"/>
                  </a:lnTo>
                  <a:lnTo>
                    <a:pt x="565" y="1135"/>
                  </a:lnTo>
                  <a:lnTo>
                    <a:pt x="577" y="1122"/>
                  </a:lnTo>
                  <a:lnTo>
                    <a:pt x="590" y="1111"/>
                  </a:lnTo>
                  <a:lnTo>
                    <a:pt x="604" y="1099"/>
                  </a:lnTo>
                  <a:lnTo>
                    <a:pt x="619" y="1088"/>
                  </a:lnTo>
                  <a:lnTo>
                    <a:pt x="634" y="1076"/>
                  </a:lnTo>
                  <a:lnTo>
                    <a:pt x="648" y="1063"/>
                  </a:lnTo>
                  <a:lnTo>
                    <a:pt x="625" y="1053"/>
                  </a:lnTo>
                  <a:lnTo>
                    <a:pt x="605" y="1039"/>
                  </a:lnTo>
                  <a:lnTo>
                    <a:pt x="588" y="1022"/>
                  </a:lnTo>
                  <a:lnTo>
                    <a:pt x="575" y="1001"/>
                  </a:lnTo>
                  <a:lnTo>
                    <a:pt x="565" y="979"/>
                  </a:lnTo>
                  <a:lnTo>
                    <a:pt x="558" y="956"/>
                  </a:lnTo>
                  <a:lnTo>
                    <a:pt x="555" y="932"/>
                  </a:lnTo>
                  <a:lnTo>
                    <a:pt x="556" y="908"/>
                  </a:lnTo>
                  <a:lnTo>
                    <a:pt x="578" y="907"/>
                  </a:lnTo>
                  <a:lnTo>
                    <a:pt x="598" y="903"/>
                  </a:lnTo>
                  <a:lnTo>
                    <a:pt x="620" y="898"/>
                  </a:lnTo>
                  <a:lnTo>
                    <a:pt x="640" y="890"/>
                  </a:lnTo>
                  <a:lnTo>
                    <a:pt x="658" y="879"/>
                  </a:lnTo>
                  <a:lnTo>
                    <a:pt x="674" y="865"/>
                  </a:lnTo>
                  <a:lnTo>
                    <a:pt x="688" y="849"/>
                  </a:lnTo>
                  <a:lnTo>
                    <a:pt x="698" y="830"/>
                  </a:lnTo>
                  <a:lnTo>
                    <a:pt x="701" y="812"/>
                  </a:lnTo>
                  <a:lnTo>
                    <a:pt x="700" y="797"/>
                  </a:lnTo>
                  <a:lnTo>
                    <a:pt x="695" y="782"/>
                  </a:lnTo>
                  <a:lnTo>
                    <a:pt x="687" y="770"/>
                  </a:lnTo>
                  <a:lnTo>
                    <a:pt x="677" y="759"/>
                  </a:lnTo>
                  <a:lnTo>
                    <a:pt x="664" y="749"/>
                  </a:lnTo>
                  <a:lnTo>
                    <a:pt x="649" y="740"/>
                  </a:lnTo>
                  <a:lnTo>
                    <a:pt x="634" y="732"/>
                  </a:lnTo>
                  <a:lnTo>
                    <a:pt x="617" y="723"/>
                  </a:lnTo>
                  <a:lnTo>
                    <a:pt x="600" y="714"/>
                  </a:lnTo>
                  <a:lnTo>
                    <a:pt x="582" y="705"/>
                  </a:lnTo>
                  <a:lnTo>
                    <a:pt x="565" y="697"/>
                  </a:lnTo>
                  <a:lnTo>
                    <a:pt x="548" y="689"/>
                  </a:lnTo>
                  <a:lnTo>
                    <a:pt x="532" y="681"/>
                  </a:lnTo>
                  <a:lnTo>
                    <a:pt x="514" y="673"/>
                  </a:lnTo>
                  <a:lnTo>
                    <a:pt x="498" y="664"/>
                  </a:lnTo>
                  <a:lnTo>
                    <a:pt x="482" y="656"/>
                  </a:lnTo>
                  <a:lnTo>
                    <a:pt x="466" y="647"/>
                  </a:lnTo>
                  <a:lnTo>
                    <a:pt x="450" y="636"/>
                  </a:lnTo>
                  <a:lnTo>
                    <a:pt x="435" y="626"/>
                  </a:lnTo>
                  <a:lnTo>
                    <a:pt x="420" y="615"/>
                  </a:lnTo>
                  <a:lnTo>
                    <a:pt x="406" y="603"/>
                  </a:lnTo>
                  <a:lnTo>
                    <a:pt x="392" y="590"/>
                  </a:lnTo>
                  <a:lnTo>
                    <a:pt x="379" y="576"/>
                  </a:lnTo>
                  <a:lnTo>
                    <a:pt x="380" y="575"/>
                  </a:lnTo>
                  <a:lnTo>
                    <a:pt x="384" y="571"/>
                  </a:lnTo>
                  <a:lnTo>
                    <a:pt x="391" y="565"/>
                  </a:lnTo>
                  <a:lnTo>
                    <a:pt x="400" y="557"/>
                  </a:lnTo>
                  <a:lnTo>
                    <a:pt x="413" y="547"/>
                  </a:lnTo>
                  <a:lnTo>
                    <a:pt x="428" y="536"/>
                  </a:lnTo>
                  <a:lnTo>
                    <a:pt x="445" y="523"/>
                  </a:lnTo>
                  <a:lnTo>
                    <a:pt x="465" y="508"/>
                  </a:lnTo>
                  <a:lnTo>
                    <a:pt x="487" y="492"/>
                  </a:lnTo>
                  <a:lnTo>
                    <a:pt x="511" y="475"/>
                  </a:lnTo>
                  <a:lnTo>
                    <a:pt x="535" y="457"/>
                  </a:lnTo>
                  <a:lnTo>
                    <a:pt x="563" y="437"/>
                  </a:lnTo>
                  <a:lnTo>
                    <a:pt x="590" y="417"/>
                  </a:lnTo>
                  <a:lnTo>
                    <a:pt x="620" y="395"/>
                  </a:lnTo>
                  <a:lnTo>
                    <a:pt x="650" y="374"/>
                  </a:lnTo>
                  <a:lnTo>
                    <a:pt x="681" y="351"/>
                  </a:lnTo>
                  <a:lnTo>
                    <a:pt x="714" y="329"/>
                  </a:lnTo>
                  <a:lnTo>
                    <a:pt x="747" y="304"/>
                  </a:lnTo>
                  <a:lnTo>
                    <a:pt x="780" y="281"/>
                  </a:lnTo>
                  <a:lnTo>
                    <a:pt x="814" y="257"/>
                  </a:lnTo>
                  <a:lnTo>
                    <a:pt x="847" y="233"/>
                  </a:lnTo>
                  <a:lnTo>
                    <a:pt x="881" y="210"/>
                  </a:lnTo>
                  <a:lnTo>
                    <a:pt x="915" y="186"/>
                  </a:lnTo>
                  <a:lnTo>
                    <a:pt x="949" y="163"/>
                  </a:lnTo>
                  <a:lnTo>
                    <a:pt x="981" y="140"/>
                  </a:lnTo>
                  <a:lnTo>
                    <a:pt x="1013" y="118"/>
                  </a:lnTo>
                  <a:lnTo>
                    <a:pt x="1044" y="96"/>
                  </a:lnTo>
                  <a:lnTo>
                    <a:pt x="1075" y="75"/>
                  </a:lnTo>
                  <a:lnTo>
                    <a:pt x="1104" y="56"/>
                  </a:lnTo>
                  <a:lnTo>
                    <a:pt x="1133" y="36"/>
                  </a:lnTo>
                  <a:lnTo>
                    <a:pt x="1159" y="19"/>
                  </a:lnTo>
                  <a:lnTo>
                    <a:pt x="1185" y="2"/>
                  </a:lnTo>
                  <a:lnTo>
                    <a:pt x="0" y="0"/>
                  </a:lnTo>
                  <a:lnTo>
                    <a:pt x="0" y="1630"/>
                  </a:lnTo>
                  <a:lnTo>
                    <a:pt x="1246" y="1630"/>
                  </a:lnTo>
                  <a:lnTo>
                    <a:pt x="1246" y="1503"/>
                  </a:lnTo>
                  <a:lnTo>
                    <a:pt x="1207" y="1513"/>
                  </a:lnTo>
                  <a:lnTo>
                    <a:pt x="1167" y="1521"/>
                  </a:lnTo>
                  <a:lnTo>
                    <a:pt x="1128" y="1530"/>
                  </a:lnTo>
                  <a:lnTo>
                    <a:pt x="1088" y="1538"/>
                  </a:lnTo>
                  <a:lnTo>
                    <a:pt x="1046" y="1546"/>
                  </a:lnTo>
                  <a:lnTo>
                    <a:pt x="1006" y="1554"/>
                  </a:lnTo>
                  <a:lnTo>
                    <a:pt x="965" y="1561"/>
                  </a:lnTo>
                  <a:lnTo>
                    <a:pt x="923" y="1568"/>
                  </a:lnTo>
                  <a:lnTo>
                    <a:pt x="882" y="1574"/>
                  </a:lnTo>
                  <a:lnTo>
                    <a:pt x="840" y="1579"/>
                  </a:lnTo>
                  <a:lnTo>
                    <a:pt x="799" y="1584"/>
                  </a:lnTo>
                  <a:lnTo>
                    <a:pt x="759" y="1588"/>
                  </a:lnTo>
                  <a:lnTo>
                    <a:pt x="718" y="1590"/>
                  </a:lnTo>
                  <a:lnTo>
                    <a:pt x="678" y="1591"/>
                  </a:lnTo>
                  <a:lnTo>
                    <a:pt x="638" y="1590"/>
                  </a:lnTo>
                  <a:lnTo>
                    <a:pt x="598" y="158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4" name="Freeform 48"/>
            <p:cNvSpPr>
              <a:spLocks/>
            </p:cNvSpPr>
            <p:nvPr/>
          </p:nvSpPr>
          <p:spPr bwMode="auto">
            <a:xfrm>
              <a:off x="3943" y="1477"/>
              <a:ext cx="191" cy="81"/>
            </a:xfrm>
            <a:custGeom>
              <a:avLst/>
              <a:gdLst>
                <a:gd name="T0" fmla="*/ 382 w 382"/>
                <a:gd name="T1" fmla="*/ 107 h 163"/>
                <a:gd name="T2" fmla="*/ 382 w 382"/>
                <a:gd name="T3" fmla="*/ 106 h 163"/>
                <a:gd name="T4" fmla="*/ 370 w 382"/>
                <a:gd name="T5" fmla="*/ 97 h 163"/>
                <a:gd name="T6" fmla="*/ 358 w 382"/>
                <a:gd name="T7" fmla="*/ 88 h 163"/>
                <a:gd name="T8" fmla="*/ 346 w 382"/>
                <a:gd name="T9" fmla="*/ 79 h 163"/>
                <a:gd name="T10" fmla="*/ 334 w 382"/>
                <a:gd name="T11" fmla="*/ 69 h 163"/>
                <a:gd name="T12" fmla="*/ 322 w 382"/>
                <a:gd name="T13" fmla="*/ 60 h 163"/>
                <a:gd name="T14" fmla="*/ 309 w 382"/>
                <a:gd name="T15" fmla="*/ 51 h 163"/>
                <a:gd name="T16" fmla="*/ 297 w 382"/>
                <a:gd name="T17" fmla="*/ 42 h 163"/>
                <a:gd name="T18" fmla="*/ 284 w 382"/>
                <a:gd name="T19" fmla="*/ 34 h 163"/>
                <a:gd name="T20" fmla="*/ 271 w 382"/>
                <a:gd name="T21" fmla="*/ 27 h 163"/>
                <a:gd name="T22" fmla="*/ 258 w 382"/>
                <a:gd name="T23" fmla="*/ 20 h 163"/>
                <a:gd name="T24" fmla="*/ 245 w 382"/>
                <a:gd name="T25" fmla="*/ 13 h 163"/>
                <a:gd name="T26" fmla="*/ 231 w 382"/>
                <a:gd name="T27" fmla="*/ 8 h 163"/>
                <a:gd name="T28" fmla="*/ 216 w 382"/>
                <a:gd name="T29" fmla="*/ 4 h 163"/>
                <a:gd name="T30" fmla="*/ 201 w 382"/>
                <a:gd name="T31" fmla="*/ 1 h 163"/>
                <a:gd name="T32" fmla="*/ 186 w 382"/>
                <a:gd name="T33" fmla="*/ 0 h 163"/>
                <a:gd name="T34" fmla="*/ 170 w 382"/>
                <a:gd name="T35" fmla="*/ 0 h 163"/>
                <a:gd name="T36" fmla="*/ 149 w 382"/>
                <a:gd name="T37" fmla="*/ 4 h 163"/>
                <a:gd name="T38" fmla="*/ 127 w 382"/>
                <a:gd name="T39" fmla="*/ 11 h 163"/>
                <a:gd name="T40" fmla="*/ 104 w 382"/>
                <a:gd name="T41" fmla="*/ 21 h 163"/>
                <a:gd name="T42" fmla="*/ 80 w 382"/>
                <a:gd name="T43" fmla="*/ 35 h 163"/>
                <a:gd name="T44" fmla="*/ 57 w 382"/>
                <a:gd name="T45" fmla="*/ 49 h 163"/>
                <a:gd name="T46" fmla="*/ 36 w 382"/>
                <a:gd name="T47" fmla="*/ 64 h 163"/>
                <a:gd name="T48" fmla="*/ 17 w 382"/>
                <a:gd name="T49" fmla="*/ 79 h 163"/>
                <a:gd name="T50" fmla="*/ 0 w 382"/>
                <a:gd name="T51" fmla="*/ 91 h 163"/>
                <a:gd name="T52" fmla="*/ 6 w 382"/>
                <a:gd name="T53" fmla="*/ 97 h 163"/>
                <a:gd name="T54" fmla="*/ 20 w 382"/>
                <a:gd name="T55" fmla="*/ 105 h 163"/>
                <a:gd name="T56" fmla="*/ 39 w 382"/>
                <a:gd name="T57" fmla="*/ 117 h 163"/>
                <a:gd name="T58" fmla="*/ 61 w 382"/>
                <a:gd name="T59" fmla="*/ 127 h 163"/>
                <a:gd name="T60" fmla="*/ 85 w 382"/>
                <a:gd name="T61" fmla="*/ 139 h 163"/>
                <a:gd name="T62" fmla="*/ 109 w 382"/>
                <a:gd name="T63" fmla="*/ 149 h 163"/>
                <a:gd name="T64" fmla="*/ 132 w 382"/>
                <a:gd name="T65" fmla="*/ 156 h 163"/>
                <a:gd name="T66" fmla="*/ 152 w 382"/>
                <a:gd name="T67" fmla="*/ 160 h 163"/>
                <a:gd name="T68" fmla="*/ 167 w 382"/>
                <a:gd name="T69" fmla="*/ 162 h 163"/>
                <a:gd name="T70" fmla="*/ 182 w 382"/>
                <a:gd name="T71" fmla="*/ 163 h 163"/>
                <a:gd name="T72" fmla="*/ 198 w 382"/>
                <a:gd name="T73" fmla="*/ 163 h 163"/>
                <a:gd name="T74" fmla="*/ 213 w 382"/>
                <a:gd name="T75" fmla="*/ 163 h 163"/>
                <a:gd name="T76" fmla="*/ 228 w 382"/>
                <a:gd name="T77" fmla="*/ 162 h 163"/>
                <a:gd name="T78" fmla="*/ 243 w 382"/>
                <a:gd name="T79" fmla="*/ 160 h 163"/>
                <a:gd name="T80" fmla="*/ 258 w 382"/>
                <a:gd name="T81" fmla="*/ 158 h 163"/>
                <a:gd name="T82" fmla="*/ 272 w 382"/>
                <a:gd name="T83" fmla="*/ 156 h 163"/>
                <a:gd name="T84" fmla="*/ 287 w 382"/>
                <a:gd name="T85" fmla="*/ 152 h 163"/>
                <a:gd name="T86" fmla="*/ 302 w 382"/>
                <a:gd name="T87" fmla="*/ 148 h 163"/>
                <a:gd name="T88" fmla="*/ 316 w 382"/>
                <a:gd name="T89" fmla="*/ 143 h 163"/>
                <a:gd name="T90" fmla="*/ 330 w 382"/>
                <a:gd name="T91" fmla="*/ 137 h 163"/>
                <a:gd name="T92" fmla="*/ 344 w 382"/>
                <a:gd name="T93" fmla="*/ 132 h 163"/>
                <a:gd name="T94" fmla="*/ 357 w 382"/>
                <a:gd name="T95" fmla="*/ 125 h 163"/>
                <a:gd name="T96" fmla="*/ 369 w 382"/>
                <a:gd name="T97" fmla="*/ 117 h 163"/>
                <a:gd name="T98" fmla="*/ 382 w 382"/>
                <a:gd name="T99" fmla="*/ 10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163">
                  <a:moveTo>
                    <a:pt x="382" y="107"/>
                  </a:moveTo>
                  <a:lnTo>
                    <a:pt x="382" y="106"/>
                  </a:lnTo>
                  <a:lnTo>
                    <a:pt x="370" y="97"/>
                  </a:lnTo>
                  <a:lnTo>
                    <a:pt x="358" y="88"/>
                  </a:lnTo>
                  <a:lnTo>
                    <a:pt x="346" y="79"/>
                  </a:lnTo>
                  <a:lnTo>
                    <a:pt x="334" y="69"/>
                  </a:lnTo>
                  <a:lnTo>
                    <a:pt x="322" y="60"/>
                  </a:lnTo>
                  <a:lnTo>
                    <a:pt x="309" y="51"/>
                  </a:lnTo>
                  <a:lnTo>
                    <a:pt x="297" y="42"/>
                  </a:lnTo>
                  <a:lnTo>
                    <a:pt x="284" y="34"/>
                  </a:lnTo>
                  <a:lnTo>
                    <a:pt x="271" y="27"/>
                  </a:lnTo>
                  <a:lnTo>
                    <a:pt x="258" y="20"/>
                  </a:lnTo>
                  <a:lnTo>
                    <a:pt x="245" y="13"/>
                  </a:lnTo>
                  <a:lnTo>
                    <a:pt x="231" y="8"/>
                  </a:lnTo>
                  <a:lnTo>
                    <a:pt x="216" y="4"/>
                  </a:lnTo>
                  <a:lnTo>
                    <a:pt x="201" y="1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49" y="4"/>
                  </a:lnTo>
                  <a:lnTo>
                    <a:pt x="127" y="11"/>
                  </a:lnTo>
                  <a:lnTo>
                    <a:pt x="104" y="21"/>
                  </a:lnTo>
                  <a:lnTo>
                    <a:pt x="80" y="35"/>
                  </a:lnTo>
                  <a:lnTo>
                    <a:pt x="57" y="49"/>
                  </a:lnTo>
                  <a:lnTo>
                    <a:pt x="36" y="64"/>
                  </a:lnTo>
                  <a:lnTo>
                    <a:pt x="17" y="79"/>
                  </a:lnTo>
                  <a:lnTo>
                    <a:pt x="0" y="91"/>
                  </a:lnTo>
                  <a:lnTo>
                    <a:pt x="6" y="97"/>
                  </a:lnTo>
                  <a:lnTo>
                    <a:pt x="20" y="105"/>
                  </a:lnTo>
                  <a:lnTo>
                    <a:pt x="39" y="117"/>
                  </a:lnTo>
                  <a:lnTo>
                    <a:pt x="61" y="127"/>
                  </a:lnTo>
                  <a:lnTo>
                    <a:pt x="85" y="139"/>
                  </a:lnTo>
                  <a:lnTo>
                    <a:pt x="109" y="149"/>
                  </a:lnTo>
                  <a:lnTo>
                    <a:pt x="132" y="156"/>
                  </a:lnTo>
                  <a:lnTo>
                    <a:pt x="152" y="160"/>
                  </a:lnTo>
                  <a:lnTo>
                    <a:pt x="167" y="162"/>
                  </a:lnTo>
                  <a:lnTo>
                    <a:pt x="182" y="163"/>
                  </a:lnTo>
                  <a:lnTo>
                    <a:pt x="198" y="163"/>
                  </a:lnTo>
                  <a:lnTo>
                    <a:pt x="213" y="163"/>
                  </a:lnTo>
                  <a:lnTo>
                    <a:pt x="228" y="162"/>
                  </a:lnTo>
                  <a:lnTo>
                    <a:pt x="243" y="160"/>
                  </a:lnTo>
                  <a:lnTo>
                    <a:pt x="258" y="158"/>
                  </a:lnTo>
                  <a:lnTo>
                    <a:pt x="272" y="156"/>
                  </a:lnTo>
                  <a:lnTo>
                    <a:pt x="287" y="152"/>
                  </a:lnTo>
                  <a:lnTo>
                    <a:pt x="302" y="148"/>
                  </a:lnTo>
                  <a:lnTo>
                    <a:pt x="316" y="143"/>
                  </a:lnTo>
                  <a:lnTo>
                    <a:pt x="330" y="137"/>
                  </a:lnTo>
                  <a:lnTo>
                    <a:pt x="344" y="132"/>
                  </a:lnTo>
                  <a:lnTo>
                    <a:pt x="357" y="125"/>
                  </a:lnTo>
                  <a:lnTo>
                    <a:pt x="369" y="117"/>
                  </a:lnTo>
                  <a:lnTo>
                    <a:pt x="382" y="10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5" name="Freeform 49"/>
            <p:cNvSpPr>
              <a:spLocks/>
            </p:cNvSpPr>
            <p:nvPr/>
          </p:nvSpPr>
          <p:spPr bwMode="auto">
            <a:xfrm>
              <a:off x="5015" y="1533"/>
              <a:ext cx="1" cy="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6" name="Freeform 50"/>
            <p:cNvSpPr>
              <a:spLocks/>
            </p:cNvSpPr>
            <p:nvPr/>
          </p:nvSpPr>
          <p:spPr bwMode="auto">
            <a:xfrm>
              <a:off x="4864" y="1503"/>
              <a:ext cx="43" cy="39"/>
            </a:xfrm>
            <a:custGeom>
              <a:avLst/>
              <a:gdLst>
                <a:gd name="T0" fmla="*/ 71 w 85"/>
                <a:gd name="T1" fmla="*/ 5 h 78"/>
                <a:gd name="T2" fmla="*/ 66 w 85"/>
                <a:gd name="T3" fmla="*/ 2 h 78"/>
                <a:gd name="T4" fmla="*/ 60 w 85"/>
                <a:gd name="T5" fmla="*/ 1 h 78"/>
                <a:gd name="T6" fmla="*/ 54 w 85"/>
                <a:gd name="T7" fmla="*/ 0 h 78"/>
                <a:gd name="T8" fmla="*/ 47 w 85"/>
                <a:gd name="T9" fmla="*/ 0 h 78"/>
                <a:gd name="T10" fmla="*/ 41 w 85"/>
                <a:gd name="T11" fmla="*/ 0 h 78"/>
                <a:gd name="T12" fmla="*/ 35 w 85"/>
                <a:gd name="T13" fmla="*/ 1 h 78"/>
                <a:gd name="T14" fmla="*/ 28 w 85"/>
                <a:gd name="T15" fmla="*/ 1 h 78"/>
                <a:gd name="T16" fmla="*/ 21 w 85"/>
                <a:gd name="T17" fmla="*/ 1 h 78"/>
                <a:gd name="T18" fmla="*/ 16 w 85"/>
                <a:gd name="T19" fmla="*/ 2 h 78"/>
                <a:gd name="T20" fmla="*/ 11 w 85"/>
                <a:gd name="T21" fmla="*/ 6 h 78"/>
                <a:gd name="T22" fmla="*/ 7 w 85"/>
                <a:gd name="T23" fmla="*/ 11 h 78"/>
                <a:gd name="T24" fmla="*/ 0 w 85"/>
                <a:gd name="T25" fmla="*/ 12 h 78"/>
                <a:gd name="T26" fmla="*/ 0 w 85"/>
                <a:gd name="T27" fmla="*/ 31 h 78"/>
                <a:gd name="T28" fmla="*/ 1 w 85"/>
                <a:gd name="T29" fmla="*/ 51 h 78"/>
                <a:gd name="T30" fmla="*/ 7 w 85"/>
                <a:gd name="T31" fmla="*/ 66 h 78"/>
                <a:gd name="T32" fmla="*/ 21 w 85"/>
                <a:gd name="T33" fmla="*/ 73 h 78"/>
                <a:gd name="T34" fmla="*/ 29 w 85"/>
                <a:gd name="T35" fmla="*/ 75 h 78"/>
                <a:gd name="T36" fmla="*/ 38 w 85"/>
                <a:gd name="T37" fmla="*/ 77 h 78"/>
                <a:gd name="T38" fmla="*/ 47 w 85"/>
                <a:gd name="T39" fmla="*/ 78 h 78"/>
                <a:gd name="T40" fmla="*/ 56 w 85"/>
                <a:gd name="T41" fmla="*/ 78 h 78"/>
                <a:gd name="T42" fmla="*/ 64 w 85"/>
                <a:gd name="T43" fmla="*/ 77 h 78"/>
                <a:gd name="T44" fmla="*/ 71 w 85"/>
                <a:gd name="T45" fmla="*/ 75 h 78"/>
                <a:gd name="T46" fmla="*/ 76 w 85"/>
                <a:gd name="T47" fmla="*/ 69 h 78"/>
                <a:gd name="T48" fmla="*/ 78 w 85"/>
                <a:gd name="T49" fmla="*/ 61 h 78"/>
                <a:gd name="T50" fmla="*/ 83 w 85"/>
                <a:gd name="T51" fmla="*/ 45 h 78"/>
                <a:gd name="T52" fmla="*/ 85 w 85"/>
                <a:gd name="T53" fmla="*/ 29 h 78"/>
                <a:gd name="T54" fmla="*/ 82 w 85"/>
                <a:gd name="T55" fmla="*/ 15 h 78"/>
                <a:gd name="T56" fmla="*/ 71 w 85"/>
                <a:gd name="T57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71" y="5"/>
                  </a:moveTo>
                  <a:lnTo>
                    <a:pt x="66" y="2"/>
                  </a:lnTo>
                  <a:lnTo>
                    <a:pt x="60" y="1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6" y="2"/>
                  </a:lnTo>
                  <a:lnTo>
                    <a:pt x="11" y="6"/>
                  </a:lnTo>
                  <a:lnTo>
                    <a:pt x="7" y="11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" y="51"/>
                  </a:lnTo>
                  <a:lnTo>
                    <a:pt x="7" y="66"/>
                  </a:lnTo>
                  <a:lnTo>
                    <a:pt x="21" y="73"/>
                  </a:lnTo>
                  <a:lnTo>
                    <a:pt x="29" y="75"/>
                  </a:lnTo>
                  <a:lnTo>
                    <a:pt x="38" y="77"/>
                  </a:lnTo>
                  <a:lnTo>
                    <a:pt x="47" y="78"/>
                  </a:lnTo>
                  <a:lnTo>
                    <a:pt x="56" y="78"/>
                  </a:lnTo>
                  <a:lnTo>
                    <a:pt x="64" y="77"/>
                  </a:lnTo>
                  <a:lnTo>
                    <a:pt x="71" y="75"/>
                  </a:lnTo>
                  <a:lnTo>
                    <a:pt x="76" y="69"/>
                  </a:lnTo>
                  <a:lnTo>
                    <a:pt x="78" y="61"/>
                  </a:lnTo>
                  <a:lnTo>
                    <a:pt x="83" y="45"/>
                  </a:lnTo>
                  <a:lnTo>
                    <a:pt x="85" y="29"/>
                  </a:lnTo>
                  <a:lnTo>
                    <a:pt x="82" y="15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7" name="Freeform 51"/>
            <p:cNvSpPr>
              <a:spLocks/>
            </p:cNvSpPr>
            <p:nvPr/>
          </p:nvSpPr>
          <p:spPr bwMode="auto">
            <a:xfrm>
              <a:off x="4011" y="1497"/>
              <a:ext cx="42" cy="39"/>
            </a:xfrm>
            <a:custGeom>
              <a:avLst/>
              <a:gdLst>
                <a:gd name="T0" fmla="*/ 79 w 86"/>
                <a:gd name="T1" fmla="*/ 61 h 78"/>
                <a:gd name="T2" fmla="*/ 83 w 86"/>
                <a:gd name="T3" fmla="*/ 45 h 78"/>
                <a:gd name="T4" fmla="*/ 86 w 86"/>
                <a:gd name="T5" fmla="*/ 28 h 78"/>
                <a:gd name="T6" fmla="*/ 82 w 86"/>
                <a:gd name="T7" fmla="*/ 15 h 78"/>
                <a:gd name="T8" fmla="*/ 71 w 86"/>
                <a:gd name="T9" fmla="*/ 4 h 78"/>
                <a:gd name="T10" fmla="*/ 65 w 86"/>
                <a:gd name="T11" fmla="*/ 2 h 78"/>
                <a:gd name="T12" fmla="*/ 59 w 86"/>
                <a:gd name="T13" fmla="*/ 1 h 78"/>
                <a:gd name="T14" fmla="*/ 53 w 86"/>
                <a:gd name="T15" fmla="*/ 0 h 78"/>
                <a:gd name="T16" fmla="*/ 48 w 86"/>
                <a:gd name="T17" fmla="*/ 0 h 78"/>
                <a:gd name="T18" fmla="*/ 41 w 86"/>
                <a:gd name="T19" fmla="*/ 0 h 78"/>
                <a:gd name="T20" fmla="*/ 35 w 86"/>
                <a:gd name="T21" fmla="*/ 0 h 78"/>
                <a:gd name="T22" fmla="*/ 28 w 86"/>
                <a:gd name="T23" fmla="*/ 1 h 78"/>
                <a:gd name="T24" fmla="*/ 21 w 86"/>
                <a:gd name="T25" fmla="*/ 1 h 78"/>
                <a:gd name="T26" fmla="*/ 16 w 86"/>
                <a:gd name="T27" fmla="*/ 2 h 78"/>
                <a:gd name="T28" fmla="*/ 12 w 86"/>
                <a:gd name="T29" fmla="*/ 5 h 78"/>
                <a:gd name="T30" fmla="*/ 7 w 86"/>
                <a:gd name="T31" fmla="*/ 10 h 78"/>
                <a:gd name="T32" fmla="*/ 0 w 86"/>
                <a:gd name="T33" fmla="*/ 11 h 78"/>
                <a:gd name="T34" fmla="*/ 0 w 86"/>
                <a:gd name="T35" fmla="*/ 31 h 78"/>
                <a:gd name="T36" fmla="*/ 1 w 86"/>
                <a:gd name="T37" fmla="*/ 49 h 78"/>
                <a:gd name="T38" fmla="*/ 7 w 86"/>
                <a:gd name="T39" fmla="*/ 64 h 78"/>
                <a:gd name="T40" fmla="*/ 21 w 86"/>
                <a:gd name="T41" fmla="*/ 71 h 78"/>
                <a:gd name="T42" fmla="*/ 29 w 86"/>
                <a:gd name="T43" fmla="*/ 73 h 78"/>
                <a:gd name="T44" fmla="*/ 38 w 86"/>
                <a:gd name="T45" fmla="*/ 76 h 78"/>
                <a:gd name="T46" fmla="*/ 48 w 86"/>
                <a:gd name="T47" fmla="*/ 77 h 78"/>
                <a:gd name="T48" fmla="*/ 57 w 86"/>
                <a:gd name="T49" fmla="*/ 78 h 78"/>
                <a:gd name="T50" fmla="*/ 64 w 86"/>
                <a:gd name="T51" fmla="*/ 77 h 78"/>
                <a:gd name="T52" fmla="*/ 71 w 86"/>
                <a:gd name="T53" fmla="*/ 73 h 78"/>
                <a:gd name="T54" fmla="*/ 75 w 86"/>
                <a:gd name="T55" fmla="*/ 69 h 78"/>
                <a:gd name="T56" fmla="*/ 79 w 86"/>
                <a:gd name="T5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78">
                  <a:moveTo>
                    <a:pt x="79" y="61"/>
                  </a:moveTo>
                  <a:lnTo>
                    <a:pt x="83" y="45"/>
                  </a:lnTo>
                  <a:lnTo>
                    <a:pt x="86" y="28"/>
                  </a:lnTo>
                  <a:lnTo>
                    <a:pt x="82" y="15"/>
                  </a:lnTo>
                  <a:lnTo>
                    <a:pt x="71" y="4"/>
                  </a:lnTo>
                  <a:lnTo>
                    <a:pt x="65" y="2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0" y="11"/>
                  </a:lnTo>
                  <a:lnTo>
                    <a:pt x="0" y="31"/>
                  </a:lnTo>
                  <a:lnTo>
                    <a:pt x="1" y="49"/>
                  </a:lnTo>
                  <a:lnTo>
                    <a:pt x="7" y="64"/>
                  </a:lnTo>
                  <a:lnTo>
                    <a:pt x="21" y="71"/>
                  </a:lnTo>
                  <a:lnTo>
                    <a:pt x="29" y="73"/>
                  </a:lnTo>
                  <a:lnTo>
                    <a:pt x="38" y="76"/>
                  </a:lnTo>
                  <a:lnTo>
                    <a:pt x="48" y="77"/>
                  </a:lnTo>
                  <a:lnTo>
                    <a:pt x="57" y="78"/>
                  </a:lnTo>
                  <a:lnTo>
                    <a:pt x="64" y="77"/>
                  </a:lnTo>
                  <a:lnTo>
                    <a:pt x="71" y="73"/>
                  </a:lnTo>
                  <a:lnTo>
                    <a:pt x="75" y="69"/>
                  </a:lnTo>
                  <a:lnTo>
                    <a:pt x="79" y="61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8" name="Freeform 52"/>
            <p:cNvSpPr>
              <a:spLocks/>
            </p:cNvSpPr>
            <p:nvPr/>
          </p:nvSpPr>
          <p:spPr bwMode="auto">
            <a:xfrm>
              <a:off x="3888" y="1104"/>
              <a:ext cx="1127" cy="165"/>
            </a:xfrm>
            <a:custGeom>
              <a:avLst/>
              <a:gdLst>
                <a:gd name="T0" fmla="*/ 1008 w 2254"/>
                <a:gd name="T1" fmla="*/ 0 h 331"/>
                <a:gd name="T2" fmla="*/ 0 w 2254"/>
                <a:gd name="T3" fmla="*/ 0 h 331"/>
                <a:gd name="T4" fmla="*/ 0 w 2254"/>
                <a:gd name="T5" fmla="*/ 257 h 331"/>
                <a:gd name="T6" fmla="*/ 0 w 2254"/>
                <a:gd name="T7" fmla="*/ 329 h 331"/>
                <a:gd name="T8" fmla="*/ 116 w 2254"/>
                <a:gd name="T9" fmla="*/ 329 h 331"/>
                <a:gd name="T10" fmla="*/ 1008 w 2254"/>
                <a:gd name="T11" fmla="*/ 329 h 331"/>
                <a:gd name="T12" fmla="*/ 2193 w 2254"/>
                <a:gd name="T13" fmla="*/ 331 h 331"/>
                <a:gd name="T14" fmla="*/ 2254 w 2254"/>
                <a:gd name="T15" fmla="*/ 331 h 331"/>
                <a:gd name="T16" fmla="*/ 2254 w 2254"/>
                <a:gd name="T17" fmla="*/ 290 h 331"/>
                <a:gd name="T18" fmla="*/ 2254 w 2254"/>
                <a:gd name="T19" fmla="*/ 0 h 331"/>
                <a:gd name="T20" fmla="*/ 1008 w 2254"/>
                <a:gd name="T2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4" h="331">
                  <a:moveTo>
                    <a:pt x="1008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0" y="329"/>
                  </a:lnTo>
                  <a:lnTo>
                    <a:pt x="116" y="329"/>
                  </a:lnTo>
                  <a:lnTo>
                    <a:pt x="1008" y="329"/>
                  </a:lnTo>
                  <a:lnTo>
                    <a:pt x="2193" y="331"/>
                  </a:lnTo>
                  <a:lnTo>
                    <a:pt x="2254" y="331"/>
                  </a:lnTo>
                  <a:lnTo>
                    <a:pt x="2254" y="290"/>
                  </a:lnTo>
                  <a:lnTo>
                    <a:pt x="2254" y="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89" name="Freeform 53"/>
            <p:cNvSpPr>
              <a:spLocks/>
            </p:cNvSpPr>
            <p:nvPr/>
          </p:nvSpPr>
          <p:spPr bwMode="auto">
            <a:xfrm>
              <a:off x="3888" y="2084"/>
              <a:ext cx="1127" cy="147"/>
            </a:xfrm>
            <a:custGeom>
              <a:avLst/>
              <a:gdLst>
                <a:gd name="T0" fmla="*/ 1008 w 2254"/>
                <a:gd name="T1" fmla="*/ 0 h 295"/>
                <a:gd name="T2" fmla="*/ 0 w 2254"/>
                <a:gd name="T3" fmla="*/ 0 h 295"/>
                <a:gd name="T4" fmla="*/ 0 w 2254"/>
                <a:gd name="T5" fmla="*/ 295 h 295"/>
                <a:gd name="T6" fmla="*/ 1008 w 2254"/>
                <a:gd name="T7" fmla="*/ 295 h 295"/>
                <a:gd name="T8" fmla="*/ 2254 w 2254"/>
                <a:gd name="T9" fmla="*/ 295 h 295"/>
                <a:gd name="T10" fmla="*/ 2254 w 2254"/>
                <a:gd name="T11" fmla="*/ 0 h 295"/>
                <a:gd name="T12" fmla="*/ 1008 w 2254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4" h="295">
                  <a:moveTo>
                    <a:pt x="1008" y="0"/>
                  </a:moveTo>
                  <a:lnTo>
                    <a:pt x="0" y="0"/>
                  </a:lnTo>
                  <a:lnTo>
                    <a:pt x="0" y="295"/>
                  </a:lnTo>
                  <a:lnTo>
                    <a:pt x="1008" y="295"/>
                  </a:lnTo>
                  <a:lnTo>
                    <a:pt x="2254" y="295"/>
                  </a:lnTo>
                  <a:lnTo>
                    <a:pt x="2254" y="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0" name="Freeform 54"/>
            <p:cNvSpPr>
              <a:spLocks/>
            </p:cNvSpPr>
            <p:nvPr/>
          </p:nvSpPr>
          <p:spPr bwMode="auto">
            <a:xfrm>
              <a:off x="3947" y="1147"/>
              <a:ext cx="1016" cy="84"/>
            </a:xfrm>
            <a:custGeom>
              <a:avLst/>
              <a:gdLst>
                <a:gd name="T0" fmla="*/ 1969 w 2033"/>
                <a:gd name="T1" fmla="*/ 81 h 170"/>
                <a:gd name="T2" fmla="*/ 1909 w 2033"/>
                <a:gd name="T3" fmla="*/ 49 h 170"/>
                <a:gd name="T4" fmla="*/ 1845 w 2033"/>
                <a:gd name="T5" fmla="*/ 38 h 170"/>
                <a:gd name="T6" fmla="*/ 1752 w 2033"/>
                <a:gd name="T7" fmla="*/ 76 h 170"/>
                <a:gd name="T8" fmla="*/ 1639 w 2033"/>
                <a:gd name="T9" fmla="*/ 111 h 170"/>
                <a:gd name="T10" fmla="*/ 1556 w 2033"/>
                <a:gd name="T11" fmla="*/ 50 h 170"/>
                <a:gd name="T12" fmla="*/ 1461 w 2033"/>
                <a:gd name="T13" fmla="*/ 32 h 170"/>
                <a:gd name="T14" fmla="*/ 1374 w 2033"/>
                <a:gd name="T15" fmla="*/ 68 h 170"/>
                <a:gd name="T16" fmla="*/ 1303 w 2033"/>
                <a:gd name="T17" fmla="*/ 95 h 170"/>
                <a:gd name="T18" fmla="*/ 1236 w 2033"/>
                <a:gd name="T19" fmla="*/ 80 h 170"/>
                <a:gd name="T20" fmla="*/ 1173 w 2033"/>
                <a:gd name="T21" fmla="*/ 43 h 170"/>
                <a:gd name="T22" fmla="*/ 1085 w 2033"/>
                <a:gd name="T23" fmla="*/ 0 h 170"/>
                <a:gd name="T24" fmla="*/ 980 w 2033"/>
                <a:gd name="T25" fmla="*/ 31 h 170"/>
                <a:gd name="T26" fmla="*/ 925 w 2033"/>
                <a:gd name="T27" fmla="*/ 75 h 170"/>
                <a:gd name="T28" fmla="*/ 881 w 2033"/>
                <a:gd name="T29" fmla="*/ 96 h 170"/>
                <a:gd name="T30" fmla="*/ 856 w 2033"/>
                <a:gd name="T31" fmla="*/ 94 h 170"/>
                <a:gd name="T32" fmla="*/ 789 w 2033"/>
                <a:gd name="T33" fmla="*/ 62 h 170"/>
                <a:gd name="T34" fmla="*/ 706 w 2033"/>
                <a:gd name="T35" fmla="*/ 32 h 170"/>
                <a:gd name="T36" fmla="*/ 618 w 2033"/>
                <a:gd name="T37" fmla="*/ 44 h 170"/>
                <a:gd name="T38" fmla="*/ 536 w 2033"/>
                <a:gd name="T39" fmla="*/ 79 h 170"/>
                <a:gd name="T40" fmla="*/ 451 w 2033"/>
                <a:gd name="T41" fmla="*/ 107 h 170"/>
                <a:gd name="T42" fmla="*/ 382 w 2033"/>
                <a:gd name="T43" fmla="*/ 103 h 170"/>
                <a:gd name="T44" fmla="*/ 303 w 2033"/>
                <a:gd name="T45" fmla="*/ 64 h 170"/>
                <a:gd name="T46" fmla="*/ 205 w 2033"/>
                <a:gd name="T47" fmla="*/ 19 h 170"/>
                <a:gd name="T48" fmla="*/ 83 w 2033"/>
                <a:gd name="T49" fmla="*/ 47 h 170"/>
                <a:gd name="T50" fmla="*/ 2 w 2033"/>
                <a:gd name="T51" fmla="*/ 122 h 170"/>
                <a:gd name="T52" fmla="*/ 6 w 2033"/>
                <a:gd name="T53" fmla="*/ 132 h 170"/>
                <a:gd name="T54" fmla="*/ 74 w 2033"/>
                <a:gd name="T55" fmla="*/ 92 h 170"/>
                <a:gd name="T56" fmla="*/ 189 w 2033"/>
                <a:gd name="T57" fmla="*/ 52 h 170"/>
                <a:gd name="T58" fmla="*/ 278 w 2033"/>
                <a:gd name="T59" fmla="*/ 104 h 170"/>
                <a:gd name="T60" fmla="*/ 369 w 2033"/>
                <a:gd name="T61" fmla="*/ 155 h 170"/>
                <a:gd name="T62" fmla="*/ 469 w 2033"/>
                <a:gd name="T63" fmla="*/ 168 h 170"/>
                <a:gd name="T64" fmla="*/ 574 w 2033"/>
                <a:gd name="T65" fmla="*/ 135 h 170"/>
                <a:gd name="T66" fmla="*/ 667 w 2033"/>
                <a:gd name="T67" fmla="*/ 99 h 170"/>
                <a:gd name="T68" fmla="*/ 733 w 2033"/>
                <a:gd name="T69" fmla="*/ 103 h 170"/>
                <a:gd name="T70" fmla="*/ 796 w 2033"/>
                <a:gd name="T71" fmla="*/ 129 h 170"/>
                <a:gd name="T72" fmla="*/ 863 w 2033"/>
                <a:gd name="T73" fmla="*/ 152 h 170"/>
                <a:gd name="T74" fmla="*/ 913 w 2033"/>
                <a:gd name="T75" fmla="*/ 148 h 170"/>
                <a:gd name="T76" fmla="*/ 1005 w 2033"/>
                <a:gd name="T77" fmla="*/ 89 h 170"/>
                <a:gd name="T78" fmla="*/ 1075 w 2033"/>
                <a:gd name="T79" fmla="*/ 50 h 170"/>
                <a:gd name="T80" fmla="*/ 1132 w 2033"/>
                <a:gd name="T81" fmla="*/ 62 h 170"/>
                <a:gd name="T82" fmla="*/ 1204 w 2033"/>
                <a:gd name="T83" fmla="*/ 102 h 170"/>
                <a:gd name="T84" fmla="*/ 1279 w 2033"/>
                <a:gd name="T85" fmla="*/ 130 h 170"/>
                <a:gd name="T86" fmla="*/ 1357 w 2033"/>
                <a:gd name="T87" fmla="*/ 127 h 170"/>
                <a:gd name="T88" fmla="*/ 1439 w 2033"/>
                <a:gd name="T89" fmla="*/ 85 h 170"/>
                <a:gd name="T90" fmla="*/ 1525 w 2033"/>
                <a:gd name="T91" fmla="*/ 82 h 170"/>
                <a:gd name="T92" fmla="*/ 1584 w 2033"/>
                <a:gd name="T93" fmla="*/ 128 h 170"/>
                <a:gd name="T94" fmla="*/ 1652 w 2033"/>
                <a:gd name="T95" fmla="*/ 161 h 170"/>
                <a:gd name="T96" fmla="*/ 1726 w 2033"/>
                <a:gd name="T97" fmla="*/ 150 h 170"/>
                <a:gd name="T98" fmla="*/ 1797 w 2033"/>
                <a:gd name="T99" fmla="*/ 118 h 170"/>
                <a:gd name="T100" fmla="*/ 1849 w 2033"/>
                <a:gd name="T101" fmla="*/ 97 h 170"/>
                <a:gd name="T102" fmla="*/ 1874 w 2033"/>
                <a:gd name="T103" fmla="*/ 96 h 170"/>
                <a:gd name="T104" fmla="*/ 1940 w 2033"/>
                <a:gd name="T105" fmla="*/ 133 h 170"/>
                <a:gd name="T106" fmla="*/ 2012 w 2033"/>
                <a:gd name="T107" fmla="*/ 155 h 170"/>
                <a:gd name="T108" fmla="*/ 2030 w 2033"/>
                <a:gd name="T109" fmla="*/ 11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3" h="170">
                  <a:moveTo>
                    <a:pt x="2016" y="107"/>
                  </a:moveTo>
                  <a:lnTo>
                    <a:pt x="2004" y="102"/>
                  </a:lnTo>
                  <a:lnTo>
                    <a:pt x="1993" y="95"/>
                  </a:lnTo>
                  <a:lnTo>
                    <a:pt x="1981" y="88"/>
                  </a:lnTo>
                  <a:lnTo>
                    <a:pt x="1969" y="81"/>
                  </a:lnTo>
                  <a:lnTo>
                    <a:pt x="1957" y="74"/>
                  </a:lnTo>
                  <a:lnTo>
                    <a:pt x="1946" y="67"/>
                  </a:lnTo>
                  <a:lnTo>
                    <a:pt x="1933" y="60"/>
                  </a:lnTo>
                  <a:lnTo>
                    <a:pt x="1921" y="53"/>
                  </a:lnTo>
                  <a:lnTo>
                    <a:pt x="1909" y="49"/>
                  </a:lnTo>
                  <a:lnTo>
                    <a:pt x="1896" y="44"/>
                  </a:lnTo>
                  <a:lnTo>
                    <a:pt x="1883" y="41"/>
                  </a:lnTo>
                  <a:lnTo>
                    <a:pt x="1871" y="38"/>
                  </a:lnTo>
                  <a:lnTo>
                    <a:pt x="1858" y="37"/>
                  </a:lnTo>
                  <a:lnTo>
                    <a:pt x="1845" y="38"/>
                  </a:lnTo>
                  <a:lnTo>
                    <a:pt x="1832" y="41"/>
                  </a:lnTo>
                  <a:lnTo>
                    <a:pt x="1818" y="45"/>
                  </a:lnTo>
                  <a:lnTo>
                    <a:pt x="1796" y="56"/>
                  </a:lnTo>
                  <a:lnTo>
                    <a:pt x="1774" y="66"/>
                  </a:lnTo>
                  <a:lnTo>
                    <a:pt x="1752" y="76"/>
                  </a:lnTo>
                  <a:lnTo>
                    <a:pt x="1730" y="87"/>
                  </a:lnTo>
                  <a:lnTo>
                    <a:pt x="1708" y="95"/>
                  </a:lnTo>
                  <a:lnTo>
                    <a:pt x="1686" y="103"/>
                  </a:lnTo>
                  <a:lnTo>
                    <a:pt x="1663" y="108"/>
                  </a:lnTo>
                  <a:lnTo>
                    <a:pt x="1639" y="111"/>
                  </a:lnTo>
                  <a:lnTo>
                    <a:pt x="1623" y="98"/>
                  </a:lnTo>
                  <a:lnTo>
                    <a:pt x="1607" y="85"/>
                  </a:lnTo>
                  <a:lnTo>
                    <a:pt x="1591" y="73"/>
                  </a:lnTo>
                  <a:lnTo>
                    <a:pt x="1575" y="60"/>
                  </a:lnTo>
                  <a:lnTo>
                    <a:pt x="1556" y="50"/>
                  </a:lnTo>
                  <a:lnTo>
                    <a:pt x="1539" y="42"/>
                  </a:lnTo>
                  <a:lnTo>
                    <a:pt x="1519" y="35"/>
                  </a:lnTo>
                  <a:lnTo>
                    <a:pt x="1499" y="31"/>
                  </a:lnTo>
                  <a:lnTo>
                    <a:pt x="1479" y="30"/>
                  </a:lnTo>
                  <a:lnTo>
                    <a:pt x="1461" y="32"/>
                  </a:lnTo>
                  <a:lnTo>
                    <a:pt x="1443" y="37"/>
                  </a:lnTo>
                  <a:lnTo>
                    <a:pt x="1425" y="43"/>
                  </a:lnTo>
                  <a:lnTo>
                    <a:pt x="1408" y="51"/>
                  </a:lnTo>
                  <a:lnTo>
                    <a:pt x="1390" y="59"/>
                  </a:lnTo>
                  <a:lnTo>
                    <a:pt x="1374" y="68"/>
                  </a:lnTo>
                  <a:lnTo>
                    <a:pt x="1357" y="79"/>
                  </a:lnTo>
                  <a:lnTo>
                    <a:pt x="1343" y="85"/>
                  </a:lnTo>
                  <a:lnTo>
                    <a:pt x="1329" y="90"/>
                  </a:lnTo>
                  <a:lnTo>
                    <a:pt x="1317" y="94"/>
                  </a:lnTo>
                  <a:lnTo>
                    <a:pt x="1303" y="95"/>
                  </a:lnTo>
                  <a:lnTo>
                    <a:pt x="1289" y="95"/>
                  </a:lnTo>
                  <a:lnTo>
                    <a:pt x="1275" y="92"/>
                  </a:lnTo>
                  <a:lnTo>
                    <a:pt x="1263" y="89"/>
                  </a:lnTo>
                  <a:lnTo>
                    <a:pt x="1249" y="84"/>
                  </a:lnTo>
                  <a:lnTo>
                    <a:pt x="1236" y="80"/>
                  </a:lnTo>
                  <a:lnTo>
                    <a:pt x="1222" y="73"/>
                  </a:lnTo>
                  <a:lnTo>
                    <a:pt x="1210" y="66"/>
                  </a:lnTo>
                  <a:lnTo>
                    <a:pt x="1197" y="59"/>
                  </a:lnTo>
                  <a:lnTo>
                    <a:pt x="1184" y="51"/>
                  </a:lnTo>
                  <a:lnTo>
                    <a:pt x="1173" y="43"/>
                  </a:lnTo>
                  <a:lnTo>
                    <a:pt x="1160" y="34"/>
                  </a:lnTo>
                  <a:lnTo>
                    <a:pt x="1149" y="26"/>
                  </a:lnTo>
                  <a:lnTo>
                    <a:pt x="1128" y="13"/>
                  </a:lnTo>
                  <a:lnTo>
                    <a:pt x="1107" y="5"/>
                  </a:lnTo>
                  <a:lnTo>
                    <a:pt x="1085" y="0"/>
                  </a:lnTo>
                  <a:lnTo>
                    <a:pt x="1063" y="0"/>
                  </a:lnTo>
                  <a:lnTo>
                    <a:pt x="1042" y="3"/>
                  </a:lnTo>
                  <a:lnTo>
                    <a:pt x="1021" y="9"/>
                  </a:lnTo>
                  <a:lnTo>
                    <a:pt x="1000" y="19"/>
                  </a:lnTo>
                  <a:lnTo>
                    <a:pt x="980" y="31"/>
                  </a:lnTo>
                  <a:lnTo>
                    <a:pt x="969" y="39"/>
                  </a:lnTo>
                  <a:lnTo>
                    <a:pt x="959" y="49"/>
                  </a:lnTo>
                  <a:lnTo>
                    <a:pt x="947" y="58"/>
                  </a:lnTo>
                  <a:lnTo>
                    <a:pt x="937" y="67"/>
                  </a:lnTo>
                  <a:lnTo>
                    <a:pt x="925" y="75"/>
                  </a:lnTo>
                  <a:lnTo>
                    <a:pt x="914" y="83"/>
                  </a:lnTo>
                  <a:lnTo>
                    <a:pt x="902" y="89"/>
                  </a:lnTo>
                  <a:lnTo>
                    <a:pt x="891" y="94"/>
                  </a:lnTo>
                  <a:lnTo>
                    <a:pt x="886" y="95"/>
                  </a:lnTo>
                  <a:lnTo>
                    <a:pt x="881" y="96"/>
                  </a:lnTo>
                  <a:lnTo>
                    <a:pt x="877" y="96"/>
                  </a:lnTo>
                  <a:lnTo>
                    <a:pt x="871" y="96"/>
                  </a:lnTo>
                  <a:lnTo>
                    <a:pt x="866" y="96"/>
                  </a:lnTo>
                  <a:lnTo>
                    <a:pt x="861" y="95"/>
                  </a:lnTo>
                  <a:lnTo>
                    <a:pt x="856" y="94"/>
                  </a:lnTo>
                  <a:lnTo>
                    <a:pt x="850" y="92"/>
                  </a:lnTo>
                  <a:lnTo>
                    <a:pt x="834" y="87"/>
                  </a:lnTo>
                  <a:lnTo>
                    <a:pt x="819" y="79"/>
                  </a:lnTo>
                  <a:lnTo>
                    <a:pt x="804" y="70"/>
                  </a:lnTo>
                  <a:lnTo>
                    <a:pt x="789" y="62"/>
                  </a:lnTo>
                  <a:lnTo>
                    <a:pt x="773" y="54"/>
                  </a:lnTo>
                  <a:lnTo>
                    <a:pt x="758" y="47"/>
                  </a:lnTo>
                  <a:lnTo>
                    <a:pt x="742" y="41"/>
                  </a:lnTo>
                  <a:lnTo>
                    <a:pt x="725" y="36"/>
                  </a:lnTo>
                  <a:lnTo>
                    <a:pt x="706" y="32"/>
                  </a:lnTo>
                  <a:lnTo>
                    <a:pt x="688" y="31"/>
                  </a:lnTo>
                  <a:lnTo>
                    <a:pt x="670" y="32"/>
                  </a:lnTo>
                  <a:lnTo>
                    <a:pt x="652" y="35"/>
                  </a:lnTo>
                  <a:lnTo>
                    <a:pt x="635" y="38"/>
                  </a:lnTo>
                  <a:lnTo>
                    <a:pt x="618" y="44"/>
                  </a:lnTo>
                  <a:lnTo>
                    <a:pt x="602" y="50"/>
                  </a:lnTo>
                  <a:lnTo>
                    <a:pt x="584" y="56"/>
                  </a:lnTo>
                  <a:lnTo>
                    <a:pt x="568" y="64"/>
                  </a:lnTo>
                  <a:lnTo>
                    <a:pt x="552" y="70"/>
                  </a:lnTo>
                  <a:lnTo>
                    <a:pt x="536" y="79"/>
                  </a:lnTo>
                  <a:lnTo>
                    <a:pt x="519" y="85"/>
                  </a:lnTo>
                  <a:lnTo>
                    <a:pt x="503" y="92"/>
                  </a:lnTo>
                  <a:lnTo>
                    <a:pt x="485" y="98"/>
                  </a:lnTo>
                  <a:lnTo>
                    <a:pt x="468" y="103"/>
                  </a:lnTo>
                  <a:lnTo>
                    <a:pt x="451" y="107"/>
                  </a:lnTo>
                  <a:lnTo>
                    <a:pt x="437" y="110"/>
                  </a:lnTo>
                  <a:lnTo>
                    <a:pt x="422" y="110"/>
                  </a:lnTo>
                  <a:lnTo>
                    <a:pt x="408" y="108"/>
                  </a:lnTo>
                  <a:lnTo>
                    <a:pt x="394" y="106"/>
                  </a:lnTo>
                  <a:lnTo>
                    <a:pt x="382" y="103"/>
                  </a:lnTo>
                  <a:lnTo>
                    <a:pt x="368" y="98"/>
                  </a:lnTo>
                  <a:lnTo>
                    <a:pt x="354" y="94"/>
                  </a:lnTo>
                  <a:lnTo>
                    <a:pt x="341" y="87"/>
                  </a:lnTo>
                  <a:lnTo>
                    <a:pt x="322" y="75"/>
                  </a:lnTo>
                  <a:lnTo>
                    <a:pt x="303" y="64"/>
                  </a:lnTo>
                  <a:lnTo>
                    <a:pt x="284" y="52"/>
                  </a:lnTo>
                  <a:lnTo>
                    <a:pt x="265" y="41"/>
                  </a:lnTo>
                  <a:lnTo>
                    <a:pt x="246" y="31"/>
                  </a:lnTo>
                  <a:lnTo>
                    <a:pt x="226" y="23"/>
                  </a:lnTo>
                  <a:lnTo>
                    <a:pt x="205" y="19"/>
                  </a:lnTo>
                  <a:lnTo>
                    <a:pt x="184" y="16"/>
                  </a:lnTo>
                  <a:lnTo>
                    <a:pt x="157" y="19"/>
                  </a:lnTo>
                  <a:lnTo>
                    <a:pt x="132" y="24"/>
                  </a:lnTo>
                  <a:lnTo>
                    <a:pt x="108" y="34"/>
                  </a:lnTo>
                  <a:lnTo>
                    <a:pt x="83" y="47"/>
                  </a:lnTo>
                  <a:lnTo>
                    <a:pt x="61" y="62"/>
                  </a:lnTo>
                  <a:lnTo>
                    <a:pt x="41" y="81"/>
                  </a:lnTo>
                  <a:lnTo>
                    <a:pt x="21" y="99"/>
                  </a:lnTo>
                  <a:lnTo>
                    <a:pt x="3" y="120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2" y="129"/>
                  </a:lnTo>
                  <a:lnTo>
                    <a:pt x="4" y="130"/>
                  </a:lnTo>
                  <a:lnTo>
                    <a:pt x="6" y="132"/>
                  </a:lnTo>
                  <a:lnTo>
                    <a:pt x="9" y="132"/>
                  </a:lnTo>
                  <a:lnTo>
                    <a:pt x="11" y="130"/>
                  </a:lnTo>
                  <a:lnTo>
                    <a:pt x="33" y="119"/>
                  </a:lnTo>
                  <a:lnTo>
                    <a:pt x="53" y="105"/>
                  </a:lnTo>
                  <a:lnTo>
                    <a:pt x="74" y="92"/>
                  </a:lnTo>
                  <a:lnTo>
                    <a:pt x="95" y="79"/>
                  </a:lnTo>
                  <a:lnTo>
                    <a:pt x="117" y="68"/>
                  </a:lnTo>
                  <a:lnTo>
                    <a:pt x="140" y="59"/>
                  </a:lnTo>
                  <a:lnTo>
                    <a:pt x="164" y="53"/>
                  </a:lnTo>
                  <a:lnTo>
                    <a:pt x="189" y="52"/>
                  </a:lnTo>
                  <a:lnTo>
                    <a:pt x="208" y="61"/>
                  </a:lnTo>
                  <a:lnTo>
                    <a:pt x="225" y="72"/>
                  </a:lnTo>
                  <a:lnTo>
                    <a:pt x="243" y="82"/>
                  </a:lnTo>
                  <a:lnTo>
                    <a:pt x="261" y="94"/>
                  </a:lnTo>
                  <a:lnTo>
                    <a:pt x="278" y="104"/>
                  </a:lnTo>
                  <a:lnTo>
                    <a:pt x="296" y="115"/>
                  </a:lnTo>
                  <a:lnTo>
                    <a:pt x="314" y="127"/>
                  </a:lnTo>
                  <a:lnTo>
                    <a:pt x="332" y="137"/>
                  </a:lnTo>
                  <a:lnTo>
                    <a:pt x="351" y="147"/>
                  </a:lnTo>
                  <a:lnTo>
                    <a:pt x="369" y="155"/>
                  </a:lnTo>
                  <a:lnTo>
                    <a:pt x="389" y="161"/>
                  </a:lnTo>
                  <a:lnTo>
                    <a:pt x="407" y="166"/>
                  </a:lnTo>
                  <a:lnTo>
                    <a:pt x="428" y="170"/>
                  </a:lnTo>
                  <a:lnTo>
                    <a:pt x="448" y="170"/>
                  </a:lnTo>
                  <a:lnTo>
                    <a:pt x="469" y="168"/>
                  </a:lnTo>
                  <a:lnTo>
                    <a:pt x="491" y="164"/>
                  </a:lnTo>
                  <a:lnTo>
                    <a:pt x="512" y="157"/>
                  </a:lnTo>
                  <a:lnTo>
                    <a:pt x="534" y="150"/>
                  </a:lnTo>
                  <a:lnTo>
                    <a:pt x="553" y="143"/>
                  </a:lnTo>
                  <a:lnTo>
                    <a:pt x="574" y="135"/>
                  </a:lnTo>
                  <a:lnTo>
                    <a:pt x="594" y="127"/>
                  </a:lnTo>
                  <a:lnTo>
                    <a:pt x="614" y="118"/>
                  </a:lnTo>
                  <a:lnTo>
                    <a:pt x="634" y="111"/>
                  </a:lnTo>
                  <a:lnTo>
                    <a:pt x="655" y="103"/>
                  </a:lnTo>
                  <a:lnTo>
                    <a:pt x="667" y="99"/>
                  </a:lnTo>
                  <a:lnTo>
                    <a:pt x="681" y="97"/>
                  </a:lnTo>
                  <a:lnTo>
                    <a:pt x="694" y="97"/>
                  </a:lnTo>
                  <a:lnTo>
                    <a:pt x="708" y="98"/>
                  </a:lnTo>
                  <a:lnTo>
                    <a:pt x="720" y="99"/>
                  </a:lnTo>
                  <a:lnTo>
                    <a:pt x="733" y="103"/>
                  </a:lnTo>
                  <a:lnTo>
                    <a:pt x="746" y="106"/>
                  </a:lnTo>
                  <a:lnTo>
                    <a:pt x="758" y="111"/>
                  </a:lnTo>
                  <a:lnTo>
                    <a:pt x="771" y="117"/>
                  </a:lnTo>
                  <a:lnTo>
                    <a:pt x="784" y="123"/>
                  </a:lnTo>
                  <a:lnTo>
                    <a:pt x="796" y="129"/>
                  </a:lnTo>
                  <a:lnTo>
                    <a:pt x="809" y="135"/>
                  </a:lnTo>
                  <a:lnTo>
                    <a:pt x="822" y="141"/>
                  </a:lnTo>
                  <a:lnTo>
                    <a:pt x="835" y="147"/>
                  </a:lnTo>
                  <a:lnTo>
                    <a:pt x="849" y="150"/>
                  </a:lnTo>
                  <a:lnTo>
                    <a:pt x="863" y="152"/>
                  </a:lnTo>
                  <a:lnTo>
                    <a:pt x="870" y="153"/>
                  </a:lnTo>
                  <a:lnTo>
                    <a:pt x="877" y="153"/>
                  </a:lnTo>
                  <a:lnTo>
                    <a:pt x="884" y="153"/>
                  </a:lnTo>
                  <a:lnTo>
                    <a:pt x="891" y="152"/>
                  </a:lnTo>
                  <a:lnTo>
                    <a:pt x="913" y="148"/>
                  </a:lnTo>
                  <a:lnTo>
                    <a:pt x="932" y="141"/>
                  </a:lnTo>
                  <a:lnTo>
                    <a:pt x="952" y="129"/>
                  </a:lnTo>
                  <a:lnTo>
                    <a:pt x="969" y="117"/>
                  </a:lnTo>
                  <a:lnTo>
                    <a:pt x="987" y="103"/>
                  </a:lnTo>
                  <a:lnTo>
                    <a:pt x="1005" y="89"/>
                  </a:lnTo>
                  <a:lnTo>
                    <a:pt x="1022" y="75"/>
                  </a:lnTo>
                  <a:lnTo>
                    <a:pt x="1040" y="61"/>
                  </a:lnTo>
                  <a:lnTo>
                    <a:pt x="1052" y="56"/>
                  </a:lnTo>
                  <a:lnTo>
                    <a:pt x="1063" y="52"/>
                  </a:lnTo>
                  <a:lnTo>
                    <a:pt x="1075" y="50"/>
                  </a:lnTo>
                  <a:lnTo>
                    <a:pt x="1086" y="50"/>
                  </a:lnTo>
                  <a:lnTo>
                    <a:pt x="1098" y="51"/>
                  </a:lnTo>
                  <a:lnTo>
                    <a:pt x="1109" y="53"/>
                  </a:lnTo>
                  <a:lnTo>
                    <a:pt x="1121" y="58"/>
                  </a:lnTo>
                  <a:lnTo>
                    <a:pt x="1132" y="62"/>
                  </a:lnTo>
                  <a:lnTo>
                    <a:pt x="1146" y="70"/>
                  </a:lnTo>
                  <a:lnTo>
                    <a:pt x="1160" y="79"/>
                  </a:lnTo>
                  <a:lnTo>
                    <a:pt x="1175" y="87"/>
                  </a:lnTo>
                  <a:lnTo>
                    <a:pt x="1189" y="95"/>
                  </a:lnTo>
                  <a:lnTo>
                    <a:pt x="1204" y="102"/>
                  </a:lnTo>
                  <a:lnTo>
                    <a:pt x="1219" y="108"/>
                  </a:lnTo>
                  <a:lnTo>
                    <a:pt x="1234" y="115"/>
                  </a:lnTo>
                  <a:lnTo>
                    <a:pt x="1249" y="121"/>
                  </a:lnTo>
                  <a:lnTo>
                    <a:pt x="1264" y="127"/>
                  </a:lnTo>
                  <a:lnTo>
                    <a:pt x="1279" y="130"/>
                  </a:lnTo>
                  <a:lnTo>
                    <a:pt x="1295" y="133"/>
                  </a:lnTo>
                  <a:lnTo>
                    <a:pt x="1310" y="134"/>
                  </a:lnTo>
                  <a:lnTo>
                    <a:pt x="1326" y="134"/>
                  </a:lnTo>
                  <a:lnTo>
                    <a:pt x="1341" y="132"/>
                  </a:lnTo>
                  <a:lnTo>
                    <a:pt x="1357" y="127"/>
                  </a:lnTo>
                  <a:lnTo>
                    <a:pt x="1373" y="121"/>
                  </a:lnTo>
                  <a:lnTo>
                    <a:pt x="1389" y="113"/>
                  </a:lnTo>
                  <a:lnTo>
                    <a:pt x="1405" y="104"/>
                  </a:lnTo>
                  <a:lnTo>
                    <a:pt x="1422" y="95"/>
                  </a:lnTo>
                  <a:lnTo>
                    <a:pt x="1439" y="85"/>
                  </a:lnTo>
                  <a:lnTo>
                    <a:pt x="1456" y="79"/>
                  </a:lnTo>
                  <a:lnTo>
                    <a:pt x="1473" y="74"/>
                  </a:lnTo>
                  <a:lnTo>
                    <a:pt x="1492" y="73"/>
                  </a:lnTo>
                  <a:lnTo>
                    <a:pt x="1510" y="76"/>
                  </a:lnTo>
                  <a:lnTo>
                    <a:pt x="1525" y="82"/>
                  </a:lnTo>
                  <a:lnTo>
                    <a:pt x="1538" y="89"/>
                  </a:lnTo>
                  <a:lnTo>
                    <a:pt x="1551" y="98"/>
                  </a:lnTo>
                  <a:lnTo>
                    <a:pt x="1562" y="107"/>
                  </a:lnTo>
                  <a:lnTo>
                    <a:pt x="1572" y="118"/>
                  </a:lnTo>
                  <a:lnTo>
                    <a:pt x="1584" y="128"/>
                  </a:lnTo>
                  <a:lnTo>
                    <a:pt x="1595" y="138"/>
                  </a:lnTo>
                  <a:lnTo>
                    <a:pt x="1608" y="147"/>
                  </a:lnTo>
                  <a:lnTo>
                    <a:pt x="1623" y="155"/>
                  </a:lnTo>
                  <a:lnTo>
                    <a:pt x="1637" y="159"/>
                  </a:lnTo>
                  <a:lnTo>
                    <a:pt x="1652" y="161"/>
                  </a:lnTo>
                  <a:lnTo>
                    <a:pt x="1667" y="163"/>
                  </a:lnTo>
                  <a:lnTo>
                    <a:pt x="1681" y="161"/>
                  </a:lnTo>
                  <a:lnTo>
                    <a:pt x="1696" y="159"/>
                  </a:lnTo>
                  <a:lnTo>
                    <a:pt x="1711" y="156"/>
                  </a:lnTo>
                  <a:lnTo>
                    <a:pt x="1726" y="150"/>
                  </a:lnTo>
                  <a:lnTo>
                    <a:pt x="1739" y="144"/>
                  </a:lnTo>
                  <a:lnTo>
                    <a:pt x="1754" y="138"/>
                  </a:lnTo>
                  <a:lnTo>
                    <a:pt x="1769" y="132"/>
                  </a:lnTo>
                  <a:lnTo>
                    <a:pt x="1783" y="125"/>
                  </a:lnTo>
                  <a:lnTo>
                    <a:pt x="1797" y="118"/>
                  </a:lnTo>
                  <a:lnTo>
                    <a:pt x="1812" y="111"/>
                  </a:lnTo>
                  <a:lnTo>
                    <a:pt x="1826" y="105"/>
                  </a:lnTo>
                  <a:lnTo>
                    <a:pt x="1840" y="100"/>
                  </a:lnTo>
                  <a:lnTo>
                    <a:pt x="1844" y="99"/>
                  </a:lnTo>
                  <a:lnTo>
                    <a:pt x="1849" y="97"/>
                  </a:lnTo>
                  <a:lnTo>
                    <a:pt x="1855" y="97"/>
                  </a:lnTo>
                  <a:lnTo>
                    <a:pt x="1859" y="96"/>
                  </a:lnTo>
                  <a:lnTo>
                    <a:pt x="1864" y="96"/>
                  </a:lnTo>
                  <a:lnTo>
                    <a:pt x="1870" y="96"/>
                  </a:lnTo>
                  <a:lnTo>
                    <a:pt x="1874" y="96"/>
                  </a:lnTo>
                  <a:lnTo>
                    <a:pt x="1879" y="97"/>
                  </a:lnTo>
                  <a:lnTo>
                    <a:pt x="1895" y="103"/>
                  </a:lnTo>
                  <a:lnTo>
                    <a:pt x="1911" y="112"/>
                  </a:lnTo>
                  <a:lnTo>
                    <a:pt x="1925" y="122"/>
                  </a:lnTo>
                  <a:lnTo>
                    <a:pt x="1940" y="133"/>
                  </a:lnTo>
                  <a:lnTo>
                    <a:pt x="1954" y="142"/>
                  </a:lnTo>
                  <a:lnTo>
                    <a:pt x="1969" y="149"/>
                  </a:lnTo>
                  <a:lnTo>
                    <a:pt x="1985" y="153"/>
                  </a:lnTo>
                  <a:lnTo>
                    <a:pt x="2003" y="155"/>
                  </a:lnTo>
                  <a:lnTo>
                    <a:pt x="2012" y="155"/>
                  </a:lnTo>
                  <a:lnTo>
                    <a:pt x="2022" y="152"/>
                  </a:lnTo>
                  <a:lnTo>
                    <a:pt x="2028" y="145"/>
                  </a:lnTo>
                  <a:lnTo>
                    <a:pt x="2033" y="137"/>
                  </a:lnTo>
                  <a:lnTo>
                    <a:pt x="2033" y="128"/>
                  </a:lnTo>
                  <a:lnTo>
                    <a:pt x="2030" y="119"/>
                  </a:lnTo>
                  <a:lnTo>
                    <a:pt x="2024" y="112"/>
                  </a:lnTo>
                  <a:lnTo>
                    <a:pt x="2016" y="107"/>
                  </a:lnTo>
                  <a:close/>
                </a:path>
              </a:pathLst>
            </a:custGeom>
            <a:solidFill>
              <a:srgbClr val="FF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1" name="Freeform 55"/>
            <p:cNvSpPr>
              <a:spLocks/>
            </p:cNvSpPr>
            <p:nvPr/>
          </p:nvSpPr>
          <p:spPr bwMode="auto">
            <a:xfrm>
              <a:off x="3920" y="2120"/>
              <a:ext cx="1061" cy="99"/>
            </a:xfrm>
            <a:custGeom>
              <a:avLst/>
              <a:gdLst>
                <a:gd name="T0" fmla="*/ 2106 w 2123"/>
                <a:gd name="T1" fmla="*/ 63 h 198"/>
                <a:gd name="T2" fmla="*/ 2065 w 2123"/>
                <a:gd name="T3" fmla="*/ 61 h 198"/>
                <a:gd name="T4" fmla="*/ 1994 w 2123"/>
                <a:gd name="T5" fmla="*/ 22 h 198"/>
                <a:gd name="T6" fmla="*/ 1913 w 2123"/>
                <a:gd name="T7" fmla="*/ 0 h 198"/>
                <a:gd name="T8" fmla="*/ 1834 w 2123"/>
                <a:gd name="T9" fmla="*/ 18 h 198"/>
                <a:gd name="T10" fmla="*/ 1764 w 2123"/>
                <a:gd name="T11" fmla="*/ 68 h 198"/>
                <a:gd name="T12" fmla="*/ 1715 w 2123"/>
                <a:gd name="T13" fmla="*/ 119 h 198"/>
                <a:gd name="T14" fmla="*/ 1670 w 2123"/>
                <a:gd name="T15" fmla="*/ 128 h 198"/>
                <a:gd name="T16" fmla="*/ 1605 w 2123"/>
                <a:gd name="T17" fmla="*/ 90 h 198"/>
                <a:gd name="T18" fmla="*/ 1533 w 2123"/>
                <a:gd name="T19" fmla="*/ 47 h 198"/>
                <a:gd name="T20" fmla="*/ 1456 w 2123"/>
                <a:gd name="T21" fmla="*/ 29 h 198"/>
                <a:gd name="T22" fmla="*/ 1382 w 2123"/>
                <a:gd name="T23" fmla="*/ 54 h 198"/>
                <a:gd name="T24" fmla="*/ 1321 w 2123"/>
                <a:gd name="T25" fmla="*/ 95 h 198"/>
                <a:gd name="T26" fmla="*/ 1257 w 2123"/>
                <a:gd name="T27" fmla="*/ 119 h 198"/>
                <a:gd name="T28" fmla="*/ 1182 w 2123"/>
                <a:gd name="T29" fmla="*/ 93 h 198"/>
                <a:gd name="T30" fmla="*/ 1108 w 2123"/>
                <a:gd name="T31" fmla="*/ 35 h 198"/>
                <a:gd name="T32" fmla="*/ 1017 w 2123"/>
                <a:gd name="T33" fmla="*/ 17 h 198"/>
                <a:gd name="T34" fmla="*/ 937 w 2123"/>
                <a:gd name="T35" fmla="*/ 42 h 198"/>
                <a:gd name="T36" fmla="*/ 901 w 2123"/>
                <a:gd name="T37" fmla="*/ 62 h 198"/>
                <a:gd name="T38" fmla="*/ 841 w 2123"/>
                <a:gd name="T39" fmla="*/ 96 h 198"/>
                <a:gd name="T40" fmla="*/ 757 w 2123"/>
                <a:gd name="T41" fmla="*/ 99 h 198"/>
                <a:gd name="T42" fmla="*/ 660 w 2123"/>
                <a:gd name="T43" fmla="*/ 48 h 198"/>
                <a:gd name="T44" fmla="*/ 559 w 2123"/>
                <a:gd name="T45" fmla="*/ 23 h 198"/>
                <a:gd name="T46" fmla="*/ 473 w 2123"/>
                <a:gd name="T47" fmla="*/ 43 h 198"/>
                <a:gd name="T48" fmla="*/ 395 w 2123"/>
                <a:gd name="T49" fmla="*/ 86 h 198"/>
                <a:gd name="T50" fmla="*/ 328 w 2123"/>
                <a:gd name="T51" fmla="*/ 119 h 198"/>
                <a:gd name="T52" fmla="*/ 280 w 2123"/>
                <a:gd name="T53" fmla="*/ 96 h 198"/>
                <a:gd name="T54" fmla="*/ 209 w 2123"/>
                <a:gd name="T55" fmla="*/ 47 h 198"/>
                <a:gd name="T56" fmla="*/ 139 w 2123"/>
                <a:gd name="T57" fmla="*/ 34 h 198"/>
                <a:gd name="T58" fmla="*/ 74 w 2123"/>
                <a:gd name="T59" fmla="*/ 48 h 198"/>
                <a:gd name="T60" fmla="*/ 20 w 2123"/>
                <a:gd name="T61" fmla="*/ 85 h 198"/>
                <a:gd name="T62" fmla="*/ 0 w 2123"/>
                <a:gd name="T63" fmla="*/ 110 h 198"/>
                <a:gd name="T64" fmla="*/ 10 w 2123"/>
                <a:gd name="T65" fmla="*/ 113 h 198"/>
                <a:gd name="T66" fmla="*/ 116 w 2123"/>
                <a:gd name="T67" fmla="*/ 71 h 198"/>
                <a:gd name="T68" fmla="*/ 227 w 2123"/>
                <a:gd name="T69" fmla="*/ 105 h 198"/>
                <a:gd name="T70" fmla="*/ 337 w 2123"/>
                <a:gd name="T71" fmla="*/ 158 h 198"/>
                <a:gd name="T72" fmla="*/ 410 w 2123"/>
                <a:gd name="T73" fmla="*/ 124 h 198"/>
                <a:gd name="T74" fmla="*/ 470 w 2123"/>
                <a:gd name="T75" fmla="*/ 87 h 198"/>
                <a:gd name="T76" fmla="*/ 534 w 2123"/>
                <a:gd name="T77" fmla="*/ 62 h 198"/>
                <a:gd name="T78" fmla="*/ 633 w 2123"/>
                <a:gd name="T79" fmla="*/ 72 h 198"/>
                <a:gd name="T80" fmla="*/ 743 w 2123"/>
                <a:gd name="T81" fmla="*/ 124 h 198"/>
                <a:gd name="T82" fmla="*/ 809 w 2123"/>
                <a:gd name="T83" fmla="*/ 132 h 198"/>
                <a:gd name="T84" fmla="*/ 872 w 2123"/>
                <a:gd name="T85" fmla="*/ 108 h 198"/>
                <a:gd name="T86" fmla="*/ 932 w 2123"/>
                <a:gd name="T87" fmla="*/ 70 h 198"/>
                <a:gd name="T88" fmla="*/ 956 w 2123"/>
                <a:gd name="T89" fmla="*/ 55 h 198"/>
                <a:gd name="T90" fmla="*/ 1036 w 2123"/>
                <a:gd name="T91" fmla="*/ 41 h 198"/>
                <a:gd name="T92" fmla="*/ 1118 w 2123"/>
                <a:gd name="T93" fmla="*/ 87 h 198"/>
                <a:gd name="T94" fmla="*/ 1204 w 2123"/>
                <a:gd name="T95" fmla="*/ 160 h 198"/>
                <a:gd name="T96" fmla="*/ 1289 w 2123"/>
                <a:gd name="T97" fmla="*/ 171 h 198"/>
                <a:gd name="T98" fmla="*/ 1359 w 2123"/>
                <a:gd name="T99" fmla="*/ 138 h 198"/>
                <a:gd name="T100" fmla="*/ 1430 w 2123"/>
                <a:gd name="T101" fmla="*/ 98 h 198"/>
                <a:gd name="T102" fmla="*/ 1490 w 2123"/>
                <a:gd name="T103" fmla="*/ 91 h 198"/>
                <a:gd name="T104" fmla="*/ 1533 w 2123"/>
                <a:gd name="T105" fmla="*/ 114 h 198"/>
                <a:gd name="T106" fmla="*/ 1589 w 2123"/>
                <a:gd name="T107" fmla="*/ 158 h 198"/>
                <a:gd name="T108" fmla="*/ 1646 w 2123"/>
                <a:gd name="T109" fmla="*/ 191 h 198"/>
                <a:gd name="T110" fmla="*/ 1711 w 2123"/>
                <a:gd name="T111" fmla="*/ 194 h 198"/>
                <a:gd name="T112" fmla="*/ 1780 w 2123"/>
                <a:gd name="T113" fmla="*/ 156 h 198"/>
                <a:gd name="T114" fmla="*/ 1841 w 2123"/>
                <a:gd name="T115" fmla="*/ 103 h 198"/>
                <a:gd name="T116" fmla="*/ 1917 w 2123"/>
                <a:gd name="T117" fmla="*/ 81 h 198"/>
                <a:gd name="T118" fmla="*/ 2001 w 2123"/>
                <a:gd name="T119" fmla="*/ 125 h 198"/>
                <a:gd name="T120" fmla="*/ 2103 w 2123"/>
                <a:gd name="T121" fmla="*/ 11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3" h="198">
                  <a:moveTo>
                    <a:pt x="2121" y="79"/>
                  </a:moveTo>
                  <a:lnTo>
                    <a:pt x="2118" y="73"/>
                  </a:lnTo>
                  <a:lnTo>
                    <a:pt x="2115" y="69"/>
                  </a:lnTo>
                  <a:lnTo>
                    <a:pt x="2110" y="65"/>
                  </a:lnTo>
                  <a:lnTo>
                    <a:pt x="2106" y="63"/>
                  </a:lnTo>
                  <a:lnTo>
                    <a:pt x="2100" y="61"/>
                  </a:lnTo>
                  <a:lnTo>
                    <a:pt x="2094" y="60"/>
                  </a:lnTo>
                  <a:lnTo>
                    <a:pt x="2088" y="61"/>
                  </a:lnTo>
                  <a:lnTo>
                    <a:pt x="2083" y="62"/>
                  </a:lnTo>
                  <a:lnTo>
                    <a:pt x="2065" y="61"/>
                  </a:lnTo>
                  <a:lnTo>
                    <a:pt x="2050" y="56"/>
                  </a:lnTo>
                  <a:lnTo>
                    <a:pt x="2035" y="49"/>
                  </a:lnTo>
                  <a:lnTo>
                    <a:pt x="2022" y="40"/>
                  </a:lnTo>
                  <a:lnTo>
                    <a:pt x="2008" y="31"/>
                  </a:lnTo>
                  <a:lnTo>
                    <a:pt x="1994" y="22"/>
                  </a:lnTo>
                  <a:lnTo>
                    <a:pt x="1980" y="12"/>
                  </a:lnTo>
                  <a:lnTo>
                    <a:pt x="1964" y="7"/>
                  </a:lnTo>
                  <a:lnTo>
                    <a:pt x="1947" y="2"/>
                  </a:lnTo>
                  <a:lnTo>
                    <a:pt x="1931" y="0"/>
                  </a:lnTo>
                  <a:lnTo>
                    <a:pt x="1913" y="0"/>
                  </a:lnTo>
                  <a:lnTo>
                    <a:pt x="1897" y="0"/>
                  </a:lnTo>
                  <a:lnTo>
                    <a:pt x="1881" y="3"/>
                  </a:lnTo>
                  <a:lnTo>
                    <a:pt x="1865" y="7"/>
                  </a:lnTo>
                  <a:lnTo>
                    <a:pt x="1849" y="12"/>
                  </a:lnTo>
                  <a:lnTo>
                    <a:pt x="1834" y="18"/>
                  </a:lnTo>
                  <a:lnTo>
                    <a:pt x="1819" y="26"/>
                  </a:lnTo>
                  <a:lnTo>
                    <a:pt x="1804" y="35"/>
                  </a:lnTo>
                  <a:lnTo>
                    <a:pt x="1790" y="45"/>
                  </a:lnTo>
                  <a:lnTo>
                    <a:pt x="1776" y="56"/>
                  </a:lnTo>
                  <a:lnTo>
                    <a:pt x="1764" y="68"/>
                  </a:lnTo>
                  <a:lnTo>
                    <a:pt x="1752" y="79"/>
                  </a:lnTo>
                  <a:lnTo>
                    <a:pt x="1739" y="92"/>
                  </a:lnTo>
                  <a:lnTo>
                    <a:pt x="1729" y="106"/>
                  </a:lnTo>
                  <a:lnTo>
                    <a:pt x="1722" y="114"/>
                  </a:lnTo>
                  <a:lnTo>
                    <a:pt x="1715" y="119"/>
                  </a:lnTo>
                  <a:lnTo>
                    <a:pt x="1706" y="124"/>
                  </a:lnTo>
                  <a:lnTo>
                    <a:pt x="1698" y="128"/>
                  </a:lnTo>
                  <a:lnTo>
                    <a:pt x="1689" y="129"/>
                  </a:lnTo>
                  <a:lnTo>
                    <a:pt x="1680" y="129"/>
                  </a:lnTo>
                  <a:lnTo>
                    <a:pt x="1670" y="128"/>
                  </a:lnTo>
                  <a:lnTo>
                    <a:pt x="1661" y="124"/>
                  </a:lnTo>
                  <a:lnTo>
                    <a:pt x="1647" y="116"/>
                  </a:lnTo>
                  <a:lnTo>
                    <a:pt x="1632" y="108"/>
                  </a:lnTo>
                  <a:lnTo>
                    <a:pt x="1618" y="99"/>
                  </a:lnTo>
                  <a:lnTo>
                    <a:pt x="1605" y="90"/>
                  </a:lnTo>
                  <a:lnTo>
                    <a:pt x="1591" y="80"/>
                  </a:lnTo>
                  <a:lnTo>
                    <a:pt x="1577" y="71"/>
                  </a:lnTo>
                  <a:lnTo>
                    <a:pt x="1562" y="62"/>
                  </a:lnTo>
                  <a:lnTo>
                    <a:pt x="1548" y="54"/>
                  </a:lnTo>
                  <a:lnTo>
                    <a:pt x="1533" y="47"/>
                  </a:lnTo>
                  <a:lnTo>
                    <a:pt x="1518" y="40"/>
                  </a:lnTo>
                  <a:lnTo>
                    <a:pt x="1503" y="34"/>
                  </a:lnTo>
                  <a:lnTo>
                    <a:pt x="1488" y="31"/>
                  </a:lnTo>
                  <a:lnTo>
                    <a:pt x="1472" y="30"/>
                  </a:lnTo>
                  <a:lnTo>
                    <a:pt x="1456" y="29"/>
                  </a:lnTo>
                  <a:lnTo>
                    <a:pt x="1439" y="31"/>
                  </a:lnTo>
                  <a:lnTo>
                    <a:pt x="1422" y="35"/>
                  </a:lnTo>
                  <a:lnTo>
                    <a:pt x="1408" y="40"/>
                  </a:lnTo>
                  <a:lnTo>
                    <a:pt x="1395" y="47"/>
                  </a:lnTo>
                  <a:lnTo>
                    <a:pt x="1382" y="54"/>
                  </a:lnTo>
                  <a:lnTo>
                    <a:pt x="1370" y="62"/>
                  </a:lnTo>
                  <a:lnTo>
                    <a:pt x="1357" y="70"/>
                  </a:lnTo>
                  <a:lnTo>
                    <a:pt x="1346" y="79"/>
                  </a:lnTo>
                  <a:lnTo>
                    <a:pt x="1333" y="87"/>
                  </a:lnTo>
                  <a:lnTo>
                    <a:pt x="1321" y="95"/>
                  </a:lnTo>
                  <a:lnTo>
                    <a:pt x="1309" y="102"/>
                  </a:lnTo>
                  <a:lnTo>
                    <a:pt x="1296" y="109"/>
                  </a:lnTo>
                  <a:lnTo>
                    <a:pt x="1283" y="114"/>
                  </a:lnTo>
                  <a:lnTo>
                    <a:pt x="1271" y="117"/>
                  </a:lnTo>
                  <a:lnTo>
                    <a:pt x="1257" y="119"/>
                  </a:lnTo>
                  <a:lnTo>
                    <a:pt x="1243" y="119"/>
                  </a:lnTo>
                  <a:lnTo>
                    <a:pt x="1229" y="116"/>
                  </a:lnTo>
                  <a:lnTo>
                    <a:pt x="1214" y="111"/>
                  </a:lnTo>
                  <a:lnTo>
                    <a:pt x="1198" y="103"/>
                  </a:lnTo>
                  <a:lnTo>
                    <a:pt x="1182" y="93"/>
                  </a:lnTo>
                  <a:lnTo>
                    <a:pt x="1168" y="81"/>
                  </a:lnTo>
                  <a:lnTo>
                    <a:pt x="1153" y="69"/>
                  </a:lnTo>
                  <a:lnTo>
                    <a:pt x="1139" y="57"/>
                  </a:lnTo>
                  <a:lnTo>
                    <a:pt x="1124" y="46"/>
                  </a:lnTo>
                  <a:lnTo>
                    <a:pt x="1108" y="35"/>
                  </a:lnTo>
                  <a:lnTo>
                    <a:pt x="1091" y="27"/>
                  </a:lnTo>
                  <a:lnTo>
                    <a:pt x="1073" y="22"/>
                  </a:lnTo>
                  <a:lnTo>
                    <a:pt x="1054" y="18"/>
                  </a:lnTo>
                  <a:lnTo>
                    <a:pt x="1036" y="16"/>
                  </a:lnTo>
                  <a:lnTo>
                    <a:pt x="1017" y="17"/>
                  </a:lnTo>
                  <a:lnTo>
                    <a:pt x="998" y="20"/>
                  </a:lnTo>
                  <a:lnTo>
                    <a:pt x="979" y="25"/>
                  </a:lnTo>
                  <a:lnTo>
                    <a:pt x="962" y="31"/>
                  </a:lnTo>
                  <a:lnTo>
                    <a:pt x="944" y="39"/>
                  </a:lnTo>
                  <a:lnTo>
                    <a:pt x="937" y="42"/>
                  </a:lnTo>
                  <a:lnTo>
                    <a:pt x="929" y="46"/>
                  </a:lnTo>
                  <a:lnTo>
                    <a:pt x="922" y="49"/>
                  </a:lnTo>
                  <a:lnTo>
                    <a:pt x="915" y="53"/>
                  </a:lnTo>
                  <a:lnTo>
                    <a:pt x="908" y="57"/>
                  </a:lnTo>
                  <a:lnTo>
                    <a:pt x="901" y="62"/>
                  </a:lnTo>
                  <a:lnTo>
                    <a:pt x="894" y="67"/>
                  </a:lnTo>
                  <a:lnTo>
                    <a:pt x="887" y="71"/>
                  </a:lnTo>
                  <a:lnTo>
                    <a:pt x="872" y="80"/>
                  </a:lnTo>
                  <a:lnTo>
                    <a:pt x="857" y="90"/>
                  </a:lnTo>
                  <a:lnTo>
                    <a:pt x="841" y="96"/>
                  </a:lnTo>
                  <a:lnTo>
                    <a:pt x="825" y="102"/>
                  </a:lnTo>
                  <a:lnTo>
                    <a:pt x="808" y="106"/>
                  </a:lnTo>
                  <a:lnTo>
                    <a:pt x="790" y="107"/>
                  </a:lnTo>
                  <a:lnTo>
                    <a:pt x="774" y="105"/>
                  </a:lnTo>
                  <a:lnTo>
                    <a:pt x="757" y="99"/>
                  </a:lnTo>
                  <a:lnTo>
                    <a:pt x="738" y="88"/>
                  </a:lnTo>
                  <a:lnTo>
                    <a:pt x="718" y="78"/>
                  </a:lnTo>
                  <a:lnTo>
                    <a:pt x="700" y="68"/>
                  </a:lnTo>
                  <a:lnTo>
                    <a:pt x="680" y="57"/>
                  </a:lnTo>
                  <a:lnTo>
                    <a:pt x="660" y="48"/>
                  </a:lnTo>
                  <a:lnTo>
                    <a:pt x="641" y="39"/>
                  </a:lnTo>
                  <a:lnTo>
                    <a:pt x="619" y="32"/>
                  </a:lnTo>
                  <a:lnTo>
                    <a:pt x="597" y="26"/>
                  </a:lnTo>
                  <a:lnTo>
                    <a:pt x="577" y="24"/>
                  </a:lnTo>
                  <a:lnTo>
                    <a:pt x="559" y="23"/>
                  </a:lnTo>
                  <a:lnTo>
                    <a:pt x="541" y="24"/>
                  </a:lnTo>
                  <a:lnTo>
                    <a:pt x="523" y="27"/>
                  </a:lnTo>
                  <a:lnTo>
                    <a:pt x="506" y="31"/>
                  </a:lnTo>
                  <a:lnTo>
                    <a:pt x="490" y="37"/>
                  </a:lnTo>
                  <a:lnTo>
                    <a:pt x="473" y="43"/>
                  </a:lnTo>
                  <a:lnTo>
                    <a:pt x="458" y="52"/>
                  </a:lnTo>
                  <a:lnTo>
                    <a:pt x="442" y="60"/>
                  </a:lnTo>
                  <a:lnTo>
                    <a:pt x="425" y="69"/>
                  </a:lnTo>
                  <a:lnTo>
                    <a:pt x="410" y="77"/>
                  </a:lnTo>
                  <a:lnTo>
                    <a:pt x="395" y="86"/>
                  </a:lnTo>
                  <a:lnTo>
                    <a:pt x="379" y="95"/>
                  </a:lnTo>
                  <a:lnTo>
                    <a:pt x="364" y="105"/>
                  </a:lnTo>
                  <a:lnTo>
                    <a:pt x="348" y="113"/>
                  </a:lnTo>
                  <a:lnTo>
                    <a:pt x="332" y="119"/>
                  </a:lnTo>
                  <a:lnTo>
                    <a:pt x="328" y="119"/>
                  </a:lnTo>
                  <a:lnTo>
                    <a:pt x="322" y="118"/>
                  </a:lnTo>
                  <a:lnTo>
                    <a:pt x="316" y="116"/>
                  </a:lnTo>
                  <a:lnTo>
                    <a:pt x="310" y="114"/>
                  </a:lnTo>
                  <a:lnTo>
                    <a:pt x="294" y="106"/>
                  </a:lnTo>
                  <a:lnTo>
                    <a:pt x="280" y="96"/>
                  </a:lnTo>
                  <a:lnTo>
                    <a:pt x="267" y="85"/>
                  </a:lnTo>
                  <a:lnTo>
                    <a:pt x="253" y="75"/>
                  </a:lnTo>
                  <a:lnTo>
                    <a:pt x="239" y="64"/>
                  </a:lnTo>
                  <a:lnTo>
                    <a:pt x="224" y="55"/>
                  </a:lnTo>
                  <a:lnTo>
                    <a:pt x="209" y="47"/>
                  </a:lnTo>
                  <a:lnTo>
                    <a:pt x="192" y="41"/>
                  </a:lnTo>
                  <a:lnTo>
                    <a:pt x="179" y="38"/>
                  </a:lnTo>
                  <a:lnTo>
                    <a:pt x="165" y="35"/>
                  </a:lnTo>
                  <a:lnTo>
                    <a:pt x="151" y="34"/>
                  </a:lnTo>
                  <a:lnTo>
                    <a:pt x="139" y="34"/>
                  </a:lnTo>
                  <a:lnTo>
                    <a:pt x="125" y="35"/>
                  </a:lnTo>
                  <a:lnTo>
                    <a:pt x="112" y="38"/>
                  </a:lnTo>
                  <a:lnTo>
                    <a:pt x="100" y="40"/>
                  </a:lnTo>
                  <a:lnTo>
                    <a:pt x="87" y="43"/>
                  </a:lnTo>
                  <a:lnTo>
                    <a:pt x="74" y="48"/>
                  </a:lnTo>
                  <a:lnTo>
                    <a:pt x="63" y="54"/>
                  </a:lnTo>
                  <a:lnTo>
                    <a:pt x="51" y="61"/>
                  </a:lnTo>
                  <a:lnTo>
                    <a:pt x="41" y="68"/>
                  </a:lnTo>
                  <a:lnTo>
                    <a:pt x="30" y="76"/>
                  </a:lnTo>
                  <a:lnTo>
                    <a:pt x="20" y="85"/>
                  </a:lnTo>
                  <a:lnTo>
                    <a:pt x="11" y="94"/>
                  </a:lnTo>
                  <a:lnTo>
                    <a:pt x="3" y="105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2" y="111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4"/>
                  </a:lnTo>
                  <a:lnTo>
                    <a:pt x="10" y="113"/>
                  </a:lnTo>
                  <a:lnTo>
                    <a:pt x="29" y="101"/>
                  </a:lnTo>
                  <a:lnTo>
                    <a:pt x="50" y="90"/>
                  </a:lnTo>
                  <a:lnTo>
                    <a:pt x="72" y="81"/>
                  </a:lnTo>
                  <a:lnTo>
                    <a:pt x="94" y="75"/>
                  </a:lnTo>
                  <a:lnTo>
                    <a:pt x="116" y="71"/>
                  </a:lnTo>
                  <a:lnTo>
                    <a:pt x="139" y="70"/>
                  </a:lnTo>
                  <a:lnTo>
                    <a:pt x="162" y="72"/>
                  </a:lnTo>
                  <a:lnTo>
                    <a:pt x="184" y="79"/>
                  </a:lnTo>
                  <a:lnTo>
                    <a:pt x="205" y="91"/>
                  </a:lnTo>
                  <a:lnTo>
                    <a:pt x="227" y="105"/>
                  </a:lnTo>
                  <a:lnTo>
                    <a:pt x="249" y="121"/>
                  </a:lnTo>
                  <a:lnTo>
                    <a:pt x="270" y="136"/>
                  </a:lnTo>
                  <a:lnTo>
                    <a:pt x="292" y="148"/>
                  </a:lnTo>
                  <a:lnTo>
                    <a:pt x="314" y="156"/>
                  </a:lnTo>
                  <a:lnTo>
                    <a:pt x="337" y="158"/>
                  </a:lnTo>
                  <a:lnTo>
                    <a:pt x="362" y="151"/>
                  </a:lnTo>
                  <a:lnTo>
                    <a:pt x="375" y="145"/>
                  </a:lnTo>
                  <a:lnTo>
                    <a:pt x="386" y="138"/>
                  </a:lnTo>
                  <a:lnTo>
                    <a:pt x="399" y="131"/>
                  </a:lnTo>
                  <a:lnTo>
                    <a:pt x="410" y="124"/>
                  </a:lnTo>
                  <a:lnTo>
                    <a:pt x="422" y="117"/>
                  </a:lnTo>
                  <a:lnTo>
                    <a:pt x="435" y="109"/>
                  </a:lnTo>
                  <a:lnTo>
                    <a:pt x="446" y="101"/>
                  </a:lnTo>
                  <a:lnTo>
                    <a:pt x="458" y="94"/>
                  </a:lnTo>
                  <a:lnTo>
                    <a:pt x="470" y="87"/>
                  </a:lnTo>
                  <a:lnTo>
                    <a:pt x="482" y="80"/>
                  </a:lnTo>
                  <a:lnTo>
                    <a:pt x="495" y="75"/>
                  </a:lnTo>
                  <a:lnTo>
                    <a:pt x="507" y="70"/>
                  </a:lnTo>
                  <a:lnTo>
                    <a:pt x="520" y="65"/>
                  </a:lnTo>
                  <a:lnTo>
                    <a:pt x="534" y="62"/>
                  </a:lnTo>
                  <a:lnTo>
                    <a:pt x="548" y="61"/>
                  </a:lnTo>
                  <a:lnTo>
                    <a:pt x="561" y="60"/>
                  </a:lnTo>
                  <a:lnTo>
                    <a:pt x="586" y="61"/>
                  </a:lnTo>
                  <a:lnTo>
                    <a:pt x="610" y="65"/>
                  </a:lnTo>
                  <a:lnTo>
                    <a:pt x="633" y="72"/>
                  </a:lnTo>
                  <a:lnTo>
                    <a:pt x="656" y="81"/>
                  </a:lnTo>
                  <a:lnTo>
                    <a:pt x="678" y="91"/>
                  </a:lnTo>
                  <a:lnTo>
                    <a:pt x="700" y="102"/>
                  </a:lnTo>
                  <a:lnTo>
                    <a:pt x="721" y="114"/>
                  </a:lnTo>
                  <a:lnTo>
                    <a:pt x="743" y="124"/>
                  </a:lnTo>
                  <a:lnTo>
                    <a:pt x="757" y="130"/>
                  </a:lnTo>
                  <a:lnTo>
                    <a:pt x="770" y="133"/>
                  </a:lnTo>
                  <a:lnTo>
                    <a:pt x="782" y="134"/>
                  </a:lnTo>
                  <a:lnTo>
                    <a:pt x="796" y="134"/>
                  </a:lnTo>
                  <a:lnTo>
                    <a:pt x="809" y="132"/>
                  </a:lnTo>
                  <a:lnTo>
                    <a:pt x="822" y="130"/>
                  </a:lnTo>
                  <a:lnTo>
                    <a:pt x="834" y="125"/>
                  </a:lnTo>
                  <a:lnTo>
                    <a:pt x="847" y="121"/>
                  </a:lnTo>
                  <a:lnTo>
                    <a:pt x="860" y="115"/>
                  </a:lnTo>
                  <a:lnTo>
                    <a:pt x="872" y="108"/>
                  </a:lnTo>
                  <a:lnTo>
                    <a:pt x="884" y="101"/>
                  </a:lnTo>
                  <a:lnTo>
                    <a:pt x="896" y="93"/>
                  </a:lnTo>
                  <a:lnTo>
                    <a:pt x="908" y="85"/>
                  </a:lnTo>
                  <a:lnTo>
                    <a:pt x="921" y="78"/>
                  </a:lnTo>
                  <a:lnTo>
                    <a:pt x="932" y="70"/>
                  </a:lnTo>
                  <a:lnTo>
                    <a:pt x="944" y="63"/>
                  </a:lnTo>
                  <a:lnTo>
                    <a:pt x="946" y="61"/>
                  </a:lnTo>
                  <a:lnTo>
                    <a:pt x="949" y="58"/>
                  </a:lnTo>
                  <a:lnTo>
                    <a:pt x="953" y="57"/>
                  </a:lnTo>
                  <a:lnTo>
                    <a:pt x="956" y="55"/>
                  </a:lnTo>
                  <a:lnTo>
                    <a:pt x="971" y="48"/>
                  </a:lnTo>
                  <a:lnTo>
                    <a:pt x="986" y="43"/>
                  </a:lnTo>
                  <a:lnTo>
                    <a:pt x="1002" y="40"/>
                  </a:lnTo>
                  <a:lnTo>
                    <a:pt x="1020" y="40"/>
                  </a:lnTo>
                  <a:lnTo>
                    <a:pt x="1036" y="41"/>
                  </a:lnTo>
                  <a:lnTo>
                    <a:pt x="1052" y="46"/>
                  </a:lnTo>
                  <a:lnTo>
                    <a:pt x="1067" y="52"/>
                  </a:lnTo>
                  <a:lnTo>
                    <a:pt x="1082" y="60"/>
                  </a:lnTo>
                  <a:lnTo>
                    <a:pt x="1100" y="72"/>
                  </a:lnTo>
                  <a:lnTo>
                    <a:pt x="1118" y="87"/>
                  </a:lnTo>
                  <a:lnTo>
                    <a:pt x="1135" y="102"/>
                  </a:lnTo>
                  <a:lnTo>
                    <a:pt x="1151" y="118"/>
                  </a:lnTo>
                  <a:lnTo>
                    <a:pt x="1167" y="133"/>
                  </a:lnTo>
                  <a:lnTo>
                    <a:pt x="1184" y="147"/>
                  </a:lnTo>
                  <a:lnTo>
                    <a:pt x="1204" y="160"/>
                  </a:lnTo>
                  <a:lnTo>
                    <a:pt x="1225" y="169"/>
                  </a:lnTo>
                  <a:lnTo>
                    <a:pt x="1242" y="174"/>
                  </a:lnTo>
                  <a:lnTo>
                    <a:pt x="1258" y="175"/>
                  </a:lnTo>
                  <a:lnTo>
                    <a:pt x="1274" y="175"/>
                  </a:lnTo>
                  <a:lnTo>
                    <a:pt x="1289" y="171"/>
                  </a:lnTo>
                  <a:lnTo>
                    <a:pt x="1304" y="167"/>
                  </a:lnTo>
                  <a:lnTo>
                    <a:pt x="1318" y="161"/>
                  </a:lnTo>
                  <a:lnTo>
                    <a:pt x="1332" y="154"/>
                  </a:lnTo>
                  <a:lnTo>
                    <a:pt x="1346" y="146"/>
                  </a:lnTo>
                  <a:lnTo>
                    <a:pt x="1359" y="138"/>
                  </a:lnTo>
                  <a:lnTo>
                    <a:pt x="1373" y="129"/>
                  </a:lnTo>
                  <a:lnTo>
                    <a:pt x="1387" y="119"/>
                  </a:lnTo>
                  <a:lnTo>
                    <a:pt x="1401" y="111"/>
                  </a:lnTo>
                  <a:lnTo>
                    <a:pt x="1415" y="105"/>
                  </a:lnTo>
                  <a:lnTo>
                    <a:pt x="1430" y="98"/>
                  </a:lnTo>
                  <a:lnTo>
                    <a:pt x="1445" y="92"/>
                  </a:lnTo>
                  <a:lnTo>
                    <a:pt x="1461" y="88"/>
                  </a:lnTo>
                  <a:lnTo>
                    <a:pt x="1471" y="87"/>
                  </a:lnTo>
                  <a:lnTo>
                    <a:pt x="1480" y="88"/>
                  </a:lnTo>
                  <a:lnTo>
                    <a:pt x="1490" y="91"/>
                  </a:lnTo>
                  <a:lnTo>
                    <a:pt x="1499" y="93"/>
                  </a:lnTo>
                  <a:lnTo>
                    <a:pt x="1508" y="98"/>
                  </a:lnTo>
                  <a:lnTo>
                    <a:pt x="1516" y="102"/>
                  </a:lnTo>
                  <a:lnTo>
                    <a:pt x="1525" y="108"/>
                  </a:lnTo>
                  <a:lnTo>
                    <a:pt x="1533" y="114"/>
                  </a:lnTo>
                  <a:lnTo>
                    <a:pt x="1545" y="122"/>
                  </a:lnTo>
                  <a:lnTo>
                    <a:pt x="1555" y="131"/>
                  </a:lnTo>
                  <a:lnTo>
                    <a:pt x="1567" y="140"/>
                  </a:lnTo>
                  <a:lnTo>
                    <a:pt x="1577" y="148"/>
                  </a:lnTo>
                  <a:lnTo>
                    <a:pt x="1589" y="158"/>
                  </a:lnTo>
                  <a:lnTo>
                    <a:pt x="1599" y="166"/>
                  </a:lnTo>
                  <a:lnTo>
                    <a:pt x="1610" y="172"/>
                  </a:lnTo>
                  <a:lnTo>
                    <a:pt x="1622" y="179"/>
                  </a:lnTo>
                  <a:lnTo>
                    <a:pt x="1633" y="186"/>
                  </a:lnTo>
                  <a:lnTo>
                    <a:pt x="1646" y="191"/>
                  </a:lnTo>
                  <a:lnTo>
                    <a:pt x="1658" y="194"/>
                  </a:lnTo>
                  <a:lnTo>
                    <a:pt x="1670" y="197"/>
                  </a:lnTo>
                  <a:lnTo>
                    <a:pt x="1684" y="198"/>
                  </a:lnTo>
                  <a:lnTo>
                    <a:pt x="1697" y="197"/>
                  </a:lnTo>
                  <a:lnTo>
                    <a:pt x="1711" y="194"/>
                  </a:lnTo>
                  <a:lnTo>
                    <a:pt x="1726" y="190"/>
                  </a:lnTo>
                  <a:lnTo>
                    <a:pt x="1741" y="183"/>
                  </a:lnTo>
                  <a:lnTo>
                    <a:pt x="1754" y="176"/>
                  </a:lnTo>
                  <a:lnTo>
                    <a:pt x="1767" y="167"/>
                  </a:lnTo>
                  <a:lnTo>
                    <a:pt x="1780" y="156"/>
                  </a:lnTo>
                  <a:lnTo>
                    <a:pt x="1792" y="146"/>
                  </a:lnTo>
                  <a:lnTo>
                    <a:pt x="1804" y="136"/>
                  </a:lnTo>
                  <a:lnTo>
                    <a:pt x="1815" y="124"/>
                  </a:lnTo>
                  <a:lnTo>
                    <a:pt x="1828" y="114"/>
                  </a:lnTo>
                  <a:lnTo>
                    <a:pt x="1841" y="103"/>
                  </a:lnTo>
                  <a:lnTo>
                    <a:pt x="1856" y="95"/>
                  </a:lnTo>
                  <a:lnTo>
                    <a:pt x="1870" y="90"/>
                  </a:lnTo>
                  <a:lnTo>
                    <a:pt x="1886" y="85"/>
                  </a:lnTo>
                  <a:lnTo>
                    <a:pt x="1902" y="83"/>
                  </a:lnTo>
                  <a:lnTo>
                    <a:pt x="1917" y="81"/>
                  </a:lnTo>
                  <a:lnTo>
                    <a:pt x="1933" y="83"/>
                  </a:lnTo>
                  <a:lnTo>
                    <a:pt x="1949" y="86"/>
                  </a:lnTo>
                  <a:lnTo>
                    <a:pt x="1964" y="102"/>
                  </a:lnTo>
                  <a:lnTo>
                    <a:pt x="1981" y="116"/>
                  </a:lnTo>
                  <a:lnTo>
                    <a:pt x="2001" y="125"/>
                  </a:lnTo>
                  <a:lnTo>
                    <a:pt x="2022" y="132"/>
                  </a:lnTo>
                  <a:lnTo>
                    <a:pt x="2042" y="134"/>
                  </a:lnTo>
                  <a:lnTo>
                    <a:pt x="2063" y="133"/>
                  </a:lnTo>
                  <a:lnTo>
                    <a:pt x="2084" y="128"/>
                  </a:lnTo>
                  <a:lnTo>
                    <a:pt x="2103" y="117"/>
                  </a:lnTo>
                  <a:lnTo>
                    <a:pt x="2114" y="111"/>
                  </a:lnTo>
                  <a:lnTo>
                    <a:pt x="2119" y="101"/>
                  </a:lnTo>
                  <a:lnTo>
                    <a:pt x="2123" y="91"/>
                  </a:lnTo>
                  <a:lnTo>
                    <a:pt x="2121" y="79"/>
                  </a:lnTo>
                  <a:close/>
                </a:path>
              </a:pathLst>
            </a:custGeom>
            <a:solidFill>
              <a:srgbClr val="3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2" name="Freeform 56"/>
            <p:cNvSpPr>
              <a:spLocks/>
            </p:cNvSpPr>
            <p:nvPr/>
          </p:nvSpPr>
          <p:spPr bwMode="auto">
            <a:xfrm>
              <a:off x="4459" y="1615"/>
              <a:ext cx="145" cy="128"/>
            </a:xfrm>
            <a:custGeom>
              <a:avLst/>
              <a:gdLst>
                <a:gd name="T0" fmla="*/ 267 w 292"/>
                <a:gd name="T1" fmla="*/ 237 h 255"/>
                <a:gd name="T2" fmla="*/ 233 w 292"/>
                <a:gd name="T3" fmla="*/ 227 h 255"/>
                <a:gd name="T4" fmla="*/ 199 w 292"/>
                <a:gd name="T5" fmla="*/ 213 h 255"/>
                <a:gd name="T6" fmla="*/ 167 w 292"/>
                <a:gd name="T7" fmla="*/ 197 h 255"/>
                <a:gd name="T8" fmla="*/ 137 w 292"/>
                <a:gd name="T9" fmla="*/ 178 h 255"/>
                <a:gd name="T10" fmla="*/ 110 w 292"/>
                <a:gd name="T11" fmla="*/ 156 h 255"/>
                <a:gd name="T12" fmla="*/ 87 w 292"/>
                <a:gd name="T13" fmla="*/ 130 h 255"/>
                <a:gd name="T14" fmla="*/ 68 w 292"/>
                <a:gd name="T15" fmla="*/ 100 h 255"/>
                <a:gd name="T16" fmla="*/ 65 w 292"/>
                <a:gd name="T17" fmla="*/ 73 h 255"/>
                <a:gd name="T18" fmla="*/ 69 w 292"/>
                <a:gd name="T19" fmla="*/ 54 h 255"/>
                <a:gd name="T20" fmla="*/ 75 w 292"/>
                <a:gd name="T21" fmla="*/ 64 h 255"/>
                <a:gd name="T22" fmla="*/ 85 w 292"/>
                <a:gd name="T23" fmla="*/ 62 h 255"/>
                <a:gd name="T24" fmla="*/ 83 w 292"/>
                <a:gd name="T25" fmla="*/ 65 h 255"/>
                <a:gd name="T26" fmla="*/ 92 w 292"/>
                <a:gd name="T27" fmla="*/ 70 h 255"/>
                <a:gd name="T28" fmla="*/ 100 w 292"/>
                <a:gd name="T29" fmla="*/ 75 h 255"/>
                <a:gd name="T30" fmla="*/ 100 w 292"/>
                <a:gd name="T31" fmla="*/ 75 h 255"/>
                <a:gd name="T32" fmla="*/ 100 w 292"/>
                <a:gd name="T33" fmla="*/ 75 h 255"/>
                <a:gd name="T34" fmla="*/ 102 w 292"/>
                <a:gd name="T35" fmla="*/ 75 h 255"/>
                <a:gd name="T36" fmla="*/ 103 w 292"/>
                <a:gd name="T37" fmla="*/ 76 h 255"/>
                <a:gd name="T38" fmla="*/ 102 w 292"/>
                <a:gd name="T39" fmla="*/ 75 h 255"/>
                <a:gd name="T40" fmla="*/ 100 w 292"/>
                <a:gd name="T41" fmla="*/ 75 h 255"/>
                <a:gd name="T42" fmla="*/ 114 w 292"/>
                <a:gd name="T43" fmla="*/ 88 h 255"/>
                <a:gd name="T44" fmla="*/ 133 w 292"/>
                <a:gd name="T45" fmla="*/ 88 h 255"/>
                <a:gd name="T46" fmla="*/ 146 w 292"/>
                <a:gd name="T47" fmla="*/ 75 h 255"/>
                <a:gd name="T48" fmla="*/ 146 w 292"/>
                <a:gd name="T49" fmla="*/ 56 h 255"/>
                <a:gd name="T50" fmla="*/ 137 w 292"/>
                <a:gd name="T51" fmla="*/ 33 h 255"/>
                <a:gd name="T52" fmla="*/ 118 w 292"/>
                <a:gd name="T53" fmla="*/ 15 h 255"/>
                <a:gd name="T54" fmla="*/ 79 w 292"/>
                <a:gd name="T55" fmla="*/ 1 h 255"/>
                <a:gd name="T56" fmla="*/ 70 w 292"/>
                <a:gd name="T57" fmla="*/ 1 h 255"/>
                <a:gd name="T58" fmla="*/ 46 w 292"/>
                <a:gd name="T59" fmla="*/ 8 h 255"/>
                <a:gd name="T60" fmla="*/ 42 w 292"/>
                <a:gd name="T61" fmla="*/ 10 h 255"/>
                <a:gd name="T62" fmla="*/ 36 w 292"/>
                <a:gd name="T63" fmla="*/ 14 h 255"/>
                <a:gd name="T64" fmla="*/ 12 w 292"/>
                <a:gd name="T65" fmla="*/ 32 h 255"/>
                <a:gd name="T66" fmla="*/ 6 w 292"/>
                <a:gd name="T67" fmla="*/ 42 h 255"/>
                <a:gd name="T68" fmla="*/ 0 w 292"/>
                <a:gd name="T69" fmla="*/ 73 h 255"/>
                <a:gd name="T70" fmla="*/ 11 w 292"/>
                <a:gd name="T71" fmla="*/ 117 h 255"/>
                <a:gd name="T72" fmla="*/ 34 w 292"/>
                <a:gd name="T73" fmla="*/ 155 h 255"/>
                <a:gd name="T74" fmla="*/ 65 w 292"/>
                <a:gd name="T75" fmla="*/ 188 h 255"/>
                <a:gd name="T76" fmla="*/ 104 w 292"/>
                <a:gd name="T77" fmla="*/ 213 h 255"/>
                <a:gd name="T78" fmla="*/ 148 w 292"/>
                <a:gd name="T79" fmla="*/ 231 h 255"/>
                <a:gd name="T80" fmla="*/ 194 w 292"/>
                <a:gd name="T81" fmla="*/ 245 h 255"/>
                <a:gd name="T82" fmla="*/ 240 w 292"/>
                <a:gd name="T83" fmla="*/ 253 h 255"/>
                <a:gd name="T84" fmla="*/ 284 w 292"/>
                <a:gd name="T85" fmla="*/ 255 h 255"/>
                <a:gd name="T86" fmla="*/ 289 w 292"/>
                <a:gd name="T87" fmla="*/ 253 h 255"/>
                <a:gd name="T88" fmla="*/ 292 w 292"/>
                <a:gd name="T89" fmla="*/ 249 h 255"/>
                <a:gd name="T90" fmla="*/ 289 w 292"/>
                <a:gd name="T91" fmla="*/ 244 h 255"/>
                <a:gd name="T92" fmla="*/ 284 w 292"/>
                <a:gd name="T93" fmla="*/ 24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2" h="255">
                  <a:moveTo>
                    <a:pt x="284" y="242"/>
                  </a:moveTo>
                  <a:lnTo>
                    <a:pt x="267" y="237"/>
                  </a:lnTo>
                  <a:lnTo>
                    <a:pt x="250" y="232"/>
                  </a:lnTo>
                  <a:lnTo>
                    <a:pt x="233" y="227"/>
                  </a:lnTo>
                  <a:lnTo>
                    <a:pt x="217" y="220"/>
                  </a:lnTo>
                  <a:lnTo>
                    <a:pt x="199" y="213"/>
                  </a:lnTo>
                  <a:lnTo>
                    <a:pt x="183" y="206"/>
                  </a:lnTo>
                  <a:lnTo>
                    <a:pt x="167" y="197"/>
                  </a:lnTo>
                  <a:lnTo>
                    <a:pt x="152" y="189"/>
                  </a:lnTo>
                  <a:lnTo>
                    <a:pt x="137" y="178"/>
                  </a:lnTo>
                  <a:lnTo>
                    <a:pt x="123" y="168"/>
                  </a:lnTo>
                  <a:lnTo>
                    <a:pt x="110" y="156"/>
                  </a:lnTo>
                  <a:lnTo>
                    <a:pt x="98" y="144"/>
                  </a:lnTo>
                  <a:lnTo>
                    <a:pt x="87" y="130"/>
                  </a:lnTo>
                  <a:lnTo>
                    <a:pt x="77" y="116"/>
                  </a:lnTo>
                  <a:lnTo>
                    <a:pt x="68" y="100"/>
                  </a:lnTo>
                  <a:lnTo>
                    <a:pt x="61" y="84"/>
                  </a:lnTo>
                  <a:lnTo>
                    <a:pt x="65" y="73"/>
                  </a:lnTo>
                  <a:lnTo>
                    <a:pt x="57" y="79"/>
                  </a:lnTo>
                  <a:lnTo>
                    <a:pt x="69" y="54"/>
                  </a:lnTo>
                  <a:lnTo>
                    <a:pt x="66" y="69"/>
                  </a:lnTo>
                  <a:lnTo>
                    <a:pt x="75" y="64"/>
                  </a:lnTo>
                  <a:lnTo>
                    <a:pt x="68" y="63"/>
                  </a:lnTo>
                  <a:lnTo>
                    <a:pt x="85" y="62"/>
                  </a:lnTo>
                  <a:lnTo>
                    <a:pt x="79" y="64"/>
                  </a:lnTo>
                  <a:lnTo>
                    <a:pt x="83" y="65"/>
                  </a:lnTo>
                  <a:lnTo>
                    <a:pt x="88" y="68"/>
                  </a:lnTo>
                  <a:lnTo>
                    <a:pt x="92" y="70"/>
                  </a:lnTo>
                  <a:lnTo>
                    <a:pt x="96" y="7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3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0" y="75"/>
                  </a:lnTo>
                  <a:lnTo>
                    <a:pt x="106" y="83"/>
                  </a:lnTo>
                  <a:lnTo>
                    <a:pt x="114" y="88"/>
                  </a:lnTo>
                  <a:lnTo>
                    <a:pt x="123" y="90"/>
                  </a:lnTo>
                  <a:lnTo>
                    <a:pt x="133" y="88"/>
                  </a:lnTo>
                  <a:lnTo>
                    <a:pt x="141" y="83"/>
                  </a:lnTo>
                  <a:lnTo>
                    <a:pt x="146" y="75"/>
                  </a:lnTo>
                  <a:lnTo>
                    <a:pt x="149" y="65"/>
                  </a:lnTo>
                  <a:lnTo>
                    <a:pt x="146" y="56"/>
                  </a:lnTo>
                  <a:lnTo>
                    <a:pt x="143" y="45"/>
                  </a:lnTo>
                  <a:lnTo>
                    <a:pt x="137" y="33"/>
                  </a:lnTo>
                  <a:lnTo>
                    <a:pt x="129" y="23"/>
                  </a:lnTo>
                  <a:lnTo>
                    <a:pt x="118" y="15"/>
                  </a:lnTo>
                  <a:lnTo>
                    <a:pt x="83" y="2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46" y="8"/>
                  </a:lnTo>
                  <a:lnTo>
                    <a:pt x="44" y="9"/>
                  </a:lnTo>
                  <a:lnTo>
                    <a:pt x="42" y="10"/>
                  </a:lnTo>
                  <a:lnTo>
                    <a:pt x="38" y="11"/>
                  </a:lnTo>
                  <a:lnTo>
                    <a:pt x="36" y="14"/>
                  </a:lnTo>
                  <a:lnTo>
                    <a:pt x="16" y="27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6" y="42"/>
                  </a:lnTo>
                  <a:lnTo>
                    <a:pt x="5" y="48"/>
                  </a:lnTo>
                  <a:lnTo>
                    <a:pt x="0" y="73"/>
                  </a:lnTo>
                  <a:lnTo>
                    <a:pt x="4" y="97"/>
                  </a:lnTo>
                  <a:lnTo>
                    <a:pt x="11" y="117"/>
                  </a:lnTo>
                  <a:lnTo>
                    <a:pt x="21" y="138"/>
                  </a:lnTo>
                  <a:lnTo>
                    <a:pt x="34" y="155"/>
                  </a:lnTo>
                  <a:lnTo>
                    <a:pt x="49" y="173"/>
                  </a:lnTo>
                  <a:lnTo>
                    <a:pt x="65" y="188"/>
                  </a:lnTo>
                  <a:lnTo>
                    <a:pt x="83" y="200"/>
                  </a:lnTo>
                  <a:lnTo>
                    <a:pt x="104" y="213"/>
                  </a:lnTo>
                  <a:lnTo>
                    <a:pt x="126" y="223"/>
                  </a:lnTo>
                  <a:lnTo>
                    <a:pt x="148" y="231"/>
                  </a:lnTo>
                  <a:lnTo>
                    <a:pt x="171" y="239"/>
                  </a:lnTo>
                  <a:lnTo>
                    <a:pt x="194" y="245"/>
                  </a:lnTo>
                  <a:lnTo>
                    <a:pt x="217" y="250"/>
                  </a:lnTo>
                  <a:lnTo>
                    <a:pt x="240" y="253"/>
                  </a:lnTo>
                  <a:lnTo>
                    <a:pt x="262" y="255"/>
                  </a:lnTo>
                  <a:lnTo>
                    <a:pt x="284" y="255"/>
                  </a:lnTo>
                  <a:lnTo>
                    <a:pt x="287" y="255"/>
                  </a:lnTo>
                  <a:lnTo>
                    <a:pt x="289" y="253"/>
                  </a:lnTo>
                  <a:lnTo>
                    <a:pt x="290" y="252"/>
                  </a:lnTo>
                  <a:lnTo>
                    <a:pt x="292" y="249"/>
                  </a:lnTo>
                  <a:lnTo>
                    <a:pt x="290" y="246"/>
                  </a:lnTo>
                  <a:lnTo>
                    <a:pt x="289" y="244"/>
                  </a:lnTo>
                  <a:lnTo>
                    <a:pt x="287" y="243"/>
                  </a:lnTo>
                  <a:lnTo>
                    <a:pt x="284" y="24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3" name="Freeform 57"/>
            <p:cNvSpPr>
              <a:spLocks/>
            </p:cNvSpPr>
            <p:nvPr/>
          </p:nvSpPr>
          <p:spPr bwMode="auto">
            <a:xfrm>
              <a:off x="4509" y="1653"/>
              <a:ext cx="1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2 w 3"/>
                <a:gd name="T15" fmla="*/ 1 h 1"/>
                <a:gd name="T16" fmla="*/ 3 w 3"/>
                <a:gd name="T17" fmla="*/ 1 h 1"/>
                <a:gd name="T18" fmla="*/ 2 w 3"/>
                <a:gd name="T19" fmla="*/ 0 h 1"/>
                <a:gd name="T20" fmla="*/ 2 w 3"/>
                <a:gd name="T21" fmla="*/ 0 h 1"/>
                <a:gd name="T22" fmla="*/ 2 w 3"/>
                <a:gd name="T23" fmla="*/ 0 h 1"/>
                <a:gd name="T24" fmla="*/ 0 w 3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4" name="Freeform 58"/>
            <p:cNvSpPr>
              <a:spLocks/>
            </p:cNvSpPr>
            <p:nvPr/>
          </p:nvSpPr>
          <p:spPr bwMode="auto">
            <a:xfrm>
              <a:off x="4494" y="1648"/>
              <a:ext cx="4" cy="1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3 w 7"/>
                <a:gd name="T5" fmla="*/ 0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5" name="Freeform 59"/>
            <p:cNvSpPr>
              <a:spLocks/>
            </p:cNvSpPr>
            <p:nvPr/>
          </p:nvSpPr>
          <p:spPr bwMode="auto">
            <a:xfrm>
              <a:off x="4493" y="1646"/>
              <a:ext cx="8" cy="2"/>
            </a:xfrm>
            <a:custGeom>
              <a:avLst/>
              <a:gdLst>
                <a:gd name="T0" fmla="*/ 0 w 17"/>
                <a:gd name="T1" fmla="*/ 1 h 2"/>
                <a:gd name="T2" fmla="*/ 7 w 17"/>
                <a:gd name="T3" fmla="*/ 2 h 2"/>
                <a:gd name="T4" fmla="*/ 8 w 17"/>
                <a:gd name="T5" fmla="*/ 1 h 2"/>
                <a:gd name="T6" fmla="*/ 7 w 17"/>
                <a:gd name="T7" fmla="*/ 2 h 2"/>
                <a:gd name="T8" fmla="*/ 11 w 17"/>
                <a:gd name="T9" fmla="*/ 2 h 2"/>
                <a:gd name="T10" fmla="*/ 17 w 17"/>
                <a:gd name="T11" fmla="*/ 0 h 2"/>
                <a:gd name="T12" fmla="*/ 0 w 1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">
                  <a:moveTo>
                    <a:pt x="0" y="1"/>
                  </a:moveTo>
                  <a:lnTo>
                    <a:pt x="7" y="2"/>
                  </a:lnTo>
                  <a:lnTo>
                    <a:pt x="8" y="1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6" name="Freeform 60"/>
            <p:cNvSpPr>
              <a:spLocks/>
            </p:cNvSpPr>
            <p:nvPr/>
          </p:nvSpPr>
          <p:spPr bwMode="auto">
            <a:xfrm>
              <a:off x="4491" y="1650"/>
              <a:ext cx="1" cy="1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7" name="Freeform 61"/>
            <p:cNvSpPr>
              <a:spLocks/>
            </p:cNvSpPr>
            <p:nvPr/>
          </p:nvSpPr>
          <p:spPr bwMode="auto">
            <a:xfrm>
              <a:off x="4496" y="1647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8" name="Freeform 62"/>
            <p:cNvSpPr>
              <a:spLocks/>
            </p:cNvSpPr>
            <p:nvPr/>
          </p:nvSpPr>
          <p:spPr bwMode="auto">
            <a:xfrm>
              <a:off x="4491" y="1648"/>
              <a:ext cx="5" cy="2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0 w 9"/>
                <a:gd name="T5" fmla="*/ 5 h 5"/>
                <a:gd name="T6" fmla="*/ 6 w 9"/>
                <a:gd name="T7" fmla="*/ 3 h 5"/>
                <a:gd name="T8" fmla="*/ 9 w 9"/>
                <a:gd name="T9" fmla="*/ 0 h 5"/>
                <a:gd name="T10" fmla="*/ 9 w 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799" name="Freeform 63"/>
            <p:cNvSpPr>
              <a:spLocks/>
            </p:cNvSpPr>
            <p:nvPr/>
          </p:nvSpPr>
          <p:spPr bwMode="auto">
            <a:xfrm>
              <a:off x="4487" y="1642"/>
              <a:ext cx="6" cy="13"/>
            </a:xfrm>
            <a:custGeom>
              <a:avLst/>
              <a:gdLst>
                <a:gd name="T0" fmla="*/ 8 w 12"/>
                <a:gd name="T1" fmla="*/ 15 h 25"/>
                <a:gd name="T2" fmla="*/ 9 w 12"/>
                <a:gd name="T3" fmla="*/ 15 h 25"/>
                <a:gd name="T4" fmla="*/ 12 w 12"/>
                <a:gd name="T5" fmla="*/ 0 h 25"/>
                <a:gd name="T6" fmla="*/ 0 w 12"/>
                <a:gd name="T7" fmla="*/ 25 h 25"/>
                <a:gd name="T8" fmla="*/ 8 w 12"/>
                <a:gd name="T9" fmla="*/ 19 h 25"/>
                <a:gd name="T10" fmla="*/ 9 w 12"/>
                <a:gd name="T11" fmla="*/ 15 h 25"/>
                <a:gd name="T12" fmla="*/ 8 w 12"/>
                <a:gd name="T1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8" y="15"/>
                  </a:moveTo>
                  <a:lnTo>
                    <a:pt x="9" y="15"/>
                  </a:lnTo>
                  <a:lnTo>
                    <a:pt x="12" y="0"/>
                  </a:lnTo>
                  <a:lnTo>
                    <a:pt x="0" y="25"/>
                  </a:lnTo>
                  <a:lnTo>
                    <a:pt x="8" y="19"/>
                  </a:lnTo>
                  <a:lnTo>
                    <a:pt x="9" y="15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0" name="Freeform 64"/>
            <p:cNvSpPr>
              <a:spLocks/>
            </p:cNvSpPr>
            <p:nvPr/>
          </p:nvSpPr>
          <p:spPr bwMode="auto">
            <a:xfrm>
              <a:off x="4491" y="1649"/>
              <a:ext cx="3" cy="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1 w 7"/>
                <a:gd name="T5" fmla="*/ 2 h 6"/>
                <a:gd name="T6" fmla="*/ 0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1" name="Freeform 65"/>
            <p:cNvSpPr>
              <a:spLocks/>
            </p:cNvSpPr>
            <p:nvPr/>
          </p:nvSpPr>
          <p:spPr bwMode="auto">
            <a:xfrm>
              <a:off x="4453" y="1799"/>
              <a:ext cx="2" cy="4"/>
            </a:xfrm>
            <a:custGeom>
              <a:avLst/>
              <a:gdLst>
                <a:gd name="T0" fmla="*/ 2 w 2"/>
                <a:gd name="T1" fmla="*/ 9 h 9"/>
                <a:gd name="T2" fmla="*/ 2 w 2"/>
                <a:gd name="T3" fmla="*/ 8 h 9"/>
                <a:gd name="T4" fmla="*/ 2 w 2"/>
                <a:gd name="T5" fmla="*/ 7 h 9"/>
                <a:gd name="T6" fmla="*/ 2 w 2"/>
                <a:gd name="T7" fmla="*/ 7 h 9"/>
                <a:gd name="T8" fmla="*/ 2 w 2"/>
                <a:gd name="T9" fmla="*/ 6 h 9"/>
                <a:gd name="T10" fmla="*/ 2 w 2"/>
                <a:gd name="T11" fmla="*/ 5 h 9"/>
                <a:gd name="T12" fmla="*/ 1 w 2"/>
                <a:gd name="T13" fmla="*/ 3 h 9"/>
                <a:gd name="T14" fmla="*/ 1 w 2"/>
                <a:gd name="T15" fmla="*/ 1 h 9"/>
                <a:gd name="T16" fmla="*/ 0 w 2"/>
                <a:gd name="T17" fmla="*/ 0 h 9"/>
                <a:gd name="T18" fmla="*/ 1 w 2"/>
                <a:gd name="T19" fmla="*/ 2 h 9"/>
                <a:gd name="T20" fmla="*/ 1 w 2"/>
                <a:gd name="T21" fmla="*/ 5 h 9"/>
                <a:gd name="T22" fmla="*/ 2 w 2"/>
                <a:gd name="T23" fmla="*/ 7 h 9"/>
                <a:gd name="T24" fmla="*/ 2 w 2"/>
                <a:gd name="T2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2" name="Freeform 66"/>
            <p:cNvSpPr>
              <a:spLocks/>
            </p:cNvSpPr>
            <p:nvPr/>
          </p:nvSpPr>
          <p:spPr bwMode="auto">
            <a:xfrm>
              <a:off x="4418" y="1784"/>
              <a:ext cx="179" cy="72"/>
            </a:xfrm>
            <a:custGeom>
              <a:avLst/>
              <a:gdLst>
                <a:gd name="T0" fmla="*/ 355 w 358"/>
                <a:gd name="T1" fmla="*/ 54 h 145"/>
                <a:gd name="T2" fmla="*/ 349 w 358"/>
                <a:gd name="T3" fmla="*/ 52 h 145"/>
                <a:gd name="T4" fmla="*/ 346 w 358"/>
                <a:gd name="T5" fmla="*/ 55 h 145"/>
                <a:gd name="T6" fmla="*/ 321 w 358"/>
                <a:gd name="T7" fmla="*/ 60 h 145"/>
                <a:gd name="T8" fmla="*/ 296 w 358"/>
                <a:gd name="T9" fmla="*/ 66 h 145"/>
                <a:gd name="T10" fmla="*/ 270 w 358"/>
                <a:gd name="T11" fmla="*/ 73 h 145"/>
                <a:gd name="T12" fmla="*/ 246 w 358"/>
                <a:gd name="T13" fmla="*/ 80 h 145"/>
                <a:gd name="T14" fmla="*/ 221 w 358"/>
                <a:gd name="T15" fmla="*/ 85 h 145"/>
                <a:gd name="T16" fmla="*/ 195 w 358"/>
                <a:gd name="T17" fmla="*/ 89 h 145"/>
                <a:gd name="T18" fmla="*/ 169 w 358"/>
                <a:gd name="T19" fmla="*/ 90 h 145"/>
                <a:gd name="T20" fmla="*/ 142 w 358"/>
                <a:gd name="T21" fmla="*/ 86 h 145"/>
                <a:gd name="T22" fmla="*/ 121 w 358"/>
                <a:gd name="T23" fmla="*/ 81 h 145"/>
                <a:gd name="T24" fmla="*/ 101 w 358"/>
                <a:gd name="T25" fmla="*/ 71 h 145"/>
                <a:gd name="T26" fmla="*/ 85 w 358"/>
                <a:gd name="T27" fmla="*/ 57 h 145"/>
                <a:gd name="T28" fmla="*/ 72 w 358"/>
                <a:gd name="T29" fmla="*/ 36 h 145"/>
                <a:gd name="T30" fmla="*/ 72 w 358"/>
                <a:gd name="T31" fmla="*/ 37 h 145"/>
                <a:gd name="T32" fmla="*/ 72 w 358"/>
                <a:gd name="T33" fmla="*/ 39 h 145"/>
                <a:gd name="T34" fmla="*/ 71 w 358"/>
                <a:gd name="T35" fmla="*/ 35 h 145"/>
                <a:gd name="T36" fmla="*/ 70 w 358"/>
                <a:gd name="T37" fmla="*/ 30 h 145"/>
                <a:gd name="T38" fmla="*/ 71 w 358"/>
                <a:gd name="T39" fmla="*/ 33 h 145"/>
                <a:gd name="T40" fmla="*/ 72 w 358"/>
                <a:gd name="T41" fmla="*/ 36 h 145"/>
                <a:gd name="T42" fmla="*/ 68 w 358"/>
                <a:gd name="T43" fmla="*/ 15 h 145"/>
                <a:gd name="T44" fmla="*/ 49 w 358"/>
                <a:gd name="T45" fmla="*/ 1 h 145"/>
                <a:gd name="T46" fmla="*/ 38 w 358"/>
                <a:gd name="T47" fmla="*/ 1 h 145"/>
                <a:gd name="T48" fmla="*/ 26 w 358"/>
                <a:gd name="T49" fmla="*/ 5 h 145"/>
                <a:gd name="T50" fmla="*/ 17 w 358"/>
                <a:gd name="T51" fmla="*/ 13 h 145"/>
                <a:gd name="T52" fmla="*/ 12 w 358"/>
                <a:gd name="T53" fmla="*/ 24 h 145"/>
                <a:gd name="T54" fmla="*/ 1 w 358"/>
                <a:gd name="T55" fmla="*/ 48 h 145"/>
                <a:gd name="T56" fmla="*/ 5 w 358"/>
                <a:gd name="T57" fmla="*/ 75 h 145"/>
                <a:gd name="T58" fmla="*/ 41 w 358"/>
                <a:gd name="T59" fmla="*/ 114 h 145"/>
                <a:gd name="T60" fmla="*/ 81 w 358"/>
                <a:gd name="T61" fmla="*/ 136 h 145"/>
                <a:gd name="T62" fmla="*/ 125 w 358"/>
                <a:gd name="T63" fmla="*/ 145 h 145"/>
                <a:gd name="T64" fmla="*/ 172 w 358"/>
                <a:gd name="T65" fmla="*/ 142 h 145"/>
                <a:gd name="T66" fmla="*/ 220 w 358"/>
                <a:gd name="T67" fmla="*/ 131 h 145"/>
                <a:gd name="T68" fmla="*/ 266 w 358"/>
                <a:gd name="T69" fmla="*/ 113 h 145"/>
                <a:gd name="T70" fmla="*/ 311 w 358"/>
                <a:gd name="T71" fmla="*/ 92 h 145"/>
                <a:gd name="T72" fmla="*/ 352 w 358"/>
                <a:gd name="T73" fmla="*/ 70 h 145"/>
                <a:gd name="T74" fmla="*/ 357 w 358"/>
                <a:gd name="T75" fmla="*/ 66 h 145"/>
                <a:gd name="T76" fmla="*/ 358 w 358"/>
                <a:gd name="T77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8" h="145">
                  <a:moveTo>
                    <a:pt x="358" y="58"/>
                  </a:moveTo>
                  <a:lnTo>
                    <a:pt x="355" y="54"/>
                  </a:lnTo>
                  <a:lnTo>
                    <a:pt x="352" y="53"/>
                  </a:lnTo>
                  <a:lnTo>
                    <a:pt x="349" y="52"/>
                  </a:lnTo>
                  <a:lnTo>
                    <a:pt x="345" y="53"/>
                  </a:lnTo>
                  <a:lnTo>
                    <a:pt x="346" y="55"/>
                  </a:lnTo>
                  <a:lnTo>
                    <a:pt x="334" y="58"/>
                  </a:lnTo>
                  <a:lnTo>
                    <a:pt x="321" y="60"/>
                  </a:lnTo>
                  <a:lnTo>
                    <a:pt x="308" y="62"/>
                  </a:lnTo>
                  <a:lnTo>
                    <a:pt x="296" y="66"/>
                  </a:lnTo>
                  <a:lnTo>
                    <a:pt x="283" y="69"/>
                  </a:lnTo>
                  <a:lnTo>
                    <a:pt x="270" y="73"/>
                  </a:lnTo>
                  <a:lnTo>
                    <a:pt x="258" y="76"/>
                  </a:lnTo>
                  <a:lnTo>
                    <a:pt x="246" y="80"/>
                  </a:lnTo>
                  <a:lnTo>
                    <a:pt x="233" y="83"/>
                  </a:lnTo>
                  <a:lnTo>
                    <a:pt x="221" y="85"/>
                  </a:lnTo>
                  <a:lnTo>
                    <a:pt x="208" y="88"/>
                  </a:lnTo>
                  <a:lnTo>
                    <a:pt x="195" y="89"/>
                  </a:lnTo>
                  <a:lnTo>
                    <a:pt x="183" y="90"/>
                  </a:lnTo>
                  <a:lnTo>
                    <a:pt x="169" y="90"/>
                  </a:lnTo>
                  <a:lnTo>
                    <a:pt x="156" y="89"/>
                  </a:lnTo>
                  <a:lnTo>
                    <a:pt x="142" y="86"/>
                  </a:lnTo>
                  <a:lnTo>
                    <a:pt x="131" y="84"/>
                  </a:lnTo>
                  <a:lnTo>
                    <a:pt x="121" y="81"/>
                  </a:lnTo>
                  <a:lnTo>
                    <a:pt x="110" y="77"/>
                  </a:lnTo>
                  <a:lnTo>
                    <a:pt x="101" y="71"/>
                  </a:lnTo>
                  <a:lnTo>
                    <a:pt x="93" y="65"/>
                  </a:lnTo>
                  <a:lnTo>
                    <a:pt x="85" y="57"/>
                  </a:lnTo>
                  <a:lnTo>
                    <a:pt x="78" y="47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2" y="35"/>
                  </a:lnTo>
                  <a:lnTo>
                    <a:pt x="72" y="36"/>
                  </a:lnTo>
                  <a:lnTo>
                    <a:pt x="72" y="24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38" y="1"/>
                  </a:lnTo>
                  <a:lnTo>
                    <a:pt x="32" y="2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17" y="13"/>
                  </a:lnTo>
                  <a:lnTo>
                    <a:pt x="15" y="19"/>
                  </a:lnTo>
                  <a:lnTo>
                    <a:pt x="12" y="24"/>
                  </a:lnTo>
                  <a:lnTo>
                    <a:pt x="7" y="37"/>
                  </a:lnTo>
                  <a:lnTo>
                    <a:pt x="1" y="48"/>
                  </a:lnTo>
                  <a:lnTo>
                    <a:pt x="0" y="61"/>
                  </a:lnTo>
                  <a:lnTo>
                    <a:pt x="5" y="75"/>
                  </a:lnTo>
                  <a:lnTo>
                    <a:pt x="23" y="97"/>
                  </a:lnTo>
                  <a:lnTo>
                    <a:pt x="41" y="114"/>
                  </a:lnTo>
                  <a:lnTo>
                    <a:pt x="61" y="127"/>
                  </a:lnTo>
                  <a:lnTo>
                    <a:pt x="81" y="136"/>
                  </a:lnTo>
                  <a:lnTo>
                    <a:pt x="103" y="142"/>
                  </a:lnTo>
                  <a:lnTo>
                    <a:pt x="125" y="145"/>
                  </a:lnTo>
                  <a:lnTo>
                    <a:pt x="148" y="145"/>
                  </a:lnTo>
                  <a:lnTo>
                    <a:pt x="172" y="142"/>
                  </a:lnTo>
                  <a:lnTo>
                    <a:pt x="195" y="137"/>
                  </a:lnTo>
                  <a:lnTo>
                    <a:pt x="220" y="131"/>
                  </a:lnTo>
                  <a:lnTo>
                    <a:pt x="243" y="122"/>
                  </a:lnTo>
                  <a:lnTo>
                    <a:pt x="266" y="113"/>
                  </a:lnTo>
                  <a:lnTo>
                    <a:pt x="289" y="103"/>
                  </a:lnTo>
                  <a:lnTo>
                    <a:pt x="311" y="92"/>
                  </a:lnTo>
                  <a:lnTo>
                    <a:pt x="331" y="82"/>
                  </a:lnTo>
                  <a:lnTo>
                    <a:pt x="352" y="70"/>
                  </a:lnTo>
                  <a:lnTo>
                    <a:pt x="355" y="68"/>
                  </a:lnTo>
                  <a:lnTo>
                    <a:pt x="357" y="66"/>
                  </a:lnTo>
                  <a:lnTo>
                    <a:pt x="358" y="62"/>
                  </a:lnTo>
                  <a:lnTo>
                    <a:pt x="358" y="5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3" name="Freeform 67"/>
            <p:cNvSpPr>
              <a:spLocks/>
            </p:cNvSpPr>
            <p:nvPr/>
          </p:nvSpPr>
          <p:spPr bwMode="auto">
            <a:xfrm>
              <a:off x="4510" y="1881"/>
              <a:ext cx="94" cy="128"/>
            </a:xfrm>
            <a:custGeom>
              <a:avLst/>
              <a:gdLst>
                <a:gd name="T0" fmla="*/ 159 w 187"/>
                <a:gd name="T1" fmla="*/ 0 h 255"/>
                <a:gd name="T2" fmla="*/ 125 w 187"/>
                <a:gd name="T3" fmla="*/ 5 h 255"/>
                <a:gd name="T4" fmla="*/ 93 w 187"/>
                <a:gd name="T5" fmla="*/ 20 h 255"/>
                <a:gd name="T6" fmla="*/ 64 w 187"/>
                <a:gd name="T7" fmla="*/ 41 h 255"/>
                <a:gd name="T8" fmla="*/ 34 w 187"/>
                <a:gd name="T9" fmla="*/ 67 h 255"/>
                <a:gd name="T10" fmla="*/ 11 w 187"/>
                <a:gd name="T11" fmla="*/ 102 h 255"/>
                <a:gd name="T12" fmla="*/ 1 w 187"/>
                <a:gd name="T13" fmla="*/ 144 h 255"/>
                <a:gd name="T14" fmla="*/ 4 w 187"/>
                <a:gd name="T15" fmla="*/ 185 h 255"/>
                <a:gd name="T16" fmla="*/ 18 w 187"/>
                <a:gd name="T17" fmla="*/ 219 h 255"/>
                <a:gd name="T18" fmla="*/ 35 w 187"/>
                <a:gd name="T19" fmla="*/ 240 h 255"/>
                <a:gd name="T20" fmla="*/ 62 w 187"/>
                <a:gd name="T21" fmla="*/ 254 h 255"/>
                <a:gd name="T22" fmla="*/ 94 w 187"/>
                <a:gd name="T23" fmla="*/ 254 h 255"/>
                <a:gd name="T24" fmla="*/ 123 w 187"/>
                <a:gd name="T25" fmla="*/ 243 h 255"/>
                <a:gd name="T26" fmla="*/ 138 w 187"/>
                <a:gd name="T27" fmla="*/ 228 h 255"/>
                <a:gd name="T28" fmla="*/ 146 w 187"/>
                <a:gd name="T29" fmla="*/ 209 h 255"/>
                <a:gd name="T30" fmla="*/ 146 w 187"/>
                <a:gd name="T31" fmla="*/ 189 h 255"/>
                <a:gd name="T32" fmla="*/ 139 w 187"/>
                <a:gd name="T33" fmla="*/ 169 h 255"/>
                <a:gd name="T34" fmla="*/ 124 w 187"/>
                <a:gd name="T35" fmla="*/ 154 h 255"/>
                <a:gd name="T36" fmla="*/ 106 w 187"/>
                <a:gd name="T37" fmla="*/ 146 h 255"/>
                <a:gd name="T38" fmla="*/ 85 w 187"/>
                <a:gd name="T39" fmla="*/ 146 h 255"/>
                <a:gd name="T40" fmla="*/ 80 w 187"/>
                <a:gd name="T41" fmla="*/ 151 h 255"/>
                <a:gd name="T42" fmla="*/ 91 w 187"/>
                <a:gd name="T43" fmla="*/ 154 h 255"/>
                <a:gd name="T44" fmla="*/ 95 w 187"/>
                <a:gd name="T45" fmla="*/ 160 h 255"/>
                <a:gd name="T46" fmla="*/ 109 w 187"/>
                <a:gd name="T47" fmla="*/ 178 h 255"/>
                <a:gd name="T48" fmla="*/ 118 w 187"/>
                <a:gd name="T49" fmla="*/ 193 h 255"/>
                <a:gd name="T50" fmla="*/ 96 w 187"/>
                <a:gd name="T51" fmla="*/ 181 h 255"/>
                <a:gd name="T52" fmla="*/ 70 w 187"/>
                <a:gd name="T53" fmla="*/ 133 h 255"/>
                <a:gd name="T54" fmla="*/ 88 w 187"/>
                <a:gd name="T55" fmla="*/ 93 h 255"/>
                <a:gd name="T56" fmla="*/ 120 w 187"/>
                <a:gd name="T57" fmla="*/ 60 h 255"/>
                <a:gd name="T58" fmla="*/ 158 w 187"/>
                <a:gd name="T59" fmla="*/ 33 h 255"/>
                <a:gd name="T60" fmla="*/ 182 w 187"/>
                <a:gd name="T61" fmla="*/ 22 h 255"/>
                <a:gd name="T62" fmla="*/ 186 w 187"/>
                <a:gd name="T63" fmla="*/ 17 h 255"/>
                <a:gd name="T64" fmla="*/ 186 w 187"/>
                <a:gd name="T65" fmla="*/ 8 h 255"/>
                <a:gd name="T66" fmla="*/ 181 w 187"/>
                <a:gd name="T67" fmla="*/ 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" h="255">
                  <a:moveTo>
                    <a:pt x="176" y="2"/>
                  </a:moveTo>
                  <a:lnTo>
                    <a:pt x="159" y="0"/>
                  </a:lnTo>
                  <a:lnTo>
                    <a:pt x="141" y="2"/>
                  </a:lnTo>
                  <a:lnTo>
                    <a:pt x="125" y="5"/>
                  </a:lnTo>
                  <a:lnTo>
                    <a:pt x="109" y="12"/>
                  </a:lnTo>
                  <a:lnTo>
                    <a:pt x="93" y="20"/>
                  </a:lnTo>
                  <a:lnTo>
                    <a:pt x="78" y="31"/>
                  </a:lnTo>
                  <a:lnTo>
                    <a:pt x="64" y="41"/>
                  </a:lnTo>
                  <a:lnTo>
                    <a:pt x="50" y="52"/>
                  </a:lnTo>
                  <a:lnTo>
                    <a:pt x="34" y="67"/>
                  </a:lnTo>
                  <a:lnTo>
                    <a:pt x="22" y="84"/>
                  </a:lnTo>
                  <a:lnTo>
                    <a:pt x="11" y="102"/>
                  </a:lnTo>
                  <a:lnTo>
                    <a:pt x="4" y="122"/>
                  </a:lnTo>
                  <a:lnTo>
                    <a:pt x="1" y="144"/>
                  </a:lnTo>
                  <a:lnTo>
                    <a:pt x="0" y="164"/>
                  </a:lnTo>
                  <a:lnTo>
                    <a:pt x="4" y="185"/>
                  </a:lnTo>
                  <a:lnTo>
                    <a:pt x="11" y="206"/>
                  </a:lnTo>
                  <a:lnTo>
                    <a:pt x="18" y="219"/>
                  </a:lnTo>
                  <a:lnTo>
                    <a:pt x="26" y="230"/>
                  </a:lnTo>
                  <a:lnTo>
                    <a:pt x="35" y="240"/>
                  </a:lnTo>
                  <a:lnTo>
                    <a:pt x="48" y="249"/>
                  </a:lnTo>
                  <a:lnTo>
                    <a:pt x="62" y="254"/>
                  </a:lnTo>
                  <a:lnTo>
                    <a:pt x="77" y="255"/>
                  </a:lnTo>
                  <a:lnTo>
                    <a:pt x="94" y="254"/>
                  </a:lnTo>
                  <a:lnTo>
                    <a:pt x="114" y="247"/>
                  </a:lnTo>
                  <a:lnTo>
                    <a:pt x="123" y="243"/>
                  </a:lnTo>
                  <a:lnTo>
                    <a:pt x="131" y="236"/>
                  </a:lnTo>
                  <a:lnTo>
                    <a:pt x="138" y="228"/>
                  </a:lnTo>
                  <a:lnTo>
                    <a:pt x="143" y="220"/>
                  </a:lnTo>
                  <a:lnTo>
                    <a:pt x="146" y="209"/>
                  </a:lnTo>
                  <a:lnTo>
                    <a:pt x="147" y="199"/>
                  </a:lnTo>
                  <a:lnTo>
                    <a:pt x="146" y="189"/>
                  </a:lnTo>
                  <a:lnTo>
                    <a:pt x="144" y="178"/>
                  </a:lnTo>
                  <a:lnTo>
                    <a:pt x="139" y="169"/>
                  </a:lnTo>
                  <a:lnTo>
                    <a:pt x="132" y="161"/>
                  </a:lnTo>
                  <a:lnTo>
                    <a:pt x="124" y="154"/>
                  </a:lnTo>
                  <a:lnTo>
                    <a:pt x="115" y="149"/>
                  </a:lnTo>
                  <a:lnTo>
                    <a:pt x="106" y="146"/>
                  </a:lnTo>
                  <a:lnTo>
                    <a:pt x="95" y="145"/>
                  </a:lnTo>
                  <a:lnTo>
                    <a:pt x="85" y="146"/>
                  </a:lnTo>
                  <a:lnTo>
                    <a:pt x="75" y="149"/>
                  </a:lnTo>
                  <a:lnTo>
                    <a:pt x="80" y="151"/>
                  </a:lnTo>
                  <a:lnTo>
                    <a:pt x="85" y="153"/>
                  </a:lnTo>
                  <a:lnTo>
                    <a:pt x="91" y="154"/>
                  </a:lnTo>
                  <a:lnTo>
                    <a:pt x="95" y="156"/>
                  </a:lnTo>
                  <a:lnTo>
                    <a:pt x="95" y="160"/>
                  </a:lnTo>
                  <a:lnTo>
                    <a:pt x="101" y="168"/>
                  </a:lnTo>
                  <a:lnTo>
                    <a:pt x="109" y="178"/>
                  </a:lnTo>
                  <a:lnTo>
                    <a:pt x="116" y="187"/>
                  </a:lnTo>
                  <a:lnTo>
                    <a:pt x="118" y="193"/>
                  </a:lnTo>
                  <a:lnTo>
                    <a:pt x="113" y="192"/>
                  </a:lnTo>
                  <a:lnTo>
                    <a:pt x="96" y="181"/>
                  </a:lnTo>
                  <a:lnTo>
                    <a:pt x="67" y="156"/>
                  </a:lnTo>
                  <a:lnTo>
                    <a:pt x="70" y="133"/>
                  </a:lnTo>
                  <a:lnTo>
                    <a:pt x="77" y="111"/>
                  </a:lnTo>
                  <a:lnTo>
                    <a:pt x="88" y="93"/>
                  </a:lnTo>
                  <a:lnTo>
                    <a:pt x="102" y="76"/>
                  </a:lnTo>
                  <a:lnTo>
                    <a:pt x="120" y="60"/>
                  </a:lnTo>
                  <a:lnTo>
                    <a:pt x="138" y="46"/>
                  </a:lnTo>
                  <a:lnTo>
                    <a:pt x="158" y="33"/>
                  </a:lnTo>
                  <a:lnTo>
                    <a:pt x="177" y="23"/>
                  </a:lnTo>
                  <a:lnTo>
                    <a:pt x="182" y="22"/>
                  </a:lnTo>
                  <a:lnTo>
                    <a:pt x="184" y="19"/>
                  </a:lnTo>
                  <a:lnTo>
                    <a:pt x="186" y="17"/>
                  </a:lnTo>
                  <a:lnTo>
                    <a:pt x="187" y="12"/>
                  </a:lnTo>
                  <a:lnTo>
                    <a:pt x="186" y="8"/>
                  </a:lnTo>
                  <a:lnTo>
                    <a:pt x="184" y="5"/>
                  </a:lnTo>
                  <a:lnTo>
                    <a:pt x="181" y="3"/>
                  </a:lnTo>
                  <a:lnTo>
                    <a:pt x="176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4" name="Freeform 68"/>
            <p:cNvSpPr>
              <a:spLocks/>
            </p:cNvSpPr>
            <p:nvPr/>
          </p:nvSpPr>
          <p:spPr bwMode="auto">
            <a:xfrm>
              <a:off x="4591" y="1369"/>
              <a:ext cx="7" cy="15"/>
            </a:xfrm>
            <a:custGeom>
              <a:avLst/>
              <a:gdLst>
                <a:gd name="T0" fmla="*/ 0 w 14"/>
                <a:gd name="T1" fmla="*/ 29 h 29"/>
                <a:gd name="T2" fmla="*/ 14 w 14"/>
                <a:gd name="T3" fmla="*/ 0 h 29"/>
                <a:gd name="T4" fmla="*/ 8 w 14"/>
                <a:gd name="T5" fmla="*/ 7 h 29"/>
                <a:gd name="T6" fmla="*/ 8 w 14"/>
                <a:gd name="T7" fmla="*/ 7 h 29"/>
                <a:gd name="T8" fmla="*/ 8 w 14"/>
                <a:gd name="T9" fmla="*/ 7 h 29"/>
                <a:gd name="T10" fmla="*/ 8 w 14"/>
                <a:gd name="T11" fmla="*/ 8 h 29"/>
                <a:gd name="T12" fmla="*/ 8 w 14"/>
                <a:gd name="T13" fmla="*/ 8 h 29"/>
                <a:gd name="T14" fmla="*/ 0 w 14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9">
                  <a:moveTo>
                    <a:pt x="0" y="29"/>
                  </a:moveTo>
                  <a:lnTo>
                    <a:pt x="14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5" name="Freeform 69"/>
            <p:cNvSpPr>
              <a:spLocks/>
            </p:cNvSpPr>
            <p:nvPr/>
          </p:nvSpPr>
          <p:spPr bwMode="auto">
            <a:xfrm>
              <a:off x="4463" y="1312"/>
              <a:ext cx="175" cy="186"/>
            </a:xfrm>
            <a:custGeom>
              <a:avLst/>
              <a:gdLst>
                <a:gd name="T0" fmla="*/ 110 w 351"/>
                <a:gd name="T1" fmla="*/ 370 h 371"/>
                <a:gd name="T2" fmla="*/ 118 w 351"/>
                <a:gd name="T3" fmla="*/ 371 h 371"/>
                <a:gd name="T4" fmla="*/ 125 w 351"/>
                <a:gd name="T5" fmla="*/ 365 h 371"/>
                <a:gd name="T6" fmla="*/ 126 w 351"/>
                <a:gd name="T7" fmla="*/ 357 h 371"/>
                <a:gd name="T8" fmla="*/ 111 w 351"/>
                <a:gd name="T9" fmla="*/ 328 h 371"/>
                <a:gd name="T10" fmla="*/ 87 w 351"/>
                <a:gd name="T11" fmla="*/ 278 h 371"/>
                <a:gd name="T12" fmla="*/ 73 w 351"/>
                <a:gd name="T13" fmla="*/ 226 h 371"/>
                <a:gd name="T14" fmla="*/ 82 w 351"/>
                <a:gd name="T15" fmla="*/ 174 h 371"/>
                <a:gd name="T16" fmla="*/ 114 w 351"/>
                <a:gd name="T17" fmla="*/ 135 h 371"/>
                <a:gd name="T18" fmla="*/ 151 w 351"/>
                <a:gd name="T19" fmla="*/ 111 h 371"/>
                <a:gd name="T20" fmla="*/ 194 w 351"/>
                <a:gd name="T21" fmla="*/ 97 h 371"/>
                <a:gd name="T22" fmla="*/ 237 w 351"/>
                <a:gd name="T23" fmla="*/ 98 h 371"/>
                <a:gd name="T24" fmla="*/ 260 w 351"/>
                <a:gd name="T25" fmla="*/ 106 h 371"/>
                <a:gd name="T26" fmla="*/ 263 w 351"/>
                <a:gd name="T27" fmla="*/ 115 h 371"/>
                <a:gd name="T28" fmla="*/ 270 w 351"/>
                <a:gd name="T29" fmla="*/ 114 h 371"/>
                <a:gd name="T30" fmla="*/ 264 w 351"/>
                <a:gd name="T31" fmla="*/ 122 h 371"/>
                <a:gd name="T32" fmla="*/ 264 w 351"/>
                <a:gd name="T33" fmla="*/ 121 h 371"/>
                <a:gd name="T34" fmla="*/ 264 w 351"/>
                <a:gd name="T35" fmla="*/ 121 h 371"/>
                <a:gd name="T36" fmla="*/ 254 w 351"/>
                <a:gd name="T37" fmla="*/ 129 h 371"/>
                <a:gd name="T38" fmla="*/ 240 w 351"/>
                <a:gd name="T39" fmla="*/ 134 h 371"/>
                <a:gd name="T40" fmla="*/ 226 w 351"/>
                <a:gd name="T41" fmla="*/ 138 h 371"/>
                <a:gd name="T42" fmla="*/ 215 w 351"/>
                <a:gd name="T43" fmla="*/ 147 h 371"/>
                <a:gd name="T44" fmla="*/ 199 w 351"/>
                <a:gd name="T45" fmla="*/ 159 h 371"/>
                <a:gd name="T46" fmla="*/ 185 w 351"/>
                <a:gd name="T47" fmla="*/ 177 h 371"/>
                <a:gd name="T48" fmla="*/ 185 w 351"/>
                <a:gd name="T49" fmla="*/ 196 h 371"/>
                <a:gd name="T50" fmla="*/ 192 w 351"/>
                <a:gd name="T51" fmla="*/ 206 h 371"/>
                <a:gd name="T52" fmla="*/ 201 w 351"/>
                <a:gd name="T53" fmla="*/ 213 h 371"/>
                <a:gd name="T54" fmla="*/ 212 w 351"/>
                <a:gd name="T55" fmla="*/ 215 h 371"/>
                <a:gd name="T56" fmla="*/ 225 w 351"/>
                <a:gd name="T57" fmla="*/ 220 h 371"/>
                <a:gd name="T58" fmla="*/ 239 w 351"/>
                <a:gd name="T59" fmla="*/ 225 h 371"/>
                <a:gd name="T60" fmla="*/ 255 w 351"/>
                <a:gd name="T61" fmla="*/ 225 h 371"/>
                <a:gd name="T62" fmla="*/ 273 w 351"/>
                <a:gd name="T63" fmla="*/ 220 h 371"/>
                <a:gd name="T64" fmla="*/ 332 w 351"/>
                <a:gd name="T65" fmla="*/ 180 h 371"/>
                <a:gd name="T66" fmla="*/ 340 w 351"/>
                <a:gd name="T67" fmla="*/ 168 h 371"/>
                <a:gd name="T68" fmla="*/ 345 w 351"/>
                <a:gd name="T69" fmla="*/ 154 h 371"/>
                <a:gd name="T70" fmla="*/ 351 w 351"/>
                <a:gd name="T71" fmla="*/ 111 h 371"/>
                <a:gd name="T72" fmla="*/ 345 w 351"/>
                <a:gd name="T73" fmla="*/ 75 h 371"/>
                <a:gd name="T74" fmla="*/ 328 w 351"/>
                <a:gd name="T75" fmla="*/ 44 h 371"/>
                <a:gd name="T76" fmla="*/ 299 w 351"/>
                <a:gd name="T77" fmla="*/ 20 h 371"/>
                <a:gd name="T78" fmla="*/ 263 w 351"/>
                <a:gd name="T79" fmla="*/ 6 h 371"/>
                <a:gd name="T80" fmla="*/ 227 w 351"/>
                <a:gd name="T81" fmla="*/ 0 h 371"/>
                <a:gd name="T82" fmla="*/ 192 w 351"/>
                <a:gd name="T83" fmla="*/ 0 h 371"/>
                <a:gd name="T84" fmla="*/ 157 w 351"/>
                <a:gd name="T85" fmla="*/ 7 h 371"/>
                <a:gd name="T86" fmla="*/ 123 w 351"/>
                <a:gd name="T87" fmla="*/ 18 h 371"/>
                <a:gd name="T88" fmla="*/ 91 w 351"/>
                <a:gd name="T89" fmla="*/ 36 h 371"/>
                <a:gd name="T90" fmla="*/ 63 w 351"/>
                <a:gd name="T91" fmla="*/ 59 h 371"/>
                <a:gd name="T92" fmla="*/ 37 w 351"/>
                <a:gd name="T93" fmla="*/ 86 h 371"/>
                <a:gd name="T94" fmla="*/ 9 w 351"/>
                <a:gd name="T95" fmla="*/ 138 h 371"/>
                <a:gd name="T96" fmla="*/ 2 w 351"/>
                <a:gd name="T97" fmla="*/ 212 h 371"/>
                <a:gd name="T98" fmla="*/ 28 w 351"/>
                <a:gd name="T99" fmla="*/ 282 h 371"/>
                <a:gd name="T100" fmla="*/ 76 w 351"/>
                <a:gd name="T101" fmla="*/ 34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1" h="371">
                  <a:moveTo>
                    <a:pt x="106" y="367"/>
                  </a:moveTo>
                  <a:lnTo>
                    <a:pt x="110" y="370"/>
                  </a:lnTo>
                  <a:lnTo>
                    <a:pt x="114" y="371"/>
                  </a:lnTo>
                  <a:lnTo>
                    <a:pt x="118" y="371"/>
                  </a:lnTo>
                  <a:lnTo>
                    <a:pt x="123" y="369"/>
                  </a:lnTo>
                  <a:lnTo>
                    <a:pt x="125" y="365"/>
                  </a:lnTo>
                  <a:lnTo>
                    <a:pt x="126" y="362"/>
                  </a:lnTo>
                  <a:lnTo>
                    <a:pt x="126" y="357"/>
                  </a:lnTo>
                  <a:lnTo>
                    <a:pt x="124" y="352"/>
                  </a:lnTo>
                  <a:lnTo>
                    <a:pt x="111" y="328"/>
                  </a:lnTo>
                  <a:lnTo>
                    <a:pt x="98" y="304"/>
                  </a:lnTo>
                  <a:lnTo>
                    <a:pt x="87" y="278"/>
                  </a:lnTo>
                  <a:lnTo>
                    <a:pt x="78" y="252"/>
                  </a:lnTo>
                  <a:lnTo>
                    <a:pt x="73" y="226"/>
                  </a:lnTo>
                  <a:lnTo>
                    <a:pt x="74" y="200"/>
                  </a:lnTo>
                  <a:lnTo>
                    <a:pt x="82" y="174"/>
                  </a:lnTo>
                  <a:lnTo>
                    <a:pt x="98" y="150"/>
                  </a:lnTo>
                  <a:lnTo>
                    <a:pt x="114" y="135"/>
                  </a:lnTo>
                  <a:lnTo>
                    <a:pt x="132" y="121"/>
                  </a:lnTo>
                  <a:lnTo>
                    <a:pt x="151" y="111"/>
                  </a:lnTo>
                  <a:lnTo>
                    <a:pt x="172" y="102"/>
                  </a:lnTo>
                  <a:lnTo>
                    <a:pt x="194" y="97"/>
                  </a:lnTo>
                  <a:lnTo>
                    <a:pt x="215" y="96"/>
                  </a:lnTo>
                  <a:lnTo>
                    <a:pt x="237" y="98"/>
                  </a:lnTo>
                  <a:lnTo>
                    <a:pt x="257" y="104"/>
                  </a:lnTo>
                  <a:lnTo>
                    <a:pt x="260" y="106"/>
                  </a:lnTo>
                  <a:lnTo>
                    <a:pt x="262" y="111"/>
                  </a:lnTo>
                  <a:lnTo>
                    <a:pt x="263" y="115"/>
                  </a:lnTo>
                  <a:lnTo>
                    <a:pt x="264" y="121"/>
                  </a:lnTo>
                  <a:lnTo>
                    <a:pt x="270" y="114"/>
                  </a:lnTo>
                  <a:lnTo>
                    <a:pt x="256" y="143"/>
                  </a:lnTo>
                  <a:lnTo>
                    <a:pt x="264" y="122"/>
                  </a:lnTo>
                  <a:lnTo>
                    <a:pt x="264" y="122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0" y="125"/>
                  </a:lnTo>
                  <a:lnTo>
                    <a:pt x="254" y="129"/>
                  </a:lnTo>
                  <a:lnTo>
                    <a:pt x="247" y="131"/>
                  </a:lnTo>
                  <a:lnTo>
                    <a:pt x="240" y="134"/>
                  </a:lnTo>
                  <a:lnTo>
                    <a:pt x="233" y="136"/>
                  </a:lnTo>
                  <a:lnTo>
                    <a:pt x="226" y="138"/>
                  </a:lnTo>
                  <a:lnTo>
                    <a:pt x="220" y="143"/>
                  </a:lnTo>
                  <a:lnTo>
                    <a:pt x="215" y="147"/>
                  </a:lnTo>
                  <a:lnTo>
                    <a:pt x="210" y="154"/>
                  </a:lnTo>
                  <a:lnTo>
                    <a:pt x="199" y="159"/>
                  </a:lnTo>
                  <a:lnTo>
                    <a:pt x="190" y="167"/>
                  </a:lnTo>
                  <a:lnTo>
                    <a:pt x="185" y="177"/>
                  </a:lnTo>
                  <a:lnTo>
                    <a:pt x="184" y="190"/>
                  </a:lnTo>
                  <a:lnTo>
                    <a:pt x="185" y="196"/>
                  </a:lnTo>
                  <a:lnTo>
                    <a:pt x="188" y="201"/>
                  </a:lnTo>
                  <a:lnTo>
                    <a:pt x="192" y="206"/>
                  </a:lnTo>
                  <a:lnTo>
                    <a:pt x="196" y="210"/>
                  </a:lnTo>
                  <a:lnTo>
                    <a:pt x="201" y="213"/>
                  </a:lnTo>
                  <a:lnTo>
                    <a:pt x="207" y="214"/>
                  </a:lnTo>
                  <a:lnTo>
                    <a:pt x="212" y="215"/>
                  </a:lnTo>
                  <a:lnTo>
                    <a:pt x="219" y="215"/>
                  </a:lnTo>
                  <a:lnTo>
                    <a:pt x="225" y="220"/>
                  </a:lnTo>
                  <a:lnTo>
                    <a:pt x="232" y="223"/>
                  </a:lnTo>
                  <a:lnTo>
                    <a:pt x="239" y="225"/>
                  </a:lnTo>
                  <a:lnTo>
                    <a:pt x="247" y="226"/>
                  </a:lnTo>
                  <a:lnTo>
                    <a:pt x="255" y="225"/>
                  </a:lnTo>
                  <a:lnTo>
                    <a:pt x="264" y="222"/>
                  </a:lnTo>
                  <a:lnTo>
                    <a:pt x="273" y="220"/>
                  </a:lnTo>
                  <a:lnTo>
                    <a:pt x="283" y="216"/>
                  </a:lnTo>
                  <a:lnTo>
                    <a:pt x="332" y="180"/>
                  </a:lnTo>
                  <a:lnTo>
                    <a:pt x="337" y="174"/>
                  </a:lnTo>
                  <a:lnTo>
                    <a:pt x="340" y="168"/>
                  </a:lnTo>
                  <a:lnTo>
                    <a:pt x="344" y="161"/>
                  </a:lnTo>
                  <a:lnTo>
                    <a:pt x="345" y="154"/>
                  </a:lnTo>
                  <a:lnTo>
                    <a:pt x="349" y="129"/>
                  </a:lnTo>
                  <a:lnTo>
                    <a:pt x="351" y="111"/>
                  </a:lnTo>
                  <a:lnTo>
                    <a:pt x="349" y="93"/>
                  </a:lnTo>
                  <a:lnTo>
                    <a:pt x="345" y="75"/>
                  </a:lnTo>
                  <a:lnTo>
                    <a:pt x="338" y="59"/>
                  </a:lnTo>
                  <a:lnTo>
                    <a:pt x="328" y="44"/>
                  </a:lnTo>
                  <a:lnTo>
                    <a:pt x="315" y="31"/>
                  </a:lnTo>
                  <a:lnTo>
                    <a:pt x="299" y="20"/>
                  </a:lnTo>
                  <a:lnTo>
                    <a:pt x="280" y="11"/>
                  </a:lnTo>
                  <a:lnTo>
                    <a:pt x="263" y="6"/>
                  </a:lnTo>
                  <a:lnTo>
                    <a:pt x="246" y="2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2" y="0"/>
                  </a:lnTo>
                  <a:lnTo>
                    <a:pt x="174" y="2"/>
                  </a:lnTo>
                  <a:lnTo>
                    <a:pt x="157" y="7"/>
                  </a:lnTo>
                  <a:lnTo>
                    <a:pt x="140" y="11"/>
                  </a:lnTo>
                  <a:lnTo>
                    <a:pt x="123" y="18"/>
                  </a:lnTo>
                  <a:lnTo>
                    <a:pt x="106" y="26"/>
                  </a:lnTo>
                  <a:lnTo>
                    <a:pt x="91" y="36"/>
                  </a:lnTo>
                  <a:lnTo>
                    <a:pt x="76" y="47"/>
                  </a:lnTo>
                  <a:lnTo>
                    <a:pt x="63" y="59"/>
                  </a:lnTo>
                  <a:lnTo>
                    <a:pt x="49" y="71"/>
                  </a:lnTo>
                  <a:lnTo>
                    <a:pt x="37" y="86"/>
                  </a:lnTo>
                  <a:lnTo>
                    <a:pt x="26" y="101"/>
                  </a:lnTo>
                  <a:lnTo>
                    <a:pt x="9" y="138"/>
                  </a:lnTo>
                  <a:lnTo>
                    <a:pt x="0" y="175"/>
                  </a:lnTo>
                  <a:lnTo>
                    <a:pt x="2" y="212"/>
                  </a:lnTo>
                  <a:lnTo>
                    <a:pt x="11" y="248"/>
                  </a:lnTo>
                  <a:lnTo>
                    <a:pt x="28" y="282"/>
                  </a:lnTo>
                  <a:lnTo>
                    <a:pt x="50" y="313"/>
                  </a:lnTo>
                  <a:lnTo>
                    <a:pt x="76" y="342"/>
                  </a:lnTo>
                  <a:lnTo>
                    <a:pt x="106" y="36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6" name="Freeform 70"/>
            <p:cNvSpPr>
              <a:spLocks/>
            </p:cNvSpPr>
            <p:nvPr/>
          </p:nvSpPr>
          <p:spPr bwMode="auto">
            <a:xfrm>
              <a:off x="3901" y="1409"/>
              <a:ext cx="267" cy="87"/>
            </a:xfrm>
            <a:custGeom>
              <a:avLst/>
              <a:gdLst>
                <a:gd name="T0" fmla="*/ 287 w 535"/>
                <a:gd name="T1" fmla="*/ 0 h 173"/>
                <a:gd name="T2" fmla="*/ 236 w 535"/>
                <a:gd name="T3" fmla="*/ 7 h 173"/>
                <a:gd name="T4" fmla="*/ 183 w 535"/>
                <a:gd name="T5" fmla="*/ 23 h 173"/>
                <a:gd name="T6" fmla="*/ 132 w 535"/>
                <a:gd name="T7" fmla="*/ 48 h 173"/>
                <a:gd name="T8" fmla="*/ 84 w 535"/>
                <a:gd name="T9" fmla="*/ 73 h 173"/>
                <a:gd name="T10" fmla="*/ 45 w 535"/>
                <a:gd name="T11" fmla="*/ 99 h 173"/>
                <a:gd name="T12" fmla="*/ 16 w 535"/>
                <a:gd name="T13" fmla="*/ 120 h 173"/>
                <a:gd name="T14" fmla="*/ 1 w 535"/>
                <a:gd name="T15" fmla="*/ 134 h 173"/>
                <a:gd name="T16" fmla="*/ 5 w 535"/>
                <a:gd name="T17" fmla="*/ 139 h 173"/>
                <a:gd name="T18" fmla="*/ 15 w 535"/>
                <a:gd name="T19" fmla="*/ 140 h 173"/>
                <a:gd name="T20" fmla="*/ 21 w 535"/>
                <a:gd name="T21" fmla="*/ 135 h 173"/>
                <a:gd name="T22" fmla="*/ 35 w 535"/>
                <a:gd name="T23" fmla="*/ 128 h 173"/>
                <a:gd name="T24" fmla="*/ 61 w 535"/>
                <a:gd name="T25" fmla="*/ 116 h 173"/>
                <a:gd name="T26" fmla="*/ 97 w 535"/>
                <a:gd name="T27" fmla="*/ 101 h 173"/>
                <a:gd name="T28" fmla="*/ 140 w 535"/>
                <a:gd name="T29" fmla="*/ 85 h 173"/>
                <a:gd name="T30" fmla="*/ 187 w 535"/>
                <a:gd name="T31" fmla="*/ 71 h 173"/>
                <a:gd name="T32" fmla="*/ 235 w 535"/>
                <a:gd name="T33" fmla="*/ 61 h 173"/>
                <a:gd name="T34" fmla="*/ 282 w 535"/>
                <a:gd name="T35" fmla="*/ 58 h 173"/>
                <a:gd name="T36" fmla="*/ 319 w 535"/>
                <a:gd name="T37" fmla="*/ 63 h 173"/>
                <a:gd name="T38" fmla="*/ 350 w 535"/>
                <a:gd name="T39" fmla="*/ 74 h 173"/>
                <a:gd name="T40" fmla="*/ 386 w 535"/>
                <a:gd name="T41" fmla="*/ 91 h 173"/>
                <a:gd name="T42" fmla="*/ 423 w 535"/>
                <a:gd name="T43" fmla="*/ 112 h 173"/>
                <a:gd name="T44" fmla="*/ 459 w 535"/>
                <a:gd name="T45" fmla="*/ 134 h 173"/>
                <a:gd name="T46" fmla="*/ 491 w 535"/>
                <a:gd name="T47" fmla="*/ 152 h 173"/>
                <a:gd name="T48" fmla="*/ 516 w 535"/>
                <a:gd name="T49" fmla="*/ 167 h 173"/>
                <a:gd name="T50" fmla="*/ 531 w 535"/>
                <a:gd name="T51" fmla="*/ 173 h 173"/>
                <a:gd name="T52" fmla="*/ 535 w 535"/>
                <a:gd name="T53" fmla="*/ 170 h 173"/>
                <a:gd name="T54" fmla="*/ 524 w 535"/>
                <a:gd name="T55" fmla="*/ 155 h 173"/>
                <a:gd name="T56" fmla="*/ 502 w 535"/>
                <a:gd name="T57" fmla="*/ 132 h 173"/>
                <a:gd name="T58" fmla="*/ 472 w 535"/>
                <a:gd name="T59" fmla="*/ 103 h 173"/>
                <a:gd name="T60" fmla="*/ 437 w 535"/>
                <a:gd name="T61" fmla="*/ 73 h 173"/>
                <a:gd name="T62" fmla="*/ 399 w 535"/>
                <a:gd name="T63" fmla="*/ 44 h 173"/>
                <a:gd name="T64" fmla="*/ 361 w 535"/>
                <a:gd name="T65" fmla="*/ 20 h 173"/>
                <a:gd name="T66" fmla="*/ 326 w 535"/>
                <a:gd name="T67" fmla="*/ 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5" h="173">
                  <a:moveTo>
                    <a:pt x="311" y="2"/>
                  </a:moveTo>
                  <a:lnTo>
                    <a:pt x="287" y="0"/>
                  </a:lnTo>
                  <a:lnTo>
                    <a:pt x="262" y="3"/>
                  </a:lnTo>
                  <a:lnTo>
                    <a:pt x="236" y="7"/>
                  </a:lnTo>
                  <a:lnTo>
                    <a:pt x="210" y="14"/>
                  </a:lnTo>
                  <a:lnTo>
                    <a:pt x="183" y="23"/>
                  </a:lnTo>
                  <a:lnTo>
                    <a:pt x="157" y="35"/>
                  </a:lnTo>
                  <a:lnTo>
                    <a:pt x="132" y="48"/>
                  </a:lnTo>
                  <a:lnTo>
                    <a:pt x="107" y="60"/>
                  </a:lnTo>
                  <a:lnTo>
                    <a:pt x="84" y="73"/>
                  </a:lnTo>
                  <a:lnTo>
                    <a:pt x="64" y="87"/>
                  </a:lnTo>
                  <a:lnTo>
                    <a:pt x="45" y="99"/>
                  </a:lnTo>
                  <a:lnTo>
                    <a:pt x="29" y="110"/>
                  </a:lnTo>
                  <a:lnTo>
                    <a:pt x="16" y="120"/>
                  </a:lnTo>
                  <a:lnTo>
                    <a:pt x="7" y="128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5" y="139"/>
                  </a:lnTo>
                  <a:lnTo>
                    <a:pt x="10" y="140"/>
                  </a:lnTo>
                  <a:lnTo>
                    <a:pt x="15" y="140"/>
                  </a:lnTo>
                  <a:lnTo>
                    <a:pt x="19" y="136"/>
                  </a:lnTo>
                  <a:lnTo>
                    <a:pt x="21" y="135"/>
                  </a:lnTo>
                  <a:lnTo>
                    <a:pt x="27" y="133"/>
                  </a:lnTo>
                  <a:lnTo>
                    <a:pt x="35" y="128"/>
                  </a:lnTo>
                  <a:lnTo>
                    <a:pt x="48" y="123"/>
                  </a:lnTo>
                  <a:lnTo>
                    <a:pt x="61" y="116"/>
                  </a:lnTo>
                  <a:lnTo>
                    <a:pt x="79" y="108"/>
                  </a:lnTo>
                  <a:lnTo>
                    <a:pt x="97" y="101"/>
                  </a:lnTo>
                  <a:lnTo>
                    <a:pt x="118" y="93"/>
                  </a:lnTo>
                  <a:lnTo>
                    <a:pt x="140" y="85"/>
                  </a:lnTo>
                  <a:lnTo>
                    <a:pt x="163" y="78"/>
                  </a:lnTo>
                  <a:lnTo>
                    <a:pt x="187" y="71"/>
                  </a:lnTo>
                  <a:lnTo>
                    <a:pt x="211" y="65"/>
                  </a:lnTo>
                  <a:lnTo>
                    <a:pt x="235" y="61"/>
                  </a:lnTo>
                  <a:lnTo>
                    <a:pt x="259" y="59"/>
                  </a:lnTo>
                  <a:lnTo>
                    <a:pt x="282" y="58"/>
                  </a:lnTo>
                  <a:lnTo>
                    <a:pt x="306" y="60"/>
                  </a:lnTo>
                  <a:lnTo>
                    <a:pt x="319" y="63"/>
                  </a:lnTo>
                  <a:lnTo>
                    <a:pt x="334" y="68"/>
                  </a:lnTo>
                  <a:lnTo>
                    <a:pt x="350" y="74"/>
                  </a:lnTo>
                  <a:lnTo>
                    <a:pt x="368" y="82"/>
                  </a:lnTo>
                  <a:lnTo>
                    <a:pt x="386" y="91"/>
                  </a:lnTo>
                  <a:lnTo>
                    <a:pt x="405" y="102"/>
                  </a:lnTo>
                  <a:lnTo>
                    <a:pt x="423" y="112"/>
                  </a:lnTo>
                  <a:lnTo>
                    <a:pt x="441" y="124"/>
                  </a:lnTo>
                  <a:lnTo>
                    <a:pt x="459" y="134"/>
                  </a:lnTo>
                  <a:lnTo>
                    <a:pt x="476" y="143"/>
                  </a:lnTo>
                  <a:lnTo>
                    <a:pt x="491" y="152"/>
                  </a:lnTo>
                  <a:lnTo>
                    <a:pt x="505" y="161"/>
                  </a:lnTo>
                  <a:lnTo>
                    <a:pt x="516" y="167"/>
                  </a:lnTo>
                  <a:lnTo>
                    <a:pt x="525" y="171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70"/>
                  </a:lnTo>
                  <a:lnTo>
                    <a:pt x="531" y="164"/>
                  </a:lnTo>
                  <a:lnTo>
                    <a:pt x="524" y="155"/>
                  </a:lnTo>
                  <a:lnTo>
                    <a:pt x="514" y="144"/>
                  </a:lnTo>
                  <a:lnTo>
                    <a:pt x="502" y="132"/>
                  </a:lnTo>
                  <a:lnTo>
                    <a:pt x="489" y="118"/>
                  </a:lnTo>
                  <a:lnTo>
                    <a:pt x="472" y="103"/>
                  </a:lnTo>
                  <a:lnTo>
                    <a:pt x="455" y="88"/>
                  </a:lnTo>
                  <a:lnTo>
                    <a:pt x="437" y="73"/>
                  </a:lnTo>
                  <a:lnTo>
                    <a:pt x="417" y="58"/>
                  </a:lnTo>
                  <a:lnTo>
                    <a:pt x="399" y="44"/>
                  </a:lnTo>
                  <a:lnTo>
                    <a:pt x="379" y="32"/>
                  </a:lnTo>
                  <a:lnTo>
                    <a:pt x="361" y="20"/>
                  </a:lnTo>
                  <a:lnTo>
                    <a:pt x="344" y="12"/>
                  </a:lnTo>
                  <a:lnTo>
                    <a:pt x="326" y="5"/>
                  </a:lnTo>
                  <a:lnTo>
                    <a:pt x="311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07" name="Freeform 71"/>
            <p:cNvSpPr>
              <a:spLocks/>
            </p:cNvSpPr>
            <p:nvPr/>
          </p:nvSpPr>
          <p:spPr bwMode="auto">
            <a:xfrm>
              <a:off x="3900" y="1557"/>
              <a:ext cx="268" cy="81"/>
            </a:xfrm>
            <a:custGeom>
              <a:avLst/>
              <a:gdLst>
                <a:gd name="T0" fmla="*/ 515 w 536"/>
                <a:gd name="T1" fmla="*/ 20 h 164"/>
                <a:gd name="T2" fmla="*/ 501 w 536"/>
                <a:gd name="T3" fmla="*/ 28 h 164"/>
                <a:gd name="T4" fmla="*/ 475 w 536"/>
                <a:gd name="T5" fmla="*/ 41 h 164"/>
                <a:gd name="T6" fmla="*/ 440 w 536"/>
                <a:gd name="T7" fmla="*/ 58 h 164"/>
                <a:gd name="T8" fmla="*/ 397 w 536"/>
                <a:gd name="T9" fmla="*/ 75 h 164"/>
                <a:gd name="T10" fmla="*/ 351 w 536"/>
                <a:gd name="T11" fmla="*/ 90 h 164"/>
                <a:gd name="T12" fmla="*/ 303 w 536"/>
                <a:gd name="T13" fmla="*/ 102 h 164"/>
                <a:gd name="T14" fmla="*/ 256 w 536"/>
                <a:gd name="T15" fmla="*/ 106 h 164"/>
                <a:gd name="T16" fmla="*/ 219 w 536"/>
                <a:gd name="T17" fmla="*/ 103 h 164"/>
                <a:gd name="T18" fmla="*/ 188 w 536"/>
                <a:gd name="T19" fmla="*/ 92 h 164"/>
                <a:gd name="T20" fmla="*/ 151 w 536"/>
                <a:gd name="T21" fmla="*/ 76 h 164"/>
                <a:gd name="T22" fmla="*/ 113 w 536"/>
                <a:gd name="T23" fmla="*/ 58 h 164"/>
                <a:gd name="T24" fmla="*/ 77 w 536"/>
                <a:gd name="T25" fmla="*/ 37 h 164"/>
                <a:gd name="T26" fmla="*/ 45 w 536"/>
                <a:gd name="T27" fmla="*/ 20 h 164"/>
                <a:gd name="T28" fmla="*/ 20 w 536"/>
                <a:gd name="T29" fmla="*/ 6 h 164"/>
                <a:gd name="T30" fmla="*/ 4 w 536"/>
                <a:gd name="T31" fmla="*/ 0 h 164"/>
                <a:gd name="T32" fmla="*/ 0 w 536"/>
                <a:gd name="T33" fmla="*/ 4 h 164"/>
                <a:gd name="T34" fmla="*/ 12 w 536"/>
                <a:gd name="T35" fmla="*/ 19 h 164"/>
                <a:gd name="T36" fmla="*/ 35 w 536"/>
                <a:gd name="T37" fmla="*/ 41 h 164"/>
                <a:gd name="T38" fmla="*/ 66 w 536"/>
                <a:gd name="T39" fmla="*/ 68 h 164"/>
                <a:gd name="T40" fmla="*/ 103 w 536"/>
                <a:gd name="T41" fmla="*/ 97 h 164"/>
                <a:gd name="T42" fmla="*/ 142 w 536"/>
                <a:gd name="T43" fmla="*/ 125 h 164"/>
                <a:gd name="T44" fmla="*/ 180 w 536"/>
                <a:gd name="T45" fmla="*/ 147 h 164"/>
                <a:gd name="T46" fmla="*/ 216 w 536"/>
                <a:gd name="T47" fmla="*/ 162 h 164"/>
                <a:gd name="T48" fmla="*/ 255 w 536"/>
                <a:gd name="T49" fmla="*/ 164 h 164"/>
                <a:gd name="T50" fmla="*/ 305 w 536"/>
                <a:gd name="T51" fmla="*/ 156 h 164"/>
                <a:gd name="T52" fmla="*/ 357 w 536"/>
                <a:gd name="T53" fmla="*/ 136 h 164"/>
                <a:gd name="T54" fmla="*/ 408 w 536"/>
                <a:gd name="T55" fmla="*/ 112 h 164"/>
                <a:gd name="T56" fmla="*/ 454 w 536"/>
                <a:gd name="T57" fmla="*/ 83 h 164"/>
                <a:gd name="T58" fmla="*/ 493 w 536"/>
                <a:gd name="T59" fmla="*/ 57 h 164"/>
                <a:gd name="T60" fmla="*/ 521 w 536"/>
                <a:gd name="T61" fmla="*/ 35 h 164"/>
                <a:gd name="T62" fmla="*/ 535 w 536"/>
                <a:gd name="T63" fmla="*/ 21 h 164"/>
                <a:gd name="T64" fmla="*/ 531 w 536"/>
                <a:gd name="T65" fmla="*/ 15 h 164"/>
                <a:gd name="T66" fmla="*/ 521 w 536"/>
                <a:gd name="T67" fmla="*/ 1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6" h="164">
                  <a:moveTo>
                    <a:pt x="517" y="19"/>
                  </a:moveTo>
                  <a:lnTo>
                    <a:pt x="515" y="20"/>
                  </a:lnTo>
                  <a:lnTo>
                    <a:pt x="510" y="23"/>
                  </a:lnTo>
                  <a:lnTo>
                    <a:pt x="501" y="28"/>
                  </a:lnTo>
                  <a:lnTo>
                    <a:pt x="490" y="34"/>
                  </a:lnTo>
                  <a:lnTo>
                    <a:pt x="475" y="41"/>
                  </a:lnTo>
                  <a:lnTo>
                    <a:pt x="459" y="49"/>
                  </a:lnTo>
                  <a:lnTo>
                    <a:pt x="440" y="58"/>
                  </a:lnTo>
                  <a:lnTo>
                    <a:pt x="419" y="66"/>
                  </a:lnTo>
                  <a:lnTo>
                    <a:pt x="397" y="75"/>
                  </a:lnTo>
                  <a:lnTo>
                    <a:pt x="374" y="83"/>
                  </a:lnTo>
                  <a:lnTo>
                    <a:pt x="351" y="90"/>
                  </a:lnTo>
                  <a:lnTo>
                    <a:pt x="327" y="96"/>
                  </a:lnTo>
                  <a:lnTo>
                    <a:pt x="303" y="102"/>
                  </a:lnTo>
                  <a:lnTo>
                    <a:pt x="279" y="105"/>
                  </a:lnTo>
                  <a:lnTo>
                    <a:pt x="256" y="106"/>
                  </a:lnTo>
                  <a:lnTo>
                    <a:pt x="233" y="105"/>
                  </a:lnTo>
                  <a:lnTo>
                    <a:pt x="219" y="103"/>
                  </a:lnTo>
                  <a:lnTo>
                    <a:pt x="204" y="98"/>
                  </a:lnTo>
                  <a:lnTo>
                    <a:pt x="188" y="92"/>
                  </a:lnTo>
                  <a:lnTo>
                    <a:pt x="169" y="86"/>
                  </a:lnTo>
                  <a:lnTo>
                    <a:pt x="151" y="76"/>
                  </a:lnTo>
                  <a:lnTo>
                    <a:pt x="133" y="67"/>
                  </a:lnTo>
                  <a:lnTo>
                    <a:pt x="113" y="58"/>
                  </a:lnTo>
                  <a:lnTo>
                    <a:pt x="95" y="48"/>
                  </a:lnTo>
                  <a:lnTo>
                    <a:pt x="77" y="37"/>
                  </a:lnTo>
                  <a:lnTo>
                    <a:pt x="60" y="28"/>
                  </a:lnTo>
                  <a:lnTo>
                    <a:pt x="45" y="20"/>
                  </a:lnTo>
                  <a:lnTo>
                    <a:pt x="31" y="13"/>
                  </a:lnTo>
                  <a:lnTo>
                    <a:pt x="20" y="6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12" y="19"/>
                  </a:lnTo>
                  <a:lnTo>
                    <a:pt x="22" y="29"/>
                  </a:lnTo>
                  <a:lnTo>
                    <a:pt x="35" y="41"/>
                  </a:lnTo>
                  <a:lnTo>
                    <a:pt x="50" y="54"/>
                  </a:lnTo>
                  <a:lnTo>
                    <a:pt x="66" y="68"/>
                  </a:lnTo>
                  <a:lnTo>
                    <a:pt x="83" y="83"/>
                  </a:lnTo>
                  <a:lnTo>
                    <a:pt x="103" y="97"/>
                  </a:lnTo>
                  <a:lnTo>
                    <a:pt x="121" y="112"/>
                  </a:lnTo>
                  <a:lnTo>
                    <a:pt x="142" y="125"/>
                  </a:lnTo>
                  <a:lnTo>
                    <a:pt x="161" y="136"/>
                  </a:lnTo>
                  <a:lnTo>
                    <a:pt x="180" y="147"/>
                  </a:lnTo>
                  <a:lnTo>
                    <a:pt x="198" y="156"/>
                  </a:lnTo>
                  <a:lnTo>
                    <a:pt x="216" y="162"/>
                  </a:lnTo>
                  <a:lnTo>
                    <a:pt x="231" y="164"/>
                  </a:lnTo>
                  <a:lnTo>
                    <a:pt x="255" y="164"/>
                  </a:lnTo>
                  <a:lnTo>
                    <a:pt x="280" y="162"/>
                  </a:lnTo>
                  <a:lnTo>
                    <a:pt x="305" y="156"/>
                  </a:lnTo>
                  <a:lnTo>
                    <a:pt x="332" y="148"/>
                  </a:lnTo>
                  <a:lnTo>
                    <a:pt x="357" y="136"/>
                  </a:lnTo>
                  <a:lnTo>
                    <a:pt x="384" y="125"/>
                  </a:lnTo>
                  <a:lnTo>
                    <a:pt x="408" y="112"/>
                  </a:lnTo>
                  <a:lnTo>
                    <a:pt x="432" y="98"/>
                  </a:lnTo>
                  <a:lnTo>
                    <a:pt x="454" y="83"/>
                  </a:lnTo>
                  <a:lnTo>
                    <a:pt x="475" y="71"/>
                  </a:lnTo>
                  <a:lnTo>
                    <a:pt x="493" y="57"/>
                  </a:lnTo>
                  <a:lnTo>
                    <a:pt x="508" y="45"/>
                  </a:lnTo>
                  <a:lnTo>
                    <a:pt x="521" y="35"/>
                  </a:lnTo>
                  <a:lnTo>
                    <a:pt x="529" y="27"/>
                  </a:lnTo>
                  <a:lnTo>
                    <a:pt x="535" y="21"/>
                  </a:lnTo>
                  <a:lnTo>
                    <a:pt x="536" y="19"/>
                  </a:lnTo>
                  <a:lnTo>
                    <a:pt x="531" y="15"/>
                  </a:lnTo>
                  <a:lnTo>
                    <a:pt x="526" y="14"/>
                  </a:lnTo>
                  <a:lnTo>
                    <a:pt x="521" y="15"/>
                  </a:lnTo>
                  <a:lnTo>
                    <a:pt x="517" y="19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4809" name="Text Box 73"/>
          <p:cNvSpPr txBox="1">
            <a:spLocks noChangeArrowheads="1"/>
          </p:cNvSpPr>
          <p:nvPr/>
        </p:nvSpPr>
        <p:spPr bwMode="auto">
          <a:xfrm>
            <a:off x="1076325" y="5410200"/>
            <a:ext cx="5457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srgbClr val="FFFFFF"/>
                </a:solidFill>
                <a:latin typeface="Arial" charset="0"/>
              </a:rPr>
              <a:t>Written communications</a:t>
            </a:r>
          </a:p>
        </p:txBody>
      </p:sp>
      <p:grpSp>
        <p:nvGrpSpPr>
          <p:cNvPr id="244810" name="Group 74"/>
          <p:cNvGrpSpPr>
            <a:grpSpLocks/>
          </p:cNvGrpSpPr>
          <p:nvPr/>
        </p:nvGrpSpPr>
        <p:grpSpPr bwMode="auto">
          <a:xfrm>
            <a:off x="6645275" y="5159375"/>
            <a:ext cx="1893888" cy="908050"/>
            <a:chOff x="1802" y="2097"/>
            <a:chExt cx="2982" cy="1430"/>
          </a:xfrm>
        </p:grpSpPr>
        <p:sp>
          <p:nvSpPr>
            <p:cNvPr id="244811" name="Freeform 75"/>
            <p:cNvSpPr>
              <a:spLocks/>
            </p:cNvSpPr>
            <p:nvPr/>
          </p:nvSpPr>
          <p:spPr bwMode="auto">
            <a:xfrm>
              <a:off x="1802" y="2097"/>
              <a:ext cx="2982" cy="1430"/>
            </a:xfrm>
            <a:custGeom>
              <a:avLst/>
              <a:gdLst>
                <a:gd name="T0" fmla="*/ 2982 w 2982"/>
                <a:gd name="T1" fmla="*/ 326 h 1430"/>
                <a:gd name="T2" fmla="*/ 2966 w 2982"/>
                <a:gd name="T3" fmla="*/ 321 h 1430"/>
                <a:gd name="T4" fmla="*/ 2826 w 2982"/>
                <a:gd name="T5" fmla="*/ 326 h 1430"/>
                <a:gd name="T6" fmla="*/ 2837 w 2982"/>
                <a:gd name="T7" fmla="*/ 285 h 1430"/>
                <a:gd name="T8" fmla="*/ 2899 w 2982"/>
                <a:gd name="T9" fmla="*/ 244 h 1430"/>
                <a:gd name="T10" fmla="*/ 2915 w 2982"/>
                <a:gd name="T11" fmla="*/ 228 h 1430"/>
                <a:gd name="T12" fmla="*/ 2920 w 2982"/>
                <a:gd name="T13" fmla="*/ 202 h 1430"/>
                <a:gd name="T14" fmla="*/ 2873 w 2982"/>
                <a:gd name="T15" fmla="*/ 197 h 1430"/>
                <a:gd name="T16" fmla="*/ 2811 w 2982"/>
                <a:gd name="T17" fmla="*/ 202 h 1430"/>
                <a:gd name="T18" fmla="*/ 2816 w 2982"/>
                <a:gd name="T19" fmla="*/ 166 h 1430"/>
                <a:gd name="T20" fmla="*/ 2873 w 2982"/>
                <a:gd name="T21" fmla="*/ 124 h 1430"/>
                <a:gd name="T22" fmla="*/ 2899 w 2982"/>
                <a:gd name="T23" fmla="*/ 109 h 1430"/>
                <a:gd name="T24" fmla="*/ 2909 w 2982"/>
                <a:gd name="T25" fmla="*/ 88 h 1430"/>
                <a:gd name="T26" fmla="*/ 2754 w 2982"/>
                <a:gd name="T27" fmla="*/ 73 h 1430"/>
                <a:gd name="T28" fmla="*/ 2598 w 2982"/>
                <a:gd name="T29" fmla="*/ 62 h 1430"/>
                <a:gd name="T30" fmla="*/ 2437 w 2982"/>
                <a:gd name="T31" fmla="*/ 52 h 1430"/>
                <a:gd name="T32" fmla="*/ 2277 w 2982"/>
                <a:gd name="T33" fmla="*/ 47 h 1430"/>
                <a:gd name="T34" fmla="*/ 2116 w 2982"/>
                <a:gd name="T35" fmla="*/ 41 h 1430"/>
                <a:gd name="T36" fmla="*/ 1955 w 2982"/>
                <a:gd name="T37" fmla="*/ 31 h 1430"/>
                <a:gd name="T38" fmla="*/ 1800 w 2982"/>
                <a:gd name="T39" fmla="*/ 16 h 1430"/>
                <a:gd name="T40" fmla="*/ 1649 w 2982"/>
                <a:gd name="T41" fmla="*/ 0 h 1430"/>
                <a:gd name="T42" fmla="*/ 1488 w 2982"/>
                <a:gd name="T43" fmla="*/ 114 h 1430"/>
                <a:gd name="T44" fmla="*/ 1317 w 2982"/>
                <a:gd name="T45" fmla="*/ 218 h 1430"/>
                <a:gd name="T46" fmla="*/ 1141 w 2982"/>
                <a:gd name="T47" fmla="*/ 311 h 1430"/>
                <a:gd name="T48" fmla="*/ 965 w 2982"/>
                <a:gd name="T49" fmla="*/ 404 h 1430"/>
                <a:gd name="T50" fmla="*/ 783 w 2982"/>
                <a:gd name="T51" fmla="*/ 492 h 1430"/>
                <a:gd name="T52" fmla="*/ 602 w 2982"/>
                <a:gd name="T53" fmla="*/ 580 h 1430"/>
                <a:gd name="T54" fmla="*/ 420 w 2982"/>
                <a:gd name="T55" fmla="*/ 668 h 1430"/>
                <a:gd name="T56" fmla="*/ 244 w 2982"/>
                <a:gd name="T57" fmla="*/ 756 h 1430"/>
                <a:gd name="T58" fmla="*/ 187 w 2982"/>
                <a:gd name="T59" fmla="*/ 782 h 1430"/>
                <a:gd name="T60" fmla="*/ 130 w 2982"/>
                <a:gd name="T61" fmla="*/ 813 h 1430"/>
                <a:gd name="T62" fmla="*/ 73 w 2982"/>
                <a:gd name="T63" fmla="*/ 834 h 1430"/>
                <a:gd name="T64" fmla="*/ 16 w 2982"/>
                <a:gd name="T65" fmla="*/ 850 h 1430"/>
                <a:gd name="T66" fmla="*/ 5 w 2982"/>
                <a:gd name="T67" fmla="*/ 855 h 1430"/>
                <a:gd name="T68" fmla="*/ 0 w 2982"/>
                <a:gd name="T69" fmla="*/ 870 h 1430"/>
                <a:gd name="T70" fmla="*/ 5 w 2982"/>
                <a:gd name="T71" fmla="*/ 881 h 1430"/>
                <a:gd name="T72" fmla="*/ 16 w 2982"/>
                <a:gd name="T73" fmla="*/ 891 h 1430"/>
                <a:gd name="T74" fmla="*/ 410 w 2982"/>
                <a:gd name="T75" fmla="*/ 933 h 1430"/>
                <a:gd name="T76" fmla="*/ 373 w 2982"/>
                <a:gd name="T77" fmla="*/ 990 h 1430"/>
                <a:gd name="T78" fmla="*/ 306 w 2982"/>
                <a:gd name="T79" fmla="*/ 1047 h 1430"/>
                <a:gd name="T80" fmla="*/ 244 w 2982"/>
                <a:gd name="T81" fmla="*/ 1109 h 1430"/>
                <a:gd name="T82" fmla="*/ 228 w 2982"/>
                <a:gd name="T83" fmla="*/ 1145 h 1430"/>
                <a:gd name="T84" fmla="*/ 228 w 2982"/>
                <a:gd name="T85" fmla="*/ 1161 h 1430"/>
                <a:gd name="T86" fmla="*/ 410 w 2982"/>
                <a:gd name="T87" fmla="*/ 1161 h 1430"/>
                <a:gd name="T88" fmla="*/ 430 w 2982"/>
                <a:gd name="T89" fmla="*/ 1166 h 1430"/>
                <a:gd name="T90" fmla="*/ 436 w 2982"/>
                <a:gd name="T91" fmla="*/ 1186 h 1430"/>
                <a:gd name="T92" fmla="*/ 347 w 2982"/>
                <a:gd name="T93" fmla="*/ 1420 h 1430"/>
                <a:gd name="T94" fmla="*/ 545 w 2982"/>
                <a:gd name="T95" fmla="*/ 1399 h 1430"/>
                <a:gd name="T96" fmla="*/ 742 w 2982"/>
                <a:gd name="T97" fmla="*/ 1383 h 1430"/>
                <a:gd name="T98" fmla="*/ 939 w 2982"/>
                <a:gd name="T99" fmla="*/ 1368 h 1430"/>
                <a:gd name="T100" fmla="*/ 1141 w 2982"/>
                <a:gd name="T101" fmla="*/ 1352 h 1430"/>
                <a:gd name="T102" fmla="*/ 1338 w 2982"/>
                <a:gd name="T103" fmla="*/ 1342 h 1430"/>
                <a:gd name="T104" fmla="*/ 1540 w 2982"/>
                <a:gd name="T105" fmla="*/ 1332 h 1430"/>
                <a:gd name="T106" fmla="*/ 1743 w 2982"/>
                <a:gd name="T107" fmla="*/ 1321 h 1430"/>
                <a:gd name="T108" fmla="*/ 2982 w 2982"/>
                <a:gd name="T109" fmla="*/ 342 h 1430"/>
                <a:gd name="T110" fmla="*/ 2982 w 2982"/>
                <a:gd name="T111" fmla="*/ 332 h 1430"/>
                <a:gd name="T112" fmla="*/ 2982 w 2982"/>
                <a:gd name="T113" fmla="*/ 32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2" h="1430">
                  <a:moveTo>
                    <a:pt x="2982" y="326"/>
                  </a:moveTo>
                  <a:lnTo>
                    <a:pt x="2982" y="326"/>
                  </a:lnTo>
                  <a:lnTo>
                    <a:pt x="2977" y="321"/>
                  </a:lnTo>
                  <a:lnTo>
                    <a:pt x="2966" y="321"/>
                  </a:lnTo>
                  <a:lnTo>
                    <a:pt x="2966" y="321"/>
                  </a:lnTo>
                  <a:lnTo>
                    <a:pt x="2826" y="326"/>
                  </a:lnTo>
                  <a:lnTo>
                    <a:pt x="2816" y="306"/>
                  </a:lnTo>
                  <a:lnTo>
                    <a:pt x="2837" y="285"/>
                  </a:lnTo>
                  <a:lnTo>
                    <a:pt x="2873" y="264"/>
                  </a:lnTo>
                  <a:lnTo>
                    <a:pt x="2899" y="244"/>
                  </a:lnTo>
                  <a:lnTo>
                    <a:pt x="2904" y="233"/>
                  </a:lnTo>
                  <a:lnTo>
                    <a:pt x="2915" y="228"/>
                  </a:lnTo>
                  <a:lnTo>
                    <a:pt x="2920" y="218"/>
                  </a:lnTo>
                  <a:lnTo>
                    <a:pt x="2920" y="202"/>
                  </a:lnTo>
                  <a:lnTo>
                    <a:pt x="2899" y="192"/>
                  </a:lnTo>
                  <a:lnTo>
                    <a:pt x="2873" y="197"/>
                  </a:lnTo>
                  <a:lnTo>
                    <a:pt x="2842" y="202"/>
                  </a:lnTo>
                  <a:lnTo>
                    <a:pt x="2811" y="202"/>
                  </a:lnTo>
                  <a:lnTo>
                    <a:pt x="2800" y="181"/>
                  </a:lnTo>
                  <a:lnTo>
                    <a:pt x="2816" y="166"/>
                  </a:lnTo>
                  <a:lnTo>
                    <a:pt x="2847" y="145"/>
                  </a:lnTo>
                  <a:lnTo>
                    <a:pt x="2873" y="124"/>
                  </a:lnTo>
                  <a:lnTo>
                    <a:pt x="2889" y="114"/>
                  </a:lnTo>
                  <a:lnTo>
                    <a:pt x="2899" y="109"/>
                  </a:lnTo>
                  <a:lnTo>
                    <a:pt x="2904" y="104"/>
                  </a:lnTo>
                  <a:lnTo>
                    <a:pt x="2909" y="88"/>
                  </a:lnTo>
                  <a:lnTo>
                    <a:pt x="2832" y="78"/>
                  </a:lnTo>
                  <a:lnTo>
                    <a:pt x="2754" y="73"/>
                  </a:lnTo>
                  <a:lnTo>
                    <a:pt x="2676" y="67"/>
                  </a:lnTo>
                  <a:lnTo>
                    <a:pt x="2598" y="62"/>
                  </a:lnTo>
                  <a:lnTo>
                    <a:pt x="2520" y="57"/>
                  </a:lnTo>
                  <a:lnTo>
                    <a:pt x="2437" y="52"/>
                  </a:lnTo>
                  <a:lnTo>
                    <a:pt x="2360" y="47"/>
                  </a:lnTo>
                  <a:lnTo>
                    <a:pt x="2277" y="47"/>
                  </a:lnTo>
                  <a:lnTo>
                    <a:pt x="2199" y="41"/>
                  </a:lnTo>
                  <a:lnTo>
                    <a:pt x="2116" y="41"/>
                  </a:lnTo>
                  <a:lnTo>
                    <a:pt x="2038" y="36"/>
                  </a:lnTo>
                  <a:lnTo>
                    <a:pt x="1955" y="31"/>
                  </a:lnTo>
                  <a:lnTo>
                    <a:pt x="1877" y="26"/>
                  </a:lnTo>
                  <a:lnTo>
                    <a:pt x="1800" y="16"/>
                  </a:lnTo>
                  <a:lnTo>
                    <a:pt x="1727" y="10"/>
                  </a:lnTo>
                  <a:lnTo>
                    <a:pt x="1649" y="0"/>
                  </a:lnTo>
                  <a:lnTo>
                    <a:pt x="1566" y="57"/>
                  </a:lnTo>
                  <a:lnTo>
                    <a:pt x="1488" y="114"/>
                  </a:lnTo>
                  <a:lnTo>
                    <a:pt x="1400" y="166"/>
                  </a:lnTo>
                  <a:lnTo>
                    <a:pt x="1317" y="218"/>
                  </a:lnTo>
                  <a:lnTo>
                    <a:pt x="1229" y="264"/>
                  </a:lnTo>
                  <a:lnTo>
                    <a:pt x="1141" y="311"/>
                  </a:lnTo>
                  <a:lnTo>
                    <a:pt x="1053" y="358"/>
                  </a:lnTo>
                  <a:lnTo>
                    <a:pt x="965" y="404"/>
                  </a:lnTo>
                  <a:lnTo>
                    <a:pt x="876" y="446"/>
                  </a:lnTo>
                  <a:lnTo>
                    <a:pt x="783" y="492"/>
                  </a:lnTo>
                  <a:lnTo>
                    <a:pt x="695" y="534"/>
                  </a:lnTo>
                  <a:lnTo>
                    <a:pt x="602" y="580"/>
                  </a:lnTo>
                  <a:lnTo>
                    <a:pt x="513" y="622"/>
                  </a:lnTo>
                  <a:lnTo>
                    <a:pt x="420" y="668"/>
                  </a:lnTo>
                  <a:lnTo>
                    <a:pt x="332" y="710"/>
                  </a:lnTo>
                  <a:lnTo>
                    <a:pt x="244" y="756"/>
                  </a:lnTo>
                  <a:lnTo>
                    <a:pt x="213" y="772"/>
                  </a:lnTo>
                  <a:lnTo>
                    <a:pt x="187" y="782"/>
                  </a:lnTo>
                  <a:lnTo>
                    <a:pt x="156" y="798"/>
                  </a:lnTo>
                  <a:lnTo>
                    <a:pt x="130" y="813"/>
                  </a:lnTo>
                  <a:lnTo>
                    <a:pt x="104" y="824"/>
                  </a:lnTo>
                  <a:lnTo>
                    <a:pt x="73" y="834"/>
                  </a:lnTo>
                  <a:lnTo>
                    <a:pt x="47" y="845"/>
                  </a:lnTo>
                  <a:lnTo>
                    <a:pt x="16" y="850"/>
                  </a:lnTo>
                  <a:lnTo>
                    <a:pt x="10" y="850"/>
                  </a:lnTo>
                  <a:lnTo>
                    <a:pt x="5" y="855"/>
                  </a:lnTo>
                  <a:lnTo>
                    <a:pt x="5" y="865"/>
                  </a:lnTo>
                  <a:lnTo>
                    <a:pt x="0" y="870"/>
                  </a:lnTo>
                  <a:lnTo>
                    <a:pt x="0" y="876"/>
                  </a:lnTo>
                  <a:lnTo>
                    <a:pt x="5" y="881"/>
                  </a:lnTo>
                  <a:lnTo>
                    <a:pt x="5" y="881"/>
                  </a:lnTo>
                  <a:lnTo>
                    <a:pt x="16" y="891"/>
                  </a:lnTo>
                  <a:lnTo>
                    <a:pt x="410" y="902"/>
                  </a:lnTo>
                  <a:lnTo>
                    <a:pt x="410" y="933"/>
                  </a:lnTo>
                  <a:lnTo>
                    <a:pt x="394" y="959"/>
                  </a:lnTo>
                  <a:lnTo>
                    <a:pt x="373" y="990"/>
                  </a:lnTo>
                  <a:lnTo>
                    <a:pt x="342" y="1016"/>
                  </a:lnTo>
                  <a:lnTo>
                    <a:pt x="306" y="1047"/>
                  </a:lnTo>
                  <a:lnTo>
                    <a:pt x="275" y="1078"/>
                  </a:lnTo>
                  <a:lnTo>
                    <a:pt x="244" y="1109"/>
                  </a:lnTo>
                  <a:lnTo>
                    <a:pt x="228" y="1145"/>
                  </a:lnTo>
                  <a:lnTo>
                    <a:pt x="228" y="1145"/>
                  </a:lnTo>
                  <a:lnTo>
                    <a:pt x="228" y="1155"/>
                  </a:lnTo>
                  <a:lnTo>
                    <a:pt x="228" y="1161"/>
                  </a:lnTo>
                  <a:lnTo>
                    <a:pt x="233" y="1171"/>
                  </a:lnTo>
                  <a:lnTo>
                    <a:pt x="410" y="1161"/>
                  </a:lnTo>
                  <a:lnTo>
                    <a:pt x="420" y="1161"/>
                  </a:lnTo>
                  <a:lnTo>
                    <a:pt x="430" y="1166"/>
                  </a:lnTo>
                  <a:lnTo>
                    <a:pt x="436" y="1176"/>
                  </a:lnTo>
                  <a:lnTo>
                    <a:pt x="436" y="1186"/>
                  </a:lnTo>
                  <a:lnTo>
                    <a:pt x="249" y="1430"/>
                  </a:lnTo>
                  <a:lnTo>
                    <a:pt x="347" y="1420"/>
                  </a:lnTo>
                  <a:lnTo>
                    <a:pt x="446" y="1409"/>
                  </a:lnTo>
                  <a:lnTo>
                    <a:pt x="545" y="1399"/>
                  </a:lnTo>
                  <a:lnTo>
                    <a:pt x="643" y="1389"/>
                  </a:lnTo>
                  <a:lnTo>
                    <a:pt x="742" y="1383"/>
                  </a:lnTo>
                  <a:lnTo>
                    <a:pt x="840" y="1373"/>
                  </a:lnTo>
                  <a:lnTo>
                    <a:pt x="939" y="1368"/>
                  </a:lnTo>
                  <a:lnTo>
                    <a:pt x="1037" y="1357"/>
                  </a:lnTo>
                  <a:lnTo>
                    <a:pt x="1141" y="1352"/>
                  </a:lnTo>
                  <a:lnTo>
                    <a:pt x="1239" y="1347"/>
                  </a:lnTo>
                  <a:lnTo>
                    <a:pt x="1338" y="1342"/>
                  </a:lnTo>
                  <a:lnTo>
                    <a:pt x="1442" y="1337"/>
                  </a:lnTo>
                  <a:lnTo>
                    <a:pt x="1540" y="1332"/>
                  </a:lnTo>
                  <a:lnTo>
                    <a:pt x="1639" y="1326"/>
                  </a:lnTo>
                  <a:lnTo>
                    <a:pt x="1743" y="1321"/>
                  </a:lnTo>
                  <a:lnTo>
                    <a:pt x="1841" y="1316"/>
                  </a:lnTo>
                  <a:lnTo>
                    <a:pt x="2982" y="342"/>
                  </a:lnTo>
                  <a:lnTo>
                    <a:pt x="2982" y="342"/>
                  </a:lnTo>
                  <a:lnTo>
                    <a:pt x="2982" y="332"/>
                  </a:lnTo>
                  <a:lnTo>
                    <a:pt x="2982" y="326"/>
                  </a:lnTo>
                  <a:lnTo>
                    <a:pt x="2982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2" name="Freeform 76"/>
            <p:cNvSpPr>
              <a:spLocks/>
            </p:cNvSpPr>
            <p:nvPr/>
          </p:nvSpPr>
          <p:spPr bwMode="auto">
            <a:xfrm>
              <a:off x="2139" y="2455"/>
              <a:ext cx="2510" cy="1010"/>
            </a:xfrm>
            <a:custGeom>
              <a:avLst/>
              <a:gdLst>
                <a:gd name="T0" fmla="*/ 2448 w 2510"/>
                <a:gd name="T1" fmla="*/ 31 h 1010"/>
                <a:gd name="T2" fmla="*/ 2427 w 2510"/>
                <a:gd name="T3" fmla="*/ 20 h 1010"/>
                <a:gd name="T4" fmla="*/ 2406 w 2510"/>
                <a:gd name="T5" fmla="*/ 0 h 1010"/>
                <a:gd name="T6" fmla="*/ 2261 w 2510"/>
                <a:gd name="T7" fmla="*/ 98 h 1010"/>
                <a:gd name="T8" fmla="*/ 2121 w 2510"/>
                <a:gd name="T9" fmla="*/ 191 h 1010"/>
                <a:gd name="T10" fmla="*/ 1981 w 2510"/>
                <a:gd name="T11" fmla="*/ 284 h 1010"/>
                <a:gd name="T12" fmla="*/ 1852 w 2510"/>
                <a:gd name="T13" fmla="*/ 388 h 1010"/>
                <a:gd name="T14" fmla="*/ 1722 w 2510"/>
                <a:gd name="T15" fmla="*/ 487 h 1010"/>
                <a:gd name="T16" fmla="*/ 1603 w 2510"/>
                <a:gd name="T17" fmla="*/ 601 h 1010"/>
                <a:gd name="T18" fmla="*/ 1489 w 2510"/>
                <a:gd name="T19" fmla="*/ 715 h 1010"/>
                <a:gd name="T20" fmla="*/ 1380 w 2510"/>
                <a:gd name="T21" fmla="*/ 813 h 1010"/>
                <a:gd name="T22" fmla="*/ 1354 w 2510"/>
                <a:gd name="T23" fmla="*/ 849 h 1010"/>
                <a:gd name="T24" fmla="*/ 1317 w 2510"/>
                <a:gd name="T25" fmla="*/ 870 h 1010"/>
                <a:gd name="T26" fmla="*/ 1183 w 2510"/>
                <a:gd name="T27" fmla="*/ 854 h 1010"/>
                <a:gd name="T28" fmla="*/ 1048 w 2510"/>
                <a:gd name="T29" fmla="*/ 839 h 1010"/>
                <a:gd name="T30" fmla="*/ 913 w 2510"/>
                <a:gd name="T31" fmla="*/ 823 h 1010"/>
                <a:gd name="T32" fmla="*/ 778 w 2510"/>
                <a:gd name="T33" fmla="*/ 813 h 1010"/>
                <a:gd name="T34" fmla="*/ 643 w 2510"/>
                <a:gd name="T35" fmla="*/ 803 h 1010"/>
                <a:gd name="T36" fmla="*/ 503 w 2510"/>
                <a:gd name="T37" fmla="*/ 797 h 1010"/>
                <a:gd name="T38" fmla="*/ 368 w 2510"/>
                <a:gd name="T39" fmla="*/ 797 h 1010"/>
                <a:gd name="T40" fmla="*/ 233 w 2510"/>
                <a:gd name="T41" fmla="*/ 803 h 1010"/>
                <a:gd name="T42" fmla="*/ 218 w 2510"/>
                <a:gd name="T43" fmla="*/ 808 h 1010"/>
                <a:gd name="T44" fmla="*/ 202 w 2510"/>
                <a:gd name="T45" fmla="*/ 828 h 1010"/>
                <a:gd name="T46" fmla="*/ 145 w 2510"/>
                <a:gd name="T47" fmla="*/ 860 h 1010"/>
                <a:gd name="T48" fmla="*/ 93 w 2510"/>
                <a:gd name="T49" fmla="*/ 901 h 1010"/>
                <a:gd name="T50" fmla="*/ 42 w 2510"/>
                <a:gd name="T51" fmla="*/ 953 h 1010"/>
                <a:gd name="T52" fmla="*/ 0 w 2510"/>
                <a:gd name="T53" fmla="*/ 1010 h 1010"/>
                <a:gd name="T54" fmla="*/ 223 w 2510"/>
                <a:gd name="T55" fmla="*/ 974 h 1010"/>
                <a:gd name="T56" fmla="*/ 462 w 2510"/>
                <a:gd name="T57" fmla="*/ 958 h 1010"/>
                <a:gd name="T58" fmla="*/ 700 w 2510"/>
                <a:gd name="T59" fmla="*/ 953 h 1010"/>
                <a:gd name="T60" fmla="*/ 939 w 2510"/>
                <a:gd name="T61" fmla="*/ 948 h 1010"/>
                <a:gd name="T62" fmla="*/ 1172 w 2510"/>
                <a:gd name="T63" fmla="*/ 932 h 1010"/>
                <a:gd name="T64" fmla="*/ 1390 w 2510"/>
                <a:gd name="T65" fmla="*/ 885 h 1010"/>
                <a:gd name="T66" fmla="*/ 1592 w 2510"/>
                <a:gd name="T67" fmla="*/ 797 h 1010"/>
                <a:gd name="T68" fmla="*/ 1774 w 2510"/>
                <a:gd name="T69" fmla="*/ 658 h 1010"/>
                <a:gd name="T70" fmla="*/ 1955 w 2510"/>
                <a:gd name="T71" fmla="*/ 497 h 1010"/>
                <a:gd name="T72" fmla="*/ 2142 w 2510"/>
                <a:gd name="T73" fmla="*/ 341 h 1010"/>
                <a:gd name="T74" fmla="*/ 2329 w 2510"/>
                <a:gd name="T75" fmla="*/ 186 h 1010"/>
                <a:gd name="T76" fmla="*/ 2510 w 2510"/>
                <a:gd name="T77" fmla="*/ 31 h 1010"/>
                <a:gd name="T78" fmla="*/ 2510 w 2510"/>
                <a:gd name="T79" fmla="*/ 31 h 1010"/>
                <a:gd name="T80" fmla="*/ 2505 w 2510"/>
                <a:gd name="T81" fmla="*/ 31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0" h="1010">
                  <a:moveTo>
                    <a:pt x="2505" y="31"/>
                  </a:moveTo>
                  <a:lnTo>
                    <a:pt x="2448" y="31"/>
                  </a:lnTo>
                  <a:lnTo>
                    <a:pt x="2438" y="25"/>
                  </a:lnTo>
                  <a:lnTo>
                    <a:pt x="2427" y="20"/>
                  </a:lnTo>
                  <a:lnTo>
                    <a:pt x="2417" y="10"/>
                  </a:lnTo>
                  <a:lnTo>
                    <a:pt x="2406" y="0"/>
                  </a:lnTo>
                  <a:lnTo>
                    <a:pt x="2334" y="51"/>
                  </a:lnTo>
                  <a:lnTo>
                    <a:pt x="2261" y="98"/>
                  </a:lnTo>
                  <a:lnTo>
                    <a:pt x="2194" y="145"/>
                  </a:lnTo>
                  <a:lnTo>
                    <a:pt x="2121" y="191"/>
                  </a:lnTo>
                  <a:lnTo>
                    <a:pt x="2054" y="238"/>
                  </a:lnTo>
                  <a:lnTo>
                    <a:pt x="1981" y="284"/>
                  </a:lnTo>
                  <a:lnTo>
                    <a:pt x="1919" y="336"/>
                  </a:lnTo>
                  <a:lnTo>
                    <a:pt x="1852" y="388"/>
                  </a:lnTo>
                  <a:lnTo>
                    <a:pt x="1784" y="435"/>
                  </a:lnTo>
                  <a:lnTo>
                    <a:pt x="1722" y="487"/>
                  </a:lnTo>
                  <a:lnTo>
                    <a:pt x="1660" y="544"/>
                  </a:lnTo>
                  <a:lnTo>
                    <a:pt x="1603" y="601"/>
                  </a:lnTo>
                  <a:lnTo>
                    <a:pt x="1546" y="658"/>
                  </a:lnTo>
                  <a:lnTo>
                    <a:pt x="1489" y="715"/>
                  </a:lnTo>
                  <a:lnTo>
                    <a:pt x="1431" y="766"/>
                  </a:lnTo>
                  <a:lnTo>
                    <a:pt x="1380" y="813"/>
                  </a:lnTo>
                  <a:lnTo>
                    <a:pt x="1369" y="834"/>
                  </a:lnTo>
                  <a:lnTo>
                    <a:pt x="1354" y="849"/>
                  </a:lnTo>
                  <a:lnTo>
                    <a:pt x="1338" y="865"/>
                  </a:lnTo>
                  <a:lnTo>
                    <a:pt x="1317" y="870"/>
                  </a:lnTo>
                  <a:lnTo>
                    <a:pt x="1250" y="865"/>
                  </a:lnTo>
                  <a:lnTo>
                    <a:pt x="1183" y="854"/>
                  </a:lnTo>
                  <a:lnTo>
                    <a:pt x="1115" y="849"/>
                  </a:lnTo>
                  <a:lnTo>
                    <a:pt x="1048" y="839"/>
                  </a:lnTo>
                  <a:lnTo>
                    <a:pt x="980" y="834"/>
                  </a:lnTo>
                  <a:lnTo>
                    <a:pt x="913" y="823"/>
                  </a:lnTo>
                  <a:lnTo>
                    <a:pt x="845" y="818"/>
                  </a:lnTo>
                  <a:lnTo>
                    <a:pt x="778" y="813"/>
                  </a:lnTo>
                  <a:lnTo>
                    <a:pt x="711" y="808"/>
                  </a:lnTo>
                  <a:lnTo>
                    <a:pt x="643" y="803"/>
                  </a:lnTo>
                  <a:lnTo>
                    <a:pt x="576" y="797"/>
                  </a:lnTo>
                  <a:lnTo>
                    <a:pt x="503" y="797"/>
                  </a:lnTo>
                  <a:lnTo>
                    <a:pt x="436" y="797"/>
                  </a:lnTo>
                  <a:lnTo>
                    <a:pt x="368" y="797"/>
                  </a:lnTo>
                  <a:lnTo>
                    <a:pt x="301" y="797"/>
                  </a:lnTo>
                  <a:lnTo>
                    <a:pt x="233" y="803"/>
                  </a:lnTo>
                  <a:lnTo>
                    <a:pt x="228" y="803"/>
                  </a:lnTo>
                  <a:lnTo>
                    <a:pt x="218" y="808"/>
                  </a:lnTo>
                  <a:lnTo>
                    <a:pt x="213" y="818"/>
                  </a:lnTo>
                  <a:lnTo>
                    <a:pt x="202" y="828"/>
                  </a:lnTo>
                  <a:lnTo>
                    <a:pt x="176" y="844"/>
                  </a:lnTo>
                  <a:lnTo>
                    <a:pt x="145" y="860"/>
                  </a:lnTo>
                  <a:lnTo>
                    <a:pt x="119" y="880"/>
                  </a:lnTo>
                  <a:lnTo>
                    <a:pt x="93" y="901"/>
                  </a:lnTo>
                  <a:lnTo>
                    <a:pt x="68" y="927"/>
                  </a:lnTo>
                  <a:lnTo>
                    <a:pt x="42" y="953"/>
                  </a:lnTo>
                  <a:lnTo>
                    <a:pt x="21" y="979"/>
                  </a:lnTo>
                  <a:lnTo>
                    <a:pt x="0" y="1010"/>
                  </a:lnTo>
                  <a:lnTo>
                    <a:pt x="109" y="989"/>
                  </a:lnTo>
                  <a:lnTo>
                    <a:pt x="223" y="974"/>
                  </a:lnTo>
                  <a:lnTo>
                    <a:pt x="342" y="963"/>
                  </a:lnTo>
                  <a:lnTo>
                    <a:pt x="462" y="958"/>
                  </a:lnTo>
                  <a:lnTo>
                    <a:pt x="581" y="958"/>
                  </a:lnTo>
                  <a:lnTo>
                    <a:pt x="700" y="953"/>
                  </a:lnTo>
                  <a:lnTo>
                    <a:pt x="819" y="953"/>
                  </a:lnTo>
                  <a:lnTo>
                    <a:pt x="939" y="948"/>
                  </a:lnTo>
                  <a:lnTo>
                    <a:pt x="1053" y="942"/>
                  </a:lnTo>
                  <a:lnTo>
                    <a:pt x="1172" y="932"/>
                  </a:lnTo>
                  <a:lnTo>
                    <a:pt x="1281" y="911"/>
                  </a:lnTo>
                  <a:lnTo>
                    <a:pt x="1390" y="885"/>
                  </a:lnTo>
                  <a:lnTo>
                    <a:pt x="1494" y="849"/>
                  </a:lnTo>
                  <a:lnTo>
                    <a:pt x="1592" y="797"/>
                  </a:lnTo>
                  <a:lnTo>
                    <a:pt x="1686" y="735"/>
                  </a:lnTo>
                  <a:lnTo>
                    <a:pt x="1774" y="658"/>
                  </a:lnTo>
                  <a:lnTo>
                    <a:pt x="1862" y="580"/>
                  </a:lnTo>
                  <a:lnTo>
                    <a:pt x="1955" y="497"/>
                  </a:lnTo>
                  <a:lnTo>
                    <a:pt x="2049" y="419"/>
                  </a:lnTo>
                  <a:lnTo>
                    <a:pt x="2142" y="341"/>
                  </a:lnTo>
                  <a:lnTo>
                    <a:pt x="2235" y="264"/>
                  </a:lnTo>
                  <a:lnTo>
                    <a:pt x="2329" y="186"/>
                  </a:lnTo>
                  <a:lnTo>
                    <a:pt x="2422" y="108"/>
                  </a:lnTo>
                  <a:lnTo>
                    <a:pt x="2510" y="31"/>
                  </a:lnTo>
                  <a:lnTo>
                    <a:pt x="2510" y="31"/>
                  </a:lnTo>
                  <a:lnTo>
                    <a:pt x="2510" y="31"/>
                  </a:lnTo>
                  <a:lnTo>
                    <a:pt x="2505" y="31"/>
                  </a:lnTo>
                  <a:lnTo>
                    <a:pt x="250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3" name="Freeform 77"/>
            <p:cNvSpPr>
              <a:spLocks/>
            </p:cNvSpPr>
            <p:nvPr/>
          </p:nvSpPr>
          <p:spPr bwMode="auto">
            <a:xfrm>
              <a:off x="1978" y="2154"/>
              <a:ext cx="2604" cy="959"/>
            </a:xfrm>
            <a:custGeom>
              <a:avLst/>
              <a:gdLst>
                <a:gd name="T0" fmla="*/ 2542 w 2604"/>
                <a:gd name="T1" fmla="*/ 62 h 959"/>
                <a:gd name="T2" fmla="*/ 2438 w 2604"/>
                <a:gd name="T3" fmla="*/ 57 h 959"/>
                <a:gd name="T4" fmla="*/ 2334 w 2604"/>
                <a:gd name="T5" fmla="*/ 57 h 959"/>
                <a:gd name="T6" fmla="*/ 2230 w 2604"/>
                <a:gd name="T7" fmla="*/ 52 h 959"/>
                <a:gd name="T8" fmla="*/ 2054 w 2604"/>
                <a:gd name="T9" fmla="*/ 21 h 959"/>
                <a:gd name="T10" fmla="*/ 1815 w 2604"/>
                <a:gd name="T11" fmla="*/ 0 h 959"/>
                <a:gd name="T12" fmla="*/ 1603 w 2604"/>
                <a:gd name="T13" fmla="*/ 26 h 959"/>
                <a:gd name="T14" fmla="*/ 1401 w 2604"/>
                <a:gd name="T15" fmla="*/ 83 h 959"/>
                <a:gd name="T16" fmla="*/ 1209 w 2604"/>
                <a:gd name="T17" fmla="*/ 166 h 959"/>
                <a:gd name="T18" fmla="*/ 1017 w 2604"/>
                <a:gd name="T19" fmla="*/ 264 h 959"/>
                <a:gd name="T20" fmla="*/ 825 w 2604"/>
                <a:gd name="T21" fmla="*/ 368 h 959"/>
                <a:gd name="T22" fmla="*/ 628 w 2604"/>
                <a:gd name="T23" fmla="*/ 471 h 959"/>
                <a:gd name="T24" fmla="*/ 457 w 2604"/>
                <a:gd name="T25" fmla="*/ 554 h 959"/>
                <a:gd name="T26" fmla="*/ 327 w 2604"/>
                <a:gd name="T27" fmla="*/ 622 h 959"/>
                <a:gd name="T28" fmla="*/ 192 w 2604"/>
                <a:gd name="T29" fmla="*/ 689 h 959"/>
                <a:gd name="T30" fmla="*/ 63 w 2604"/>
                <a:gd name="T31" fmla="*/ 756 h 959"/>
                <a:gd name="T32" fmla="*/ 88 w 2604"/>
                <a:gd name="T33" fmla="*/ 793 h 959"/>
                <a:gd name="T34" fmla="*/ 275 w 2604"/>
                <a:gd name="T35" fmla="*/ 793 h 959"/>
                <a:gd name="T36" fmla="*/ 462 w 2604"/>
                <a:gd name="T37" fmla="*/ 808 h 959"/>
                <a:gd name="T38" fmla="*/ 659 w 2604"/>
                <a:gd name="T39" fmla="*/ 839 h 959"/>
                <a:gd name="T40" fmla="*/ 830 w 2604"/>
                <a:gd name="T41" fmla="*/ 870 h 959"/>
                <a:gd name="T42" fmla="*/ 980 w 2604"/>
                <a:gd name="T43" fmla="*/ 886 h 959"/>
                <a:gd name="T44" fmla="*/ 1131 w 2604"/>
                <a:gd name="T45" fmla="*/ 907 h 959"/>
                <a:gd name="T46" fmla="*/ 1276 w 2604"/>
                <a:gd name="T47" fmla="*/ 938 h 959"/>
                <a:gd name="T48" fmla="*/ 1427 w 2604"/>
                <a:gd name="T49" fmla="*/ 902 h 959"/>
                <a:gd name="T50" fmla="*/ 1582 w 2604"/>
                <a:gd name="T51" fmla="*/ 782 h 959"/>
                <a:gd name="T52" fmla="*/ 1732 w 2604"/>
                <a:gd name="T53" fmla="*/ 663 h 959"/>
                <a:gd name="T54" fmla="*/ 1888 w 2604"/>
                <a:gd name="T55" fmla="*/ 554 h 959"/>
                <a:gd name="T56" fmla="*/ 2038 w 2604"/>
                <a:gd name="T57" fmla="*/ 440 h 959"/>
                <a:gd name="T58" fmla="*/ 2194 w 2604"/>
                <a:gd name="T59" fmla="*/ 337 h 959"/>
                <a:gd name="T60" fmla="*/ 2355 w 2604"/>
                <a:gd name="T61" fmla="*/ 233 h 959"/>
                <a:gd name="T62" fmla="*/ 2510 w 2604"/>
                <a:gd name="T63" fmla="*/ 135 h 959"/>
                <a:gd name="T64" fmla="*/ 2599 w 2604"/>
                <a:gd name="T65" fmla="*/ 83 h 959"/>
                <a:gd name="T66" fmla="*/ 2604 w 2604"/>
                <a:gd name="T67" fmla="*/ 78 h 959"/>
                <a:gd name="T68" fmla="*/ 2604 w 2604"/>
                <a:gd name="T69" fmla="*/ 78 h 959"/>
                <a:gd name="T70" fmla="*/ 2593 w 2604"/>
                <a:gd name="T71" fmla="*/ 6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04" h="959">
                  <a:moveTo>
                    <a:pt x="2593" y="67"/>
                  </a:moveTo>
                  <a:lnTo>
                    <a:pt x="2542" y="62"/>
                  </a:lnTo>
                  <a:lnTo>
                    <a:pt x="2490" y="57"/>
                  </a:lnTo>
                  <a:lnTo>
                    <a:pt x="2438" y="57"/>
                  </a:lnTo>
                  <a:lnTo>
                    <a:pt x="2386" y="57"/>
                  </a:lnTo>
                  <a:lnTo>
                    <a:pt x="2334" y="57"/>
                  </a:lnTo>
                  <a:lnTo>
                    <a:pt x="2287" y="57"/>
                  </a:lnTo>
                  <a:lnTo>
                    <a:pt x="2230" y="52"/>
                  </a:lnTo>
                  <a:lnTo>
                    <a:pt x="2178" y="47"/>
                  </a:lnTo>
                  <a:lnTo>
                    <a:pt x="2054" y="21"/>
                  </a:lnTo>
                  <a:lnTo>
                    <a:pt x="1935" y="5"/>
                  </a:lnTo>
                  <a:lnTo>
                    <a:pt x="1815" y="0"/>
                  </a:lnTo>
                  <a:lnTo>
                    <a:pt x="1707" y="10"/>
                  </a:lnTo>
                  <a:lnTo>
                    <a:pt x="1603" y="26"/>
                  </a:lnTo>
                  <a:lnTo>
                    <a:pt x="1499" y="52"/>
                  </a:lnTo>
                  <a:lnTo>
                    <a:pt x="1401" y="83"/>
                  </a:lnTo>
                  <a:lnTo>
                    <a:pt x="1302" y="119"/>
                  </a:lnTo>
                  <a:lnTo>
                    <a:pt x="1209" y="166"/>
                  </a:lnTo>
                  <a:lnTo>
                    <a:pt x="1110" y="212"/>
                  </a:lnTo>
                  <a:lnTo>
                    <a:pt x="1017" y="264"/>
                  </a:lnTo>
                  <a:lnTo>
                    <a:pt x="923" y="316"/>
                  </a:lnTo>
                  <a:lnTo>
                    <a:pt x="825" y="368"/>
                  </a:lnTo>
                  <a:lnTo>
                    <a:pt x="726" y="420"/>
                  </a:lnTo>
                  <a:lnTo>
                    <a:pt x="628" y="471"/>
                  </a:lnTo>
                  <a:lnTo>
                    <a:pt x="524" y="518"/>
                  </a:lnTo>
                  <a:lnTo>
                    <a:pt x="457" y="554"/>
                  </a:lnTo>
                  <a:lnTo>
                    <a:pt x="394" y="591"/>
                  </a:lnTo>
                  <a:lnTo>
                    <a:pt x="327" y="622"/>
                  </a:lnTo>
                  <a:lnTo>
                    <a:pt x="260" y="653"/>
                  </a:lnTo>
                  <a:lnTo>
                    <a:pt x="192" y="689"/>
                  </a:lnTo>
                  <a:lnTo>
                    <a:pt x="125" y="720"/>
                  </a:lnTo>
                  <a:lnTo>
                    <a:pt x="63" y="756"/>
                  </a:lnTo>
                  <a:lnTo>
                    <a:pt x="0" y="793"/>
                  </a:lnTo>
                  <a:lnTo>
                    <a:pt x="88" y="793"/>
                  </a:lnTo>
                  <a:lnTo>
                    <a:pt x="182" y="793"/>
                  </a:lnTo>
                  <a:lnTo>
                    <a:pt x="275" y="793"/>
                  </a:lnTo>
                  <a:lnTo>
                    <a:pt x="369" y="798"/>
                  </a:lnTo>
                  <a:lnTo>
                    <a:pt x="462" y="808"/>
                  </a:lnTo>
                  <a:lnTo>
                    <a:pt x="560" y="819"/>
                  </a:lnTo>
                  <a:lnTo>
                    <a:pt x="659" y="839"/>
                  </a:lnTo>
                  <a:lnTo>
                    <a:pt x="752" y="860"/>
                  </a:lnTo>
                  <a:lnTo>
                    <a:pt x="830" y="870"/>
                  </a:lnTo>
                  <a:lnTo>
                    <a:pt x="903" y="876"/>
                  </a:lnTo>
                  <a:lnTo>
                    <a:pt x="980" y="886"/>
                  </a:lnTo>
                  <a:lnTo>
                    <a:pt x="1053" y="896"/>
                  </a:lnTo>
                  <a:lnTo>
                    <a:pt x="1131" y="907"/>
                  </a:lnTo>
                  <a:lnTo>
                    <a:pt x="1203" y="922"/>
                  </a:lnTo>
                  <a:lnTo>
                    <a:pt x="1276" y="938"/>
                  </a:lnTo>
                  <a:lnTo>
                    <a:pt x="1349" y="959"/>
                  </a:lnTo>
                  <a:lnTo>
                    <a:pt x="1427" y="902"/>
                  </a:lnTo>
                  <a:lnTo>
                    <a:pt x="1504" y="839"/>
                  </a:lnTo>
                  <a:lnTo>
                    <a:pt x="1582" y="782"/>
                  </a:lnTo>
                  <a:lnTo>
                    <a:pt x="1655" y="725"/>
                  </a:lnTo>
                  <a:lnTo>
                    <a:pt x="1732" y="663"/>
                  </a:lnTo>
                  <a:lnTo>
                    <a:pt x="1810" y="606"/>
                  </a:lnTo>
                  <a:lnTo>
                    <a:pt x="1888" y="554"/>
                  </a:lnTo>
                  <a:lnTo>
                    <a:pt x="1966" y="497"/>
                  </a:lnTo>
                  <a:lnTo>
                    <a:pt x="2038" y="440"/>
                  </a:lnTo>
                  <a:lnTo>
                    <a:pt x="2116" y="389"/>
                  </a:lnTo>
                  <a:lnTo>
                    <a:pt x="2194" y="337"/>
                  </a:lnTo>
                  <a:lnTo>
                    <a:pt x="2272" y="280"/>
                  </a:lnTo>
                  <a:lnTo>
                    <a:pt x="2355" y="233"/>
                  </a:lnTo>
                  <a:lnTo>
                    <a:pt x="2433" y="181"/>
                  </a:lnTo>
                  <a:lnTo>
                    <a:pt x="2510" y="135"/>
                  </a:lnTo>
                  <a:lnTo>
                    <a:pt x="2593" y="88"/>
                  </a:lnTo>
                  <a:lnTo>
                    <a:pt x="2599" y="83"/>
                  </a:lnTo>
                  <a:lnTo>
                    <a:pt x="2599" y="78"/>
                  </a:lnTo>
                  <a:lnTo>
                    <a:pt x="2604" y="78"/>
                  </a:lnTo>
                  <a:lnTo>
                    <a:pt x="2604" y="78"/>
                  </a:lnTo>
                  <a:lnTo>
                    <a:pt x="2604" y="78"/>
                  </a:lnTo>
                  <a:lnTo>
                    <a:pt x="2599" y="73"/>
                  </a:lnTo>
                  <a:lnTo>
                    <a:pt x="2593" y="67"/>
                  </a:lnTo>
                  <a:lnTo>
                    <a:pt x="259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4" name="Freeform 78"/>
            <p:cNvSpPr>
              <a:spLocks/>
            </p:cNvSpPr>
            <p:nvPr/>
          </p:nvSpPr>
          <p:spPr bwMode="auto">
            <a:xfrm>
              <a:off x="2139" y="2346"/>
              <a:ext cx="2427" cy="896"/>
            </a:xfrm>
            <a:custGeom>
              <a:avLst/>
              <a:gdLst>
                <a:gd name="T0" fmla="*/ 2412 w 2427"/>
                <a:gd name="T1" fmla="*/ 20 h 896"/>
                <a:gd name="T2" fmla="*/ 2396 w 2427"/>
                <a:gd name="T3" fmla="*/ 10 h 896"/>
                <a:gd name="T4" fmla="*/ 2344 w 2427"/>
                <a:gd name="T5" fmla="*/ 26 h 896"/>
                <a:gd name="T6" fmla="*/ 2261 w 2427"/>
                <a:gd name="T7" fmla="*/ 77 h 896"/>
                <a:gd name="T8" fmla="*/ 2183 w 2427"/>
                <a:gd name="T9" fmla="*/ 129 h 896"/>
                <a:gd name="T10" fmla="*/ 2095 w 2427"/>
                <a:gd name="T11" fmla="*/ 181 h 896"/>
                <a:gd name="T12" fmla="*/ 1992 w 2427"/>
                <a:gd name="T13" fmla="*/ 238 h 896"/>
                <a:gd name="T14" fmla="*/ 1883 w 2427"/>
                <a:gd name="T15" fmla="*/ 316 h 896"/>
                <a:gd name="T16" fmla="*/ 1779 w 2427"/>
                <a:gd name="T17" fmla="*/ 393 h 896"/>
                <a:gd name="T18" fmla="*/ 1670 w 2427"/>
                <a:gd name="T19" fmla="*/ 476 h 896"/>
                <a:gd name="T20" fmla="*/ 1566 w 2427"/>
                <a:gd name="T21" fmla="*/ 559 h 896"/>
                <a:gd name="T22" fmla="*/ 1457 w 2427"/>
                <a:gd name="T23" fmla="*/ 642 h 896"/>
                <a:gd name="T24" fmla="*/ 1354 w 2427"/>
                <a:gd name="T25" fmla="*/ 725 h 896"/>
                <a:gd name="T26" fmla="*/ 1245 w 2427"/>
                <a:gd name="T27" fmla="*/ 803 h 896"/>
                <a:gd name="T28" fmla="*/ 1136 w 2427"/>
                <a:gd name="T29" fmla="*/ 824 h 896"/>
                <a:gd name="T30" fmla="*/ 1032 w 2427"/>
                <a:gd name="T31" fmla="*/ 798 h 896"/>
                <a:gd name="T32" fmla="*/ 923 w 2427"/>
                <a:gd name="T33" fmla="*/ 777 h 896"/>
                <a:gd name="T34" fmla="*/ 814 w 2427"/>
                <a:gd name="T35" fmla="*/ 761 h 896"/>
                <a:gd name="T36" fmla="*/ 685 w 2427"/>
                <a:gd name="T37" fmla="*/ 751 h 896"/>
                <a:gd name="T38" fmla="*/ 519 w 2427"/>
                <a:gd name="T39" fmla="*/ 720 h 896"/>
                <a:gd name="T40" fmla="*/ 358 w 2427"/>
                <a:gd name="T41" fmla="*/ 684 h 896"/>
                <a:gd name="T42" fmla="*/ 208 w 2427"/>
                <a:gd name="T43" fmla="*/ 689 h 896"/>
                <a:gd name="T44" fmla="*/ 93 w 2427"/>
                <a:gd name="T45" fmla="*/ 746 h 896"/>
                <a:gd name="T46" fmla="*/ 26 w 2427"/>
                <a:gd name="T47" fmla="*/ 808 h 896"/>
                <a:gd name="T48" fmla="*/ 83 w 2427"/>
                <a:gd name="T49" fmla="*/ 844 h 896"/>
                <a:gd name="T50" fmla="*/ 244 w 2427"/>
                <a:gd name="T51" fmla="*/ 839 h 896"/>
                <a:gd name="T52" fmla="*/ 410 w 2427"/>
                <a:gd name="T53" fmla="*/ 839 h 896"/>
                <a:gd name="T54" fmla="*/ 571 w 2427"/>
                <a:gd name="T55" fmla="*/ 844 h 896"/>
                <a:gd name="T56" fmla="*/ 737 w 2427"/>
                <a:gd name="T57" fmla="*/ 855 h 896"/>
                <a:gd name="T58" fmla="*/ 902 w 2427"/>
                <a:gd name="T59" fmla="*/ 865 h 896"/>
                <a:gd name="T60" fmla="*/ 1068 w 2427"/>
                <a:gd name="T61" fmla="*/ 875 h 896"/>
                <a:gd name="T62" fmla="*/ 1234 w 2427"/>
                <a:gd name="T63" fmla="*/ 891 h 896"/>
                <a:gd name="T64" fmla="*/ 1338 w 2427"/>
                <a:gd name="T65" fmla="*/ 880 h 896"/>
                <a:gd name="T66" fmla="*/ 1374 w 2427"/>
                <a:gd name="T67" fmla="*/ 849 h 896"/>
                <a:gd name="T68" fmla="*/ 1421 w 2427"/>
                <a:gd name="T69" fmla="*/ 808 h 896"/>
                <a:gd name="T70" fmla="*/ 1457 w 2427"/>
                <a:gd name="T71" fmla="*/ 761 h 896"/>
                <a:gd name="T72" fmla="*/ 1535 w 2427"/>
                <a:gd name="T73" fmla="*/ 684 h 896"/>
                <a:gd name="T74" fmla="*/ 1644 w 2427"/>
                <a:gd name="T75" fmla="*/ 585 h 896"/>
                <a:gd name="T76" fmla="*/ 1753 w 2427"/>
                <a:gd name="T77" fmla="*/ 492 h 896"/>
                <a:gd name="T78" fmla="*/ 1862 w 2427"/>
                <a:gd name="T79" fmla="*/ 409 h 896"/>
                <a:gd name="T80" fmla="*/ 1976 w 2427"/>
                <a:gd name="T81" fmla="*/ 331 h 896"/>
                <a:gd name="T82" fmla="*/ 2085 w 2427"/>
                <a:gd name="T83" fmla="*/ 254 h 896"/>
                <a:gd name="T84" fmla="*/ 2194 w 2427"/>
                <a:gd name="T85" fmla="*/ 176 h 896"/>
                <a:gd name="T86" fmla="*/ 2303 w 2427"/>
                <a:gd name="T87" fmla="*/ 98 h 896"/>
                <a:gd name="T88" fmla="*/ 2381 w 2427"/>
                <a:gd name="T89" fmla="*/ 52 h 896"/>
                <a:gd name="T90" fmla="*/ 2417 w 2427"/>
                <a:gd name="T91" fmla="*/ 3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7" h="896">
                  <a:moveTo>
                    <a:pt x="2427" y="20"/>
                  </a:moveTo>
                  <a:lnTo>
                    <a:pt x="2412" y="20"/>
                  </a:lnTo>
                  <a:lnTo>
                    <a:pt x="2401" y="15"/>
                  </a:lnTo>
                  <a:lnTo>
                    <a:pt x="2396" y="10"/>
                  </a:lnTo>
                  <a:lnTo>
                    <a:pt x="2386" y="0"/>
                  </a:lnTo>
                  <a:lnTo>
                    <a:pt x="2344" y="26"/>
                  </a:lnTo>
                  <a:lnTo>
                    <a:pt x="2303" y="52"/>
                  </a:lnTo>
                  <a:lnTo>
                    <a:pt x="2261" y="77"/>
                  </a:lnTo>
                  <a:lnTo>
                    <a:pt x="2225" y="103"/>
                  </a:lnTo>
                  <a:lnTo>
                    <a:pt x="2183" y="129"/>
                  </a:lnTo>
                  <a:lnTo>
                    <a:pt x="2142" y="155"/>
                  </a:lnTo>
                  <a:lnTo>
                    <a:pt x="2095" y="181"/>
                  </a:lnTo>
                  <a:lnTo>
                    <a:pt x="2049" y="202"/>
                  </a:lnTo>
                  <a:lnTo>
                    <a:pt x="1992" y="238"/>
                  </a:lnTo>
                  <a:lnTo>
                    <a:pt x="1940" y="274"/>
                  </a:lnTo>
                  <a:lnTo>
                    <a:pt x="1883" y="316"/>
                  </a:lnTo>
                  <a:lnTo>
                    <a:pt x="1831" y="352"/>
                  </a:lnTo>
                  <a:lnTo>
                    <a:pt x="1779" y="393"/>
                  </a:lnTo>
                  <a:lnTo>
                    <a:pt x="1722" y="435"/>
                  </a:lnTo>
                  <a:lnTo>
                    <a:pt x="1670" y="476"/>
                  </a:lnTo>
                  <a:lnTo>
                    <a:pt x="1618" y="518"/>
                  </a:lnTo>
                  <a:lnTo>
                    <a:pt x="1566" y="559"/>
                  </a:lnTo>
                  <a:lnTo>
                    <a:pt x="1514" y="601"/>
                  </a:lnTo>
                  <a:lnTo>
                    <a:pt x="1457" y="642"/>
                  </a:lnTo>
                  <a:lnTo>
                    <a:pt x="1406" y="684"/>
                  </a:lnTo>
                  <a:lnTo>
                    <a:pt x="1354" y="725"/>
                  </a:lnTo>
                  <a:lnTo>
                    <a:pt x="1297" y="767"/>
                  </a:lnTo>
                  <a:lnTo>
                    <a:pt x="1245" y="803"/>
                  </a:lnTo>
                  <a:lnTo>
                    <a:pt x="1188" y="839"/>
                  </a:lnTo>
                  <a:lnTo>
                    <a:pt x="1136" y="824"/>
                  </a:lnTo>
                  <a:lnTo>
                    <a:pt x="1084" y="808"/>
                  </a:lnTo>
                  <a:lnTo>
                    <a:pt x="1032" y="798"/>
                  </a:lnTo>
                  <a:lnTo>
                    <a:pt x="980" y="787"/>
                  </a:lnTo>
                  <a:lnTo>
                    <a:pt x="923" y="777"/>
                  </a:lnTo>
                  <a:lnTo>
                    <a:pt x="871" y="772"/>
                  </a:lnTo>
                  <a:lnTo>
                    <a:pt x="814" y="761"/>
                  </a:lnTo>
                  <a:lnTo>
                    <a:pt x="762" y="756"/>
                  </a:lnTo>
                  <a:lnTo>
                    <a:pt x="685" y="751"/>
                  </a:lnTo>
                  <a:lnTo>
                    <a:pt x="602" y="735"/>
                  </a:lnTo>
                  <a:lnTo>
                    <a:pt x="519" y="720"/>
                  </a:lnTo>
                  <a:lnTo>
                    <a:pt x="441" y="699"/>
                  </a:lnTo>
                  <a:lnTo>
                    <a:pt x="358" y="684"/>
                  </a:lnTo>
                  <a:lnTo>
                    <a:pt x="280" y="678"/>
                  </a:lnTo>
                  <a:lnTo>
                    <a:pt x="208" y="689"/>
                  </a:lnTo>
                  <a:lnTo>
                    <a:pt x="135" y="710"/>
                  </a:lnTo>
                  <a:lnTo>
                    <a:pt x="93" y="746"/>
                  </a:lnTo>
                  <a:lnTo>
                    <a:pt x="57" y="777"/>
                  </a:lnTo>
                  <a:lnTo>
                    <a:pt x="26" y="808"/>
                  </a:lnTo>
                  <a:lnTo>
                    <a:pt x="0" y="849"/>
                  </a:lnTo>
                  <a:lnTo>
                    <a:pt x="83" y="844"/>
                  </a:lnTo>
                  <a:lnTo>
                    <a:pt x="161" y="839"/>
                  </a:lnTo>
                  <a:lnTo>
                    <a:pt x="244" y="839"/>
                  </a:lnTo>
                  <a:lnTo>
                    <a:pt x="327" y="839"/>
                  </a:lnTo>
                  <a:lnTo>
                    <a:pt x="410" y="839"/>
                  </a:lnTo>
                  <a:lnTo>
                    <a:pt x="488" y="844"/>
                  </a:lnTo>
                  <a:lnTo>
                    <a:pt x="571" y="844"/>
                  </a:lnTo>
                  <a:lnTo>
                    <a:pt x="654" y="849"/>
                  </a:lnTo>
                  <a:lnTo>
                    <a:pt x="737" y="855"/>
                  </a:lnTo>
                  <a:lnTo>
                    <a:pt x="819" y="860"/>
                  </a:lnTo>
                  <a:lnTo>
                    <a:pt x="902" y="865"/>
                  </a:lnTo>
                  <a:lnTo>
                    <a:pt x="985" y="870"/>
                  </a:lnTo>
                  <a:lnTo>
                    <a:pt x="1068" y="875"/>
                  </a:lnTo>
                  <a:lnTo>
                    <a:pt x="1151" y="886"/>
                  </a:lnTo>
                  <a:lnTo>
                    <a:pt x="1234" y="891"/>
                  </a:lnTo>
                  <a:lnTo>
                    <a:pt x="1317" y="896"/>
                  </a:lnTo>
                  <a:lnTo>
                    <a:pt x="1338" y="880"/>
                  </a:lnTo>
                  <a:lnTo>
                    <a:pt x="1354" y="865"/>
                  </a:lnTo>
                  <a:lnTo>
                    <a:pt x="1374" y="849"/>
                  </a:lnTo>
                  <a:lnTo>
                    <a:pt x="1400" y="829"/>
                  </a:lnTo>
                  <a:lnTo>
                    <a:pt x="1421" y="808"/>
                  </a:lnTo>
                  <a:lnTo>
                    <a:pt x="1442" y="787"/>
                  </a:lnTo>
                  <a:lnTo>
                    <a:pt x="1457" y="761"/>
                  </a:lnTo>
                  <a:lnTo>
                    <a:pt x="1478" y="741"/>
                  </a:lnTo>
                  <a:lnTo>
                    <a:pt x="1535" y="684"/>
                  </a:lnTo>
                  <a:lnTo>
                    <a:pt x="1587" y="632"/>
                  </a:lnTo>
                  <a:lnTo>
                    <a:pt x="1644" y="585"/>
                  </a:lnTo>
                  <a:lnTo>
                    <a:pt x="1701" y="539"/>
                  </a:lnTo>
                  <a:lnTo>
                    <a:pt x="1753" y="492"/>
                  </a:lnTo>
                  <a:lnTo>
                    <a:pt x="1810" y="450"/>
                  </a:lnTo>
                  <a:lnTo>
                    <a:pt x="1862" y="409"/>
                  </a:lnTo>
                  <a:lnTo>
                    <a:pt x="1919" y="368"/>
                  </a:lnTo>
                  <a:lnTo>
                    <a:pt x="1976" y="331"/>
                  </a:lnTo>
                  <a:lnTo>
                    <a:pt x="2028" y="295"/>
                  </a:lnTo>
                  <a:lnTo>
                    <a:pt x="2085" y="254"/>
                  </a:lnTo>
                  <a:lnTo>
                    <a:pt x="2137" y="217"/>
                  </a:lnTo>
                  <a:lnTo>
                    <a:pt x="2194" y="176"/>
                  </a:lnTo>
                  <a:lnTo>
                    <a:pt x="2251" y="140"/>
                  </a:lnTo>
                  <a:lnTo>
                    <a:pt x="2303" y="98"/>
                  </a:lnTo>
                  <a:lnTo>
                    <a:pt x="2360" y="57"/>
                  </a:lnTo>
                  <a:lnTo>
                    <a:pt x="2381" y="52"/>
                  </a:lnTo>
                  <a:lnTo>
                    <a:pt x="2401" y="46"/>
                  </a:lnTo>
                  <a:lnTo>
                    <a:pt x="2417" y="36"/>
                  </a:lnTo>
                  <a:lnTo>
                    <a:pt x="242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5" name="Freeform 79"/>
            <p:cNvSpPr>
              <a:spLocks/>
            </p:cNvSpPr>
            <p:nvPr/>
          </p:nvSpPr>
          <p:spPr bwMode="auto">
            <a:xfrm>
              <a:off x="3659" y="2299"/>
              <a:ext cx="409" cy="73"/>
            </a:xfrm>
            <a:custGeom>
              <a:avLst/>
              <a:gdLst>
                <a:gd name="T0" fmla="*/ 409 w 409"/>
                <a:gd name="T1" fmla="*/ 62 h 73"/>
                <a:gd name="T2" fmla="*/ 10 w 409"/>
                <a:gd name="T3" fmla="*/ 0 h 73"/>
                <a:gd name="T4" fmla="*/ 0 w 409"/>
                <a:gd name="T5" fmla="*/ 10 h 73"/>
                <a:gd name="T6" fmla="*/ 0 w 409"/>
                <a:gd name="T7" fmla="*/ 10 h 73"/>
                <a:gd name="T8" fmla="*/ 0 w 409"/>
                <a:gd name="T9" fmla="*/ 16 h 73"/>
                <a:gd name="T10" fmla="*/ 5 w 409"/>
                <a:gd name="T11" fmla="*/ 26 h 73"/>
                <a:gd name="T12" fmla="*/ 57 w 409"/>
                <a:gd name="T13" fmla="*/ 31 h 73"/>
                <a:gd name="T14" fmla="*/ 109 w 409"/>
                <a:gd name="T15" fmla="*/ 42 h 73"/>
                <a:gd name="T16" fmla="*/ 160 w 409"/>
                <a:gd name="T17" fmla="*/ 52 h 73"/>
                <a:gd name="T18" fmla="*/ 212 w 409"/>
                <a:gd name="T19" fmla="*/ 62 h 73"/>
                <a:gd name="T20" fmla="*/ 264 w 409"/>
                <a:gd name="T21" fmla="*/ 67 h 73"/>
                <a:gd name="T22" fmla="*/ 316 w 409"/>
                <a:gd name="T23" fmla="*/ 73 h 73"/>
                <a:gd name="T24" fmla="*/ 363 w 409"/>
                <a:gd name="T25" fmla="*/ 73 h 73"/>
                <a:gd name="T26" fmla="*/ 409 w 409"/>
                <a:gd name="T27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73">
                  <a:moveTo>
                    <a:pt x="409" y="62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57" y="31"/>
                  </a:lnTo>
                  <a:lnTo>
                    <a:pt x="109" y="42"/>
                  </a:lnTo>
                  <a:lnTo>
                    <a:pt x="160" y="52"/>
                  </a:lnTo>
                  <a:lnTo>
                    <a:pt x="212" y="62"/>
                  </a:lnTo>
                  <a:lnTo>
                    <a:pt x="264" y="67"/>
                  </a:lnTo>
                  <a:lnTo>
                    <a:pt x="316" y="73"/>
                  </a:lnTo>
                  <a:lnTo>
                    <a:pt x="363" y="73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6" name="Freeform 80"/>
            <p:cNvSpPr>
              <a:spLocks/>
            </p:cNvSpPr>
            <p:nvPr/>
          </p:nvSpPr>
          <p:spPr bwMode="auto">
            <a:xfrm>
              <a:off x="3612" y="2366"/>
              <a:ext cx="347" cy="83"/>
            </a:xfrm>
            <a:custGeom>
              <a:avLst/>
              <a:gdLst>
                <a:gd name="T0" fmla="*/ 347 w 347"/>
                <a:gd name="T1" fmla="*/ 83 h 83"/>
                <a:gd name="T2" fmla="*/ 5 w 347"/>
                <a:gd name="T3" fmla="*/ 0 h 83"/>
                <a:gd name="T4" fmla="*/ 0 w 347"/>
                <a:gd name="T5" fmla="*/ 6 h 83"/>
                <a:gd name="T6" fmla="*/ 0 w 347"/>
                <a:gd name="T7" fmla="*/ 11 h 83"/>
                <a:gd name="T8" fmla="*/ 0 w 347"/>
                <a:gd name="T9" fmla="*/ 16 h 83"/>
                <a:gd name="T10" fmla="*/ 5 w 347"/>
                <a:gd name="T11" fmla="*/ 26 h 83"/>
                <a:gd name="T12" fmla="*/ 347 w 347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83">
                  <a:moveTo>
                    <a:pt x="347" y="83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347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7" name="Freeform 81"/>
            <p:cNvSpPr>
              <a:spLocks/>
            </p:cNvSpPr>
            <p:nvPr/>
          </p:nvSpPr>
          <p:spPr bwMode="auto">
            <a:xfrm>
              <a:off x="3073" y="2470"/>
              <a:ext cx="627" cy="130"/>
            </a:xfrm>
            <a:custGeom>
              <a:avLst/>
              <a:gdLst>
                <a:gd name="T0" fmla="*/ 627 w 627"/>
                <a:gd name="T1" fmla="*/ 130 h 130"/>
                <a:gd name="T2" fmla="*/ 15 w 627"/>
                <a:gd name="T3" fmla="*/ 0 h 130"/>
                <a:gd name="T4" fmla="*/ 5 w 627"/>
                <a:gd name="T5" fmla="*/ 5 h 130"/>
                <a:gd name="T6" fmla="*/ 0 w 627"/>
                <a:gd name="T7" fmla="*/ 10 h 130"/>
                <a:gd name="T8" fmla="*/ 0 w 627"/>
                <a:gd name="T9" fmla="*/ 16 h 130"/>
                <a:gd name="T10" fmla="*/ 5 w 627"/>
                <a:gd name="T11" fmla="*/ 26 h 130"/>
                <a:gd name="T12" fmla="*/ 627 w 627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7" h="130">
                  <a:moveTo>
                    <a:pt x="627" y="13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627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8" name="Freeform 82"/>
            <p:cNvSpPr>
              <a:spLocks/>
            </p:cNvSpPr>
            <p:nvPr/>
          </p:nvSpPr>
          <p:spPr bwMode="auto">
            <a:xfrm>
              <a:off x="2860" y="2615"/>
              <a:ext cx="799" cy="140"/>
            </a:xfrm>
            <a:custGeom>
              <a:avLst/>
              <a:gdLst>
                <a:gd name="T0" fmla="*/ 799 w 799"/>
                <a:gd name="T1" fmla="*/ 140 h 140"/>
                <a:gd name="T2" fmla="*/ 16 w 799"/>
                <a:gd name="T3" fmla="*/ 0 h 140"/>
                <a:gd name="T4" fmla="*/ 0 w 799"/>
                <a:gd name="T5" fmla="*/ 5 h 140"/>
                <a:gd name="T6" fmla="*/ 0 w 799"/>
                <a:gd name="T7" fmla="*/ 16 h 140"/>
                <a:gd name="T8" fmla="*/ 5 w 799"/>
                <a:gd name="T9" fmla="*/ 26 h 140"/>
                <a:gd name="T10" fmla="*/ 16 w 799"/>
                <a:gd name="T11" fmla="*/ 31 h 140"/>
                <a:gd name="T12" fmla="*/ 799 w 79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9" h="140">
                  <a:moveTo>
                    <a:pt x="799" y="140"/>
                  </a:moveTo>
                  <a:lnTo>
                    <a:pt x="16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16" y="31"/>
                  </a:lnTo>
                  <a:lnTo>
                    <a:pt x="799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19" name="Freeform 83"/>
            <p:cNvSpPr>
              <a:spLocks/>
            </p:cNvSpPr>
            <p:nvPr/>
          </p:nvSpPr>
          <p:spPr bwMode="auto">
            <a:xfrm>
              <a:off x="3353" y="2284"/>
              <a:ext cx="186" cy="36"/>
            </a:xfrm>
            <a:custGeom>
              <a:avLst/>
              <a:gdLst>
                <a:gd name="T0" fmla="*/ 186 w 186"/>
                <a:gd name="T1" fmla="*/ 36 h 36"/>
                <a:gd name="T2" fmla="*/ 20 w 186"/>
                <a:gd name="T3" fmla="*/ 0 h 36"/>
                <a:gd name="T4" fmla="*/ 10 w 186"/>
                <a:gd name="T5" fmla="*/ 5 h 36"/>
                <a:gd name="T6" fmla="*/ 0 w 186"/>
                <a:gd name="T7" fmla="*/ 10 h 36"/>
                <a:gd name="T8" fmla="*/ 0 w 186"/>
                <a:gd name="T9" fmla="*/ 20 h 36"/>
                <a:gd name="T10" fmla="*/ 5 w 186"/>
                <a:gd name="T11" fmla="*/ 31 h 36"/>
                <a:gd name="T12" fmla="*/ 186 w 18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6">
                  <a:moveTo>
                    <a:pt x="186" y="36"/>
                  </a:moveTo>
                  <a:lnTo>
                    <a:pt x="20" y="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5" y="31"/>
                  </a:lnTo>
                  <a:lnTo>
                    <a:pt x="18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20" name="Freeform 84"/>
            <p:cNvSpPr>
              <a:spLocks/>
            </p:cNvSpPr>
            <p:nvPr/>
          </p:nvSpPr>
          <p:spPr bwMode="auto">
            <a:xfrm>
              <a:off x="2684" y="2745"/>
              <a:ext cx="762" cy="134"/>
            </a:xfrm>
            <a:custGeom>
              <a:avLst/>
              <a:gdLst>
                <a:gd name="T0" fmla="*/ 762 w 762"/>
                <a:gd name="T1" fmla="*/ 134 h 134"/>
                <a:gd name="T2" fmla="*/ 669 w 762"/>
                <a:gd name="T3" fmla="*/ 108 h 134"/>
                <a:gd name="T4" fmla="*/ 575 w 762"/>
                <a:gd name="T5" fmla="*/ 83 h 134"/>
                <a:gd name="T6" fmla="*/ 482 w 762"/>
                <a:gd name="T7" fmla="*/ 62 h 134"/>
                <a:gd name="T8" fmla="*/ 389 w 762"/>
                <a:gd name="T9" fmla="*/ 41 h 134"/>
                <a:gd name="T10" fmla="*/ 290 w 762"/>
                <a:gd name="T11" fmla="*/ 26 h 134"/>
                <a:gd name="T12" fmla="*/ 197 w 762"/>
                <a:gd name="T13" fmla="*/ 15 h 134"/>
                <a:gd name="T14" fmla="*/ 98 w 762"/>
                <a:gd name="T15" fmla="*/ 5 h 134"/>
                <a:gd name="T16" fmla="*/ 5 w 762"/>
                <a:gd name="T17" fmla="*/ 0 h 134"/>
                <a:gd name="T18" fmla="*/ 0 w 762"/>
                <a:gd name="T19" fmla="*/ 5 h 134"/>
                <a:gd name="T20" fmla="*/ 0 w 762"/>
                <a:gd name="T21" fmla="*/ 10 h 134"/>
                <a:gd name="T22" fmla="*/ 0 w 762"/>
                <a:gd name="T23" fmla="*/ 20 h 134"/>
                <a:gd name="T24" fmla="*/ 5 w 762"/>
                <a:gd name="T25" fmla="*/ 31 h 134"/>
                <a:gd name="T26" fmla="*/ 762 w 762"/>
                <a:gd name="T2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2" h="134">
                  <a:moveTo>
                    <a:pt x="762" y="134"/>
                  </a:moveTo>
                  <a:lnTo>
                    <a:pt x="669" y="108"/>
                  </a:lnTo>
                  <a:lnTo>
                    <a:pt x="575" y="83"/>
                  </a:lnTo>
                  <a:lnTo>
                    <a:pt x="482" y="62"/>
                  </a:lnTo>
                  <a:lnTo>
                    <a:pt x="389" y="41"/>
                  </a:lnTo>
                  <a:lnTo>
                    <a:pt x="290" y="26"/>
                  </a:lnTo>
                  <a:lnTo>
                    <a:pt x="197" y="15"/>
                  </a:lnTo>
                  <a:lnTo>
                    <a:pt x="98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5" y="31"/>
                  </a:lnTo>
                  <a:lnTo>
                    <a:pt x="762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21" name="Freeform 85"/>
            <p:cNvSpPr>
              <a:spLocks/>
            </p:cNvSpPr>
            <p:nvPr/>
          </p:nvSpPr>
          <p:spPr bwMode="auto">
            <a:xfrm>
              <a:off x="3285" y="2377"/>
              <a:ext cx="161" cy="26"/>
            </a:xfrm>
            <a:custGeom>
              <a:avLst/>
              <a:gdLst>
                <a:gd name="T0" fmla="*/ 161 w 161"/>
                <a:gd name="T1" fmla="*/ 26 h 26"/>
                <a:gd name="T2" fmla="*/ 0 w 161"/>
                <a:gd name="T3" fmla="*/ 0 h 26"/>
                <a:gd name="T4" fmla="*/ 0 w 161"/>
                <a:gd name="T5" fmla="*/ 0 h 26"/>
                <a:gd name="T6" fmla="*/ 0 w 161"/>
                <a:gd name="T7" fmla="*/ 5 h 26"/>
                <a:gd name="T8" fmla="*/ 0 w 161"/>
                <a:gd name="T9" fmla="*/ 10 h 26"/>
                <a:gd name="T10" fmla="*/ 0 w 161"/>
                <a:gd name="T11" fmla="*/ 15 h 26"/>
                <a:gd name="T12" fmla="*/ 161 w 16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6">
                  <a:moveTo>
                    <a:pt x="161" y="2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6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22" name="Freeform 86"/>
            <p:cNvSpPr>
              <a:spLocks/>
            </p:cNvSpPr>
            <p:nvPr/>
          </p:nvSpPr>
          <p:spPr bwMode="auto">
            <a:xfrm>
              <a:off x="3124" y="2957"/>
              <a:ext cx="161" cy="21"/>
            </a:xfrm>
            <a:custGeom>
              <a:avLst/>
              <a:gdLst>
                <a:gd name="T0" fmla="*/ 161 w 161"/>
                <a:gd name="T1" fmla="*/ 21 h 21"/>
                <a:gd name="T2" fmla="*/ 125 w 161"/>
                <a:gd name="T3" fmla="*/ 10 h 21"/>
                <a:gd name="T4" fmla="*/ 94 w 161"/>
                <a:gd name="T5" fmla="*/ 5 h 21"/>
                <a:gd name="T6" fmla="*/ 57 w 161"/>
                <a:gd name="T7" fmla="*/ 0 h 21"/>
                <a:gd name="T8" fmla="*/ 16 w 161"/>
                <a:gd name="T9" fmla="*/ 0 h 21"/>
                <a:gd name="T10" fmla="*/ 6 w 161"/>
                <a:gd name="T11" fmla="*/ 0 h 21"/>
                <a:gd name="T12" fmla="*/ 0 w 161"/>
                <a:gd name="T13" fmla="*/ 5 h 21"/>
                <a:gd name="T14" fmla="*/ 0 w 161"/>
                <a:gd name="T15" fmla="*/ 10 h 21"/>
                <a:gd name="T16" fmla="*/ 6 w 161"/>
                <a:gd name="T17" fmla="*/ 21 h 21"/>
                <a:gd name="T18" fmla="*/ 161 w 161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1">
                  <a:moveTo>
                    <a:pt x="161" y="21"/>
                  </a:moveTo>
                  <a:lnTo>
                    <a:pt x="125" y="10"/>
                  </a:lnTo>
                  <a:lnTo>
                    <a:pt x="94" y="5"/>
                  </a:lnTo>
                  <a:lnTo>
                    <a:pt x="57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6" y="21"/>
                  </a:lnTo>
                  <a:lnTo>
                    <a:pt x="16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4823" name="Freeform 87"/>
            <p:cNvSpPr>
              <a:spLocks/>
            </p:cNvSpPr>
            <p:nvPr/>
          </p:nvSpPr>
          <p:spPr bwMode="auto">
            <a:xfrm>
              <a:off x="2601" y="2843"/>
              <a:ext cx="326" cy="57"/>
            </a:xfrm>
            <a:custGeom>
              <a:avLst/>
              <a:gdLst>
                <a:gd name="T0" fmla="*/ 326 w 326"/>
                <a:gd name="T1" fmla="*/ 57 h 57"/>
                <a:gd name="T2" fmla="*/ 15 w 326"/>
                <a:gd name="T3" fmla="*/ 0 h 57"/>
                <a:gd name="T4" fmla="*/ 0 w 326"/>
                <a:gd name="T5" fmla="*/ 5 h 57"/>
                <a:gd name="T6" fmla="*/ 0 w 326"/>
                <a:gd name="T7" fmla="*/ 16 h 57"/>
                <a:gd name="T8" fmla="*/ 5 w 326"/>
                <a:gd name="T9" fmla="*/ 26 h 57"/>
                <a:gd name="T10" fmla="*/ 15 w 326"/>
                <a:gd name="T11" fmla="*/ 31 h 57"/>
                <a:gd name="T12" fmla="*/ 57 w 326"/>
                <a:gd name="T13" fmla="*/ 36 h 57"/>
                <a:gd name="T14" fmla="*/ 98 w 326"/>
                <a:gd name="T15" fmla="*/ 36 h 57"/>
                <a:gd name="T16" fmla="*/ 134 w 326"/>
                <a:gd name="T17" fmla="*/ 42 h 57"/>
                <a:gd name="T18" fmla="*/ 176 w 326"/>
                <a:gd name="T19" fmla="*/ 47 h 57"/>
                <a:gd name="T20" fmla="*/ 212 w 326"/>
                <a:gd name="T21" fmla="*/ 52 h 57"/>
                <a:gd name="T22" fmla="*/ 254 w 326"/>
                <a:gd name="T23" fmla="*/ 57 h 57"/>
                <a:gd name="T24" fmla="*/ 290 w 326"/>
                <a:gd name="T25" fmla="*/ 57 h 57"/>
                <a:gd name="T26" fmla="*/ 326 w 3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" h="57">
                  <a:moveTo>
                    <a:pt x="326" y="57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0" y="16"/>
                  </a:lnTo>
                  <a:lnTo>
                    <a:pt x="5" y="26"/>
                  </a:lnTo>
                  <a:lnTo>
                    <a:pt x="15" y="31"/>
                  </a:lnTo>
                  <a:lnTo>
                    <a:pt x="57" y="36"/>
                  </a:lnTo>
                  <a:lnTo>
                    <a:pt x="98" y="36"/>
                  </a:lnTo>
                  <a:lnTo>
                    <a:pt x="134" y="42"/>
                  </a:lnTo>
                  <a:lnTo>
                    <a:pt x="176" y="47"/>
                  </a:lnTo>
                  <a:lnTo>
                    <a:pt x="212" y="52"/>
                  </a:lnTo>
                  <a:lnTo>
                    <a:pt x="254" y="57"/>
                  </a:lnTo>
                  <a:lnTo>
                    <a:pt x="290" y="57"/>
                  </a:lnTo>
                  <a:lnTo>
                    <a:pt x="32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618" y="-12930"/>
            <a:ext cx="9148618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Forms of Communication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694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7859-6152-4F6C-A1A3-FBC04F54C3E6}" type="slidenum">
              <a:rPr lang="en-US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489075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Written Communications: 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Plans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2089150"/>
            <a:ext cx="8132762" cy="3581400"/>
          </a:xfrm>
        </p:spPr>
        <p:txBody>
          <a:bodyPr/>
          <a:lstStyle/>
          <a:p>
            <a:r>
              <a:rPr lang="en-US" sz="3600" dirty="0"/>
              <a:t>Resident care plans prepared by nurse</a:t>
            </a:r>
          </a:p>
          <a:p>
            <a:r>
              <a:rPr lang="en-US" sz="3600" dirty="0"/>
              <a:t>One for each resident</a:t>
            </a:r>
          </a:p>
          <a:p>
            <a:r>
              <a:rPr lang="en-US" sz="3600" dirty="0"/>
              <a:t>Kept at nurses’ station</a:t>
            </a:r>
          </a:p>
        </p:txBody>
      </p:sp>
      <p:grpSp>
        <p:nvGrpSpPr>
          <p:cNvPr id="249869" name="Group 13"/>
          <p:cNvGrpSpPr>
            <a:grpSpLocks noChangeAspect="1"/>
          </p:cNvGrpSpPr>
          <p:nvPr/>
        </p:nvGrpSpPr>
        <p:grpSpPr bwMode="auto">
          <a:xfrm rot="20900046" flipH="1">
            <a:off x="6280150" y="2943225"/>
            <a:ext cx="1728788" cy="2408238"/>
            <a:chOff x="4201" y="260"/>
            <a:chExt cx="901" cy="1255"/>
          </a:xfrm>
        </p:grpSpPr>
        <p:sp>
          <p:nvSpPr>
            <p:cNvPr id="24986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201" y="260"/>
              <a:ext cx="901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0" name="Freeform 14"/>
            <p:cNvSpPr>
              <a:spLocks/>
            </p:cNvSpPr>
            <p:nvPr/>
          </p:nvSpPr>
          <p:spPr bwMode="auto">
            <a:xfrm>
              <a:off x="4201" y="260"/>
              <a:ext cx="901" cy="1255"/>
            </a:xfrm>
            <a:custGeom>
              <a:avLst/>
              <a:gdLst>
                <a:gd name="T0" fmla="*/ 1771 w 1802"/>
                <a:gd name="T1" fmla="*/ 310 h 2510"/>
                <a:gd name="T2" fmla="*/ 439 w 1802"/>
                <a:gd name="T3" fmla="*/ 10 h 2510"/>
                <a:gd name="T4" fmla="*/ 397 w 1802"/>
                <a:gd name="T5" fmla="*/ 0 h 2510"/>
                <a:gd name="T6" fmla="*/ 397 w 1802"/>
                <a:gd name="T7" fmla="*/ 44 h 2510"/>
                <a:gd name="T8" fmla="*/ 397 w 1802"/>
                <a:gd name="T9" fmla="*/ 310 h 2510"/>
                <a:gd name="T10" fmla="*/ 204 w 1802"/>
                <a:gd name="T11" fmla="*/ 310 h 2510"/>
                <a:gd name="T12" fmla="*/ 170 w 1802"/>
                <a:gd name="T13" fmla="*/ 310 h 2510"/>
                <a:gd name="T14" fmla="*/ 170 w 1802"/>
                <a:gd name="T15" fmla="*/ 345 h 2510"/>
                <a:gd name="T16" fmla="*/ 170 w 1802"/>
                <a:gd name="T17" fmla="*/ 1153 h 2510"/>
                <a:gd name="T18" fmla="*/ 10 w 1802"/>
                <a:gd name="T19" fmla="*/ 1318 h 2510"/>
                <a:gd name="T20" fmla="*/ 0 w 1802"/>
                <a:gd name="T21" fmla="*/ 1328 h 2510"/>
                <a:gd name="T22" fmla="*/ 0 w 1802"/>
                <a:gd name="T23" fmla="*/ 1342 h 2510"/>
                <a:gd name="T24" fmla="*/ 0 w 1802"/>
                <a:gd name="T25" fmla="*/ 1978 h 2510"/>
                <a:gd name="T26" fmla="*/ 0 w 1802"/>
                <a:gd name="T27" fmla="*/ 1994 h 2510"/>
                <a:gd name="T28" fmla="*/ 12 w 1802"/>
                <a:gd name="T29" fmla="*/ 2005 h 2510"/>
                <a:gd name="T30" fmla="*/ 153 w 1802"/>
                <a:gd name="T31" fmla="*/ 2130 h 2510"/>
                <a:gd name="T32" fmla="*/ 153 w 1802"/>
                <a:gd name="T33" fmla="*/ 2475 h 2510"/>
                <a:gd name="T34" fmla="*/ 153 w 1802"/>
                <a:gd name="T35" fmla="*/ 2510 h 2510"/>
                <a:gd name="T36" fmla="*/ 187 w 1802"/>
                <a:gd name="T37" fmla="*/ 2510 h 2510"/>
                <a:gd name="T38" fmla="*/ 1767 w 1802"/>
                <a:gd name="T39" fmla="*/ 2510 h 2510"/>
                <a:gd name="T40" fmla="*/ 1802 w 1802"/>
                <a:gd name="T41" fmla="*/ 2510 h 2510"/>
                <a:gd name="T42" fmla="*/ 1802 w 1802"/>
                <a:gd name="T43" fmla="*/ 2475 h 2510"/>
                <a:gd name="T44" fmla="*/ 1802 w 1802"/>
                <a:gd name="T45" fmla="*/ 345 h 2510"/>
                <a:gd name="T46" fmla="*/ 1802 w 1802"/>
                <a:gd name="T47" fmla="*/ 310 h 2510"/>
                <a:gd name="T48" fmla="*/ 1771 w 1802"/>
                <a:gd name="T49" fmla="*/ 31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2" h="2510">
                  <a:moveTo>
                    <a:pt x="1771" y="310"/>
                  </a:moveTo>
                  <a:lnTo>
                    <a:pt x="439" y="10"/>
                  </a:lnTo>
                  <a:lnTo>
                    <a:pt x="397" y="0"/>
                  </a:lnTo>
                  <a:lnTo>
                    <a:pt x="397" y="44"/>
                  </a:lnTo>
                  <a:lnTo>
                    <a:pt x="397" y="310"/>
                  </a:lnTo>
                  <a:lnTo>
                    <a:pt x="204" y="310"/>
                  </a:lnTo>
                  <a:lnTo>
                    <a:pt x="170" y="310"/>
                  </a:lnTo>
                  <a:lnTo>
                    <a:pt x="170" y="345"/>
                  </a:lnTo>
                  <a:lnTo>
                    <a:pt x="170" y="1153"/>
                  </a:lnTo>
                  <a:lnTo>
                    <a:pt x="10" y="1318"/>
                  </a:lnTo>
                  <a:lnTo>
                    <a:pt x="0" y="1328"/>
                  </a:lnTo>
                  <a:lnTo>
                    <a:pt x="0" y="1342"/>
                  </a:lnTo>
                  <a:lnTo>
                    <a:pt x="0" y="1978"/>
                  </a:lnTo>
                  <a:lnTo>
                    <a:pt x="0" y="1994"/>
                  </a:lnTo>
                  <a:lnTo>
                    <a:pt x="12" y="2005"/>
                  </a:lnTo>
                  <a:lnTo>
                    <a:pt x="153" y="2130"/>
                  </a:lnTo>
                  <a:lnTo>
                    <a:pt x="153" y="2475"/>
                  </a:lnTo>
                  <a:lnTo>
                    <a:pt x="153" y="2510"/>
                  </a:lnTo>
                  <a:lnTo>
                    <a:pt x="187" y="2510"/>
                  </a:lnTo>
                  <a:lnTo>
                    <a:pt x="1767" y="2510"/>
                  </a:lnTo>
                  <a:lnTo>
                    <a:pt x="1802" y="2510"/>
                  </a:lnTo>
                  <a:lnTo>
                    <a:pt x="1802" y="2475"/>
                  </a:lnTo>
                  <a:lnTo>
                    <a:pt x="1802" y="345"/>
                  </a:lnTo>
                  <a:lnTo>
                    <a:pt x="1802" y="310"/>
                  </a:lnTo>
                  <a:lnTo>
                    <a:pt x="1771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1" name="Freeform 15"/>
            <p:cNvSpPr>
              <a:spLocks/>
            </p:cNvSpPr>
            <p:nvPr/>
          </p:nvSpPr>
          <p:spPr bwMode="auto">
            <a:xfrm>
              <a:off x="4434" y="304"/>
              <a:ext cx="494" cy="111"/>
            </a:xfrm>
            <a:custGeom>
              <a:avLst/>
              <a:gdLst>
                <a:gd name="T0" fmla="*/ 0 w 987"/>
                <a:gd name="T1" fmla="*/ 0 h 223"/>
                <a:gd name="T2" fmla="*/ 987 w 987"/>
                <a:gd name="T3" fmla="*/ 223 h 223"/>
                <a:gd name="T4" fmla="*/ 0 w 987"/>
                <a:gd name="T5" fmla="*/ 223 h 223"/>
                <a:gd name="T6" fmla="*/ 0 w 987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7" h="223">
                  <a:moveTo>
                    <a:pt x="0" y="0"/>
                  </a:moveTo>
                  <a:lnTo>
                    <a:pt x="987" y="223"/>
                  </a:ln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2" name="Freeform 16"/>
            <p:cNvSpPr>
              <a:spLocks/>
            </p:cNvSpPr>
            <p:nvPr/>
          </p:nvSpPr>
          <p:spPr bwMode="auto">
            <a:xfrm>
              <a:off x="4236" y="449"/>
              <a:ext cx="831" cy="1031"/>
            </a:xfrm>
            <a:custGeom>
              <a:avLst/>
              <a:gdLst>
                <a:gd name="T0" fmla="*/ 0 w 1662"/>
                <a:gd name="T1" fmla="*/ 1584 h 2062"/>
                <a:gd name="T2" fmla="*/ 0 w 1662"/>
                <a:gd name="T3" fmla="*/ 977 h 2062"/>
                <a:gd name="T4" fmla="*/ 159 w 1662"/>
                <a:gd name="T5" fmla="*/ 813 h 2062"/>
                <a:gd name="T6" fmla="*/ 168 w 1662"/>
                <a:gd name="T7" fmla="*/ 803 h 2062"/>
                <a:gd name="T8" fmla="*/ 168 w 1662"/>
                <a:gd name="T9" fmla="*/ 789 h 2062"/>
                <a:gd name="T10" fmla="*/ 168 w 1662"/>
                <a:gd name="T11" fmla="*/ 0 h 2062"/>
                <a:gd name="T12" fmla="*/ 1662 w 1662"/>
                <a:gd name="T13" fmla="*/ 0 h 2062"/>
                <a:gd name="T14" fmla="*/ 1662 w 1662"/>
                <a:gd name="T15" fmla="*/ 2062 h 2062"/>
                <a:gd name="T16" fmla="*/ 151 w 1662"/>
                <a:gd name="T17" fmla="*/ 2062 h 2062"/>
                <a:gd name="T18" fmla="*/ 151 w 1662"/>
                <a:gd name="T19" fmla="*/ 1735 h 2062"/>
                <a:gd name="T20" fmla="*/ 151 w 1662"/>
                <a:gd name="T21" fmla="*/ 1720 h 2062"/>
                <a:gd name="T22" fmla="*/ 139 w 1662"/>
                <a:gd name="T23" fmla="*/ 1709 h 2062"/>
                <a:gd name="T24" fmla="*/ 0 w 1662"/>
                <a:gd name="T25" fmla="*/ 158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2" h="2062">
                  <a:moveTo>
                    <a:pt x="0" y="1584"/>
                  </a:moveTo>
                  <a:lnTo>
                    <a:pt x="0" y="977"/>
                  </a:lnTo>
                  <a:lnTo>
                    <a:pt x="159" y="813"/>
                  </a:lnTo>
                  <a:lnTo>
                    <a:pt x="168" y="803"/>
                  </a:lnTo>
                  <a:lnTo>
                    <a:pt x="168" y="789"/>
                  </a:lnTo>
                  <a:lnTo>
                    <a:pt x="168" y="0"/>
                  </a:lnTo>
                  <a:lnTo>
                    <a:pt x="1662" y="0"/>
                  </a:lnTo>
                  <a:lnTo>
                    <a:pt x="1662" y="2062"/>
                  </a:lnTo>
                  <a:lnTo>
                    <a:pt x="151" y="2062"/>
                  </a:lnTo>
                  <a:lnTo>
                    <a:pt x="151" y="1735"/>
                  </a:lnTo>
                  <a:lnTo>
                    <a:pt x="151" y="1720"/>
                  </a:lnTo>
                  <a:lnTo>
                    <a:pt x="139" y="1709"/>
                  </a:lnTo>
                  <a:lnTo>
                    <a:pt x="0" y="158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3" name="Freeform 17"/>
            <p:cNvSpPr>
              <a:spLocks/>
            </p:cNvSpPr>
            <p:nvPr/>
          </p:nvSpPr>
          <p:spPr bwMode="auto">
            <a:xfrm>
              <a:off x="4347" y="576"/>
              <a:ext cx="665" cy="850"/>
            </a:xfrm>
            <a:custGeom>
              <a:avLst/>
              <a:gdLst>
                <a:gd name="T0" fmla="*/ 1080 w 1331"/>
                <a:gd name="T1" fmla="*/ 1694 h 1699"/>
                <a:gd name="T2" fmla="*/ 1115 w 1331"/>
                <a:gd name="T3" fmla="*/ 1699 h 1699"/>
                <a:gd name="T4" fmla="*/ 1119 w 1331"/>
                <a:gd name="T5" fmla="*/ 1665 h 1699"/>
                <a:gd name="T6" fmla="*/ 1326 w 1331"/>
                <a:gd name="T7" fmla="*/ 191 h 1699"/>
                <a:gd name="T8" fmla="*/ 1331 w 1331"/>
                <a:gd name="T9" fmla="*/ 157 h 1699"/>
                <a:gd name="T10" fmla="*/ 1297 w 1331"/>
                <a:gd name="T11" fmla="*/ 152 h 1699"/>
                <a:gd name="T12" fmla="*/ 251 w 1331"/>
                <a:gd name="T13" fmla="*/ 5 h 1699"/>
                <a:gd name="T14" fmla="*/ 216 w 1331"/>
                <a:gd name="T15" fmla="*/ 0 h 1699"/>
                <a:gd name="T16" fmla="*/ 210 w 1331"/>
                <a:gd name="T17" fmla="*/ 35 h 1699"/>
                <a:gd name="T18" fmla="*/ 5 w 1331"/>
                <a:gd name="T19" fmla="*/ 1508 h 1699"/>
                <a:gd name="T20" fmla="*/ 0 w 1331"/>
                <a:gd name="T21" fmla="*/ 1544 h 1699"/>
                <a:gd name="T22" fmla="*/ 34 w 1331"/>
                <a:gd name="T23" fmla="*/ 1548 h 1699"/>
                <a:gd name="T24" fmla="*/ 1080 w 1331"/>
                <a:gd name="T25" fmla="*/ 1694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1" h="1699">
                  <a:moveTo>
                    <a:pt x="1080" y="1694"/>
                  </a:moveTo>
                  <a:lnTo>
                    <a:pt x="1115" y="1699"/>
                  </a:lnTo>
                  <a:lnTo>
                    <a:pt x="1119" y="1665"/>
                  </a:lnTo>
                  <a:lnTo>
                    <a:pt x="1326" y="191"/>
                  </a:lnTo>
                  <a:lnTo>
                    <a:pt x="1331" y="157"/>
                  </a:lnTo>
                  <a:lnTo>
                    <a:pt x="1297" y="152"/>
                  </a:lnTo>
                  <a:lnTo>
                    <a:pt x="251" y="5"/>
                  </a:lnTo>
                  <a:lnTo>
                    <a:pt x="216" y="0"/>
                  </a:lnTo>
                  <a:lnTo>
                    <a:pt x="210" y="35"/>
                  </a:lnTo>
                  <a:lnTo>
                    <a:pt x="5" y="1508"/>
                  </a:lnTo>
                  <a:lnTo>
                    <a:pt x="0" y="1544"/>
                  </a:lnTo>
                  <a:lnTo>
                    <a:pt x="34" y="1548"/>
                  </a:lnTo>
                  <a:lnTo>
                    <a:pt x="1080" y="16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4" name="Freeform 18"/>
            <p:cNvSpPr>
              <a:spLocks/>
            </p:cNvSpPr>
            <p:nvPr/>
          </p:nvSpPr>
          <p:spPr bwMode="auto">
            <a:xfrm>
              <a:off x="4386" y="616"/>
              <a:ext cx="587" cy="770"/>
            </a:xfrm>
            <a:custGeom>
              <a:avLst/>
              <a:gdLst>
                <a:gd name="T0" fmla="*/ 197 w 1173"/>
                <a:gd name="T1" fmla="*/ 0 h 1541"/>
                <a:gd name="T2" fmla="*/ 1173 w 1173"/>
                <a:gd name="T3" fmla="*/ 136 h 1541"/>
                <a:gd name="T4" fmla="*/ 976 w 1173"/>
                <a:gd name="T5" fmla="*/ 1541 h 1541"/>
                <a:gd name="T6" fmla="*/ 0 w 1173"/>
                <a:gd name="T7" fmla="*/ 1404 h 1541"/>
                <a:gd name="T8" fmla="*/ 197 w 1173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" h="1541">
                  <a:moveTo>
                    <a:pt x="197" y="0"/>
                  </a:moveTo>
                  <a:lnTo>
                    <a:pt x="1173" y="136"/>
                  </a:lnTo>
                  <a:lnTo>
                    <a:pt x="976" y="1541"/>
                  </a:lnTo>
                  <a:lnTo>
                    <a:pt x="0" y="140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5" name="Freeform 19"/>
            <p:cNvSpPr>
              <a:spLocks/>
            </p:cNvSpPr>
            <p:nvPr/>
          </p:nvSpPr>
          <p:spPr bwMode="auto">
            <a:xfrm>
              <a:off x="4467" y="1219"/>
              <a:ext cx="361" cy="84"/>
            </a:xfrm>
            <a:custGeom>
              <a:avLst/>
              <a:gdLst>
                <a:gd name="T0" fmla="*/ 711 w 721"/>
                <a:gd name="T1" fmla="*/ 169 h 169"/>
                <a:gd name="T2" fmla="*/ 721 w 721"/>
                <a:gd name="T3" fmla="*/ 99 h 169"/>
                <a:gd name="T4" fmla="*/ 10 w 721"/>
                <a:gd name="T5" fmla="*/ 0 h 169"/>
                <a:gd name="T6" fmla="*/ 0 w 721"/>
                <a:gd name="T7" fmla="*/ 69 h 169"/>
                <a:gd name="T8" fmla="*/ 711 w 72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9">
                  <a:moveTo>
                    <a:pt x="711" y="169"/>
                  </a:moveTo>
                  <a:lnTo>
                    <a:pt x="721" y="99"/>
                  </a:lnTo>
                  <a:lnTo>
                    <a:pt x="10" y="0"/>
                  </a:lnTo>
                  <a:lnTo>
                    <a:pt x="0" y="69"/>
                  </a:lnTo>
                  <a:lnTo>
                    <a:pt x="711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6" name="Freeform 20"/>
            <p:cNvSpPr>
              <a:spLocks/>
            </p:cNvSpPr>
            <p:nvPr/>
          </p:nvSpPr>
          <p:spPr bwMode="auto">
            <a:xfrm>
              <a:off x="4483" y="1106"/>
              <a:ext cx="360" cy="84"/>
            </a:xfrm>
            <a:custGeom>
              <a:avLst/>
              <a:gdLst>
                <a:gd name="T0" fmla="*/ 721 w 721"/>
                <a:gd name="T1" fmla="*/ 100 h 169"/>
                <a:gd name="T2" fmla="*/ 11 w 721"/>
                <a:gd name="T3" fmla="*/ 0 h 169"/>
                <a:gd name="T4" fmla="*/ 0 w 721"/>
                <a:gd name="T5" fmla="*/ 70 h 169"/>
                <a:gd name="T6" fmla="*/ 712 w 721"/>
                <a:gd name="T7" fmla="*/ 169 h 169"/>
                <a:gd name="T8" fmla="*/ 721 w 721"/>
                <a:gd name="T9" fmla="*/ 10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9">
                  <a:moveTo>
                    <a:pt x="721" y="100"/>
                  </a:moveTo>
                  <a:lnTo>
                    <a:pt x="11" y="0"/>
                  </a:lnTo>
                  <a:lnTo>
                    <a:pt x="0" y="70"/>
                  </a:lnTo>
                  <a:lnTo>
                    <a:pt x="712" y="169"/>
                  </a:lnTo>
                  <a:lnTo>
                    <a:pt x="721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7" name="Freeform 21"/>
            <p:cNvSpPr>
              <a:spLocks/>
            </p:cNvSpPr>
            <p:nvPr/>
          </p:nvSpPr>
          <p:spPr bwMode="auto">
            <a:xfrm>
              <a:off x="4499" y="994"/>
              <a:ext cx="360" cy="84"/>
            </a:xfrm>
            <a:custGeom>
              <a:avLst/>
              <a:gdLst>
                <a:gd name="T0" fmla="*/ 721 w 721"/>
                <a:gd name="T1" fmla="*/ 99 h 168"/>
                <a:gd name="T2" fmla="*/ 11 w 721"/>
                <a:gd name="T3" fmla="*/ 0 h 168"/>
                <a:gd name="T4" fmla="*/ 0 w 721"/>
                <a:gd name="T5" fmla="*/ 69 h 168"/>
                <a:gd name="T6" fmla="*/ 712 w 721"/>
                <a:gd name="T7" fmla="*/ 168 h 168"/>
                <a:gd name="T8" fmla="*/ 721 w 721"/>
                <a:gd name="T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8">
                  <a:moveTo>
                    <a:pt x="721" y="99"/>
                  </a:moveTo>
                  <a:lnTo>
                    <a:pt x="11" y="0"/>
                  </a:lnTo>
                  <a:lnTo>
                    <a:pt x="0" y="69"/>
                  </a:lnTo>
                  <a:lnTo>
                    <a:pt x="712" y="168"/>
                  </a:lnTo>
                  <a:lnTo>
                    <a:pt x="72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8" name="Freeform 22"/>
            <p:cNvSpPr>
              <a:spLocks/>
            </p:cNvSpPr>
            <p:nvPr/>
          </p:nvSpPr>
          <p:spPr bwMode="auto">
            <a:xfrm>
              <a:off x="4514" y="882"/>
              <a:ext cx="361" cy="84"/>
            </a:xfrm>
            <a:custGeom>
              <a:avLst/>
              <a:gdLst>
                <a:gd name="T0" fmla="*/ 721 w 721"/>
                <a:gd name="T1" fmla="*/ 97 h 167"/>
                <a:gd name="T2" fmla="*/ 10 w 721"/>
                <a:gd name="T3" fmla="*/ 0 h 167"/>
                <a:gd name="T4" fmla="*/ 0 w 721"/>
                <a:gd name="T5" fmla="*/ 67 h 167"/>
                <a:gd name="T6" fmla="*/ 711 w 721"/>
                <a:gd name="T7" fmla="*/ 167 h 167"/>
                <a:gd name="T8" fmla="*/ 721 w 721"/>
                <a:gd name="T9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7">
                  <a:moveTo>
                    <a:pt x="721" y="97"/>
                  </a:moveTo>
                  <a:lnTo>
                    <a:pt x="10" y="0"/>
                  </a:lnTo>
                  <a:lnTo>
                    <a:pt x="0" y="67"/>
                  </a:lnTo>
                  <a:lnTo>
                    <a:pt x="711" y="167"/>
                  </a:lnTo>
                  <a:lnTo>
                    <a:pt x="721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79" name="Freeform 23"/>
            <p:cNvSpPr>
              <a:spLocks/>
            </p:cNvSpPr>
            <p:nvPr/>
          </p:nvSpPr>
          <p:spPr bwMode="auto">
            <a:xfrm>
              <a:off x="4358" y="495"/>
              <a:ext cx="377" cy="387"/>
            </a:xfrm>
            <a:custGeom>
              <a:avLst/>
              <a:gdLst>
                <a:gd name="T0" fmla="*/ 753 w 753"/>
                <a:gd name="T1" fmla="*/ 664 h 775"/>
                <a:gd name="T2" fmla="*/ 637 w 753"/>
                <a:gd name="T3" fmla="*/ 0 h 775"/>
                <a:gd name="T4" fmla="*/ 0 w 753"/>
                <a:gd name="T5" fmla="*/ 112 h 775"/>
                <a:gd name="T6" fmla="*/ 116 w 753"/>
                <a:gd name="T7" fmla="*/ 775 h 775"/>
                <a:gd name="T8" fmla="*/ 753 w 753"/>
                <a:gd name="T9" fmla="*/ 66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775">
                  <a:moveTo>
                    <a:pt x="753" y="664"/>
                  </a:moveTo>
                  <a:lnTo>
                    <a:pt x="637" y="0"/>
                  </a:lnTo>
                  <a:lnTo>
                    <a:pt x="0" y="112"/>
                  </a:lnTo>
                  <a:lnTo>
                    <a:pt x="116" y="775"/>
                  </a:lnTo>
                  <a:lnTo>
                    <a:pt x="753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9880" name="Freeform 24"/>
            <p:cNvSpPr>
              <a:spLocks/>
            </p:cNvSpPr>
            <p:nvPr/>
          </p:nvSpPr>
          <p:spPr bwMode="auto">
            <a:xfrm>
              <a:off x="4452" y="587"/>
              <a:ext cx="230" cy="246"/>
            </a:xfrm>
            <a:custGeom>
              <a:avLst/>
              <a:gdLst>
                <a:gd name="T0" fmla="*/ 288 w 461"/>
                <a:gd name="T1" fmla="*/ 231 h 493"/>
                <a:gd name="T2" fmla="*/ 303 w 461"/>
                <a:gd name="T3" fmla="*/ 207 h 493"/>
                <a:gd name="T4" fmla="*/ 314 w 461"/>
                <a:gd name="T5" fmla="*/ 179 h 493"/>
                <a:gd name="T6" fmla="*/ 318 w 461"/>
                <a:gd name="T7" fmla="*/ 150 h 493"/>
                <a:gd name="T8" fmla="*/ 316 w 461"/>
                <a:gd name="T9" fmla="*/ 119 h 493"/>
                <a:gd name="T10" fmla="*/ 309 w 461"/>
                <a:gd name="T11" fmla="*/ 90 h 493"/>
                <a:gd name="T12" fmla="*/ 296 w 461"/>
                <a:gd name="T13" fmla="*/ 66 h 493"/>
                <a:gd name="T14" fmla="*/ 277 w 461"/>
                <a:gd name="T15" fmla="*/ 45 h 493"/>
                <a:gd name="T16" fmla="*/ 256 w 461"/>
                <a:gd name="T17" fmla="*/ 26 h 493"/>
                <a:gd name="T18" fmla="*/ 233 w 461"/>
                <a:gd name="T19" fmla="*/ 12 h 493"/>
                <a:gd name="T20" fmla="*/ 205 w 461"/>
                <a:gd name="T21" fmla="*/ 3 h 493"/>
                <a:gd name="T22" fmla="*/ 178 w 461"/>
                <a:gd name="T23" fmla="*/ 0 h 493"/>
                <a:gd name="T24" fmla="*/ 148 w 461"/>
                <a:gd name="T25" fmla="*/ 2 h 493"/>
                <a:gd name="T26" fmla="*/ 119 w 461"/>
                <a:gd name="T27" fmla="*/ 9 h 493"/>
                <a:gd name="T28" fmla="*/ 94 w 461"/>
                <a:gd name="T29" fmla="*/ 22 h 493"/>
                <a:gd name="T30" fmla="*/ 74 w 461"/>
                <a:gd name="T31" fmla="*/ 41 h 493"/>
                <a:gd name="T32" fmla="*/ 55 w 461"/>
                <a:gd name="T33" fmla="*/ 62 h 493"/>
                <a:gd name="T34" fmla="*/ 41 w 461"/>
                <a:gd name="T35" fmla="*/ 85 h 493"/>
                <a:gd name="T36" fmla="*/ 32 w 461"/>
                <a:gd name="T37" fmla="*/ 113 h 493"/>
                <a:gd name="T38" fmla="*/ 29 w 461"/>
                <a:gd name="T39" fmla="*/ 140 h 493"/>
                <a:gd name="T40" fmla="*/ 30 w 461"/>
                <a:gd name="T41" fmla="*/ 170 h 493"/>
                <a:gd name="T42" fmla="*/ 34 w 461"/>
                <a:gd name="T43" fmla="*/ 186 h 493"/>
                <a:gd name="T44" fmla="*/ 40 w 461"/>
                <a:gd name="T45" fmla="*/ 200 h 493"/>
                <a:gd name="T46" fmla="*/ 46 w 461"/>
                <a:gd name="T47" fmla="*/ 214 h 493"/>
                <a:gd name="T48" fmla="*/ 55 w 461"/>
                <a:gd name="T49" fmla="*/ 226 h 493"/>
                <a:gd name="T50" fmla="*/ 64 w 461"/>
                <a:gd name="T51" fmla="*/ 239 h 493"/>
                <a:gd name="T52" fmla="*/ 75 w 461"/>
                <a:gd name="T53" fmla="*/ 250 h 493"/>
                <a:gd name="T54" fmla="*/ 87 w 461"/>
                <a:gd name="T55" fmla="*/ 259 h 493"/>
                <a:gd name="T56" fmla="*/ 100 w 461"/>
                <a:gd name="T57" fmla="*/ 268 h 493"/>
                <a:gd name="T58" fmla="*/ 75 w 461"/>
                <a:gd name="T59" fmla="*/ 289 h 493"/>
                <a:gd name="T60" fmla="*/ 53 w 461"/>
                <a:gd name="T61" fmla="*/ 311 h 493"/>
                <a:gd name="T62" fmla="*/ 34 w 461"/>
                <a:gd name="T63" fmla="*/ 337 h 493"/>
                <a:gd name="T64" fmla="*/ 20 w 461"/>
                <a:gd name="T65" fmla="*/ 366 h 493"/>
                <a:gd name="T66" fmla="*/ 10 w 461"/>
                <a:gd name="T67" fmla="*/ 396 h 493"/>
                <a:gd name="T68" fmla="*/ 3 w 461"/>
                <a:gd name="T69" fmla="*/ 427 h 493"/>
                <a:gd name="T70" fmla="*/ 0 w 461"/>
                <a:gd name="T71" fmla="*/ 460 h 493"/>
                <a:gd name="T72" fmla="*/ 3 w 461"/>
                <a:gd name="T73" fmla="*/ 493 h 493"/>
                <a:gd name="T74" fmla="*/ 461 w 461"/>
                <a:gd name="T75" fmla="*/ 413 h 493"/>
                <a:gd name="T76" fmla="*/ 452 w 461"/>
                <a:gd name="T77" fmla="*/ 380 h 493"/>
                <a:gd name="T78" fmla="*/ 439 w 461"/>
                <a:gd name="T79" fmla="*/ 349 h 493"/>
                <a:gd name="T80" fmla="*/ 421 w 461"/>
                <a:gd name="T81" fmla="*/ 320 h 493"/>
                <a:gd name="T82" fmla="*/ 400 w 461"/>
                <a:gd name="T83" fmla="*/ 295 h 493"/>
                <a:gd name="T84" fmla="*/ 375 w 461"/>
                <a:gd name="T85" fmla="*/ 275 h 493"/>
                <a:gd name="T86" fmla="*/ 349 w 461"/>
                <a:gd name="T87" fmla="*/ 256 h 493"/>
                <a:gd name="T88" fmla="*/ 319 w 461"/>
                <a:gd name="T89" fmla="*/ 242 h 493"/>
                <a:gd name="T90" fmla="*/ 288 w 461"/>
                <a:gd name="T91" fmla="*/ 23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1" h="493">
                  <a:moveTo>
                    <a:pt x="288" y="231"/>
                  </a:moveTo>
                  <a:lnTo>
                    <a:pt x="303" y="207"/>
                  </a:lnTo>
                  <a:lnTo>
                    <a:pt x="314" y="179"/>
                  </a:lnTo>
                  <a:lnTo>
                    <a:pt x="318" y="150"/>
                  </a:lnTo>
                  <a:lnTo>
                    <a:pt x="316" y="119"/>
                  </a:lnTo>
                  <a:lnTo>
                    <a:pt x="309" y="90"/>
                  </a:lnTo>
                  <a:lnTo>
                    <a:pt x="296" y="66"/>
                  </a:lnTo>
                  <a:lnTo>
                    <a:pt x="277" y="45"/>
                  </a:lnTo>
                  <a:lnTo>
                    <a:pt x="256" y="26"/>
                  </a:lnTo>
                  <a:lnTo>
                    <a:pt x="233" y="12"/>
                  </a:lnTo>
                  <a:lnTo>
                    <a:pt x="205" y="3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9" y="9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55" y="62"/>
                  </a:lnTo>
                  <a:lnTo>
                    <a:pt x="41" y="85"/>
                  </a:lnTo>
                  <a:lnTo>
                    <a:pt x="32" y="113"/>
                  </a:lnTo>
                  <a:lnTo>
                    <a:pt x="29" y="140"/>
                  </a:lnTo>
                  <a:lnTo>
                    <a:pt x="30" y="170"/>
                  </a:lnTo>
                  <a:lnTo>
                    <a:pt x="34" y="186"/>
                  </a:lnTo>
                  <a:lnTo>
                    <a:pt x="40" y="200"/>
                  </a:lnTo>
                  <a:lnTo>
                    <a:pt x="46" y="214"/>
                  </a:lnTo>
                  <a:lnTo>
                    <a:pt x="55" y="226"/>
                  </a:lnTo>
                  <a:lnTo>
                    <a:pt x="64" y="239"/>
                  </a:lnTo>
                  <a:lnTo>
                    <a:pt x="75" y="250"/>
                  </a:lnTo>
                  <a:lnTo>
                    <a:pt x="87" y="259"/>
                  </a:lnTo>
                  <a:lnTo>
                    <a:pt x="100" y="268"/>
                  </a:lnTo>
                  <a:lnTo>
                    <a:pt x="75" y="289"/>
                  </a:lnTo>
                  <a:lnTo>
                    <a:pt x="53" y="311"/>
                  </a:lnTo>
                  <a:lnTo>
                    <a:pt x="34" y="337"/>
                  </a:lnTo>
                  <a:lnTo>
                    <a:pt x="20" y="366"/>
                  </a:lnTo>
                  <a:lnTo>
                    <a:pt x="10" y="396"/>
                  </a:lnTo>
                  <a:lnTo>
                    <a:pt x="3" y="427"/>
                  </a:lnTo>
                  <a:lnTo>
                    <a:pt x="0" y="460"/>
                  </a:lnTo>
                  <a:lnTo>
                    <a:pt x="3" y="493"/>
                  </a:lnTo>
                  <a:lnTo>
                    <a:pt x="461" y="413"/>
                  </a:lnTo>
                  <a:lnTo>
                    <a:pt x="452" y="380"/>
                  </a:lnTo>
                  <a:lnTo>
                    <a:pt x="439" y="349"/>
                  </a:lnTo>
                  <a:lnTo>
                    <a:pt x="421" y="320"/>
                  </a:lnTo>
                  <a:lnTo>
                    <a:pt x="400" y="295"/>
                  </a:lnTo>
                  <a:lnTo>
                    <a:pt x="375" y="275"/>
                  </a:lnTo>
                  <a:lnTo>
                    <a:pt x="349" y="256"/>
                  </a:lnTo>
                  <a:lnTo>
                    <a:pt x="319" y="242"/>
                  </a:lnTo>
                  <a:lnTo>
                    <a:pt x="28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D84A0-4863-471C-9617-C6FB85AF8EA3}" type="slidenum">
              <a:rPr lang="en-US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8910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2459038"/>
            <a:ext cx="6808787" cy="3211512"/>
          </a:xfrm>
        </p:spPr>
        <p:txBody>
          <a:bodyPr/>
          <a:lstStyle/>
          <a:p>
            <a:r>
              <a:rPr lang="en-US" sz="3600" dirty="0"/>
              <a:t>Working record to provide consistent, well-planned care on a daily basis</a:t>
            </a:r>
          </a:p>
          <a:p>
            <a:r>
              <a:rPr lang="en-US" sz="3600" dirty="0"/>
              <a:t>Changed and updated as needed by licensed nurse</a:t>
            </a:r>
          </a:p>
        </p:txBody>
      </p:sp>
      <p:grpSp>
        <p:nvGrpSpPr>
          <p:cNvPr id="392196" name="Group 4"/>
          <p:cNvGrpSpPr>
            <a:grpSpLocks noChangeAspect="1"/>
          </p:cNvGrpSpPr>
          <p:nvPr/>
        </p:nvGrpSpPr>
        <p:grpSpPr bwMode="auto">
          <a:xfrm rot="20900046" flipH="1">
            <a:off x="6961188" y="3449638"/>
            <a:ext cx="1728787" cy="2408237"/>
            <a:chOff x="4201" y="260"/>
            <a:chExt cx="901" cy="1255"/>
          </a:xfrm>
        </p:grpSpPr>
        <p:sp>
          <p:nvSpPr>
            <p:cNvPr id="392197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01" y="260"/>
              <a:ext cx="901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198" name="Freeform 6"/>
            <p:cNvSpPr>
              <a:spLocks/>
            </p:cNvSpPr>
            <p:nvPr/>
          </p:nvSpPr>
          <p:spPr bwMode="auto">
            <a:xfrm>
              <a:off x="4201" y="260"/>
              <a:ext cx="901" cy="1255"/>
            </a:xfrm>
            <a:custGeom>
              <a:avLst/>
              <a:gdLst>
                <a:gd name="T0" fmla="*/ 1771 w 1802"/>
                <a:gd name="T1" fmla="*/ 310 h 2510"/>
                <a:gd name="T2" fmla="*/ 439 w 1802"/>
                <a:gd name="T3" fmla="*/ 10 h 2510"/>
                <a:gd name="T4" fmla="*/ 397 w 1802"/>
                <a:gd name="T5" fmla="*/ 0 h 2510"/>
                <a:gd name="T6" fmla="*/ 397 w 1802"/>
                <a:gd name="T7" fmla="*/ 44 h 2510"/>
                <a:gd name="T8" fmla="*/ 397 w 1802"/>
                <a:gd name="T9" fmla="*/ 310 h 2510"/>
                <a:gd name="T10" fmla="*/ 204 w 1802"/>
                <a:gd name="T11" fmla="*/ 310 h 2510"/>
                <a:gd name="T12" fmla="*/ 170 w 1802"/>
                <a:gd name="T13" fmla="*/ 310 h 2510"/>
                <a:gd name="T14" fmla="*/ 170 w 1802"/>
                <a:gd name="T15" fmla="*/ 345 h 2510"/>
                <a:gd name="T16" fmla="*/ 170 w 1802"/>
                <a:gd name="T17" fmla="*/ 1153 h 2510"/>
                <a:gd name="T18" fmla="*/ 10 w 1802"/>
                <a:gd name="T19" fmla="*/ 1318 h 2510"/>
                <a:gd name="T20" fmla="*/ 0 w 1802"/>
                <a:gd name="T21" fmla="*/ 1328 h 2510"/>
                <a:gd name="T22" fmla="*/ 0 w 1802"/>
                <a:gd name="T23" fmla="*/ 1342 h 2510"/>
                <a:gd name="T24" fmla="*/ 0 w 1802"/>
                <a:gd name="T25" fmla="*/ 1978 h 2510"/>
                <a:gd name="T26" fmla="*/ 0 w 1802"/>
                <a:gd name="T27" fmla="*/ 1994 h 2510"/>
                <a:gd name="T28" fmla="*/ 12 w 1802"/>
                <a:gd name="T29" fmla="*/ 2005 h 2510"/>
                <a:gd name="T30" fmla="*/ 153 w 1802"/>
                <a:gd name="T31" fmla="*/ 2130 h 2510"/>
                <a:gd name="T32" fmla="*/ 153 w 1802"/>
                <a:gd name="T33" fmla="*/ 2475 h 2510"/>
                <a:gd name="T34" fmla="*/ 153 w 1802"/>
                <a:gd name="T35" fmla="*/ 2510 h 2510"/>
                <a:gd name="T36" fmla="*/ 187 w 1802"/>
                <a:gd name="T37" fmla="*/ 2510 h 2510"/>
                <a:gd name="T38" fmla="*/ 1767 w 1802"/>
                <a:gd name="T39" fmla="*/ 2510 h 2510"/>
                <a:gd name="T40" fmla="*/ 1802 w 1802"/>
                <a:gd name="T41" fmla="*/ 2510 h 2510"/>
                <a:gd name="T42" fmla="*/ 1802 w 1802"/>
                <a:gd name="T43" fmla="*/ 2475 h 2510"/>
                <a:gd name="T44" fmla="*/ 1802 w 1802"/>
                <a:gd name="T45" fmla="*/ 345 h 2510"/>
                <a:gd name="T46" fmla="*/ 1802 w 1802"/>
                <a:gd name="T47" fmla="*/ 310 h 2510"/>
                <a:gd name="T48" fmla="*/ 1771 w 1802"/>
                <a:gd name="T49" fmla="*/ 310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2" h="2510">
                  <a:moveTo>
                    <a:pt x="1771" y="310"/>
                  </a:moveTo>
                  <a:lnTo>
                    <a:pt x="439" y="10"/>
                  </a:lnTo>
                  <a:lnTo>
                    <a:pt x="397" y="0"/>
                  </a:lnTo>
                  <a:lnTo>
                    <a:pt x="397" y="44"/>
                  </a:lnTo>
                  <a:lnTo>
                    <a:pt x="397" y="310"/>
                  </a:lnTo>
                  <a:lnTo>
                    <a:pt x="204" y="310"/>
                  </a:lnTo>
                  <a:lnTo>
                    <a:pt x="170" y="310"/>
                  </a:lnTo>
                  <a:lnTo>
                    <a:pt x="170" y="345"/>
                  </a:lnTo>
                  <a:lnTo>
                    <a:pt x="170" y="1153"/>
                  </a:lnTo>
                  <a:lnTo>
                    <a:pt x="10" y="1318"/>
                  </a:lnTo>
                  <a:lnTo>
                    <a:pt x="0" y="1328"/>
                  </a:lnTo>
                  <a:lnTo>
                    <a:pt x="0" y="1342"/>
                  </a:lnTo>
                  <a:lnTo>
                    <a:pt x="0" y="1978"/>
                  </a:lnTo>
                  <a:lnTo>
                    <a:pt x="0" y="1994"/>
                  </a:lnTo>
                  <a:lnTo>
                    <a:pt x="12" y="2005"/>
                  </a:lnTo>
                  <a:lnTo>
                    <a:pt x="153" y="2130"/>
                  </a:lnTo>
                  <a:lnTo>
                    <a:pt x="153" y="2475"/>
                  </a:lnTo>
                  <a:lnTo>
                    <a:pt x="153" y="2510"/>
                  </a:lnTo>
                  <a:lnTo>
                    <a:pt x="187" y="2510"/>
                  </a:lnTo>
                  <a:lnTo>
                    <a:pt x="1767" y="2510"/>
                  </a:lnTo>
                  <a:lnTo>
                    <a:pt x="1802" y="2510"/>
                  </a:lnTo>
                  <a:lnTo>
                    <a:pt x="1802" y="2475"/>
                  </a:lnTo>
                  <a:lnTo>
                    <a:pt x="1802" y="345"/>
                  </a:lnTo>
                  <a:lnTo>
                    <a:pt x="1802" y="310"/>
                  </a:lnTo>
                  <a:lnTo>
                    <a:pt x="1771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199" name="Freeform 7"/>
            <p:cNvSpPr>
              <a:spLocks/>
            </p:cNvSpPr>
            <p:nvPr/>
          </p:nvSpPr>
          <p:spPr bwMode="auto">
            <a:xfrm>
              <a:off x="4434" y="304"/>
              <a:ext cx="494" cy="111"/>
            </a:xfrm>
            <a:custGeom>
              <a:avLst/>
              <a:gdLst>
                <a:gd name="T0" fmla="*/ 0 w 987"/>
                <a:gd name="T1" fmla="*/ 0 h 223"/>
                <a:gd name="T2" fmla="*/ 987 w 987"/>
                <a:gd name="T3" fmla="*/ 223 h 223"/>
                <a:gd name="T4" fmla="*/ 0 w 987"/>
                <a:gd name="T5" fmla="*/ 223 h 223"/>
                <a:gd name="T6" fmla="*/ 0 w 987"/>
                <a:gd name="T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7" h="223">
                  <a:moveTo>
                    <a:pt x="0" y="0"/>
                  </a:moveTo>
                  <a:lnTo>
                    <a:pt x="987" y="223"/>
                  </a:lnTo>
                  <a:lnTo>
                    <a:pt x="0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0" name="Freeform 8"/>
            <p:cNvSpPr>
              <a:spLocks/>
            </p:cNvSpPr>
            <p:nvPr/>
          </p:nvSpPr>
          <p:spPr bwMode="auto">
            <a:xfrm>
              <a:off x="4236" y="449"/>
              <a:ext cx="831" cy="1031"/>
            </a:xfrm>
            <a:custGeom>
              <a:avLst/>
              <a:gdLst>
                <a:gd name="T0" fmla="*/ 0 w 1662"/>
                <a:gd name="T1" fmla="*/ 1584 h 2062"/>
                <a:gd name="T2" fmla="*/ 0 w 1662"/>
                <a:gd name="T3" fmla="*/ 977 h 2062"/>
                <a:gd name="T4" fmla="*/ 159 w 1662"/>
                <a:gd name="T5" fmla="*/ 813 h 2062"/>
                <a:gd name="T6" fmla="*/ 168 w 1662"/>
                <a:gd name="T7" fmla="*/ 803 h 2062"/>
                <a:gd name="T8" fmla="*/ 168 w 1662"/>
                <a:gd name="T9" fmla="*/ 789 h 2062"/>
                <a:gd name="T10" fmla="*/ 168 w 1662"/>
                <a:gd name="T11" fmla="*/ 0 h 2062"/>
                <a:gd name="T12" fmla="*/ 1662 w 1662"/>
                <a:gd name="T13" fmla="*/ 0 h 2062"/>
                <a:gd name="T14" fmla="*/ 1662 w 1662"/>
                <a:gd name="T15" fmla="*/ 2062 h 2062"/>
                <a:gd name="T16" fmla="*/ 151 w 1662"/>
                <a:gd name="T17" fmla="*/ 2062 h 2062"/>
                <a:gd name="T18" fmla="*/ 151 w 1662"/>
                <a:gd name="T19" fmla="*/ 1735 h 2062"/>
                <a:gd name="T20" fmla="*/ 151 w 1662"/>
                <a:gd name="T21" fmla="*/ 1720 h 2062"/>
                <a:gd name="T22" fmla="*/ 139 w 1662"/>
                <a:gd name="T23" fmla="*/ 1709 h 2062"/>
                <a:gd name="T24" fmla="*/ 0 w 1662"/>
                <a:gd name="T25" fmla="*/ 158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2" h="2062">
                  <a:moveTo>
                    <a:pt x="0" y="1584"/>
                  </a:moveTo>
                  <a:lnTo>
                    <a:pt x="0" y="977"/>
                  </a:lnTo>
                  <a:lnTo>
                    <a:pt x="159" y="813"/>
                  </a:lnTo>
                  <a:lnTo>
                    <a:pt x="168" y="803"/>
                  </a:lnTo>
                  <a:lnTo>
                    <a:pt x="168" y="789"/>
                  </a:lnTo>
                  <a:lnTo>
                    <a:pt x="168" y="0"/>
                  </a:lnTo>
                  <a:lnTo>
                    <a:pt x="1662" y="0"/>
                  </a:lnTo>
                  <a:lnTo>
                    <a:pt x="1662" y="2062"/>
                  </a:lnTo>
                  <a:lnTo>
                    <a:pt x="151" y="2062"/>
                  </a:lnTo>
                  <a:lnTo>
                    <a:pt x="151" y="1735"/>
                  </a:lnTo>
                  <a:lnTo>
                    <a:pt x="151" y="1720"/>
                  </a:lnTo>
                  <a:lnTo>
                    <a:pt x="139" y="1709"/>
                  </a:lnTo>
                  <a:lnTo>
                    <a:pt x="0" y="1584"/>
                  </a:ln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1" name="Freeform 9"/>
            <p:cNvSpPr>
              <a:spLocks/>
            </p:cNvSpPr>
            <p:nvPr/>
          </p:nvSpPr>
          <p:spPr bwMode="auto">
            <a:xfrm>
              <a:off x="4347" y="576"/>
              <a:ext cx="665" cy="850"/>
            </a:xfrm>
            <a:custGeom>
              <a:avLst/>
              <a:gdLst>
                <a:gd name="T0" fmla="*/ 1080 w 1331"/>
                <a:gd name="T1" fmla="*/ 1694 h 1699"/>
                <a:gd name="T2" fmla="*/ 1115 w 1331"/>
                <a:gd name="T3" fmla="*/ 1699 h 1699"/>
                <a:gd name="T4" fmla="*/ 1119 w 1331"/>
                <a:gd name="T5" fmla="*/ 1665 h 1699"/>
                <a:gd name="T6" fmla="*/ 1326 w 1331"/>
                <a:gd name="T7" fmla="*/ 191 h 1699"/>
                <a:gd name="T8" fmla="*/ 1331 w 1331"/>
                <a:gd name="T9" fmla="*/ 157 h 1699"/>
                <a:gd name="T10" fmla="*/ 1297 w 1331"/>
                <a:gd name="T11" fmla="*/ 152 h 1699"/>
                <a:gd name="T12" fmla="*/ 251 w 1331"/>
                <a:gd name="T13" fmla="*/ 5 h 1699"/>
                <a:gd name="T14" fmla="*/ 216 w 1331"/>
                <a:gd name="T15" fmla="*/ 0 h 1699"/>
                <a:gd name="T16" fmla="*/ 210 w 1331"/>
                <a:gd name="T17" fmla="*/ 35 h 1699"/>
                <a:gd name="T18" fmla="*/ 5 w 1331"/>
                <a:gd name="T19" fmla="*/ 1508 h 1699"/>
                <a:gd name="T20" fmla="*/ 0 w 1331"/>
                <a:gd name="T21" fmla="*/ 1544 h 1699"/>
                <a:gd name="T22" fmla="*/ 34 w 1331"/>
                <a:gd name="T23" fmla="*/ 1548 h 1699"/>
                <a:gd name="T24" fmla="*/ 1080 w 1331"/>
                <a:gd name="T25" fmla="*/ 1694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1" h="1699">
                  <a:moveTo>
                    <a:pt x="1080" y="1694"/>
                  </a:moveTo>
                  <a:lnTo>
                    <a:pt x="1115" y="1699"/>
                  </a:lnTo>
                  <a:lnTo>
                    <a:pt x="1119" y="1665"/>
                  </a:lnTo>
                  <a:lnTo>
                    <a:pt x="1326" y="191"/>
                  </a:lnTo>
                  <a:lnTo>
                    <a:pt x="1331" y="157"/>
                  </a:lnTo>
                  <a:lnTo>
                    <a:pt x="1297" y="152"/>
                  </a:lnTo>
                  <a:lnTo>
                    <a:pt x="251" y="5"/>
                  </a:lnTo>
                  <a:lnTo>
                    <a:pt x="216" y="0"/>
                  </a:lnTo>
                  <a:lnTo>
                    <a:pt x="210" y="35"/>
                  </a:lnTo>
                  <a:lnTo>
                    <a:pt x="5" y="1508"/>
                  </a:lnTo>
                  <a:lnTo>
                    <a:pt x="0" y="1544"/>
                  </a:lnTo>
                  <a:lnTo>
                    <a:pt x="34" y="1548"/>
                  </a:lnTo>
                  <a:lnTo>
                    <a:pt x="1080" y="16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2" name="Freeform 10"/>
            <p:cNvSpPr>
              <a:spLocks/>
            </p:cNvSpPr>
            <p:nvPr/>
          </p:nvSpPr>
          <p:spPr bwMode="auto">
            <a:xfrm>
              <a:off x="4386" y="616"/>
              <a:ext cx="587" cy="770"/>
            </a:xfrm>
            <a:custGeom>
              <a:avLst/>
              <a:gdLst>
                <a:gd name="T0" fmla="*/ 197 w 1173"/>
                <a:gd name="T1" fmla="*/ 0 h 1541"/>
                <a:gd name="T2" fmla="*/ 1173 w 1173"/>
                <a:gd name="T3" fmla="*/ 136 h 1541"/>
                <a:gd name="T4" fmla="*/ 976 w 1173"/>
                <a:gd name="T5" fmla="*/ 1541 h 1541"/>
                <a:gd name="T6" fmla="*/ 0 w 1173"/>
                <a:gd name="T7" fmla="*/ 1404 h 1541"/>
                <a:gd name="T8" fmla="*/ 197 w 1173"/>
                <a:gd name="T9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" h="1541">
                  <a:moveTo>
                    <a:pt x="197" y="0"/>
                  </a:moveTo>
                  <a:lnTo>
                    <a:pt x="1173" y="136"/>
                  </a:lnTo>
                  <a:lnTo>
                    <a:pt x="976" y="1541"/>
                  </a:lnTo>
                  <a:lnTo>
                    <a:pt x="0" y="140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3" name="Freeform 11"/>
            <p:cNvSpPr>
              <a:spLocks/>
            </p:cNvSpPr>
            <p:nvPr/>
          </p:nvSpPr>
          <p:spPr bwMode="auto">
            <a:xfrm>
              <a:off x="4467" y="1219"/>
              <a:ext cx="361" cy="84"/>
            </a:xfrm>
            <a:custGeom>
              <a:avLst/>
              <a:gdLst>
                <a:gd name="T0" fmla="*/ 711 w 721"/>
                <a:gd name="T1" fmla="*/ 169 h 169"/>
                <a:gd name="T2" fmla="*/ 721 w 721"/>
                <a:gd name="T3" fmla="*/ 99 h 169"/>
                <a:gd name="T4" fmla="*/ 10 w 721"/>
                <a:gd name="T5" fmla="*/ 0 h 169"/>
                <a:gd name="T6" fmla="*/ 0 w 721"/>
                <a:gd name="T7" fmla="*/ 69 h 169"/>
                <a:gd name="T8" fmla="*/ 711 w 72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9">
                  <a:moveTo>
                    <a:pt x="711" y="169"/>
                  </a:moveTo>
                  <a:lnTo>
                    <a:pt x="721" y="99"/>
                  </a:lnTo>
                  <a:lnTo>
                    <a:pt x="10" y="0"/>
                  </a:lnTo>
                  <a:lnTo>
                    <a:pt x="0" y="69"/>
                  </a:lnTo>
                  <a:lnTo>
                    <a:pt x="711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4" name="Freeform 12"/>
            <p:cNvSpPr>
              <a:spLocks/>
            </p:cNvSpPr>
            <p:nvPr/>
          </p:nvSpPr>
          <p:spPr bwMode="auto">
            <a:xfrm>
              <a:off x="4483" y="1106"/>
              <a:ext cx="360" cy="84"/>
            </a:xfrm>
            <a:custGeom>
              <a:avLst/>
              <a:gdLst>
                <a:gd name="T0" fmla="*/ 721 w 721"/>
                <a:gd name="T1" fmla="*/ 100 h 169"/>
                <a:gd name="T2" fmla="*/ 11 w 721"/>
                <a:gd name="T3" fmla="*/ 0 h 169"/>
                <a:gd name="T4" fmla="*/ 0 w 721"/>
                <a:gd name="T5" fmla="*/ 70 h 169"/>
                <a:gd name="T6" fmla="*/ 712 w 721"/>
                <a:gd name="T7" fmla="*/ 169 h 169"/>
                <a:gd name="T8" fmla="*/ 721 w 721"/>
                <a:gd name="T9" fmla="*/ 10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9">
                  <a:moveTo>
                    <a:pt x="721" y="100"/>
                  </a:moveTo>
                  <a:lnTo>
                    <a:pt x="11" y="0"/>
                  </a:lnTo>
                  <a:lnTo>
                    <a:pt x="0" y="70"/>
                  </a:lnTo>
                  <a:lnTo>
                    <a:pt x="712" y="169"/>
                  </a:lnTo>
                  <a:lnTo>
                    <a:pt x="721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5" name="Freeform 13"/>
            <p:cNvSpPr>
              <a:spLocks/>
            </p:cNvSpPr>
            <p:nvPr/>
          </p:nvSpPr>
          <p:spPr bwMode="auto">
            <a:xfrm>
              <a:off x="4499" y="994"/>
              <a:ext cx="360" cy="84"/>
            </a:xfrm>
            <a:custGeom>
              <a:avLst/>
              <a:gdLst>
                <a:gd name="T0" fmla="*/ 721 w 721"/>
                <a:gd name="T1" fmla="*/ 99 h 168"/>
                <a:gd name="T2" fmla="*/ 11 w 721"/>
                <a:gd name="T3" fmla="*/ 0 h 168"/>
                <a:gd name="T4" fmla="*/ 0 w 721"/>
                <a:gd name="T5" fmla="*/ 69 h 168"/>
                <a:gd name="T6" fmla="*/ 712 w 721"/>
                <a:gd name="T7" fmla="*/ 168 h 168"/>
                <a:gd name="T8" fmla="*/ 721 w 721"/>
                <a:gd name="T9" fmla="*/ 9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8">
                  <a:moveTo>
                    <a:pt x="721" y="99"/>
                  </a:moveTo>
                  <a:lnTo>
                    <a:pt x="11" y="0"/>
                  </a:lnTo>
                  <a:lnTo>
                    <a:pt x="0" y="69"/>
                  </a:lnTo>
                  <a:lnTo>
                    <a:pt x="712" y="168"/>
                  </a:lnTo>
                  <a:lnTo>
                    <a:pt x="721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6" name="Freeform 14"/>
            <p:cNvSpPr>
              <a:spLocks/>
            </p:cNvSpPr>
            <p:nvPr/>
          </p:nvSpPr>
          <p:spPr bwMode="auto">
            <a:xfrm>
              <a:off x="4514" y="882"/>
              <a:ext cx="361" cy="84"/>
            </a:xfrm>
            <a:custGeom>
              <a:avLst/>
              <a:gdLst>
                <a:gd name="T0" fmla="*/ 721 w 721"/>
                <a:gd name="T1" fmla="*/ 97 h 167"/>
                <a:gd name="T2" fmla="*/ 10 w 721"/>
                <a:gd name="T3" fmla="*/ 0 h 167"/>
                <a:gd name="T4" fmla="*/ 0 w 721"/>
                <a:gd name="T5" fmla="*/ 67 h 167"/>
                <a:gd name="T6" fmla="*/ 711 w 721"/>
                <a:gd name="T7" fmla="*/ 167 h 167"/>
                <a:gd name="T8" fmla="*/ 721 w 721"/>
                <a:gd name="T9" fmla="*/ 9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167">
                  <a:moveTo>
                    <a:pt x="721" y="97"/>
                  </a:moveTo>
                  <a:lnTo>
                    <a:pt x="10" y="0"/>
                  </a:lnTo>
                  <a:lnTo>
                    <a:pt x="0" y="67"/>
                  </a:lnTo>
                  <a:lnTo>
                    <a:pt x="711" y="167"/>
                  </a:lnTo>
                  <a:lnTo>
                    <a:pt x="721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7" name="Freeform 15"/>
            <p:cNvSpPr>
              <a:spLocks/>
            </p:cNvSpPr>
            <p:nvPr/>
          </p:nvSpPr>
          <p:spPr bwMode="auto">
            <a:xfrm>
              <a:off x="4358" y="495"/>
              <a:ext cx="377" cy="387"/>
            </a:xfrm>
            <a:custGeom>
              <a:avLst/>
              <a:gdLst>
                <a:gd name="T0" fmla="*/ 753 w 753"/>
                <a:gd name="T1" fmla="*/ 664 h 775"/>
                <a:gd name="T2" fmla="*/ 637 w 753"/>
                <a:gd name="T3" fmla="*/ 0 h 775"/>
                <a:gd name="T4" fmla="*/ 0 w 753"/>
                <a:gd name="T5" fmla="*/ 112 h 775"/>
                <a:gd name="T6" fmla="*/ 116 w 753"/>
                <a:gd name="T7" fmla="*/ 775 h 775"/>
                <a:gd name="T8" fmla="*/ 753 w 753"/>
                <a:gd name="T9" fmla="*/ 66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775">
                  <a:moveTo>
                    <a:pt x="753" y="664"/>
                  </a:moveTo>
                  <a:lnTo>
                    <a:pt x="637" y="0"/>
                  </a:lnTo>
                  <a:lnTo>
                    <a:pt x="0" y="112"/>
                  </a:lnTo>
                  <a:lnTo>
                    <a:pt x="116" y="775"/>
                  </a:lnTo>
                  <a:lnTo>
                    <a:pt x="753" y="6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2208" name="Freeform 16"/>
            <p:cNvSpPr>
              <a:spLocks/>
            </p:cNvSpPr>
            <p:nvPr/>
          </p:nvSpPr>
          <p:spPr bwMode="auto">
            <a:xfrm>
              <a:off x="4452" y="587"/>
              <a:ext cx="230" cy="246"/>
            </a:xfrm>
            <a:custGeom>
              <a:avLst/>
              <a:gdLst>
                <a:gd name="T0" fmla="*/ 288 w 461"/>
                <a:gd name="T1" fmla="*/ 231 h 493"/>
                <a:gd name="T2" fmla="*/ 303 w 461"/>
                <a:gd name="T3" fmla="*/ 207 h 493"/>
                <a:gd name="T4" fmla="*/ 314 w 461"/>
                <a:gd name="T5" fmla="*/ 179 h 493"/>
                <a:gd name="T6" fmla="*/ 318 w 461"/>
                <a:gd name="T7" fmla="*/ 150 h 493"/>
                <a:gd name="T8" fmla="*/ 316 w 461"/>
                <a:gd name="T9" fmla="*/ 119 h 493"/>
                <a:gd name="T10" fmla="*/ 309 w 461"/>
                <a:gd name="T11" fmla="*/ 90 h 493"/>
                <a:gd name="T12" fmla="*/ 296 w 461"/>
                <a:gd name="T13" fmla="*/ 66 h 493"/>
                <a:gd name="T14" fmla="*/ 277 w 461"/>
                <a:gd name="T15" fmla="*/ 45 h 493"/>
                <a:gd name="T16" fmla="*/ 256 w 461"/>
                <a:gd name="T17" fmla="*/ 26 h 493"/>
                <a:gd name="T18" fmla="*/ 233 w 461"/>
                <a:gd name="T19" fmla="*/ 12 h 493"/>
                <a:gd name="T20" fmla="*/ 205 w 461"/>
                <a:gd name="T21" fmla="*/ 3 h 493"/>
                <a:gd name="T22" fmla="*/ 178 w 461"/>
                <a:gd name="T23" fmla="*/ 0 h 493"/>
                <a:gd name="T24" fmla="*/ 148 w 461"/>
                <a:gd name="T25" fmla="*/ 2 h 493"/>
                <a:gd name="T26" fmla="*/ 119 w 461"/>
                <a:gd name="T27" fmla="*/ 9 h 493"/>
                <a:gd name="T28" fmla="*/ 94 w 461"/>
                <a:gd name="T29" fmla="*/ 22 h 493"/>
                <a:gd name="T30" fmla="*/ 74 w 461"/>
                <a:gd name="T31" fmla="*/ 41 h 493"/>
                <a:gd name="T32" fmla="*/ 55 w 461"/>
                <a:gd name="T33" fmla="*/ 62 h 493"/>
                <a:gd name="T34" fmla="*/ 41 w 461"/>
                <a:gd name="T35" fmla="*/ 85 h 493"/>
                <a:gd name="T36" fmla="*/ 32 w 461"/>
                <a:gd name="T37" fmla="*/ 113 h 493"/>
                <a:gd name="T38" fmla="*/ 29 w 461"/>
                <a:gd name="T39" fmla="*/ 140 h 493"/>
                <a:gd name="T40" fmla="*/ 30 w 461"/>
                <a:gd name="T41" fmla="*/ 170 h 493"/>
                <a:gd name="T42" fmla="*/ 34 w 461"/>
                <a:gd name="T43" fmla="*/ 186 h 493"/>
                <a:gd name="T44" fmla="*/ 40 w 461"/>
                <a:gd name="T45" fmla="*/ 200 h 493"/>
                <a:gd name="T46" fmla="*/ 46 w 461"/>
                <a:gd name="T47" fmla="*/ 214 h 493"/>
                <a:gd name="T48" fmla="*/ 55 w 461"/>
                <a:gd name="T49" fmla="*/ 226 h 493"/>
                <a:gd name="T50" fmla="*/ 64 w 461"/>
                <a:gd name="T51" fmla="*/ 239 h 493"/>
                <a:gd name="T52" fmla="*/ 75 w 461"/>
                <a:gd name="T53" fmla="*/ 250 h 493"/>
                <a:gd name="T54" fmla="*/ 87 w 461"/>
                <a:gd name="T55" fmla="*/ 259 h 493"/>
                <a:gd name="T56" fmla="*/ 100 w 461"/>
                <a:gd name="T57" fmla="*/ 268 h 493"/>
                <a:gd name="T58" fmla="*/ 75 w 461"/>
                <a:gd name="T59" fmla="*/ 289 h 493"/>
                <a:gd name="T60" fmla="*/ 53 w 461"/>
                <a:gd name="T61" fmla="*/ 311 h 493"/>
                <a:gd name="T62" fmla="*/ 34 w 461"/>
                <a:gd name="T63" fmla="*/ 337 h 493"/>
                <a:gd name="T64" fmla="*/ 20 w 461"/>
                <a:gd name="T65" fmla="*/ 366 h 493"/>
                <a:gd name="T66" fmla="*/ 10 w 461"/>
                <a:gd name="T67" fmla="*/ 396 h 493"/>
                <a:gd name="T68" fmla="*/ 3 w 461"/>
                <a:gd name="T69" fmla="*/ 427 h 493"/>
                <a:gd name="T70" fmla="*/ 0 w 461"/>
                <a:gd name="T71" fmla="*/ 460 h 493"/>
                <a:gd name="T72" fmla="*/ 3 w 461"/>
                <a:gd name="T73" fmla="*/ 493 h 493"/>
                <a:gd name="T74" fmla="*/ 461 w 461"/>
                <a:gd name="T75" fmla="*/ 413 h 493"/>
                <a:gd name="T76" fmla="*/ 452 w 461"/>
                <a:gd name="T77" fmla="*/ 380 h 493"/>
                <a:gd name="T78" fmla="*/ 439 w 461"/>
                <a:gd name="T79" fmla="*/ 349 h 493"/>
                <a:gd name="T80" fmla="*/ 421 w 461"/>
                <a:gd name="T81" fmla="*/ 320 h 493"/>
                <a:gd name="T82" fmla="*/ 400 w 461"/>
                <a:gd name="T83" fmla="*/ 295 h 493"/>
                <a:gd name="T84" fmla="*/ 375 w 461"/>
                <a:gd name="T85" fmla="*/ 275 h 493"/>
                <a:gd name="T86" fmla="*/ 349 w 461"/>
                <a:gd name="T87" fmla="*/ 256 h 493"/>
                <a:gd name="T88" fmla="*/ 319 w 461"/>
                <a:gd name="T89" fmla="*/ 242 h 493"/>
                <a:gd name="T90" fmla="*/ 288 w 461"/>
                <a:gd name="T91" fmla="*/ 23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1" h="493">
                  <a:moveTo>
                    <a:pt x="288" y="231"/>
                  </a:moveTo>
                  <a:lnTo>
                    <a:pt x="303" y="207"/>
                  </a:lnTo>
                  <a:lnTo>
                    <a:pt x="314" y="179"/>
                  </a:lnTo>
                  <a:lnTo>
                    <a:pt x="318" y="150"/>
                  </a:lnTo>
                  <a:lnTo>
                    <a:pt x="316" y="119"/>
                  </a:lnTo>
                  <a:lnTo>
                    <a:pt x="309" y="90"/>
                  </a:lnTo>
                  <a:lnTo>
                    <a:pt x="296" y="66"/>
                  </a:lnTo>
                  <a:lnTo>
                    <a:pt x="277" y="45"/>
                  </a:lnTo>
                  <a:lnTo>
                    <a:pt x="256" y="26"/>
                  </a:lnTo>
                  <a:lnTo>
                    <a:pt x="233" y="12"/>
                  </a:lnTo>
                  <a:lnTo>
                    <a:pt x="205" y="3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9" y="9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55" y="62"/>
                  </a:lnTo>
                  <a:lnTo>
                    <a:pt x="41" y="85"/>
                  </a:lnTo>
                  <a:lnTo>
                    <a:pt x="32" y="113"/>
                  </a:lnTo>
                  <a:lnTo>
                    <a:pt x="29" y="140"/>
                  </a:lnTo>
                  <a:lnTo>
                    <a:pt x="30" y="170"/>
                  </a:lnTo>
                  <a:lnTo>
                    <a:pt x="34" y="186"/>
                  </a:lnTo>
                  <a:lnTo>
                    <a:pt x="40" y="200"/>
                  </a:lnTo>
                  <a:lnTo>
                    <a:pt x="46" y="214"/>
                  </a:lnTo>
                  <a:lnTo>
                    <a:pt x="55" y="226"/>
                  </a:lnTo>
                  <a:lnTo>
                    <a:pt x="64" y="239"/>
                  </a:lnTo>
                  <a:lnTo>
                    <a:pt x="75" y="250"/>
                  </a:lnTo>
                  <a:lnTo>
                    <a:pt x="87" y="259"/>
                  </a:lnTo>
                  <a:lnTo>
                    <a:pt x="100" y="268"/>
                  </a:lnTo>
                  <a:lnTo>
                    <a:pt x="75" y="289"/>
                  </a:lnTo>
                  <a:lnTo>
                    <a:pt x="53" y="311"/>
                  </a:lnTo>
                  <a:lnTo>
                    <a:pt x="34" y="337"/>
                  </a:lnTo>
                  <a:lnTo>
                    <a:pt x="20" y="366"/>
                  </a:lnTo>
                  <a:lnTo>
                    <a:pt x="10" y="396"/>
                  </a:lnTo>
                  <a:lnTo>
                    <a:pt x="3" y="427"/>
                  </a:lnTo>
                  <a:lnTo>
                    <a:pt x="0" y="460"/>
                  </a:lnTo>
                  <a:lnTo>
                    <a:pt x="3" y="493"/>
                  </a:lnTo>
                  <a:lnTo>
                    <a:pt x="461" y="413"/>
                  </a:lnTo>
                  <a:lnTo>
                    <a:pt x="452" y="380"/>
                  </a:lnTo>
                  <a:lnTo>
                    <a:pt x="439" y="349"/>
                  </a:lnTo>
                  <a:lnTo>
                    <a:pt x="421" y="320"/>
                  </a:lnTo>
                  <a:lnTo>
                    <a:pt x="400" y="295"/>
                  </a:lnTo>
                  <a:lnTo>
                    <a:pt x="375" y="275"/>
                  </a:lnTo>
                  <a:lnTo>
                    <a:pt x="349" y="256"/>
                  </a:lnTo>
                  <a:lnTo>
                    <a:pt x="319" y="242"/>
                  </a:lnTo>
                  <a:lnTo>
                    <a:pt x="28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3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9A85-46E6-431C-B925-40D4DE9EDE04}" type="slidenum">
              <a:rPr lang="en-US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" y="0"/>
            <a:ext cx="9142370" cy="1766887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83" y="2233975"/>
            <a:ext cx="7612062" cy="3624262"/>
          </a:xfrm>
        </p:spPr>
        <p:txBody>
          <a:bodyPr/>
          <a:lstStyle/>
          <a:p>
            <a:r>
              <a:rPr lang="en-US" sz="3600" dirty="0"/>
              <a:t>Information included:</a:t>
            </a:r>
          </a:p>
          <a:p>
            <a:pPr lvl="1"/>
            <a:r>
              <a:rPr lang="en-US" sz="3600" dirty="0"/>
              <a:t>Resident’s level of independence in ADL</a:t>
            </a:r>
          </a:p>
          <a:p>
            <a:pPr lvl="1"/>
            <a:r>
              <a:rPr lang="en-US" sz="3600" dirty="0"/>
              <a:t>Treatments</a:t>
            </a:r>
          </a:p>
          <a:p>
            <a:pPr lvl="1"/>
            <a:r>
              <a:rPr lang="en-US" sz="3600" dirty="0"/>
              <a:t>Statement of problems</a:t>
            </a:r>
          </a:p>
        </p:txBody>
      </p:sp>
      <p:grpSp>
        <p:nvGrpSpPr>
          <p:cNvPr id="250887" name="Group 7"/>
          <p:cNvGrpSpPr>
            <a:grpSpLocks noChangeAspect="1"/>
          </p:cNvGrpSpPr>
          <p:nvPr/>
        </p:nvGrpSpPr>
        <p:grpSpPr bwMode="auto">
          <a:xfrm rot="20600095" flipH="1">
            <a:off x="6651625" y="2528888"/>
            <a:ext cx="1836738" cy="2559050"/>
            <a:chOff x="4397" y="2225"/>
            <a:chExt cx="795" cy="1107"/>
          </a:xfrm>
        </p:grpSpPr>
        <p:sp>
          <p:nvSpPr>
            <p:cNvPr id="2508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4397" y="2225"/>
              <a:ext cx="795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88" name="Freeform 8"/>
            <p:cNvSpPr>
              <a:spLocks/>
            </p:cNvSpPr>
            <p:nvPr/>
          </p:nvSpPr>
          <p:spPr bwMode="auto">
            <a:xfrm>
              <a:off x="4397" y="2225"/>
              <a:ext cx="795" cy="1107"/>
            </a:xfrm>
            <a:custGeom>
              <a:avLst/>
              <a:gdLst>
                <a:gd name="T0" fmla="*/ 1562 w 1590"/>
                <a:gd name="T1" fmla="*/ 273 h 2214"/>
                <a:gd name="T2" fmla="*/ 387 w 1590"/>
                <a:gd name="T3" fmla="*/ 9 h 2214"/>
                <a:gd name="T4" fmla="*/ 350 w 1590"/>
                <a:gd name="T5" fmla="*/ 0 h 2214"/>
                <a:gd name="T6" fmla="*/ 350 w 1590"/>
                <a:gd name="T7" fmla="*/ 39 h 2214"/>
                <a:gd name="T8" fmla="*/ 350 w 1590"/>
                <a:gd name="T9" fmla="*/ 273 h 2214"/>
                <a:gd name="T10" fmla="*/ 180 w 1590"/>
                <a:gd name="T11" fmla="*/ 273 h 2214"/>
                <a:gd name="T12" fmla="*/ 150 w 1590"/>
                <a:gd name="T13" fmla="*/ 273 h 2214"/>
                <a:gd name="T14" fmla="*/ 150 w 1590"/>
                <a:gd name="T15" fmla="*/ 304 h 2214"/>
                <a:gd name="T16" fmla="*/ 150 w 1590"/>
                <a:gd name="T17" fmla="*/ 1017 h 2214"/>
                <a:gd name="T18" fmla="*/ 9 w 1590"/>
                <a:gd name="T19" fmla="*/ 1162 h 2214"/>
                <a:gd name="T20" fmla="*/ 0 w 1590"/>
                <a:gd name="T21" fmla="*/ 1172 h 2214"/>
                <a:gd name="T22" fmla="*/ 0 w 1590"/>
                <a:gd name="T23" fmla="*/ 1184 h 2214"/>
                <a:gd name="T24" fmla="*/ 0 w 1590"/>
                <a:gd name="T25" fmla="*/ 1745 h 2214"/>
                <a:gd name="T26" fmla="*/ 0 w 1590"/>
                <a:gd name="T27" fmla="*/ 1759 h 2214"/>
                <a:gd name="T28" fmla="*/ 10 w 1590"/>
                <a:gd name="T29" fmla="*/ 1768 h 2214"/>
                <a:gd name="T30" fmla="*/ 135 w 1590"/>
                <a:gd name="T31" fmla="*/ 1879 h 2214"/>
                <a:gd name="T32" fmla="*/ 135 w 1590"/>
                <a:gd name="T33" fmla="*/ 2183 h 2214"/>
                <a:gd name="T34" fmla="*/ 135 w 1590"/>
                <a:gd name="T35" fmla="*/ 2214 h 2214"/>
                <a:gd name="T36" fmla="*/ 165 w 1590"/>
                <a:gd name="T37" fmla="*/ 2214 h 2214"/>
                <a:gd name="T38" fmla="*/ 1559 w 1590"/>
                <a:gd name="T39" fmla="*/ 2214 h 2214"/>
                <a:gd name="T40" fmla="*/ 1590 w 1590"/>
                <a:gd name="T41" fmla="*/ 2214 h 2214"/>
                <a:gd name="T42" fmla="*/ 1590 w 1590"/>
                <a:gd name="T43" fmla="*/ 2183 h 2214"/>
                <a:gd name="T44" fmla="*/ 1590 w 1590"/>
                <a:gd name="T45" fmla="*/ 304 h 2214"/>
                <a:gd name="T46" fmla="*/ 1590 w 1590"/>
                <a:gd name="T47" fmla="*/ 273 h 2214"/>
                <a:gd name="T48" fmla="*/ 1562 w 1590"/>
                <a:gd name="T49" fmla="*/ 273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0" h="2214">
                  <a:moveTo>
                    <a:pt x="1562" y="273"/>
                  </a:moveTo>
                  <a:lnTo>
                    <a:pt x="387" y="9"/>
                  </a:lnTo>
                  <a:lnTo>
                    <a:pt x="350" y="0"/>
                  </a:lnTo>
                  <a:lnTo>
                    <a:pt x="350" y="39"/>
                  </a:lnTo>
                  <a:lnTo>
                    <a:pt x="350" y="273"/>
                  </a:lnTo>
                  <a:lnTo>
                    <a:pt x="180" y="273"/>
                  </a:lnTo>
                  <a:lnTo>
                    <a:pt x="150" y="273"/>
                  </a:lnTo>
                  <a:lnTo>
                    <a:pt x="150" y="304"/>
                  </a:lnTo>
                  <a:lnTo>
                    <a:pt x="150" y="1017"/>
                  </a:lnTo>
                  <a:lnTo>
                    <a:pt x="9" y="1162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0" y="1745"/>
                  </a:lnTo>
                  <a:lnTo>
                    <a:pt x="0" y="1759"/>
                  </a:lnTo>
                  <a:lnTo>
                    <a:pt x="10" y="1768"/>
                  </a:lnTo>
                  <a:lnTo>
                    <a:pt x="135" y="1879"/>
                  </a:lnTo>
                  <a:lnTo>
                    <a:pt x="135" y="2183"/>
                  </a:lnTo>
                  <a:lnTo>
                    <a:pt x="135" y="2214"/>
                  </a:lnTo>
                  <a:lnTo>
                    <a:pt x="165" y="2214"/>
                  </a:lnTo>
                  <a:lnTo>
                    <a:pt x="1559" y="2214"/>
                  </a:lnTo>
                  <a:lnTo>
                    <a:pt x="1590" y="2214"/>
                  </a:lnTo>
                  <a:lnTo>
                    <a:pt x="1590" y="2183"/>
                  </a:lnTo>
                  <a:lnTo>
                    <a:pt x="1590" y="304"/>
                  </a:lnTo>
                  <a:lnTo>
                    <a:pt x="1590" y="273"/>
                  </a:lnTo>
                  <a:lnTo>
                    <a:pt x="1562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89" name="Freeform 9"/>
            <p:cNvSpPr>
              <a:spLocks/>
            </p:cNvSpPr>
            <p:nvPr/>
          </p:nvSpPr>
          <p:spPr bwMode="auto">
            <a:xfrm>
              <a:off x="4603" y="2264"/>
              <a:ext cx="435" cy="98"/>
            </a:xfrm>
            <a:custGeom>
              <a:avLst/>
              <a:gdLst>
                <a:gd name="T0" fmla="*/ 0 w 871"/>
                <a:gd name="T1" fmla="*/ 0 h 196"/>
                <a:gd name="T2" fmla="*/ 871 w 871"/>
                <a:gd name="T3" fmla="*/ 196 h 196"/>
                <a:gd name="T4" fmla="*/ 0 w 871"/>
                <a:gd name="T5" fmla="*/ 196 h 196"/>
                <a:gd name="T6" fmla="*/ 0 w 871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196">
                  <a:moveTo>
                    <a:pt x="0" y="0"/>
                  </a:moveTo>
                  <a:lnTo>
                    <a:pt x="87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0" name="Freeform 10"/>
            <p:cNvSpPr>
              <a:spLocks/>
            </p:cNvSpPr>
            <p:nvPr/>
          </p:nvSpPr>
          <p:spPr bwMode="auto">
            <a:xfrm>
              <a:off x="4428" y="2392"/>
              <a:ext cx="733" cy="909"/>
            </a:xfrm>
            <a:custGeom>
              <a:avLst/>
              <a:gdLst>
                <a:gd name="T0" fmla="*/ 0 w 1467"/>
                <a:gd name="T1" fmla="*/ 1397 h 1819"/>
                <a:gd name="T2" fmla="*/ 0 w 1467"/>
                <a:gd name="T3" fmla="*/ 862 h 1819"/>
                <a:gd name="T4" fmla="*/ 141 w 1467"/>
                <a:gd name="T5" fmla="*/ 718 h 1819"/>
                <a:gd name="T6" fmla="*/ 149 w 1467"/>
                <a:gd name="T7" fmla="*/ 708 h 1819"/>
                <a:gd name="T8" fmla="*/ 149 w 1467"/>
                <a:gd name="T9" fmla="*/ 696 h 1819"/>
                <a:gd name="T10" fmla="*/ 149 w 1467"/>
                <a:gd name="T11" fmla="*/ 0 h 1819"/>
                <a:gd name="T12" fmla="*/ 1467 w 1467"/>
                <a:gd name="T13" fmla="*/ 0 h 1819"/>
                <a:gd name="T14" fmla="*/ 1467 w 1467"/>
                <a:gd name="T15" fmla="*/ 1819 h 1819"/>
                <a:gd name="T16" fmla="*/ 134 w 1467"/>
                <a:gd name="T17" fmla="*/ 1819 h 1819"/>
                <a:gd name="T18" fmla="*/ 134 w 1467"/>
                <a:gd name="T19" fmla="*/ 1531 h 1819"/>
                <a:gd name="T20" fmla="*/ 134 w 1467"/>
                <a:gd name="T21" fmla="*/ 1517 h 1819"/>
                <a:gd name="T22" fmla="*/ 124 w 1467"/>
                <a:gd name="T23" fmla="*/ 1508 h 1819"/>
                <a:gd name="T24" fmla="*/ 0 w 1467"/>
                <a:gd name="T25" fmla="*/ 1397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7" h="1819">
                  <a:moveTo>
                    <a:pt x="0" y="1397"/>
                  </a:moveTo>
                  <a:lnTo>
                    <a:pt x="0" y="862"/>
                  </a:lnTo>
                  <a:lnTo>
                    <a:pt x="141" y="718"/>
                  </a:lnTo>
                  <a:lnTo>
                    <a:pt x="149" y="708"/>
                  </a:lnTo>
                  <a:lnTo>
                    <a:pt x="149" y="696"/>
                  </a:lnTo>
                  <a:lnTo>
                    <a:pt x="149" y="0"/>
                  </a:lnTo>
                  <a:lnTo>
                    <a:pt x="1467" y="0"/>
                  </a:lnTo>
                  <a:lnTo>
                    <a:pt x="1467" y="1819"/>
                  </a:lnTo>
                  <a:lnTo>
                    <a:pt x="134" y="1819"/>
                  </a:lnTo>
                  <a:lnTo>
                    <a:pt x="134" y="1531"/>
                  </a:lnTo>
                  <a:lnTo>
                    <a:pt x="134" y="1517"/>
                  </a:lnTo>
                  <a:lnTo>
                    <a:pt x="124" y="1508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1" name="Freeform 11"/>
            <p:cNvSpPr>
              <a:spLocks/>
            </p:cNvSpPr>
            <p:nvPr/>
          </p:nvSpPr>
          <p:spPr bwMode="auto">
            <a:xfrm>
              <a:off x="4525" y="2504"/>
              <a:ext cx="588" cy="749"/>
            </a:xfrm>
            <a:custGeom>
              <a:avLst/>
              <a:gdLst>
                <a:gd name="T0" fmla="*/ 953 w 1174"/>
                <a:gd name="T1" fmla="*/ 1494 h 1498"/>
                <a:gd name="T2" fmla="*/ 984 w 1174"/>
                <a:gd name="T3" fmla="*/ 1498 h 1498"/>
                <a:gd name="T4" fmla="*/ 987 w 1174"/>
                <a:gd name="T5" fmla="*/ 1468 h 1498"/>
                <a:gd name="T6" fmla="*/ 1169 w 1174"/>
                <a:gd name="T7" fmla="*/ 168 h 1498"/>
                <a:gd name="T8" fmla="*/ 1174 w 1174"/>
                <a:gd name="T9" fmla="*/ 138 h 1498"/>
                <a:gd name="T10" fmla="*/ 1144 w 1174"/>
                <a:gd name="T11" fmla="*/ 133 h 1498"/>
                <a:gd name="T12" fmla="*/ 221 w 1174"/>
                <a:gd name="T13" fmla="*/ 4 h 1498"/>
                <a:gd name="T14" fmla="*/ 190 w 1174"/>
                <a:gd name="T15" fmla="*/ 0 h 1498"/>
                <a:gd name="T16" fmla="*/ 185 w 1174"/>
                <a:gd name="T17" fmla="*/ 31 h 1498"/>
                <a:gd name="T18" fmla="*/ 5 w 1174"/>
                <a:gd name="T19" fmla="*/ 1330 h 1498"/>
                <a:gd name="T20" fmla="*/ 0 w 1174"/>
                <a:gd name="T21" fmla="*/ 1361 h 1498"/>
                <a:gd name="T22" fmla="*/ 30 w 1174"/>
                <a:gd name="T23" fmla="*/ 1365 h 1498"/>
                <a:gd name="T24" fmla="*/ 953 w 1174"/>
                <a:gd name="T25" fmla="*/ 1494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4" h="1498">
                  <a:moveTo>
                    <a:pt x="953" y="1494"/>
                  </a:moveTo>
                  <a:lnTo>
                    <a:pt x="984" y="1498"/>
                  </a:lnTo>
                  <a:lnTo>
                    <a:pt x="987" y="1468"/>
                  </a:lnTo>
                  <a:lnTo>
                    <a:pt x="1169" y="168"/>
                  </a:lnTo>
                  <a:lnTo>
                    <a:pt x="1174" y="138"/>
                  </a:lnTo>
                  <a:lnTo>
                    <a:pt x="1144" y="133"/>
                  </a:lnTo>
                  <a:lnTo>
                    <a:pt x="221" y="4"/>
                  </a:lnTo>
                  <a:lnTo>
                    <a:pt x="190" y="0"/>
                  </a:lnTo>
                  <a:lnTo>
                    <a:pt x="185" y="31"/>
                  </a:lnTo>
                  <a:lnTo>
                    <a:pt x="5" y="1330"/>
                  </a:lnTo>
                  <a:lnTo>
                    <a:pt x="0" y="1361"/>
                  </a:lnTo>
                  <a:lnTo>
                    <a:pt x="30" y="1365"/>
                  </a:lnTo>
                  <a:lnTo>
                    <a:pt x="953" y="1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2" name="Freeform 12"/>
            <p:cNvSpPr>
              <a:spLocks/>
            </p:cNvSpPr>
            <p:nvPr/>
          </p:nvSpPr>
          <p:spPr bwMode="auto">
            <a:xfrm>
              <a:off x="4560" y="2539"/>
              <a:ext cx="518" cy="680"/>
            </a:xfrm>
            <a:custGeom>
              <a:avLst/>
              <a:gdLst>
                <a:gd name="T0" fmla="*/ 174 w 1036"/>
                <a:gd name="T1" fmla="*/ 0 h 1359"/>
                <a:gd name="T2" fmla="*/ 1036 w 1036"/>
                <a:gd name="T3" fmla="*/ 120 h 1359"/>
                <a:gd name="T4" fmla="*/ 862 w 1036"/>
                <a:gd name="T5" fmla="*/ 1359 h 1359"/>
                <a:gd name="T6" fmla="*/ 0 w 1036"/>
                <a:gd name="T7" fmla="*/ 1238 h 1359"/>
                <a:gd name="T8" fmla="*/ 174 w 1036"/>
                <a:gd name="T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359">
                  <a:moveTo>
                    <a:pt x="174" y="0"/>
                  </a:moveTo>
                  <a:lnTo>
                    <a:pt x="1036" y="120"/>
                  </a:lnTo>
                  <a:lnTo>
                    <a:pt x="862" y="1359"/>
                  </a:lnTo>
                  <a:lnTo>
                    <a:pt x="0" y="123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3" name="Freeform 13"/>
            <p:cNvSpPr>
              <a:spLocks/>
            </p:cNvSpPr>
            <p:nvPr/>
          </p:nvSpPr>
          <p:spPr bwMode="auto">
            <a:xfrm>
              <a:off x="4632" y="3071"/>
              <a:ext cx="318" cy="74"/>
            </a:xfrm>
            <a:custGeom>
              <a:avLst/>
              <a:gdLst>
                <a:gd name="T0" fmla="*/ 628 w 636"/>
                <a:gd name="T1" fmla="*/ 149 h 149"/>
                <a:gd name="T2" fmla="*/ 636 w 636"/>
                <a:gd name="T3" fmla="*/ 88 h 149"/>
                <a:gd name="T4" fmla="*/ 9 w 636"/>
                <a:gd name="T5" fmla="*/ 0 h 149"/>
                <a:gd name="T6" fmla="*/ 0 w 636"/>
                <a:gd name="T7" fmla="*/ 61 h 149"/>
                <a:gd name="T8" fmla="*/ 628 w 636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9">
                  <a:moveTo>
                    <a:pt x="628" y="149"/>
                  </a:moveTo>
                  <a:lnTo>
                    <a:pt x="636" y="88"/>
                  </a:lnTo>
                  <a:lnTo>
                    <a:pt x="9" y="0"/>
                  </a:lnTo>
                  <a:lnTo>
                    <a:pt x="0" y="61"/>
                  </a:lnTo>
                  <a:lnTo>
                    <a:pt x="6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4" name="Freeform 14"/>
            <p:cNvSpPr>
              <a:spLocks/>
            </p:cNvSpPr>
            <p:nvPr/>
          </p:nvSpPr>
          <p:spPr bwMode="auto">
            <a:xfrm>
              <a:off x="4646" y="2971"/>
              <a:ext cx="318" cy="75"/>
            </a:xfrm>
            <a:custGeom>
              <a:avLst/>
              <a:gdLst>
                <a:gd name="T0" fmla="*/ 636 w 636"/>
                <a:gd name="T1" fmla="*/ 87 h 148"/>
                <a:gd name="T2" fmla="*/ 9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9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5" name="Freeform 15"/>
            <p:cNvSpPr>
              <a:spLocks/>
            </p:cNvSpPr>
            <p:nvPr/>
          </p:nvSpPr>
          <p:spPr bwMode="auto">
            <a:xfrm>
              <a:off x="4660" y="2872"/>
              <a:ext cx="318" cy="75"/>
            </a:xfrm>
            <a:custGeom>
              <a:avLst/>
              <a:gdLst>
                <a:gd name="T0" fmla="*/ 636 w 636"/>
                <a:gd name="T1" fmla="*/ 87 h 148"/>
                <a:gd name="T2" fmla="*/ 10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10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6" name="Freeform 16"/>
            <p:cNvSpPr>
              <a:spLocks/>
            </p:cNvSpPr>
            <p:nvPr/>
          </p:nvSpPr>
          <p:spPr bwMode="auto">
            <a:xfrm>
              <a:off x="4674" y="2774"/>
              <a:ext cx="318" cy="74"/>
            </a:xfrm>
            <a:custGeom>
              <a:avLst/>
              <a:gdLst>
                <a:gd name="T0" fmla="*/ 636 w 636"/>
                <a:gd name="T1" fmla="*/ 86 h 147"/>
                <a:gd name="T2" fmla="*/ 9 w 636"/>
                <a:gd name="T3" fmla="*/ 0 h 147"/>
                <a:gd name="T4" fmla="*/ 0 w 636"/>
                <a:gd name="T5" fmla="*/ 60 h 147"/>
                <a:gd name="T6" fmla="*/ 628 w 636"/>
                <a:gd name="T7" fmla="*/ 147 h 147"/>
                <a:gd name="T8" fmla="*/ 636 w 636"/>
                <a:gd name="T9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7">
                  <a:moveTo>
                    <a:pt x="636" y="86"/>
                  </a:moveTo>
                  <a:lnTo>
                    <a:pt x="9" y="0"/>
                  </a:lnTo>
                  <a:lnTo>
                    <a:pt x="0" y="60"/>
                  </a:lnTo>
                  <a:lnTo>
                    <a:pt x="628" y="147"/>
                  </a:lnTo>
                  <a:lnTo>
                    <a:pt x="63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7" name="Freeform 17"/>
            <p:cNvSpPr>
              <a:spLocks/>
            </p:cNvSpPr>
            <p:nvPr/>
          </p:nvSpPr>
          <p:spPr bwMode="auto">
            <a:xfrm>
              <a:off x="4536" y="2432"/>
              <a:ext cx="332" cy="342"/>
            </a:xfrm>
            <a:custGeom>
              <a:avLst/>
              <a:gdLst>
                <a:gd name="T0" fmla="*/ 664 w 664"/>
                <a:gd name="T1" fmla="*/ 585 h 683"/>
                <a:gd name="T2" fmla="*/ 562 w 664"/>
                <a:gd name="T3" fmla="*/ 0 h 683"/>
                <a:gd name="T4" fmla="*/ 0 w 664"/>
                <a:gd name="T5" fmla="*/ 99 h 683"/>
                <a:gd name="T6" fmla="*/ 102 w 664"/>
                <a:gd name="T7" fmla="*/ 683 h 683"/>
                <a:gd name="T8" fmla="*/ 664 w 664"/>
                <a:gd name="T9" fmla="*/ 58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683">
                  <a:moveTo>
                    <a:pt x="664" y="585"/>
                  </a:moveTo>
                  <a:lnTo>
                    <a:pt x="562" y="0"/>
                  </a:lnTo>
                  <a:lnTo>
                    <a:pt x="0" y="99"/>
                  </a:lnTo>
                  <a:lnTo>
                    <a:pt x="102" y="683"/>
                  </a:lnTo>
                  <a:lnTo>
                    <a:pt x="664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0898" name="Freeform 18"/>
            <p:cNvSpPr>
              <a:spLocks/>
            </p:cNvSpPr>
            <p:nvPr/>
          </p:nvSpPr>
          <p:spPr bwMode="auto">
            <a:xfrm>
              <a:off x="4618" y="2514"/>
              <a:ext cx="204" cy="217"/>
            </a:xfrm>
            <a:custGeom>
              <a:avLst/>
              <a:gdLst>
                <a:gd name="T0" fmla="*/ 254 w 407"/>
                <a:gd name="T1" fmla="*/ 204 h 434"/>
                <a:gd name="T2" fmla="*/ 268 w 407"/>
                <a:gd name="T3" fmla="*/ 182 h 434"/>
                <a:gd name="T4" fmla="*/ 277 w 407"/>
                <a:gd name="T5" fmla="*/ 158 h 434"/>
                <a:gd name="T6" fmla="*/ 280 w 407"/>
                <a:gd name="T7" fmla="*/ 133 h 434"/>
                <a:gd name="T8" fmla="*/ 279 w 407"/>
                <a:gd name="T9" fmla="*/ 105 h 434"/>
                <a:gd name="T10" fmla="*/ 272 w 407"/>
                <a:gd name="T11" fmla="*/ 80 h 434"/>
                <a:gd name="T12" fmla="*/ 261 w 407"/>
                <a:gd name="T13" fmla="*/ 58 h 434"/>
                <a:gd name="T14" fmla="*/ 245 w 407"/>
                <a:gd name="T15" fmla="*/ 39 h 434"/>
                <a:gd name="T16" fmla="*/ 226 w 407"/>
                <a:gd name="T17" fmla="*/ 23 h 434"/>
                <a:gd name="T18" fmla="*/ 206 w 407"/>
                <a:gd name="T19" fmla="*/ 10 h 434"/>
                <a:gd name="T20" fmla="*/ 181 w 407"/>
                <a:gd name="T21" fmla="*/ 2 h 434"/>
                <a:gd name="T22" fmla="*/ 157 w 407"/>
                <a:gd name="T23" fmla="*/ 0 h 434"/>
                <a:gd name="T24" fmla="*/ 131 w 407"/>
                <a:gd name="T25" fmla="*/ 1 h 434"/>
                <a:gd name="T26" fmla="*/ 105 w 407"/>
                <a:gd name="T27" fmla="*/ 8 h 434"/>
                <a:gd name="T28" fmla="*/ 83 w 407"/>
                <a:gd name="T29" fmla="*/ 20 h 434"/>
                <a:gd name="T30" fmla="*/ 65 w 407"/>
                <a:gd name="T31" fmla="*/ 36 h 434"/>
                <a:gd name="T32" fmla="*/ 49 w 407"/>
                <a:gd name="T33" fmla="*/ 54 h 434"/>
                <a:gd name="T34" fmla="*/ 36 w 407"/>
                <a:gd name="T35" fmla="*/ 75 h 434"/>
                <a:gd name="T36" fmla="*/ 28 w 407"/>
                <a:gd name="T37" fmla="*/ 99 h 434"/>
                <a:gd name="T38" fmla="*/ 26 w 407"/>
                <a:gd name="T39" fmla="*/ 123 h 434"/>
                <a:gd name="T40" fmla="*/ 27 w 407"/>
                <a:gd name="T41" fmla="*/ 150 h 434"/>
                <a:gd name="T42" fmla="*/ 30 w 407"/>
                <a:gd name="T43" fmla="*/ 164 h 434"/>
                <a:gd name="T44" fmla="*/ 35 w 407"/>
                <a:gd name="T45" fmla="*/ 176 h 434"/>
                <a:gd name="T46" fmla="*/ 41 w 407"/>
                <a:gd name="T47" fmla="*/ 189 h 434"/>
                <a:gd name="T48" fmla="*/ 49 w 407"/>
                <a:gd name="T49" fmla="*/ 199 h 434"/>
                <a:gd name="T50" fmla="*/ 57 w 407"/>
                <a:gd name="T51" fmla="*/ 211 h 434"/>
                <a:gd name="T52" fmla="*/ 66 w 407"/>
                <a:gd name="T53" fmla="*/ 220 h 434"/>
                <a:gd name="T54" fmla="*/ 76 w 407"/>
                <a:gd name="T55" fmla="*/ 228 h 434"/>
                <a:gd name="T56" fmla="*/ 88 w 407"/>
                <a:gd name="T57" fmla="*/ 236 h 434"/>
                <a:gd name="T58" fmla="*/ 66 w 407"/>
                <a:gd name="T59" fmla="*/ 255 h 434"/>
                <a:gd name="T60" fmla="*/ 47 w 407"/>
                <a:gd name="T61" fmla="*/ 274 h 434"/>
                <a:gd name="T62" fmla="*/ 30 w 407"/>
                <a:gd name="T63" fmla="*/ 297 h 434"/>
                <a:gd name="T64" fmla="*/ 18 w 407"/>
                <a:gd name="T65" fmla="*/ 323 h 434"/>
                <a:gd name="T66" fmla="*/ 9 w 407"/>
                <a:gd name="T67" fmla="*/ 349 h 434"/>
                <a:gd name="T68" fmla="*/ 3 w 407"/>
                <a:gd name="T69" fmla="*/ 377 h 434"/>
                <a:gd name="T70" fmla="*/ 0 w 407"/>
                <a:gd name="T71" fmla="*/ 406 h 434"/>
                <a:gd name="T72" fmla="*/ 3 w 407"/>
                <a:gd name="T73" fmla="*/ 434 h 434"/>
                <a:gd name="T74" fmla="*/ 407 w 407"/>
                <a:gd name="T75" fmla="*/ 364 h 434"/>
                <a:gd name="T76" fmla="*/ 399 w 407"/>
                <a:gd name="T77" fmla="*/ 335 h 434"/>
                <a:gd name="T78" fmla="*/ 388 w 407"/>
                <a:gd name="T79" fmla="*/ 308 h 434"/>
                <a:gd name="T80" fmla="*/ 371 w 407"/>
                <a:gd name="T81" fmla="*/ 282 h 434"/>
                <a:gd name="T82" fmla="*/ 353 w 407"/>
                <a:gd name="T83" fmla="*/ 260 h 434"/>
                <a:gd name="T84" fmla="*/ 331 w 407"/>
                <a:gd name="T85" fmla="*/ 242 h 434"/>
                <a:gd name="T86" fmla="*/ 308 w 407"/>
                <a:gd name="T87" fmla="*/ 226 h 434"/>
                <a:gd name="T88" fmla="*/ 282 w 407"/>
                <a:gd name="T89" fmla="*/ 213 h 434"/>
                <a:gd name="T90" fmla="*/ 254 w 407"/>
                <a:gd name="T91" fmla="*/ 2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7" h="434">
                  <a:moveTo>
                    <a:pt x="254" y="204"/>
                  </a:moveTo>
                  <a:lnTo>
                    <a:pt x="268" y="182"/>
                  </a:lnTo>
                  <a:lnTo>
                    <a:pt x="277" y="158"/>
                  </a:lnTo>
                  <a:lnTo>
                    <a:pt x="280" y="133"/>
                  </a:lnTo>
                  <a:lnTo>
                    <a:pt x="279" y="105"/>
                  </a:lnTo>
                  <a:lnTo>
                    <a:pt x="272" y="80"/>
                  </a:lnTo>
                  <a:lnTo>
                    <a:pt x="261" y="58"/>
                  </a:lnTo>
                  <a:lnTo>
                    <a:pt x="245" y="39"/>
                  </a:lnTo>
                  <a:lnTo>
                    <a:pt x="226" y="23"/>
                  </a:lnTo>
                  <a:lnTo>
                    <a:pt x="206" y="10"/>
                  </a:lnTo>
                  <a:lnTo>
                    <a:pt x="181" y="2"/>
                  </a:lnTo>
                  <a:lnTo>
                    <a:pt x="157" y="0"/>
                  </a:lnTo>
                  <a:lnTo>
                    <a:pt x="131" y="1"/>
                  </a:lnTo>
                  <a:lnTo>
                    <a:pt x="105" y="8"/>
                  </a:lnTo>
                  <a:lnTo>
                    <a:pt x="83" y="20"/>
                  </a:lnTo>
                  <a:lnTo>
                    <a:pt x="65" y="36"/>
                  </a:lnTo>
                  <a:lnTo>
                    <a:pt x="49" y="54"/>
                  </a:lnTo>
                  <a:lnTo>
                    <a:pt x="36" y="75"/>
                  </a:lnTo>
                  <a:lnTo>
                    <a:pt x="28" y="99"/>
                  </a:lnTo>
                  <a:lnTo>
                    <a:pt x="26" y="123"/>
                  </a:lnTo>
                  <a:lnTo>
                    <a:pt x="27" y="150"/>
                  </a:lnTo>
                  <a:lnTo>
                    <a:pt x="30" y="164"/>
                  </a:lnTo>
                  <a:lnTo>
                    <a:pt x="35" y="176"/>
                  </a:lnTo>
                  <a:lnTo>
                    <a:pt x="41" y="189"/>
                  </a:lnTo>
                  <a:lnTo>
                    <a:pt x="49" y="199"/>
                  </a:lnTo>
                  <a:lnTo>
                    <a:pt x="57" y="211"/>
                  </a:lnTo>
                  <a:lnTo>
                    <a:pt x="66" y="220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66" y="255"/>
                  </a:lnTo>
                  <a:lnTo>
                    <a:pt x="47" y="274"/>
                  </a:lnTo>
                  <a:lnTo>
                    <a:pt x="30" y="297"/>
                  </a:lnTo>
                  <a:lnTo>
                    <a:pt x="18" y="323"/>
                  </a:lnTo>
                  <a:lnTo>
                    <a:pt x="9" y="349"/>
                  </a:lnTo>
                  <a:lnTo>
                    <a:pt x="3" y="377"/>
                  </a:lnTo>
                  <a:lnTo>
                    <a:pt x="0" y="406"/>
                  </a:lnTo>
                  <a:lnTo>
                    <a:pt x="3" y="434"/>
                  </a:lnTo>
                  <a:lnTo>
                    <a:pt x="407" y="364"/>
                  </a:lnTo>
                  <a:lnTo>
                    <a:pt x="399" y="335"/>
                  </a:lnTo>
                  <a:lnTo>
                    <a:pt x="388" y="308"/>
                  </a:lnTo>
                  <a:lnTo>
                    <a:pt x="371" y="282"/>
                  </a:lnTo>
                  <a:lnTo>
                    <a:pt x="353" y="260"/>
                  </a:lnTo>
                  <a:lnTo>
                    <a:pt x="331" y="242"/>
                  </a:lnTo>
                  <a:lnTo>
                    <a:pt x="308" y="226"/>
                  </a:lnTo>
                  <a:lnTo>
                    <a:pt x="282" y="213"/>
                  </a:lnTo>
                  <a:lnTo>
                    <a:pt x="25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ABFF-4D67-480C-AD69-225859BF68CF}" type="slidenum">
              <a:rPr lang="en-US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66887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2163763"/>
            <a:ext cx="7864475" cy="3624262"/>
          </a:xfrm>
        </p:spPr>
        <p:txBody>
          <a:bodyPr/>
          <a:lstStyle/>
          <a:p>
            <a:r>
              <a:rPr lang="en-US" sz="3600" dirty="0"/>
              <a:t>Information included (continued):</a:t>
            </a:r>
          </a:p>
          <a:p>
            <a:pPr lvl="1"/>
            <a:r>
              <a:rPr lang="en-US" sz="3600" dirty="0"/>
              <a:t>Short-term and long-term goals</a:t>
            </a:r>
          </a:p>
          <a:p>
            <a:pPr lvl="1"/>
            <a:r>
              <a:rPr lang="en-US" sz="3600" dirty="0"/>
              <a:t>Plan to attain goals</a:t>
            </a:r>
          </a:p>
          <a:p>
            <a:pPr lvl="1"/>
            <a:r>
              <a:rPr lang="en-US" sz="3600" dirty="0"/>
              <a:t>Date plan initiated and reevaluated</a:t>
            </a:r>
          </a:p>
        </p:txBody>
      </p:sp>
      <p:grpSp>
        <p:nvGrpSpPr>
          <p:cNvPr id="393220" name="Group 4"/>
          <p:cNvGrpSpPr>
            <a:grpSpLocks noChangeAspect="1"/>
          </p:cNvGrpSpPr>
          <p:nvPr/>
        </p:nvGrpSpPr>
        <p:grpSpPr bwMode="auto">
          <a:xfrm rot="20600095" flipH="1">
            <a:off x="6761163" y="3433763"/>
            <a:ext cx="1744662" cy="2430462"/>
            <a:chOff x="4397" y="2225"/>
            <a:chExt cx="795" cy="1107"/>
          </a:xfrm>
        </p:grpSpPr>
        <p:sp>
          <p:nvSpPr>
            <p:cNvPr id="3932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97" y="2225"/>
              <a:ext cx="795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2" name="Freeform 6"/>
            <p:cNvSpPr>
              <a:spLocks/>
            </p:cNvSpPr>
            <p:nvPr/>
          </p:nvSpPr>
          <p:spPr bwMode="auto">
            <a:xfrm>
              <a:off x="4397" y="2225"/>
              <a:ext cx="795" cy="1107"/>
            </a:xfrm>
            <a:custGeom>
              <a:avLst/>
              <a:gdLst>
                <a:gd name="T0" fmla="*/ 1562 w 1590"/>
                <a:gd name="T1" fmla="*/ 273 h 2214"/>
                <a:gd name="T2" fmla="*/ 387 w 1590"/>
                <a:gd name="T3" fmla="*/ 9 h 2214"/>
                <a:gd name="T4" fmla="*/ 350 w 1590"/>
                <a:gd name="T5" fmla="*/ 0 h 2214"/>
                <a:gd name="T6" fmla="*/ 350 w 1590"/>
                <a:gd name="T7" fmla="*/ 39 h 2214"/>
                <a:gd name="T8" fmla="*/ 350 w 1590"/>
                <a:gd name="T9" fmla="*/ 273 h 2214"/>
                <a:gd name="T10" fmla="*/ 180 w 1590"/>
                <a:gd name="T11" fmla="*/ 273 h 2214"/>
                <a:gd name="T12" fmla="*/ 150 w 1590"/>
                <a:gd name="T13" fmla="*/ 273 h 2214"/>
                <a:gd name="T14" fmla="*/ 150 w 1590"/>
                <a:gd name="T15" fmla="*/ 304 h 2214"/>
                <a:gd name="T16" fmla="*/ 150 w 1590"/>
                <a:gd name="T17" fmla="*/ 1017 h 2214"/>
                <a:gd name="T18" fmla="*/ 9 w 1590"/>
                <a:gd name="T19" fmla="*/ 1162 h 2214"/>
                <a:gd name="T20" fmla="*/ 0 w 1590"/>
                <a:gd name="T21" fmla="*/ 1172 h 2214"/>
                <a:gd name="T22" fmla="*/ 0 w 1590"/>
                <a:gd name="T23" fmla="*/ 1184 h 2214"/>
                <a:gd name="T24" fmla="*/ 0 w 1590"/>
                <a:gd name="T25" fmla="*/ 1745 h 2214"/>
                <a:gd name="T26" fmla="*/ 0 w 1590"/>
                <a:gd name="T27" fmla="*/ 1759 h 2214"/>
                <a:gd name="T28" fmla="*/ 10 w 1590"/>
                <a:gd name="T29" fmla="*/ 1768 h 2214"/>
                <a:gd name="T30" fmla="*/ 135 w 1590"/>
                <a:gd name="T31" fmla="*/ 1879 h 2214"/>
                <a:gd name="T32" fmla="*/ 135 w 1590"/>
                <a:gd name="T33" fmla="*/ 2183 h 2214"/>
                <a:gd name="T34" fmla="*/ 135 w 1590"/>
                <a:gd name="T35" fmla="*/ 2214 h 2214"/>
                <a:gd name="T36" fmla="*/ 165 w 1590"/>
                <a:gd name="T37" fmla="*/ 2214 h 2214"/>
                <a:gd name="T38" fmla="*/ 1559 w 1590"/>
                <a:gd name="T39" fmla="*/ 2214 h 2214"/>
                <a:gd name="T40" fmla="*/ 1590 w 1590"/>
                <a:gd name="T41" fmla="*/ 2214 h 2214"/>
                <a:gd name="T42" fmla="*/ 1590 w 1590"/>
                <a:gd name="T43" fmla="*/ 2183 h 2214"/>
                <a:gd name="T44" fmla="*/ 1590 w 1590"/>
                <a:gd name="T45" fmla="*/ 304 h 2214"/>
                <a:gd name="T46" fmla="*/ 1590 w 1590"/>
                <a:gd name="T47" fmla="*/ 273 h 2214"/>
                <a:gd name="T48" fmla="*/ 1562 w 1590"/>
                <a:gd name="T49" fmla="*/ 273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0" h="2214">
                  <a:moveTo>
                    <a:pt x="1562" y="273"/>
                  </a:moveTo>
                  <a:lnTo>
                    <a:pt x="387" y="9"/>
                  </a:lnTo>
                  <a:lnTo>
                    <a:pt x="350" y="0"/>
                  </a:lnTo>
                  <a:lnTo>
                    <a:pt x="350" y="39"/>
                  </a:lnTo>
                  <a:lnTo>
                    <a:pt x="350" y="273"/>
                  </a:lnTo>
                  <a:lnTo>
                    <a:pt x="180" y="273"/>
                  </a:lnTo>
                  <a:lnTo>
                    <a:pt x="150" y="273"/>
                  </a:lnTo>
                  <a:lnTo>
                    <a:pt x="150" y="304"/>
                  </a:lnTo>
                  <a:lnTo>
                    <a:pt x="150" y="1017"/>
                  </a:lnTo>
                  <a:lnTo>
                    <a:pt x="9" y="1162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0" y="1745"/>
                  </a:lnTo>
                  <a:lnTo>
                    <a:pt x="0" y="1759"/>
                  </a:lnTo>
                  <a:lnTo>
                    <a:pt x="10" y="1768"/>
                  </a:lnTo>
                  <a:lnTo>
                    <a:pt x="135" y="1879"/>
                  </a:lnTo>
                  <a:lnTo>
                    <a:pt x="135" y="2183"/>
                  </a:lnTo>
                  <a:lnTo>
                    <a:pt x="135" y="2214"/>
                  </a:lnTo>
                  <a:lnTo>
                    <a:pt x="165" y="2214"/>
                  </a:lnTo>
                  <a:lnTo>
                    <a:pt x="1559" y="2214"/>
                  </a:lnTo>
                  <a:lnTo>
                    <a:pt x="1590" y="2214"/>
                  </a:lnTo>
                  <a:lnTo>
                    <a:pt x="1590" y="2183"/>
                  </a:lnTo>
                  <a:lnTo>
                    <a:pt x="1590" y="304"/>
                  </a:lnTo>
                  <a:lnTo>
                    <a:pt x="1590" y="273"/>
                  </a:lnTo>
                  <a:lnTo>
                    <a:pt x="1562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3" name="Freeform 7"/>
            <p:cNvSpPr>
              <a:spLocks/>
            </p:cNvSpPr>
            <p:nvPr/>
          </p:nvSpPr>
          <p:spPr bwMode="auto">
            <a:xfrm>
              <a:off x="4603" y="2264"/>
              <a:ext cx="435" cy="98"/>
            </a:xfrm>
            <a:custGeom>
              <a:avLst/>
              <a:gdLst>
                <a:gd name="T0" fmla="*/ 0 w 871"/>
                <a:gd name="T1" fmla="*/ 0 h 196"/>
                <a:gd name="T2" fmla="*/ 871 w 871"/>
                <a:gd name="T3" fmla="*/ 196 h 196"/>
                <a:gd name="T4" fmla="*/ 0 w 871"/>
                <a:gd name="T5" fmla="*/ 196 h 196"/>
                <a:gd name="T6" fmla="*/ 0 w 871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196">
                  <a:moveTo>
                    <a:pt x="0" y="0"/>
                  </a:moveTo>
                  <a:lnTo>
                    <a:pt x="87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4" name="Freeform 8"/>
            <p:cNvSpPr>
              <a:spLocks/>
            </p:cNvSpPr>
            <p:nvPr/>
          </p:nvSpPr>
          <p:spPr bwMode="auto">
            <a:xfrm>
              <a:off x="4428" y="2392"/>
              <a:ext cx="733" cy="909"/>
            </a:xfrm>
            <a:custGeom>
              <a:avLst/>
              <a:gdLst>
                <a:gd name="T0" fmla="*/ 0 w 1467"/>
                <a:gd name="T1" fmla="*/ 1397 h 1819"/>
                <a:gd name="T2" fmla="*/ 0 w 1467"/>
                <a:gd name="T3" fmla="*/ 862 h 1819"/>
                <a:gd name="T4" fmla="*/ 141 w 1467"/>
                <a:gd name="T5" fmla="*/ 718 h 1819"/>
                <a:gd name="T6" fmla="*/ 149 w 1467"/>
                <a:gd name="T7" fmla="*/ 708 h 1819"/>
                <a:gd name="T8" fmla="*/ 149 w 1467"/>
                <a:gd name="T9" fmla="*/ 696 h 1819"/>
                <a:gd name="T10" fmla="*/ 149 w 1467"/>
                <a:gd name="T11" fmla="*/ 0 h 1819"/>
                <a:gd name="T12" fmla="*/ 1467 w 1467"/>
                <a:gd name="T13" fmla="*/ 0 h 1819"/>
                <a:gd name="T14" fmla="*/ 1467 w 1467"/>
                <a:gd name="T15" fmla="*/ 1819 h 1819"/>
                <a:gd name="T16" fmla="*/ 134 w 1467"/>
                <a:gd name="T17" fmla="*/ 1819 h 1819"/>
                <a:gd name="T18" fmla="*/ 134 w 1467"/>
                <a:gd name="T19" fmla="*/ 1531 h 1819"/>
                <a:gd name="T20" fmla="*/ 134 w 1467"/>
                <a:gd name="T21" fmla="*/ 1517 h 1819"/>
                <a:gd name="T22" fmla="*/ 124 w 1467"/>
                <a:gd name="T23" fmla="*/ 1508 h 1819"/>
                <a:gd name="T24" fmla="*/ 0 w 1467"/>
                <a:gd name="T25" fmla="*/ 1397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7" h="1819">
                  <a:moveTo>
                    <a:pt x="0" y="1397"/>
                  </a:moveTo>
                  <a:lnTo>
                    <a:pt x="0" y="862"/>
                  </a:lnTo>
                  <a:lnTo>
                    <a:pt x="141" y="718"/>
                  </a:lnTo>
                  <a:lnTo>
                    <a:pt x="149" y="708"/>
                  </a:lnTo>
                  <a:lnTo>
                    <a:pt x="149" y="696"/>
                  </a:lnTo>
                  <a:lnTo>
                    <a:pt x="149" y="0"/>
                  </a:lnTo>
                  <a:lnTo>
                    <a:pt x="1467" y="0"/>
                  </a:lnTo>
                  <a:lnTo>
                    <a:pt x="1467" y="1819"/>
                  </a:lnTo>
                  <a:lnTo>
                    <a:pt x="134" y="1819"/>
                  </a:lnTo>
                  <a:lnTo>
                    <a:pt x="134" y="1531"/>
                  </a:lnTo>
                  <a:lnTo>
                    <a:pt x="134" y="1517"/>
                  </a:lnTo>
                  <a:lnTo>
                    <a:pt x="124" y="1508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5" name="Freeform 9"/>
            <p:cNvSpPr>
              <a:spLocks/>
            </p:cNvSpPr>
            <p:nvPr/>
          </p:nvSpPr>
          <p:spPr bwMode="auto">
            <a:xfrm>
              <a:off x="4525" y="2504"/>
              <a:ext cx="588" cy="749"/>
            </a:xfrm>
            <a:custGeom>
              <a:avLst/>
              <a:gdLst>
                <a:gd name="T0" fmla="*/ 953 w 1174"/>
                <a:gd name="T1" fmla="*/ 1494 h 1498"/>
                <a:gd name="T2" fmla="*/ 984 w 1174"/>
                <a:gd name="T3" fmla="*/ 1498 h 1498"/>
                <a:gd name="T4" fmla="*/ 987 w 1174"/>
                <a:gd name="T5" fmla="*/ 1468 h 1498"/>
                <a:gd name="T6" fmla="*/ 1169 w 1174"/>
                <a:gd name="T7" fmla="*/ 168 h 1498"/>
                <a:gd name="T8" fmla="*/ 1174 w 1174"/>
                <a:gd name="T9" fmla="*/ 138 h 1498"/>
                <a:gd name="T10" fmla="*/ 1144 w 1174"/>
                <a:gd name="T11" fmla="*/ 133 h 1498"/>
                <a:gd name="T12" fmla="*/ 221 w 1174"/>
                <a:gd name="T13" fmla="*/ 4 h 1498"/>
                <a:gd name="T14" fmla="*/ 190 w 1174"/>
                <a:gd name="T15" fmla="*/ 0 h 1498"/>
                <a:gd name="T16" fmla="*/ 185 w 1174"/>
                <a:gd name="T17" fmla="*/ 31 h 1498"/>
                <a:gd name="T18" fmla="*/ 5 w 1174"/>
                <a:gd name="T19" fmla="*/ 1330 h 1498"/>
                <a:gd name="T20" fmla="*/ 0 w 1174"/>
                <a:gd name="T21" fmla="*/ 1361 h 1498"/>
                <a:gd name="T22" fmla="*/ 30 w 1174"/>
                <a:gd name="T23" fmla="*/ 1365 h 1498"/>
                <a:gd name="T24" fmla="*/ 953 w 1174"/>
                <a:gd name="T25" fmla="*/ 1494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4" h="1498">
                  <a:moveTo>
                    <a:pt x="953" y="1494"/>
                  </a:moveTo>
                  <a:lnTo>
                    <a:pt x="984" y="1498"/>
                  </a:lnTo>
                  <a:lnTo>
                    <a:pt x="987" y="1468"/>
                  </a:lnTo>
                  <a:lnTo>
                    <a:pt x="1169" y="168"/>
                  </a:lnTo>
                  <a:lnTo>
                    <a:pt x="1174" y="138"/>
                  </a:lnTo>
                  <a:lnTo>
                    <a:pt x="1144" y="133"/>
                  </a:lnTo>
                  <a:lnTo>
                    <a:pt x="221" y="4"/>
                  </a:lnTo>
                  <a:lnTo>
                    <a:pt x="190" y="0"/>
                  </a:lnTo>
                  <a:lnTo>
                    <a:pt x="185" y="31"/>
                  </a:lnTo>
                  <a:lnTo>
                    <a:pt x="5" y="1330"/>
                  </a:lnTo>
                  <a:lnTo>
                    <a:pt x="0" y="1361"/>
                  </a:lnTo>
                  <a:lnTo>
                    <a:pt x="30" y="1365"/>
                  </a:lnTo>
                  <a:lnTo>
                    <a:pt x="953" y="1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6" name="Freeform 10"/>
            <p:cNvSpPr>
              <a:spLocks/>
            </p:cNvSpPr>
            <p:nvPr/>
          </p:nvSpPr>
          <p:spPr bwMode="auto">
            <a:xfrm>
              <a:off x="4560" y="2539"/>
              <a:ext cx="518" cy="680"/>
            </a:xfrm>
            <a:custGeom>
              <a:avLst/>
              <a:gdLst>
                <a:gd name="T0" fmla="*/ 174 w 1036"/>
                <a:gd name="T1" fmla="*/ 0 h 1359"/>
                <a:gd name="T2" fmla="*/ 1036 w 1036"/>
                <a:gd name="T3" fmla="*/ 120 h 1359"/>
                <a:gd name="T4" fmla="*/ 862 w 1036"/>
                <a:gd name="T5" fmla="*/ 1359 h 1359"/>
                <a:gd name="T6" fmla="*/ 0 w 1036"/>
                <a:gd name="T7" fmla="*/ 1238 h 1359"/>
                <a:gd name="T8" fmla="*/ 174 w 1036"/>
                <a:gd name="T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359">
                  <a:moveTo>
                    <a:pt x="174" y="0"/>
                  </a:moveTo>
                  <a:lnTo>
                    <a:pt x="1036" y="120"/>
                  </a:lnTo>
                  <a:lnTo>
                    <a:pt x="862" y="1359"/>
                  </a:lnTo>
                  <a:lnTo>
                    <a:pt x="0" y="123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7" name="Freeform 11"/>
            <p:cNvSpPr>
              <a:spLocks/>
            </p:cNvSpPr>
            <p:nvPr/>
          </p:nvSpPr>
          <p:spPr bwMode="auto">
            <a:xfrm>
              <a:off x="4632" y="3071"/>
              <a:ext cx="318" cy="74"/>
            </a:xfrm>
            <a:custGeom>
              <a:avLst/>
              <a:gdLst>
                <a:gd name="T0" fmla="*/ 628 w 636"/>
                <a:gd name="T1" fmla="*/ 149 h 149"/>
                <a:gd name="T2" fmla="*/ 636 w 636"/>
                <a:gd name="T3" fmla="*/ 88 h 149"/>
                <a:gd name="T4" fmla="*/ 9 w 636"/>
                <a:gd name="T5" fmla="*/ 0 h 149"/>
                <a:gd name="T6" fmla="*/ 0 w 636"/>
                <a:gd name="T7" fmla="*/ 61 h 149"/>
                <a:gd name="T8" fmla="*/ 628 w 636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9">
                  <a:moveTo>
                    <a:pt x="628" y="149"/>
                  </a:moveTo>
                  <a:lnTo>
                    <a:pt x="636" y="88"/>
                  </a:lnTo>
                  <a:lnTo>
                    <a:pt x="9" y="0"/>
                  </a:lnTo>
                  <a:lnTo>
                    <a:pt x="0" y="61"/>
                  </a:lnTo>
                  <a:lnTo>
                    <a:pt x="6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8" name="Freeform 12"/>
            <p:cNvSpPr>
              <a:spLocks/>
            </p:cNvSpPr>
            <p:nvPr/>
          </p:nvSpPr>
          <p:spPr bwMode="auto">
            <a:xfrm>
              <a:off x="4646" y="2971"/>
              <a:ext cx="318" cy="75"/>
            </a:xfrm>
            <a:custGeom>
              <a:avLst/>
              <a:gdLst>
                <a:gd name="T0" fmla="*/ 636 w 636"/>
                <a:gd name="T1" fmla="*/ 87 h 148"/>
                <a:gd name="T2" fmla="*/ 9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9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29" name="Freeform 13"/>
            <p:cNvSpPr>
              <a:spLocks/>
            </p:cNvSpPr>
            <p:nvPr/>
          </p:nvSpPr>
          <p:spPr bwMode="auto">
            <a:xfrm>
              <a:off x="4660" y="2872"/>
              <a:ext cx="318" cy="75"/>
            </a:xfrm>
            <a:custGeom>
              <a:avLst/>
              <a:gdLst>
                <a:gd name="T0" fmla="*/ 636 w 636"/>
                <a:gd name="T1" fmla="*/ 87 h 148"/>
                <a:gd name="T2" fmla="*/ 10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10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30" name="Freeform 14"/>
            <p:cNvSpPr>
              <a:spLocks/>
            </p:cNvSpPr>
            <p:nvPr/>
          </p:nvSpPr>
          <p:spPr bwMode="auto">
            <a:xfrm>
              <a:off x="4674" y="2774"/>
              <a:ext cx="318" cy="74"/>
            </a:xfrm>
            <a:custGeom>
              <a:avLst/>
              <a:gdLst>
                <a:gd name="T0" fmla="*/ 636 w 636"/>
                <a:gd name="T1" fmla="*/ 86 h 147"/>
                <a:gd name="T2" fmla="*/ 9 w 636"/>
                <a:gd name="T3" fmla="*/ 0 h 147"/>
                <a:gd name="T4" fmla="*/ 0 w 636"/>
                <a:gd name="T5" fmla="*/ 60 h 147"/>
                <a:gd name="T6" fmla="*/ 628 w 636"/>
                <a:gd name="T7" fmla="*/ 147 h 147"/>
                <a:gd name="T8" fmla="*/ 636 w 636"/>
                <a:gd name="T9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7">
                  <a:moveTo>
                    <a:pt x="636" y="86"/>
                  </a:moveTo>
                  <a:lnTo>
                    <a:pt x="9" y="0"/>
                  </a:lnTo>
                  <a:lnTo>
                    <a:pt x="0" y="60"/>
                  </a:lnTo>
                  <a:lnTo>
                    <a:pt x="628" y="147"/>
                  </a:lnTo>
                  <a:lnTo>
                    <a:pt x="63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31" name="Freeform 15"/>
            <p:cNvSpPr>
              <a:spLocks/>
            </p:cNvSpPr>
            <p:nvPr/>
          </p:nvSpPr>
          <p:spPr bwMode="auto">
            <a:xfrm>
              <a:off x="4536" y="2432"/>
              <a:ext cx="332" cy="342"/>
            </a:xfrm>
            <a:custGeom>
              <a:avLst/>
              <a:gdLst>
                <a:gd name="T0" fmla="*/ 664 w 664"/>
                <a:gd name="T1" fmla="*/ 585 h 683"/>
                <a:gd name="T2" fmla="*/ 562 w 664"/>
                <a:gd name="T3" fmla="*/ 0 h 683"/>
                <a:gd name="T4" fmla="*/ 0 w 664"/>
                <a:gd name="T5" fmla="*/ 99 h 683"/>
                <a:gd name="T6" fmla="*/ 102 w 664"/>
                <a:gd name="T7" fmla="*/ 683 h 683"/>
                <a:gd name="T8" fmla="*/ 664 w 664"/>
                <a:gd name="T9" fmla="*/ 58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683">
                  <a:moveTo>
                    <a:pt x="664" y="585"/>
                  </a:moveTo>
                  <a:lnTo>
                    <a:pt x="562" y="0"/>
                  </a:lnTo>
                  <a:lnTo>
                    <a:pt x="0" y="99"/>
                  </a:lnTo>
                  <a:lnTo>
                    <a:pt x="102" y="683"/>
                  </a:lnTo>
                  <a:lnTo>
                    <a:pt x="664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3232" name="Freeform 16"/>
            <p:cNvSpPr>
              <a:spLocks/>
            </p:cNvSpPr>
            <p:nvPr/>
          </p:nvSpPr>
          <p:spPr bwMode="auto">
            <a:xfrm>
              <a:off x="4618" y="2514"/>
              <a:ext cx="204" cy="217"/>
            </a:xfrm>
            <a:custGeom>
              <a:avLst/>
              <a:gdLst>
                <a:gd name="T0" fmla="*/ 254 w 407"/>
                <a:gd name="T1" fmla="*/ 204 h 434"/>
                <a:gd name="T2" fmla="*/ 268 w 407"/>
                <a:gd name="T3" fmla="*/ 182 h 434"/>
                <a:gd name="T4" fmla="*/ 277 w 407"/>
                <a:gd name="T5" fmla="*/ 158 h 434"/>
                <a:gd name="T6" fmla="*/ 280 w 407"/>
                <a:gd name="T7" fmla="*/ 133 h 434"/>
                <a:gd name="T8" fmla="*/ 279 w 407"/>
                <a:gd name="T9" fmla="*/ 105 h 434"/>
                <a:gd name="T10" fmla="*/ 272 w 407"/>
                <a:gd name="T11" fmla="*/ 80 h 434"/>
                <a:gd name="T12" fmla="*/ 261 w 407"/>
                <a:gd name="T13" fmla="*/ 58 h 434"/>
                <a:gd name="T14" fmla="*/ 245 w 407"/>
                <a:gd name="T15" fmla="*/ 39 h 434"/>
                <a:gd name="T16" fmla="*/ 226 w 407"/>
                <a:gd name="T17" fmla="*/ 23 h 434"/>
                <a:gd name="T18" fmla="*/ 206 w 407"/>
                <a:gd name="T19" fmla="*/ 10 h 434"/>
                <a:gd name="T20" fmla="*/ 181 w 407"/>
                <a:gd name="T21" fmla="*/ 2 h 434"/>
                <a:gd name="T22" fmla="*/ 157 w 407"/>
                <a:gd name="T23" fmla="*/ 0 h 434"/>
                <a:gd name="T24" fmla="*/ 131 w 407"/>
                <a:gd name="T25" fmla="*/ 1 h 434"/>
                <a:gd name="T26" fmla="*/ 105 w 407"/>
                <a:gd name="T27" fmla="*/ 8 h 434"/>
                <a:gd name="T28" fmla="*/ 83 w 407"/>
                <a:gd name="T29" fmla="*/ 20 h 434"/>
                <a:gd name="T30" fmla="*/ 65 w 407"/>
                <a:gd name="T31" fmla="*/ 36 h 434"/>
                <a:gd name="T32" fmla="*/ 49 w 407"/>
                <a:gd name="T33" fmla="*/ 54 h 434"/>
                <a:gd name="T34" fmla="*/ 36 w 407"/>
                <a:gd name="T35" fmla="*/ 75 h 434"/>
                <a:gd name="T36" fmla="*/ 28 w 407"/>
                <a:gd name="T37" fmla="*/ 99 h 434"/>
                <a:gd name="T38" fmla="*/ 26 w 407"/>
                <a:gd name="T39" fmla="*/ 123 h 434"/>
                <a:gd name="T40" fmla="*/ 27 w 407"/>
                <a:gd name="T41" fmla="*/ 150 h 434"/>
                <a:gd name="T42" fmla="*/ 30 w 407"/>
                <a:gd name="T43" fmla="*/ 164 h 434"/>
                <a:gd name="T44" fmla="*/ 35 w 407"/>
                <a:gd name="T45" fmla="*/ 176 h 434"/>
                <a:gd name="T46" fmla="*/ 41 w 407"/>
                <a:gd name="T47" fmla="*/ 189 h 434"/>
                <a:gd name="T48" fmla="*/ 49 w 407"/>
                <a:gd name="T49" fmla="*/ 199 h 434"/>
                <a:gd name="T50" fmla="*/ 57 w 407"/>
                <a:gd name="T51" fmla="*/ 211 h 434"/>
                <a:gd name="T52" fmla="*/ 66 w 407"/>
                <a:gd name="T53" fmla="*/ 220 h 434"/>
                <a:gd name="T54" fmla="*/ 76 w 407"/>
                <a:gd name="T55" fmla="*/ 228 h 434"/>
                <a:gd name="T56" fmla="*/ 88 w 407"/>
                <a:gd name="T57" fmla="*/ 236 h 434"/>
                <a:gd name="T58" fmla="*/ 66 w 407"/>
                <a:gd name="T59" fmla="*/ 255 h 434"/>
                <a:gd name="T60" fmla="*/ 47 w 407"/>
                <a:gd name="T61" fmla="*/ 274 h 434"/>
                <a:gd name="T62" fmla="*/ 30 w 407"/>
                <a:gd name="T63" fmla="*/ 297 h 434"/>
                <a:gd name="T64" fmla="*/ 18 w 407"/>
                <a:gd name="T65" fmla="*/ 323 h 434"/>
                <a:gd name="T66" fmla="*/ 9 w 407"/>
                <a:gd name="T67" fmla="*/ 349 h 434"/>
                <a:gd name="T68" fmla="*/ 3 w 407"/>
                <a:gd name="T69" fmla="*/ 377 h 434"/>
                <a:gd name="T70" fmla="*/ 0 w 407"/>
                <a:gd name="T71" fmla="*/ 406 h 434"/>
                <a:gd name="T72" fmla="*/ 3 w 407"/>
                <a:gd name="T73" fmla="*/ 434 h 434"/>
                <a:gd name="T74" fmla="*/ 407 w 407"/>
                <a:gd name="T75" fmla="*/ 364 h 434"/>
                <a:gd name="T76" fmla="*/ 399 w 407"/>
                <a:gd name="T77" fmla="*/ 335 h 434"/>
                <a:gd name="T78" fmla="*/ 388 w 407"/>
                <a:gd name="T79" fmla="*/ 308 h 434"/>
                <a:gd name="T80" fmla="*/ 371 w 407"/>
                <a:gd name="T81" fmla="*/ 282 h 434"/>
                <a:gd name="T82" fmla="*/ 353 w 407"/>
                <a:gd name="T83" fmla="*/ 260 h 434"/>
                <a:gd name="T84" fmla="*/ 331 w 407"/>
                <a:gd name="T85" fmla="*/ 242 h 434"/>
                <a:gd name="T86" fmla="*/ 308 w 407"/>
                <a:gd name="T87" fmla="*/ 226 h 434"/>
                <a:gd name="T88" fmla="*/ 282 w 407"/>
                <a:gd name="T89" fmla="*/ 213 h 434"/>
                <a:gd name="T90" fmla="*/ 254 w 407"/>
                <a:gd name="T91" fmla="*/ 2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7" h="434">
                  <a:moveTo>
                    <a:pt x="254" y="204"/>
                  </a:moveTo>
                  <a:lnTo>
                    <a:pt x="268" y="182"/>
                  </a:lnTo>
                  <a:lnTo>
                    <a:pt x="277" y="158"/>
                  </a:lnTo>
                  <a:lnTo>
                    <a:pt x="280" y="133"/>
                  </a:lnTo>
                  <a:lnTo>
                    <a:pt x="279" y="105"/>
                  </a:lnTo>
                  <a:lnTo>
                    <a:pt x="272" y="80"/>
                  </a:lnTo>
                  <a:lnTo>
                    <a:pt x="261" y="58"/>
                  </a:lnTo>
                  <a:lnTo>
                    <a:pt x="245" y="39"/>
                  </a:lnTo>
                  <a:lnTo>
                    <a:pt x="226" y="23"/>
                  </a:lnTo>
                  <a:lnTo>
                    <a:pt x="206" y="10"/>
                  </a:lnTo>
                  <a:lnTo>
                    <a:pt x="181" y="2"/>
                  </a:lnTo>
                  <a:lnTo>
                    <a:pt x="157" y="0"/>
                  </a:lnTo>
                  <a:lnTo>
                    <a:pt x="131" y="1"/>
                  </a:lnTo>
                  <a:lnTo>
                    <a:pt x="105" y="8"/>
                  </a:lnTo>
                  <a:lnTo>
                    <a:pt x="83" y="20"/>
                  </a:lnTo>
                  <a:lnTo>
                    <a:pt x="65" y="36"/>
                  </a:lnTo>
                  <a:lnTo>
                    <a:pt x="49" y="54"/>
                  </a:lnTo>
                  <a:lnTo>
                    <a:pt x="36" y="75"/>
                  </a:lnTo>
                  <a:lnTo>
                    <a:pt x="28" y="99"/>
                  </a:lnTo>
                  <a:lnTo>
                    <a:pt x="26" y="123"/>
                  </a:lnTo>
                  <a:lnTo>
                    <a:pt x="27" y="150"/>
                  </a:lnTo>
                  <a:lnTo>
                    <a:pt x="30" y="164"/>
                  </a:lnTo>
                  <a:lnTo>
                    <a:pt x="35" y="176"/>
                  </a:lnTo>
                  <a:lnTo>
                    <a:pt x="41" y="189"/>
                  </a:lnTo>
                  <a:lnTo>
                    <a:pt x="49" y="199"/>
                  </a:lnTo>
                  <a:lnTo>
                    <a:pt x="57" y="211"/>
                  </a:lnTo>
                  <a:lnTo>
                    <a:pt x="66" y="220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66" y="255"/>
                  </a:lnTo>
                  <a:lnTo>
                    <a:pt x="47" y="274"/>
                  </a:lnTo>
                  <a:lnTo>
                    <a:pt x="30" y="297"/>
                  </a:lnTo>
                  <a:lnTo>
                    <a:pt x="18" y="323"/>
                  </a:lnTo>
                  <a:lnTo>
                    <a:pt x="9" y="349"/>
                  </a:lnTo>
                  <a:lnTo>
                    <a:pt x="3" y="377"/>
                  </a:lnTo>
                  <a:lnTo>
                    <a:pt x="0" y="406"/>
                  </a:lnTo>
                  <a:lnTo>
                    <a:pt x="3" y="434"/>
                  </a:lnTo>
                  <a:lnTo>
                    <a:pt x="407" y="364"/>
                  </a:lnTo>
                  <a:lnTo>
                    <a:pt x="399" y="335"/>
                  </a:lnTo>
                  <a:lnTo>
                    <a:pt x="388" y="308"/>
                  </a:lnTo>
                  <a:lnTo>
                    <a:pt x="371" y="282"/>
                  </a:lnTo>
                  <a:lnTo>
                    <a:pt x="353" y="260"/>
                  </a:lnTo>
                  <a:lnTo>
                    <a:pt x="331" y="242"/>
                  </a:lnTo>
                  <a:lnTo>
                    <a:pt x="308" y="226"/>
                  </a:lnTo>
                  <a:lnTo>
                    <a:pt x="282" y="213"/>
                  </a:lnTo>
                  <a:lnTo>
                    <a:pt x="25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CFD44-A0B3-446B-9D9E-2D85288D1E84}" type="slidenum">
              <a:rPr lang="en-US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225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688" y="2239963"/>
            <a:ext cx="6483350" cy="3332162"/>
          </a:xfrm>
        </p:spPr>
        <p:txBody>
          <a:bodyPr/>
          <a:lstStyle/>
          <a:p>
            <a:r>
              <a:rPr lang="en-US" sz="3600" dirty="0"/>
              <a:t>Nurse aides contribute by:</a:t>
            </a:r>
          </a:p>
          <a:p>
            <a:pPr lvl="1"/>
            <a:r>
              <a:rPr lang="en-US" sz="3600" dirty="0"/>
              <a:t>Helping to identify problems</a:t>
            </a:r>
          </a:p>
          <a:p>
            <a:pPr lvl="1"/>
            <a:r>
              <a:rPr lang="en-US" sz="3600" dirty="0"/>
              <a:t>Attending care conferences</a:t>
            </a:r>
          </a:p>
        </p:txBody>
      </p:sp>
      <p:grpSp>
        <p:nvGrpSpPr>
          <p:cNvPr id="251923" name="Group 19"/>
          <p:cNvGrpSpPr>
            <a:grpSpLocks/>
          </p:cNvGrpSpPr>
          <p:nvPr/>
        </p:nvGrpSpPr>
        <p:grpSpPr bwMode="auto">
          <a:xfrm>
            <a:off x="6061075" y="2911475"/>
            <a:ext cx="1971675" cy="2719388"/>
            <a:chOff x="4383" y="1605"/>
            <a:chExt cx="984" cy="1370"/>
          </a:xfrm>
        </p:grpSpPr>
        <p:sp>
          <p:nvSpPr>
            <p:cNvPr id="251910" name="AutoShape 6"/>
            <p:cNvSpPr>
              <a:spLocks noChangeAspect="1" noChangeArrowheads="1" noTextEdit="1"/>
            </p:cNvSpPr>
            <p:nvPr/>
          </p:nvSpPr>
          <p:spPr bwMode="auto">
            <a:xfrm rot="20670775" flipH="1">
              <a:off x="4383" y="1605"/>
              <a:ext cx="984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2" name="Freeform 8"/>
            <p:cNvSpPr>
              <a:spLocks/>
            </p:cNvSpPr>
            <p:nvPr/>
          </p:nvSpPr>
          <p:spPr bwMode="auto">
            <a:xfrm rot="20670775" flipH="1">
              <a:off x="4383" y="1605"/>
              <a:ext cx="984" cy="1370"/>
            </a:xfrm>
            <a:custGeom>
              <a:avLst/>
              <a:gdLst>
                <a:gd name="T0" fmla="*/ 1562 w 1590"/>
                <a:gd name="T1" fmla="*/ 273 h 2214"/>
                <a:gd name="T2" fmla="*/ 387 w 1590"/>
                <a:gd name="T3" fmla="*/ 9 h 2214"/>
                <a:gd name="T4" fmla="*/ 350 w 1590"/>
                <a:gd name="T5" fmla="*/ 0 h 2214"/>
                <a:gd name="T6" fmla="*/ 350 w 1590"/>
                <a:gd name="T7" fmla="*/ 39 h 2214"/>
                <a:gd name="T8" fmla="*/ 350 w 1590"/>
                <a:gd name="T9" fmla="*/ 273 h 2214"/>
                <a:gd name="T10" fmla="*/ 180 w 1590"/>
                <a:gd name="T11" fmla="*/ 273 h 2214"/>
                <a:gd name="T12" fmla="*/ 150 w 1590"/>
                <a:gd name="T13" fmla="*/ 273 h 2214"/>
                <a:gd name="T14" fmla="*/ 150 w 1590"/>
                <a:gd name="T15" fmla="*/ 304 h 2214"/>
                <a:gd name="T16" fmla="*/ 150 w 1590"/>
                <a:gd name="T17" fmla="*/ 1017 h 2214"/>
                <a:gd name="T18" fmla="*/ 9 w 1590"/>
                <a:gd name="T19" fmla="*/ 1162 h 2214"/>
                <a:gd name="T20" fmla="*/ 0 w 1590"/>
                <a:gd name="T21" fmla="*/ 1172 h 2214"/>
                <a:gd name="T22" fmla="*/ 0 w 1590"/>
                <a:gd name="T23" fmla="*/ 1184 h 2214"/>
                <a:gd name="T24" fmla="*/ 0 w 1590"/>
                <a:gd name="T25" fmla="*/ 1745 h 2214"/>
                <a:gd name="T26" fmla="*/ 0 w 1590"/>
                <a:gd name="T27" fmla="*/ 1759 h 2214"/>
                <a:gd name="T28" fmla="*/ 10 w 1590"/>
                <a:gd name="T29" fmla="*/ 1768 h 2214"/>
                <a:gd name="T30" fmla="*/ 135 w 1590"/>
                <a:gd name="T31" fmla="*/ 1879 h 2214"/>
                <a:gd name="T32" fmla="*/ 135 w 1590"/>
                <a:gd name="T33" fmla="*/ 2183 h 2214"/>
                <a:gd name="T34" fmla="*/ 135 w 1590"/>
                <a:gd name="T35" fmla="*/ 2214 h 2214"/>
                <a:gd name="T36" fmla="*/ 165 w 1590"/>
                <a:gd name="T37" fmla="*/ 2214 h 2214"/>
                <a:gd name="T38" fmla="*/ 1559 w 1590"/>
                <a:gd name="T39" fmla="*/ 2214 h 2214"/>
                <a:gd name="T40" fmla="*/ 1590 w 1590"/>
                <a:gd name="T41" fmla="*/ 2214 h 2214"/>
                <a:gd name="T42" fmla="*/ 1590 w 1590"/>
                <a:gd name="T43" fmla="*/ 2183 h 2214"/>
                <a:gd name="T44" fmla="*/ 1590 w 1590"/>
                <a:gd name="T45" fmla="*/ 304 h 2214"/>
                <a:gd name="T46" fmla="*/ 1590 w 1590"/>
                <a:gd name="T47" fmla="*/ 273 h 2214"/>
                <a:gd name="T48" fmla="*/ 1562 w 1590"/>
                <a:gd name="T49" fmla="*/ 273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0" h="2214">
                  <a:moveTo>
                    <a:pt x="1562" y="273"/>
                  </a:moveTo>
                  <a:lnTo>
                    <a:pt x="387" y="9"/>
                  </a:lnTo>
                  <a:lnTo>
                    <a:pt x="350" y="0"/>
                  </a:lnTo>
                  <a:lnTo>
                    <a:pt x="350" y="39"/>
                  </a:lnTo>
                  <a:lnTo>
                    <a:pt x="350" y="273"/>
                  </a:lnTo>
                  <a:lnTo>
                    <a:pt x="180" y="273"/>
                  </a:lnTo>
                  <a:lnTo>
                    <a:pt x="150" y="273"/>
                  </a:lnTo>
                  <a:lnTo>
                    <a:pt x="150" y="304"/>
                  </a:lnTo>
                  <a:lnTo>
                    <a:pt x="150" y="1017"/>
                  </a:lnTo>
                  <a:lnTo>
                    <a:pt x="9" y="1162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0" y="1745"/>
                  </a:lnTo>
                  <a:lnTo>
                    <a:pt x="0" y="1759"/>
                  </a:lnTo>
                  <a:lnTo>
                    <a:pt x="10" y="1768"/>
                  </a:lnTo>
                  <a:lnTo>
                    <a:pt x="135" y="1879"/>
                  </a:lnTo>
                  <a:lnTo>
                    <a:pt x="135" y="2183"/>
                  </a:lnTo>
                  <a:lnTo>
                    <a:pt x="135" y="2214"/>
                  </a:lnTo>
                  <a:lnTo>
                    <a:pt x="165" y="2214"/>
                  </a:lnTo>
                  <a:lnTo>
                    <a:pt x="1559" y="2214"/>
                  </a:lnTo>
                  <a:lnTo>
                    <a:pt x="1590" y="2214"/>
                  </a:lnTo>
                  <a:lnTo>
                    <a:pt x="1590" y="2183"/>
                  </a:lnTo>
                  <a:lnTo>
                    <a:pt x="1590" y="304"/>
                  </a:lnTo>
                  <a:lnTo>
                    <a:pt x="1590" y="273"/>
                  </a:lnTo>
                  <a:lnTo>
                    <a:pt x="1562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3" name="Freeform 9"/>
            <p:cNvSpPr>
              <a:spLocks/>
            </p:cNvSpPr>
            <p:nvPr/>
          </p:nvSpPr>
          <p:spPr bwMode="auto">
            <a:xfrm rot="20670775" flipH="1">
              <a:off x="4421" y="1682"/>
              <a:ext cx="538" cy="122"/>
            </a:xfrm>
            <a:custGeom>
              <a:avLst/>
              <a:gdLst>
                <a:gd name="T0" fmla="*/ 0 w 871"/>
                <a:gd name="T1" fmla="*/ 0 h 196"/>
                <a:gd name="T2" fmla="*/ 871 w 871"/>
                <a:gd name="T3" fmla="*/ 196 h 196"/>
                <a:gd name="T4" fmla="*/ 0 w 871"/>
                <a:gd name="T5" fmla="*/ 196 h 196"/>
                <a:gd name="T6" fmla="*/ 0 w 871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196">
                  <a:moveTo>
                    <a:pt x="0" y="0"/>
                  </a:moveTo>
                  <a:lnTo>
                    <a:pt x="87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4" name="Freeform 10"/>
            <p:cNvSpPr>
              <a:spLocks/>
            </p:cNvSpPr>
            <p:nvPr/>
          </p:nvSpPr>
          <p:spPr bwMode="auto">
            <a:xfrm rot="20670775" flipH="1">
              <a:off x="4443" y="1808"/>
              <a:ext cx="908" cy="1125"/>
            </a:xfrm>
            <a:custGeom>
              <a:avLst/>
              <a:gdLst>
                <a:gd name="T0" fmla="*/ 0 w 1467"/>
                <a:gd name="T1" fmla="*/ 1397 h 1819"/>
                <a:gd name="T2" fmla="*/ 0 w 1467"/>
                <a:gd name="T3" fmla="*/ 862 h 1819"/>
                <a:gd name="T4" fmla="*/ 141 w 1467"/>
                <a:gd name="T5" fmla="*/ 718 h 1819"/>
                <a:gd name="T6" fmla="*/ 149 w 1467"/>
                <a:gd name="T7" fmla="*/ 708 h 1819"/>
                <a:gd name="T8" fmla="*/ 149 w 1467"/>
                <a:gd name="T9" fmla="*/ 696 h 1819"/>
                <a:gd name="T10" fmla="*/ 149 w 1467"/>
                <a:gd name="T11" fmla="*/ 0 h 1819"/>
                <a:gd name="T12" fmla="*/ 1467 w 1467"/>
                <a:gd name="T13" fmla="*/ 0 h 1819"/>
                <a:gd name="T14" fmla="*/ 1467 w 1467"/>
                <a:gd name="T15" fmla="*/ 1819 h 1819"/>
                <a:gd name="T16" fmla="*/ 134 w 1467"/>
                <a:gd name="T17" fmla="*/ 1819 h 1819"/>
                <a:gd name="T18" fmla="*/ 134 w 1467"/>
                <a:gd name="T19" fmla="*/ 1531 h 1819"/>
                <a:gd name="T20" fmla="*/ 134 w 1467"/>
                <a:gd name="T21" fmla="*/ 1517 h 1819"/>
                <a:gd name="T22" fmla="*/ 124 w 1467"/>
                <a:gd name="T23" fmla="*/ 1508 h 1819"/>
                <a:gd name="T24" fmla="*/ 0 w 1467"/>
                <a:gd name="T25" fmla="*/ 1397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7" h="1819">
                  <a:moveTo>
                    <a:pt x="0" y="1397"/>
                  </a:moveTo>
                  <a:lnTo>
                    <a:pt x="0" y="862"/>
                  </a:lnTo>
                  <a:lnTo>
                    <a:pt x="141" y="718"/>
                  </a:lnTo>
                  <a:lnTo>
                    <a:pt x="149" y="708"/>
                  </a:lnTo>
                  <a:lnTo>
                    <a:pt x="149" y="696"/>
                  </a:lnTo>
                  <a:lnTo>
                    <a:pt x="149" y="0"/>
                  </a:lnTo>
                  <a:lnTo>
                    <a:pt x="1467" y="0"/>
                  </a:lnTo>
                  <a:lnTo>
                    <a:pt x="1467" y="1819"/>
                  </a:lnTo>
                  <a:lnTo>
                    <a:pt x="134" y="1819"/>
                  </a:lnTo>
                  <a:lnTo>
                    <a:pt x="134" y="1531"/>
                  </a:lnTo>
                  <a:lnTo>
                    <a:pt x="134" y="1517"/>
                  </a:lnTo>
                  <a:lnTo>
                    <a:pt x="124" y="1508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5" name="Freeform 11"/>
            <p:cNvSpPr>
              <a:spLocks/>
            </p:cNvSpPr>
            <p:nvPr/>
          </p:nvSpPr>
          <p:spPr bwMode="auto">
            <a:xfrm rot="20670775" flipH="1">
              <a:off x="4515" y="1953"/>
              <a:ext cx="728" cy="927"/>
            </a:xfrm>
            <a:custGeom>
              <a:avLst/>
              <a:gdLst>
                <a:gd name="T0" fmla="*/ 953 w 1174"/>
                <a:gd name="T1" fmla="*/ 1494 h 1498"/>
                <a:gd name="T2" fmla="*/ 984 w 1174"/>
                <a:gd name="T3" fmla="*/ 1498 h 1498"/>
                <a:gd name="T4" fmla="*/ 987 w 1174"/>
                <a:gd name="T5" fmla="*/ 1468 h 1498"/>
                <a:gd name="T6" fmla="*/ 1169 w 1174"/>
                <a:gd name="T7" fmla="*/ 168 h 1498"/>
                <a:gd name="T8" fmla="*/ 1174 w 1174"/>
                <a:gd name="T9" fmla="*/ 138 h 1498"/>
                <a:gd name="T10" fmla="*/ 1144 w 1174"/>
                <a:gd name="T11" fmla="*/ 133 h 1498"/>
                <a:gd name="T12" fmla="*/ 221 w 1174"/>
                <a:gd name="T13" fmla="*/ 4 h 1498"/>
                <a:gd name="T14" fmla="*/ 190 w 1174"/>
                <a:gd name="T15" fmla="*/ 0 h 1498"/>
                <a:gd name="T16" fmla="*/ 185 w 1174"/>
                <a:gd name="T17" fmla="*/ 31 h 1498"/>
                <a:gd name="T18" fmla="*/ 5 w 1174"/>
                <a:gd name="T19" fmla="*/ 1330 h 1498"/>
                <a:gd name="T20" fmla="*/ 0 w 1174"/>
                <a:gd name="T21" fmla="*/ 1361 h 1498"/>
                <a:gd name="T22" fmla="*/ 30 w 1174"/>
                <a:gd name="T23" fmla="*/ 1365 h 1498"/>
                <a:gd name="T24" fmla="*/ 953 w 1174"/>
                <a:gd name="T25" fmla="*/ 1494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4" h="1498">
                  <a:moveTo>
                    <a:pt x="953" y="1494"/>
                  </a:moveTo>
                  <a:lnTo>
                    <a:pt x="984" y="1498"/>
                  </a:lnTo>
                  <a:lnTo>
                    <a:pt x="987" y="1468"/>
                  </a:lnTo>
                  <a:lnTo>
                    <a:pt x="1169" y="168"/>
                  </a:lnTo>
                  <a:lnTo>
                    <a:pt x="1174" y="138"/>
                  </a:lnTo>
                  <a:lnTo>
                    <a:pt x="1144" y="133"/>
                  </a:lnTo>
                  <a:lnTo>
                    <a:pt x="221" y="4"/>
                  </a:lnTo>
                  <a:lnTo>
                    <a:pt x="190" y="0"/>
                  </a:lnTo>
                  <a:lnTo>
                    <a:pt x="185" y="31"/>
                  </a:lnTo>
                  <a:lnTo>
                    <a:pt x="5" y="1330"/>
                  </a:lnTo>
                  <a:lnTo>
                    <a:pt x="0" y="1361"/>
                  </a:lnTo>
                  <a:lnTo>
                    <a:pt x="30" y="1365"/>
                  </a:lnTo>
                  <a:lnTo>
                    <a:pt x="953" y="1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6" name="Freeform 12"/>
            <p:cNvSpPr>
              <a:spLocks/>
            </p:cNvSpPr>
            <p:nvPr/>
          </p:nvSpPr>
          <p:spPr bwMode="auto">
            <a:xfrm rot="20670775" flipH="1">
              <a:off x="4558" y="1997"/>
              <a:ext cx="641" cy="841"/>
            </a:xfrm>
            <a:custGeom>
              <a:avLst/>
              <a:gdLst>
                <a:gd name="T0" fmla="*/ 174 w 1036"/>
                <a:gd name="T1" fmla="*/ 0 h 1359"/>
                <a:gd name="T2" fmla="*/ 1036 w 1036"/>
                <a:gd name="T3" fmla="*/ 120 h 1359"/>
                <a:gd name="T4" fmla="*/ 862 w 1036"/>
                <a:gd name="T5" fmla="*/ 1359 h 1359"/>
                <a:gd name="T6" fmla="*/ 0 w 1036"/>
                <a:gd name="T7" fmla="*/ 1238 h 1359"/>
                <a:gd name="T8" fmla="*/ 174 w 1036"/>
                <a:gd name="T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359">
                  <a:moveTo>
                    <a:pt x="174" y="0"/>
                  </a:moveTo>
                  <a:lnTo>
                    <a:pt x="1036" y="120"/>
                  </a:lnTo>
                  <a:lnTo>
                    <a:pt x="862" y="1359"/>
                  </a:lnTo>
                  <a:lnTo>
                    <a:pt x="0" y="123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7" name="Freeform 13"/>
            <p:cNvSpPr>
              <a:spLocks/>
            </p:cNvSpPr>
            <p:nvPr/>
          </p:nvSpPr>
          <p:spPr bwMode="auto">
            <a:xfrm rot="20670775" flipH="1">
              <a:off x="4791" y="2635"/>
              <a:ext cx="393" cy="92"/>
            </a:xfrm>
            <a:custGeom>
              <a:avLst/>
              <a:gdLst>
                <a:gd name="T0" fmla="*/ 628 w 636"/>
                <a:gd name="T1" fmla="*/ 149 h 149"/>
                <a:gd name="T2" fmla="*/ 636 w 636"/>
                <a:gd name="T3" fmla="*/ 88 h 149"/>
                <a:gd name="T4" fmla="*/ 9 w 636"/>
                <a:gd name="T5" fmla="*/ 0 h 149"/>
                <a:gd name="T6" fmla="*/ 0 w 636"/>
                <a:gd name="T7" fmla="*/ 61 h 149"/>
                <a:gd name="T8" fmla="*/ 628 w 636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9">
                  <a:moveTo>
                    <a:pt x="628" y="149"/>
                  </a:moveTo>
                  <a:lnTo>
                    <a:pt x="636" y="88"/>
                  </a:lnTo>
                  <a:lnTo>
                    <a:pt x="9" y="0"/>
                  </a:lnTo>
                  <a:lnTo>
                    <a:pt x="0" y="61"/>
                  </a:lnTo>
                  <a:lnTo>
                    <a:pt x="6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8" name="Freeform 14"/>
            <p:cNvSpPr>
              <a:spLocks/>
            </p:cNvSpPr>
            <p:nvPr/>
          </p:nvSpPr>
          <p:spPr bwMode="auto">
            <a:xfrm rot="20670775" flipH="1">
              <a:off x="4741" y="2521"/>
              <a:ext cx="394" cy="93"/>
            </a:xfrm>
            <a:custGeom>
              <a:avLst/>
              <a:gdLst>
                <a:gd name="T0" fmla="*/ 636 w 636"/>
                <a:gd name="T1" fmla="*/ 87 h 148"/>
                <a:gd name="T2" fmla="*/ 9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9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19" name="Freeform 15"/>
            <p:cNvSpPr>
              <a:spLocks/>
            </p:cNvSpPr>
            <p:nvPr/>
          </p:nvSpPr>
          <p:spPr bwMode="auto">
            <a:xfrm rot="20670775" flipH="1">
              <a:off x="4692" y="2408"/>
              <a:ext cx="393" cy="93"/>
            </a:xfrm>
            <a:custGeom>
              <a:avLst/>
              <a:gdLst>
                <a:gd name="T0" fmla="*/ 636 w 636"/>
                <a:gd name="T1" fmla="*/ 87 h 148"/>
                <a:gd name="T2" fmla="*/ 10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10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20" name="Freeform 16"/>
            <p:cNvSpPr>
              <a:spLocks/>
            </p:cNvSpPr>
            <p:nvPr/>
          </p:nvSpPr>
          <p:spPr bwMode="auto">
            <a:xfrm rot="20670775" flipH="1">
              <a:off x="4643" y="2295"/>
              <a:ext cx="393" cy="92"/>
            </a:xfrm>
            <a:custGeom>
              <a:avLst/>
              <a:gdLst>
                <a:gd name="T0" fmla="*/ 636 w 636"/>
                <a:gd name="T1" fmla="*/ 86 h 147"/>
                <a:gd name="T2" fmla="*/ 9 w 636"/>
                <a:gd name="T3" fmla="*/ 0 h 147"/>
                <a:gd name="T4" fmla="*/ 0 w 636"/>
                <a:gd name="T5" fmla="*/ 60 h 147"/>
                <a:gd name="T6" fmla="*/ 628 w 636"/>
                <a:gd name="T7" fmla="*/ 147 h 147"/>
                <a:gd name="T8" fmla="*/ 636 w 636"/>
                <a:gd name="T9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7">
                  <a:moveTo>
                    <a:pt x="636" y="86"/>
                  </a:moveTo>
                  <a:lnTo>
                    <a:pt x="9" y="0"/>
                  </a:lnTo>
                  <a:lnTo>
                    <a:pt x="0" y="60"/>
                  </a:lnTo>
                  <a:lnTo>
                    <a:pt x="628" y="147"/>
                  </a:lnTo>
                  <a:lnTo>
                    <a:pt x="63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21" name="Freeform 17"/>
            <p:cNvSpPr>
              <a:spLocks/>
            </p:cNvSpPr>
            <p:nvPr/>
          </p:nvSpPr>
          <p:spPr bwMode="auto">
            <a:xfrm rot="20670775" flipH="1">
              <a:off x="4721" y="1838"/>
              <a:ext cx="411" cy="423"/>
            </a:xfrm>
            <a:custGeom>
              <a:avLst/>
              <a:gdLst>
                <a:gd name="T0" fmla="*/ 664 w 664"/>
                <a:gd name="T1" fmla="*/ 585 h 683"/>
                <a:gd name="T2" fmla="*/ 562 w 664"/>
                <a:gd name="T3" fmla="*/ 0 h 683"/>
                <a:gd name="T4" fmla="*/ 0 w 664"/>
                <a:gd name="T5" fmla="*/ 99 h 683"/>
                <a:gd name="T6" fmla="*/ 102 w 664"/>
                <a:gd name="T7" fmla="*/ 683 h 683"/>
                <a:gd name="T8" fmla="*/ 664 w 664"/>
                <a:gd name="T9" fmla="*/ 58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683">
                  <a:moveTo>
                    <a:pt x="664" y="585"/>
                  </a:moveTo>
                  <a:lnTo>
                    <a:pt x="562" y="0"/>
                  </a:lnTo>
                  <a:lnTo>
                    <a:pt x="0" y="99"/>
                  </a:lnTo>
                  <a:lnTo>
                    <a:pt x="102" y="683"/>
                  </a:lnTo>
                  <a:lnTo>
                    <a:pt x="664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1922" name="Freeform 18"/>
            <p:cNvSpPr>
              <a:spLocks/>
            </p:cNvSpPr>
            <p:nvPr/>
          </p:nvSpPr>
          <p:spPr bwMode="auto">
            <a:xfrm rot="20670775" flipH="1">
              <a:off x="4786" y="1945"/>
              <a:ext cx="252" cy="268"/>
            </a:xfrm>
            <a:custGeom>
              <a:avLst/>
              <a:gdLst>
                <a:gd name="T0" fmla="*/ 254 w 407"/>
                <a:gd name="T1" fmla="*/ 204 h 434"/>
                <a:gd name="T2" fmla="*/ 268 w 407"/>
                <a:gd name="T3" fmla="*/ 182 h 434"/>
                <a:gd name="T4" fmla="*/ 277 w 407"/>
                <a:gd name="T5" fmla="*/ 158 h 434"/>
                <a:gd name="T6" fmla="*/ 280 w 407"/>
                <a:gd name="T7" fmla="*/ 133 h 434"/>
                <a:gd name="T8" fmla="*/ 279 w 407"/>
                <a:gd name="T9" fmla="*/ 105 h 434"/>
                <a:gd name="T10" fmla="*/ 272 w 407"/>
                <a:gd name="T11" fmla="*/ 80 h 434"/>
                <a:gd name="T12" fmla="*/ 261 w 407"/>
                <a:gd name="T13" fmla="*/ 58 h 434"/>
                <a:gd name="T14" fmla="*/ 245 w 407"/>
                <a:gd name="T15" fmla="*/ 39 h 434"/>
                <a:gd name="T16" fmla="*/ 226 w 407"/>
                <a:gd name="T17" fmla="*/ 23 h 434"/>
                <a:gd name="T18" fmla="*/ 206 w 407"/>
                <a:gd name="T19" fmla="*/ 10 h 434"/>
                <a:gd name="T20" fmla="*/ 181 w 407"/>
                <a:gd name="T21" fmla="*/ 2 h 434"/>
                <a:gd name="T22" fmla="*/ 157 w 407"/>
                <a:gd name="T23" fmla="*/ 0 h 434"/>
                <a:gd name="T24" fmla="*/ 131 w 407"/>
                <a:gd name="T25" fmla="*/ 1 h 434"/>
                <a:gd name="T26" fmla="*/ 105 w 407"/>
                <a:gd name="T27" fmla="*/ 8 h 434"/>
                <a:gd name="T28" fmla="*/ 83 w 407"/>
                <a:gd name="T29" fmla="*/ 20 h 434"/>
                <a:gd name="T30" fmla="*/ 65 w 407"/>
                <a:gd name="T31" fmla="*/ 36 h 434"/>
                <a:gd name="T32" fmla="*/ 49 w 407"/>
                <a:gd name="T33" fmla="*/ 54 h 434"/>
                <a:gd name="T34" fmla="*/ 36 w 407"/>
                <a:gd name="T35" fmla="*/ 75 h 434"/>
                <a:gd name="T36" fmla="*/ 28 w 407"/>
                <a:gd name="T37" fmla="*/ 99 h 434"/>
                <a:gd name="T38" fmla="*/ 26 w 407"/>
                <a:gd name="T39" fmla="*/ 123 h 434"/>
                <a:gd name="T40" fmla="*/ 27 w 407"/>
                <a:gd name="T41" fmla="*/ 150 h 434"/>
                <a:gd name="T42" fmla="*/ 30 w 407"/>
                <a:gd name="T43" fmla="*/ 164 h 434"/>
                <a:gd name="T44" fmla="*/ 35 w 407"/>
                <a:gd name="T45" fmla="*/ 176 h 434"/>
                <a:gd name="T46" fmla="*/ 41 w 407"/>
                <a:gd name="T47" fmla="*/ 189 h 434"/>
                <a:gd name="T48" fmla="*/ 49 w 407"/>
                <a:gd name="T49" fmla="*/ 199 h 434"/>
                <a:gd name="T50" fmla="*/ 57 w 407"/>
                <a:gd name="T51" fmla="*/ 211 h 434"/>
                <a:gd name="T52" fmla="*/ 66 w 407"/>
                <a:gd name="T53" fmla="*/ 220 h 434"/>
                <a:gd name="T54" fmla="*/ 76 w 407"/>
                <a:gd name="T55" fmla="*/ 228 h 434"/>
                <a:gd name="T56" fmla="*/ 88 w 407"/>
                <a:gd name="T57" fmla="*/ 236 h 434"/>
                <a:gd name="T58" fmla="*/ 66 w 407"/>
                <a:gd name="T59" fmla="*/ 255 h 434"/>
                <a:gd name="T60" fmla="*/ 47 w 407"/>
                <a:gd name="T61" fmla="*/ 274 h 434"/>
                <a:gd name="T62" fmla="*/ 30 w 407"/>
                <a:gd name="T63" fmla="*/ 297 h 434"/>
                <a:gd name="T64" fmla="*/ 18 w 407"/>
                <a:gd name="T65" fmla="*/ 323 h 434"/>
                <a:gd name="T66" fmla="*/ 9 w 407"/>
                <a:gd name="T67" fmla="*/ 349 h 434"/>
                <a:gd name="T68" fmla="*/ 3 w 407"/>
                <a:gd name="T69" fmla="*/ 377 h 434"/>
                <a:gd name="T70" fmla="*/ 0 w 407"/>
                <a:gd name="T71" fmla="*/ 406 h 434"/>
                <a:gd name="T72" fmla="*/ 3 w 407"/>
                <a:gd name="T73" fmla="*/ 434 h 434"/>
                <a:gd name="T74" fmla="*/ 407 w 407"/>
                <a:gd name="T75" fmla="*/ 364 h 434"/>
                <a:gd name="T76" fmla="*/ 399 w 407"/>
                <a:gd name="T77" fmla="*/ 335 h 434"/>
                <a:gd name="T78" fmla="*/ 388 w 407"/>
                <a:gd name="T79" fmla="*/ 308 h 434"/>
                <a:gd name="T80" fmla="*/ 371 w 407"/>
                <a:gd name="T81" fmla="*/ 282 h 434"/>
                <a:gd name="T82" fmla="*/ 353 w 407"/>
                <a:gd name="T83" fmla="*/ 260 h 434"/>
                <a:gd name="T84" fmla="*/ 331 w 407"/>
                <a:gd name="T85" fmla="*/ 242 h 434"/>
                <a:gd name="T86" fmla="*/ 308 w 407"/>
                <a:gd name="T87" fmla="*/ 226 h 434"/>
                <a:gd name="T88" fmla="*/ 282 w 407"/>
                <a:gd name="T89" fmla="*/ 213 h 434"/>
                <a:gd name="T90" fmla="*/ 254 w 407"/>
                <a:gd name="T91" fmla="*/ 2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7" h="434">
                  <a:moveTo>
                    <a:pt x="254" y="204"/>
                  </a:moveTo>
                  <a:lnTo>
                    <a:pt x="268" y="182"/>
                  </a:lnTo>
                  <a:lnTo>
                    <a:pt x="277" y="158"/>
                  </a:lnTo>
                  <a:lnTo>
                    <a:pt x="280" y="133"/>
                  </a:lnTo>
                  <a:lnTo>
                    <a:pt x="279" y="105"/>
                  </a:lnTo>
                  <a:lnTo>
                    <a:pt x="272" y="80"/>
                  </a:lnTo>
                  <a:lnTo>
                    <a:pt x="261" y="58"/>
                  </a:lnTo>
                  <a:lnTo>
                    <a:pt x="245" y="39"/>
                  </a:lnTo>
                  <a:lnTo>
                    <a:pt x="226" y="23"/>
                  </a:lnTo>
                  <a:lnTo>
                    <a:pt x="206" y="10"/>
                  </a:lnTo>
                  <a:lnTo>
                    <a:pt x="181" y="2"/>
                  </a:lnTo>
                  <a:lnTo>
                    <a:pt x="157" y="0"/>
                  </a:lnTo>
                  <a:lnTo>
                    <a:pt x="131" y="1"/>
                  </a:lnTo>
                  <a:lnTo>
                    <a:pt x="105" y="8"/>
                  </a:lnTo>
                  <a:lnTo>
                    <a:pt x="83" y="20"/>
                  </a:lnTo>
                  <a:lnTo>
                    <a:pt x="65" y="36"/>
                  </a:lnTo>
                  <a:lnTo>
                    <a:pt x="49" y="54"/>
                  </a:lnTo>
                  <a:lnTo>
                    <a:pt x="36" y="75"/>
                  </a:lnTo>
                  <a:lnTo>
                    <a:pt x="28" y="99"/>
                  </a:lnTo>
                  <a:lnTo>
                    <a:pt x="26" y="123"/>
                  </a:lnTo>
                  <a:lnTo>
                    <a:pt x="27" y="150"/>
                  </a:lnTo>
                  <a:lnTo>
                    <a:pt x="30" y="164"/>
                  </a:lnTo>
                  <a:lnTo>
                    <a:pt x="35" y="176"/>
                  </a:lnTo>
                  <a:lnTo>
                    <a:pt x="41" y="189"/>
                  </a:lnTo>
                  <a:lnTo>
                    <a:pt x="49" y="199"/>
                  </a:lnTo>
                  <a:lnTo>
                    <a:pt x="57" y="211"/>
                  </a:lnTo>
                  <a:lnTo>
                    <a:pt x="66" y="220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66" y="255"/>
                  </a:lnTo>
                  <a:lnTo>
                    <a:pt x="47" y="274"/>
                  </a:lnTo>
                  <a:lnTo>
                    <a:pt x="30" y="297"/>
                  </a:lnTo>
                  <a:lnTo>
                    <a:pt x="18" y="323"/>
                  </a:lnTo>
                  <a:lnTo>
                    <a:pt x="9" y="349"/>
                  </a:lnTo>
                  <a:lnTo>
                    <a:pt x="3" y="377"/>
                  </a:lnTo>
                  <a:lnTo>
                    <a:pt x="0" y="406"/>
                  </a:lnTo>
                  <a:lnTo>
                    <a:pt x="3" y="434"/>
                  </a:lnTo>
                  <a:lnTo>
                    <a:pt x="407" y="364"/>
                  </a:lnTo>
                  <a:lnTo>
                    <a:pt x="399" y="335"/>
                  </a:lnTo>
                  <a:lnTo>
                    <a:pt x="388" y="308"/>
                  </a:lnTo>
                  <a:lnTo>
                    <a:pt x="371" y="282"/>
                  </a:lnTo>
                  <a:lnTo>
                    <a:pt x="353" y="260"/>
                  </a:lnTo>
                  <a:lnTo>
                    <a:pt x="331" y="242"/>
                  </a:lnTo>
                  <a:lnTo>
                    <a:pt x="308" y="226"/>
                  </a:lnTo>
                  <a:lnTo>
                    <a:pt x="282" y="213"/>
                  </a:lnTo>
                  <a:lnTo>
                    <a:pt x="25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3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3E4-DB92-47CF-92F8-79FBF37F1127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688974" y="1912836"/>
            <a:ext cx="7693025" cy="3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</a:rPr>
              <a:t>Examples using </a:t>
            </a:r>
            <a:r>
              <a:rPr lang="en-US" sz="4400" b="1" dirty="0" smtClean="0">
                <a:solidFill>
                  <a:srgbClr val="92D050"/>
                </a:solidFill>
              </a:rPr>
              <a:t>SIGHT</a:t>
            </a:r>
            <a:r>
              <a:rPr lang="en-US" sz="3600" b="1" dirty="0" smtClean="0">
                <a:solidFill>
                  <a:srgbClr val="FFFFFF"/>
                </a:solidFill>
              </a:rPr>
              <a:t>:</a:t>
            </a:r>
            <a:endParaRPr lang="en-US" sz="3600" b="1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FF00"/>
                </a:solidFill>
              </a:rPr>
              <a:t>Rash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Skin color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92D050"/>
                </a:solidFill>
              </a:rPr>
              <a:t>Bruising</a:t>
            </a: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762000"/>
          </a:xfrm>
          <a:solidFill>
            <a:srgbClr val="92D050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Observation</a:t>
            </a:r>
          </a:p>
        </p:txBody>
      </p:sp>
      <p:grpSp>
        <p:nvGrpSpPr>
          <p:cNvPr id="228370" name="Group 18"/>
          <p:cNvGrpSpPr>
            <a:grpSpLocks noChangeAspect="1"/>
          </p:cNvGrpSpPr>
          <p:nvPr/>
        </p:nvGrpSpPr>
        <p:grpSpPr bwMode="auto">
          <a:xfrm>
            <a:off x="4631152" y="3142084"/>
            <a:ext cx="3340383" cy="2115715"/>
            <a:chOff x="1672" y="1321"/>
            <a:chExt cx="816" cy="517"/>
          </a:xfrm>
        </p:grpSpPr>
        <p:sp>
          <p:nvSpPr>
            <p:cNvPr id="22836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672" y="1321"/>
              <a:ext cx="816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1" name="Freeform 19"/>
            <p:cNvSpPr>
              <a:spLocks/>
            </p:cNvSpPr>
            <p:nvPr/>
          </p:nvSpPr>
          <p:spPr bwMode="auto">
            <a:xfrm>
              <a:off x="1689" y="1338"/>
              <a:ext cx="782" cy="483"/>
            </a:xfrm>
            <a:custGeom>
              <a:avLst/>
              <a:gdLst>
                <a:gd name="T0" fmla="*/ 29 w 1564"/>
                <a:gd name="T1" fmla="*/ 611 h 966"/>
                <a:gd name="T2" fmla="*/ 147 w 1564"/>
                <a:gd name="T3" fmla="*/ 452 h 966"/>
                <a:gd name="T4" fmla="*/ 191 w 1564"/>
                <a:gd name="T5" fmla="*/ 420 h 966"/>
                <a:gd name="T6" fmla="*/ 133 w 1564"/>
                <a:gd name="T7" fmla="*/ 317 h 966"/>
                <a:gd name="T8" fmla="*/ 65 w 1564"/>
                <a:gd name="T9" fmla="*/ 244 h 966"/>
                <a:gd name="T10" fmla="*/ 136 w 1564"/>
                <a:gd name="T11" fmla="*/ 161 h 966"/>
                <a:gd name="T12" fmla="*/ 199 w 1564"/>
                <a:gd name="T13" fmla="*/ 149 h 966"/>
                <a:gd name="T14" fmla="*/ 279 w 1564"/>
                <a:gd name="T15" fmla="*/ 275 h 966"/>
                <a:gd name="T16" fmla="*/ 314 w 1564"/>
                <a:gd name="T17" fmla="*/ 333 h 966"/>
                <a:gd name="T18" fmla="*/ 443 w 1564"/>
                <a:gd name="T19" fmla="*/ 273 h 966"/>
                <a:gd name="T20" fmla="*/ 358 w 1564"/>
                <a:gd name="T21" fmla="*/ 68 h 966"/>
                <a:gd name="T22" fmla="*/ 479 w 1564"/>
                <a:gd name="T23" fmla="*/ 36 h 966"/>
                <a:gd name="T24" fmla="*/ 535 w 1564"/>
                <a:gd name="T25" fmla="*/ 92 h 966"/>
                <a:gd name="T26" fmla="*/ 581 w 1564"/>
                <a:gd name="T27" fmla="*/ 215 h 966"/>
                <a:gd name="T28" fmla="*/ 727 w 1564"/>
                <a:gd name="T29" fmla="*/ 215 h 966"/>
                <a:gd name="T30" fmla="*/ 722 w 1564"/>
                <a:gd name="T31" fmla="*/ 126 h 966"/>
                <a:gd name="T32" fmla="*/ 705 w 1564"/>
                <a:gd name="T33" fmla="*/ 9 h 966"/>
                <a:gd name="T34" fmla="*/ 855 w 1564"/>
                <a:gd name="T35" fmla="*/ 0 h 966"/>
                <a:gd name="T36" fmla="*/ 874 w 1564"/>
                <a:gd name="T37" fmla="*/ 123 h 966"/>
                <a:gd name="T38" fmla="*/ 877 w 1564"/>
                <a:gd name="T39" fmla="*/ 219 h 966"/>
                <a:gd name="T40" fmla="*/ 997 w 1564"/>
                <a:gd name="T41" fmla="*/ 239 h 966"/>
                <a:gd name="T42" fmla="*/ 1022 w 1564"/>
                <a:gd name="T43" fmla="*/ 248 h 966"/>
                <a:gd name="T44" fmla="*/ 1060 w 1564"/>
                <a:gd name="T45" fmla="*/ 143 h 966"/>
                <a:gd name="T46" fmla="*/ 1082 w 1564"/>
                <a:gd name="T47" fmla="*/ 26 h 966"/>
                <a:gd name="T48" fmla="*/ 1186 w 1564"/>
                <a:gd name="T49" fmla="*/ 48 h 966"/>
                <a:gd name="T50" fmla="*/ 1186 w 1564"/>
                <a:gd name="T51" fmla="*/ 133 h 966"/>
                <a:gd name="T52" fmla="*/ 1153 w 1564"/>
                <a:gd name="T53" fmla="*/ 285 h 966"/>
                <a:gd name="T54" fmla="*/ 1286 w 1564"/>
                <a:gd name="T55" fmla="*/ 341 h 966"/>
                <a:gd name="T56" fmla="*/ 1392 w 1564"/>
                <a:gd name="T57" fmla="*/ 145 h 966"/>
                <a:gd name="T58" fmla="*/ 1501 w 1564"/>
                <a:gd name="T59" fmla="*/ 203 h 966"/>
                <a:gd name="T60" fmla="*/ 1462 w 1564"/>
                <a:gd name="T61" fmla="*/ 321 h 966"/>
                <a:gd name="T62" fmla="*/ 1407 w 1564"/>
                <a:gd name="T63" fmla="*/ 420 h 966"/>
                <a:gd name="T64" fmla="*/ 1506 w 1564"/>
                <a:gd name="T65" fmla="*/ 548 h 966"/>
                <a:gd name="T66" fmla="*/ 1564 w 1564"/>
                <a:gd name="T67" fmla="*/ 638 h 966"/>
                <a:gd name="T68" fmla="*/ 1550 w 1564"/>
                <a:gd name="T69" fmla="*/ 679 h 966"/>
                <a:gd name="T70" fmla="*/ 1462 w 1564"/>
                <a:gd name="T71" fmla="*/ 727 h 966"/>
                <a:gd name="T72" fmla="*/ 1286 w 1564"/>
                <a:gd name="T73" fmla="*/ 797 h 966"/>
                <a:gd name="T74" fmla="*/ 1274 w 1564"/>
                <a:gd name="T75" fmla="*/ 887 h 966"/>
                <a:gd name="T76" fmla="*/ 1184 w 1564"/>
                <a:gd name="T77" fmla="*/ 939 h 966"/>
                <a:gd name="T78" fmla="*/ 980 w 1564"/>
                <a:gd name="T79" fmla="*/ 966 h 966"/>
                <a:gd name="T80" fmla="*/ 791 w 1564"/>
                <a:gd name="T81" fmla="*/ 966 h 966"/>
                <a:gd name="T82" fmla="*/ 547 w 1564"/>
                <a:gd name="T83" fmla="*/ 966 h 966"/>
                <a:gd name="T84" fmla="*/ 368 w 1564"/>
                <a:gd name="T85" fmla="*/ 944 h 966"/>
                <a:gd name="T86" fmla="*/ 199 w 1564"/>
                <a:gd name="T87" fmla="*/ 863 h 966"/>
                <a:gd name="T88" fmla="*/ 196 w 1564"/>
                <a:gd name="T89" fmla="*/ 768 h 966"/>
                <a:gd name="T90" fmla="*/ 53 w 1564"/>
                <a:gd name="T91" fmla="*/ 696 h 966"/>
                <a:gd name="T92" fmla="*/ 0 w 1564"/>
                <a:gd name="T93" fmla="*/ 662 h 966"/>
                <a:gd name="T94" fmla="*/ 29 w 1564"/>
                <a:gd name="T95" fmla="*/ 611 h 966"/>
                <a:gd name="T96" fmla="*/ 29 w 1564"/>
                <a:gd name="T97" fmla="*/ 61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4" h="966">
                  <a:moveTo>
                    <a:pt x="29" y="611"/>
                  </a:moveTo>
                  <a:lnTo>
                    <a:pt x="147" y="452"/>
                  </a:lnTo>
                  <a:lnTo>
                    <a:pt x="191" y="420"/>
                  </a:lnTo>
                  <a:lnTo>
                    <a:pt x="133" y="317"/>
                  </a:lnTo>
                  <a:lnTo>
                    <a:pt x="65" y="244"/>
                  </a:lnTo>
                  <a:lnTo>
                    <a:pt x="136" y="161"/>
                  </a:lnTo>
                  <a:lnTo>
                    <a:pt x="199" y="149"/>
                  </a:lnTo>
                  <a:lnTo>
                    <a:pt x="279" y="275"/>
                  </a:lnTo>
                  <a:lnTo>
                    <a:pt x="314" y="333"/>
                  </a:lnTo>
                  <a:lnTo>
                    <a:pt x="443" y="273"/>
                  </a:lnTo>
                  <a:lnTo>
                    <a:pt x="358" y="68"/>
                  </a:lnTo>
                  <a:lnTo>
                    <a:pt x="479" y="36"/>
                  </a:lnTo>
                  <a:lnTo>
                    <a:pt x="535" y="92"/>
                  </a:lnTo>
                  <a:lnTo>
                    <a:pt x="581" y="215"/>
                  </a:lnTo>
                  <a:lnTo>
                    <a:pt x="727" y="215"/>
                  </a:lnTo>
                  <a:lnTo>
                    <a:pt x="722" y="126"/>
                  </a:lnTo>
                  <a:lnTo>
                    <a:pt x="705" y="9"/>
                  </a:lnTo>
                  <a:lnTo>
                    <a:pt x="855" y="0"/>
                  </a:lnTo>
                  <a:lnTo>
                    <a:pt x="874" y="123"/>
                  </a:lnTo>
                  <a:lnTo>
                    <a:pt x="877" y="219"/>
                  </a:lnTo>
                  <a:lnTo>
                    <a:pt x="997" y="239"/>
                  </a:lnTo>
                  <a:lnTo>
                    <a:pt x="1022" y="248"/>
                  </a:lnTo>
                  <a:lnTo>
                    <a:pt x="1060" y="143"/>
                  </a:lnTo>
                  <a:lnTo>
                    <a:pt x="1082" y="26"/>
                  </a:lnTo>
                  <a:lnTo>
                    <a:pt x="1186" y="48"/>
                  </a:lnTo>
                  <a:lnTo>
                    <a:pt x="1186" y="133"/>
                  </a:lnTo>
                  <a:lnTo>
                    <a:pt x="1153" y="285"/>
                  </a:lnTo>
                  <a:lnTo>
                    <a:pt x="1286" y="341"/>
                  </a:lnTo>
                  <a:lnTo>
                    <a:pt x="1392" y="145"/>
                  </a:lnTo>
                  <a:lnTo>
                    <a:pt x="1501" y="203"/>
                  </a:lnTo>
                  <a:lnTo>
                    <a:pt x="1462" y="321"/>
                  </a:lnTo>
                  <a:lnTo>
                    <a:pt x="1407" y="420"/>
                  </a:lnTo>
                  <a:lnTo>
                    <a:pt x="1506" y="548"/>
                  </a:lnTo>
                  <a:lnTo>
                    <a:pt x="1564" y="638"/>
                  </a:lnTo>
                  <a:lnTo>
                    <a:pt x="1550" y="679"/>
                  </a:lnTo>
                  <a:lnTo>
                    <a:pt x="1462" y="727"/>
                  </a:lnTo>
                  <a:lnTo>
                    <a:pt x="1286" y="797"/>
                  </a:lnTo>
                  <a:lnTo>
                    <a:pt x="1274" y="887"/>
                  </a:lnTo>
                  <a:lnTo>
                    <a:pt x="1184" y="939"/>
                  </a:lnTo>
                  <a:lnTo>
                    <a:pt x="980" y="966"/>
                  </a:lnTo>
                  <a:lnTo>
                    <a:pt x="791" y="966"/>
                  </a:lnTo>
                  <a:lnTo>
                    <a:pt x="547" y="966"/>
                  </a:lnTo>
                  <a:lnTo>
                    <a:pt x="368" y="944"/>
                  </a:lnTo>
                  <a:lnTo>
                    <a:pt x="199" y="863"/>
                  </a:lnTo>
                  <a:lnTo>
                    <a:pt x="196" y="768"/>
                  </a:lnTo>
                  <a:lnTo>
                    <a:pt x="53" y="696"/>
                  </a:lnTo>
                  <a:lnTo>
                    <a:pt x="0" y="662"/>
                  </a:lnTo>
                  <a:lnTo>
                    <a:pt x="29" y="611"/>
                  </a:lnTo>
                  <a:lnTo>
                    <a:pt x="29" y="61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2" name="Freeform 20"/>
            <p:cNvSpPr>
              <a:spLocks/>
            </p:cNvSpPr>
            <p:nvPr/>
          </p:nvSpPr>
          <p:spPr bwMode="auto">
            <a:xfrm>
              <a:off x="1726" y="1481"/>
              <a:ext cx="722" cy="239"/>
            </a:xfrm>
            <a:custGeom>
              <a:avLst/>
              <a:gdLst>
                <a:gd name="T0" fmla="*/ 0 w 1445"/>
                <a:gd name="T1" fmla="*/ 340 h 480"/>
                <a:gd name="T2" fmla="*/ 79 w 1445"/>
                <a:gd name="T3" fmla="*/ 241 h 480"/>
                <a:gd name="T4" fmla="*/ 203 w 1445"/>
                <a:gd name="T5" fmla="*/ 138 h 480"/>
                <a:gd name="T6" fmla="*/ 499 w 1445"/>
                <a:gd name="T7" fmla="*/ 44 h 480"/>
                <a:gd name="T8" fmla="*/ 769 w 1445"/>
                <a:gd name="T9" fmla="*/ 0 h 480"/>
                <a:gd name="T10" fmla="*/ 1067 w 1445"/>
                <a:gd name="T11" fmla="*/ 51 h 480"/>
                <a:gd name="T12" fmla="*/ 1252 w 1445"/>
                <a:gd name="T13" fmla="*/ 159 h 480"/>
                <a:gd name="T14" fmla="*/ 1385 w 1445"/>
                <a:gd name="T15" fmla="*/ 261 h 480"/>
                <a:gd name="T16" fmla="*/ 1445 w 1445"/>
                <a:gd name="T17" fmla="*/ 335 h 480"/>
                <a:gd name="T18" fmla="*/ 1394 w 1445"/>
                <a:gd name="T19" fmla="*/ 374 h 480"/>
                <a:gd name="T20" fmla="*/ 1244 w 1445"/>
                <a:gd name="T21" fmla="*/ 427 h 480"/>
                <a:gd name="T22" fmla="*/ 987 w 1445"/>
                <a:gd name="T23" fmla="*/ 468 h 480"/>
                <a:gd name="T24" fmla="*/ 641 w 1445"/>
                <a:gd name="T25" fmla="*/ 480 h 480"/>
                <a:gd name="T26" fmla="*/ 370 w 1445"/>
                <a:gd name="T27" fmla="*/ 459 h 480"/>
                <a:gd name="T28" fmla="*/ 114 w 1445"/>
                <a:gd name="T29" fmla="*/ 394 h 480"/>
                <a:gd name="T30" fmla="*/ 17 w 1445"/>
                <a:gd name="T31" fmla="*/ 358 h 480"/>
                <a:gd name="T32" fmla="*/ 0 w 1445"/>
                <a:gd name="T33" fmla="*/ 340 h 480"/>
                <a:gd name="T34" fmla="*/ 0 w 1445"/>
                <a:gd name="T35" fmla="*/ 34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5" h="480">
                  <a:moveTo>
                    <a:pt x="0" y="340"/>
                  </a:moveTo>
                  <a:lnTo>
                    <a:pt x="79" y="241"/>
                  </a:lnTo>
                  <a:lnTo>
                    <a:pt x="203" y="138"/>
                  </a:lnTo>
                  <a:lnTo>
                    <a:pt x="499" y="44"/>
                  </a:lnTo>
                  <a:lnTo>
                    <a:pt x="769" y="0"/>
                  </a:lnTo>
                  <a:lnTo>
                    <a:pt x="1067" y="51"/>
                  </a:lnTo>
                  <a:lnTo>
                    <a:pt x="1252" y="159"/>
                  </a:lnTo>
                  <a:lnTo>
                    <a:pt x="1385" y="261"/>
                  </a:lnTo>
                  <a:lnTo>
                    <a:pt x="1445" y="335"/>
                  </a:lnTo>
                  <a:lnTo>
                    <a:pt x="1394" y="374"/>
                  </a:lnTo>
                  <a:lnTo>
                    <a:pt x="1244" y="427"/>
                  </a:lnTo>
                  <a:lnTo>
                    <a:pt x="987" y="468"/>
                  </a:lnTo>
                  <a:lnTo>
                    <a:pt x="641" y="480"/>
                  </a:lnTo>
                  <a:lnTo>
                    <a:pt x="370" y="459"/>
                  </a:lnTo>
                  <a:lnTo>
                    <a:pt x="114" y="394"/>
                  </a:lnTo>
                  <a:lnTo>
                    <a:pt x="17" y="358"/>
                  </a:lnTo>
                  <a:lnTo>
                    <a:pt x="0" y="34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3" name="Freeform 21"/>
            <p:cNvSpPr>
              <a:spLocks/>
            </p:cNvSpPr>
            <p:nvPr/>
          </p:nvSpPr>
          <p:spPr bwMode="auto">
            <a:xfrm>
              <a:off x="1988" y="1492"/>
              <a:ext cx="208" cy="151"/>
            </a:xfrm>
            <a:custGeom>
              <a:avLst/>
              <a:gdLst>
                <a:gd name="T0" fmla="*/ 0 w 416"/>
                <a:gd name="T1" fmla="*/ 24 h 302"/>
                <a:gd name="T2" fmla="*/ 0 w 416"/>
                <a:gd name="T3" fmla="*/ 142 h 302"/>
                <a:gd name="T4" fmla="*/ 55 w 416"/>
                <a:gd name="T5" fmla="*/ 244 h 302"/>
                <a:gd name="T6" fmla="*/ 157 w 416"/>
                <a:gd name="T7" fmla="*/ 297 h 302"/>
                <a:gd name="T8" fmla="*/ 274 w 416"/>
                <a:gd name="T9" fmla="*/ 302 h 302"/>
                <a:gd name="T10" fmla="*/ 368 w 416"/>
                <a:gd name="T11" fmla="*/ 235 h 302"/>
                <a:gd name="T12" fmla="*/ 416 w 416"/>
                <a:gd name="T13" fmla="*/ 118 h 302"/>
                <a:gd name="T14" fmla="*/ 412 w 416"/>
                <a:gd name="T15" fmla="*/ 15 h 302"/>
                <a:gd name="T16" fmla="*/ 198 w 416"/>
                <a:gd name="T17" fmla="*/ 3 h 302"/>
                <a:gd name="T18" fmla="*/ 27 w 416"/>
                <a:gd name="T19" fmla="*/ 0 h 302"/>
                <a:gd name="T20" fmla="*/ 0 w 416"/>
                <a:gd name="T21" fmla="*/ 24 h 302"/>
                <a:gd name="T22" fmla="*/ 0 w 416"/>
                <a:gd name="T23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6" h="302">
                  <a:moveTo>
                    <a:pt x="0" y="24"/>
                  </a:moveTo>
                  <a:lnTo>
                    <a:pt x="0" y="142"/>
                  </a:lnTo>
                  <a:lnTo>
                    <a:pt x="55" y="244"/>
                  </a:lnTo>
                  <a:lnTo>
                    <a:pt x="157" y="297"/>
                  </a:lnTo>
                  <a:lnTo>
                    <a:pt x="274" y="302"/>
                  </a:lnTo>
                  <a:lnTo>
                    <a:pt x="368" y="235"/>
                  </a:lnTo>
                  <a:lnTo>
                    <a:pt x="416" y="118"/>
                  </a:lnTo>
                  <a:lnTo>
                    <a:pt x="412" y="15"/>
                  </a:lnTo>
                  <a:lnTo>
                    <a:pt x="198" y="3"/>
                  </a:lnTo>
                  <a:lnTo>
                    <a:pt x="2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5D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4" name="Freeform 22"/>
            <p:cNvSpPr>
              <a:spLocks/>
            </p:cNvSpPr>
            <p:nvPr/>
          </p:nvSpPr>
          <p:spPr bwMode="auto">
            <a:xfrm>
              <a:off x="2058" y="1485"/>
              <a:ext cx="82" cy="83"/>
            </a:xfrm>
            <a:custGeom>
              <a:avLst/>
              <a:gdLst>
                <a:gd name="T0" fmla="*/ 90 w 163"/>
                <a:gd name="T1" fmla="*/ 165 h 167"/>
                <a:gd name="T2" fmla="*/ 104 w 163"/>
                <a:gd name="T3" fmla="*/ 162 h 167"/>
                <a:gd name="T4" fmla="*/ 119 w 163"/>
                <a:gd name="T5" fmla="*/ 155 h 167"/>
                <a:gd name="T6" fmla="*/ 133 w 163"/>
                <a:gd name="T7" fmla="*/ 146 h 167"/>
                <a:gd name="T8" fmla="*/ 145 w 163"/>
                <a:gd name="T9" fmla="*/ 134 h 167"/>
                <a:gd name="T10" fmla="*/ 153 w 163"/>
                <a:gd name="T11" fmla="*/ 121 h 167"/>
                <a:gd name="T12" fmla="*/ 158 w 163"/>
                <a:gd name="T13" fmla="*/ 107 h 167"/>
                <a:gd name="T14" fmla="*/ 163 w 163"/>
                <a:gd name="T15" fmla="*/ 90 h 167"/>
                <a:gd name="T16" fmla="*/ 163 w 163"/>
                <a:gd name="T17" fmla="*/ 73 h 167"/>
                <a:gd name="T18" fmla="*/ 158 w 163"/>
                <a:gd name="T19" fmla="*/ 58 h 167"/>
                <a:gd name="T20" fmla="*/ 153 w 163"/>
                <a:gd name="T21" fmla="*/ 44 h 167"/>
                <a:gd name="T22" fmla="*/ 145 w 163"/>
                <a:gd name="T23" fmla="*/ 29 h 167"/>
                <a:gd name="T24" fmla="*/ 133 w 163"/>
                <a:gd name="T25" fmla="*/ 18 h 167"/>
                <a:gd name="T26" fmla="*/ 119 w 163"/>
                <a:gd name="T27" fmla="*/ 10 h 167"/>
                <a:gd name="T28" fmla="*/ 104 w 163"/>
                <a:gd name="T29" fmla="*/ 1 h 167"/>
                <a:gd name="T30" fmla="*/ 90 w 163"/>
                <a:gd name="T31" fmla="*/ 0 h 167"/>
                <a:gd name="T32" fmla="*/ 73 w 163"/>
                <a:gd name="T33" fmla="*/ 0 h 167"/>
                <a:gd name="T34" fmla="*/ 58 w 163"/>
                <a:gd name="T35" fmla="*/ 1 h 167"/>
                <a:gd name="T36" fmla="*/ 42 w 163"/>
                <a:gd name="T37" fmla="*/ 10 h 167"/>
                <a:gd name="T38" fmla="*/ 29 w 163"/>
                <a:gd name="T39" fmla="*/ 18 h 167"/>
                <a:gd name="T40" fmla="*/ 17 w 163"/>
                <a:gd name="T41" fmla="*/ 29 h 167"/>
                <a:gd name="T42" fmla="*/ 8 w 163"/>
                <a:gd name="T43" fmla="*/ 44 h 167"/>
                <a:gd name="T44" fmla="*/ 3 w 163"/>
                <a:gd name="T45" fmla="*/ 58 h 167"/>
                <a:gd name="T46" fmla="*/ 0 w 163"/>
                <a:gd name="T47" fmla="*/ 73 h 167"/>
                <a:gd name="T48" fmla="*/ 0 w 163"/>
                <a:gd name="T49" fmla="*/ 90 h 167"/>
                <a:gd name="T50" fmla="*/ 3 w 163"/>
                <a:gd name="T51" fmla="*/ 107 h 167"/>
                <a:gd name="T52" fmla="*/ 8 w 163"/>
                <a:gd name="T53" fmla="*/ 121 h 167"/>
                <a:gd name="T54" fmla="*/ 17 w 163"/>
                <a:gd name="T55" fmla="*/ 134 h 167"/>
                <a:gd name="T56" fmla="*/ 29 w 163"/>
                <a:gd name="T57" fmla="*/ 146 h 167"/>
                <a:gd name="T58" fmla="*/ 42 w 163"/>
                <a:gd name="T59" fmla="*/ 155 h 167"/>
                <a:gd name="T60" fmla="*/ 58 w 163"/>
                <a:gd name="T61" fmla="*/ 162 h 167"/>
                <a:gd name="T62" fmla="*/ 73 w 163"/>
                <a:gd name="T63" fmla="*/ 165 h 167"/>
                <a:gd name="T64" fmla="*/ 83 w 163"/>
                <a:gd name="T6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67">
                  <a:moveTo>
                    <a:pt x="83" y="167"/>
                  </a:moveTo>
                  <a:lnTo>
                    <a:pt x="90" y="165"/>
                  </a:lnTo>
                  <a:lnTo>
                    <a:pt x="97" y="163"/>
                  </a:lnTo>
                  <a:lnTo>
                    <a:pt x="104" y="162"/>
                  </a:lnTo>
                  <a:lnTo>
                    <a:pt x="112" y="158"/>
                  </a:lnTo>
                  <a:lnTo>
                    <a:pt x="119" y="155"/>
                  </a:lnTo>
                  <a:lnTo>
                    <a:pt x="126" y="151"/>
                  </a:lnTo>
                  <a:lnTo>
                    <a:pt x="133" y="146"/>
                  </a:lnTo>
                  <a:lnTo>
                    <a:pt x="139" y="141"/>
                  </a:lnTo>
                  <a:lnTo>
                    <a:pt x="145" y="134"/>
                  </a:lnTo>
                  <a:lnTo>
                    <a:pt x="150" y="128"/>
                  </a:lnTo>
                  <a:lnTo>
                    <a:pt x="153" y="121"/>
                  </a:lnTo>
                  <a:lnTo>
                    <a:pt x="156" y="116"/>
                  </a:lnTo>
                  <a:lnTo>
                    <a:pt x="158" y="107"/>
                  </a:lnTo>
                  <a:lnTo>
                    <a:pt x="162" y="99"/>
                  </a:lnTo>
                  <a:lnTo>
                    <a:pt x="163" y="90"/>
                  </a:lnTo>
                  <a:lnTo>
                    <a:pt x="163" y="83"/>
                  </a:lnTo>
                  <a:lnTo>
                    <a:pt x="163" y="73"/>
                  </a:lnTo>
                  <a:lnTo>
                    <a:pt x="162" y="64"/>
                  </a:lnTo>
                  <a:lnTo>
                    <a:pt x="158" y="58"/>
                  </a:lnTo>
                  <a:lnTo>
                    <a:pt x="156" y="51"/>
                  </a:lnTo>
                  <a:lnTo>
                    <a:pt x="153" y="44"/>
                  </a:lnTo>
                  <a:lnTo>
                    <a:pt x="150" y="35"/>
                  </a:lnTo>
                  <a:lnTo>
                    <a:pt x="145" y="29"/>
                  </a:lnTo>
                  <a:lnTo>
                    <a:pt x="139" y="23"/>
                  </a:lnTo>
                  <a:lnTo>
                    <a:pt x="133" y="18"/>
                  </a:lnTo>
                  <a:lnTo>
                    <a:pt x="126" y="13"/>
                  </a:lnTo>
                  <a:lnTo>
                    <a:pt x="119" y="10"/>
                  </a:lnTo>
                  <a:lnTo>
                    <a:pt x="112" y="6"/>
                  </a:lnTo>
                  <a:lnTo>
                    <a:pt x="104" y="1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4" y="1"/>
                  </a:lnTo>
                  <a:lnTo>
                    <a:pt x="58" y="1"/>
                  </a:lnTo>
                  <a:lnTo>
                    <a:pt x="49" y="6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17" y="29"/>
                  </a:lnTo>
                  <a:lnTo>
                    <a:pt x="12" y="35"/>
                  </a:lnTo>
                  <a:lnTo>
                    <a:pt x="8" y="44"/>
                  </a:lnTo>
                  <a:lnTo>
                    <a:pt x="7" y="51"/>
                  </a:lnTo>
                  <a:lnTo>
                    <a:pt x="3" y="58"/>
                  </a:lnTo>
                  <a:lnTo>
                    <a:pt x="1" y="64"/>
                  </a:lnTo>
                  <a:lnTo>
                    <a:pt x="0" y="73"/>
                  </a:lnTo>
                  <a:lnTo>
                    <a:pt x="0" y="83"/>
                  </a:lnTo>
                  <a:lnTo>
                    <a:pt x="0" y="90"/>
                  </a:lnTo>
                  <a:lnTo>
                    <a:pt x="1" y="99"/>
                  </a:lnTo>
                  <a:lnTo>
                    <a:pt x="3" y="107"/>
                  </a:lnTo>
                  <a:lnTo>
                    <a:pt x="7" y="116"/>
                  </a:lnTo>
                  <a:lnTo>
                    <a:pt x="8" y="121"/>
                  </a:lnTo>
                  <a:lnTo>
                    <a:pt x="12" y="128"/>
                  </a:lnTo>
                  <a:lnTo>
                    <a:pt x="17" y="134"/>
                  </a:lnTo>
                  <a:lnTo>
                    <a:pt x="24" y="141"/>
                  </a:lnTo>
                  <a:lnTo>
                    <a:pt x="29" y="146"/>
                  </a:lnTo>
                  <a:lnTo>
                    <a:pt x="35" y="151"/>
                  </a:lnTo>
                  <a:lnTo>
                    <a:pt x="42" y="155"/>
                  </a:lnTo>
                  <a:lnTo>
                    <a:pt x="49" y="158"/>
                  </a:lnTo>
                  <a:lnTo>
                    <a:pt x="58" y="162"/>
                  </a:lnTo>
                  <a:lnTo>
                    <a:pt x="64" y="163"/>
                  </a:lnTo>
                  <a:lnTo>
                    <a:pt x="73" y="165"/>
                  </a:lnTo>
                  <a:lnTo>
                    <a:pt x="83" y="167"/>
                  </a:lnTo>
                  <a:lnTo>
                    <a:pt x="83" y="167"/>
                  </a:lnTo>
                  <a:close/>
                </a:path>
              </a:pathLst>
            </a:custGeom>
            <a:solidFill>
              <a:srgbClr val="304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5" name="Freeform 23"/>
            <p:cNvSpPr>
              <a:spLocks/>
            </p:cNvSpPr>
            <p:nvPr/>
          </p:nvSpPr>
          <p:spPr bwMode="auto">
            <a:xfrm>
              <a:off x="1795" y="1623"/>
              <a:ext cx="577" cy="66"/>
            </a:xfrm>
            <a:custGeom>
              <a:avLst/>
              <a:gdLst>
                <a:gd name="T0" fmla="*/ 48 w 1155"/>
                <a:gd name="T1" fmla="*/ 9 h 131"/>
                <a:gd name="T2" fmla="*/ 96 w 1155"/>
                <a:gd name="T3" fmla="*/ 20 h 131"/>
                <a:gd name="T4" fmla="*/ 143 w 1155"/>
                <a:gd name="T5" fmla="*/ 32 h 131"/>
                <a:gd name="T6" fmla="*/ 193 w 1155"/>
                <a:gd name="T7" fmla="*/ 43 h 131"/>
                <a:gd name="T8" fmla="*/ 241 w 1155"/>
                <a:gd name="T9" fmla="*/ 53 h 131"/>
                <a:gd name="T10" fmla="*/ 292 w 1155"/>
                <a:gd name="T11" fmla="*/ 61 h 131"/>
                <a:gd name="T12" fmla="*/ 341 w 1155"/>
                <a:gd name="T13" fmla="*/ 68 h 131"/>
                <a:gd name="T14" fmla="*/ 392 w 1155"/>
                <a:gd name="T15" fmla="*/ 77 h 131"/>
                <a:gd name="T16" fmla="*/ 442 w 1155"/>
                <a:gd name="T17" fmla="*/ 80 h 131"/>
                <a:gd name="T18" fmla="*/ 493 w 1155"/>
                <a:gd name="T19" fmla="*/ 85 h 131"/>
                <a:gd name="T20" fmla="*/ 544 w 1155"/>
                <a:gd name="T21" fmla="*/ 89 h 131"/>
                <a:gd name="T22" fmla="*/ 595 w 1155"/>
                <a:gd name="T23" fmla="*/ 92 h 131"/>
                <a:gd name="T24" fmla="*/ 648 w 1155"/>
                <a:gd name="T25" fmla="*/ 92 h 131"/>
                <a:gd name="T26" fmla="*/ 699 w 1155"/>
                <a:gd name="T27" fmla="*/ 92 h 131"/>
                <a:gd name="T28" fmla="*/ 752 w 1155"/>
                <a:gd name="T29" fmla="*/ 94 h 131"/>
                <a:gd name="T30" fmla="*/ 804 w 1155"/>
                <a:gd name="T31" fmla="*/ 94 h 131"/>
                <a:gd name="T32" fmla="*/ 847 w 1155"/>
                <a:gd name="T33" fmla="*/ 87 h 131"/>
                <a:gd name="T34" fmla="*/ 886 w 1155"/>
                <a:gd name="T35" fmla="*/ 80 h 131"/>
                <a:gd name="T36" fmla="*/ 925 w 1155"/>
                <a:gd name="T37" fmla="*/ 73 h 131"/>
                <a:gd name="T38" fmla="*/ 965 w 1155"/>
                <a:gd name="T39" fmla="*/ 68 h 131"/>
                <a:gd name="T40" fmla="*/ 1004 w 1155"/>
                <a:gd name="T41" fmla="*/ 58 h 131"/>
                <a:gd name="T42" fmla="*/ 1041 w 1155"/>
                <a:gd name="T43" fmla="*/ 50 h 131"/>
                <a:gd name="T44" fmla="*/ 1080 w 1155"/>
                <a:gd name="T45" fmla="*/ 38 h 131"/>
                <a:gd name="T46" fmla="*/ 1118 w 1155"/>
                <a:gd name="T47" fmla="*/ 24 h 131"/>
                <a:gd name="T48" fmla="*/ 1150 w 1155"/>
                <a:gd name="T49" fmla="*/ 20 h 131"/>
                <a:gd name="T50" fmla="*/ 1143 w 1155"/>
                <a:gd name="T51" fmla="*/ 48 h 131"/>
                <a:gd name="T52" fmla="*/ 1099 w 1155"/>
                <a:gd name="T53" fmla="*/ 68 h 131"/>
                <a:gd name="T54" fmla="*/ 1053 w 1155"/>
                <a:gd name="T55" fmla="*/ 84 h 131"/>
                <a:gd name="T56" fmla="*/ 1005 w 1155"/>
                <a:gd name="T57" fmla="*/ 97 h 131"/>
                <a:gd name="T58" fmla="*/ 958 w 1155"/>
                <a:gd name="T59" fmla="*/ 108 h 131"/>
                <a:gd name="T60" fmla="*/ 908 w 1155"/>
                <a:gd name="T61" fmla="*/ 114 h 131"/>
                <a:gd name="T62" fmla="*/ 859 w 1155"/>
                <a:gd name="T63" fmla="*/ 119 h 131"/>
                <a:gd name="T64" fmla="*/ 809 w 1155"/>
                <a:gd name="T65" fmla="*/ 126 h 131"/>
                <a:gd name="T66" fmla="*/ 762 w 1155"/>
                <a:gd name="T67" fmla="*/ 130 h 131"/>
                <a:gd name="T68" fmla="*/ 711 w 1155"/>
                <a:gd name="T69" fmla="*/ 130 h 131"/>
                <a:gd name="T70" fmla="*/ 663 w 1155"/>
                <a:gd name="T71" fmla="*/ 130 h 131"/>
                <a:gd name="T72" fmla="*/ 614 w 1155"/>
                <a:gd name="T73" fmla="*/ 130 h 131"/>
                <a:gd name="T74" fmla="*/ 564 w 1155"/>
                <a:gd name="T75" fmla="*/ 128 h 131"/>
                <a:gd name="T76" fmla="*/ 513 w 1155"/>
                <a:gd name="T77" fmla="*/ 126 h 131"/>
                <a:gd name="T78" fmla="*/ 464 w 1155"/>
                <a:gd name="T79" fmla="*/ 126 h 131"/>
                <a:gd name="T80" fmla="*/ 414 w 1155"/>
                <a:gd name="T81" fmla="*/ 123 h 131"/>
                <a:gd name="T82" fmla="*/ 367 w 1155"/>
                <a:gd name="T83" fmla="*/ 118 h 131"/>
                <a:gd name="T84" fmla="*/ 315 w 1155"/>
                <a:gd name="T85" fmla="*/ 113 h 131"/>
                <a:gd name="T86" fmla="*/ 266 w 1155"/>
                <a:gd name="T87" fmla="*/ 106 h 131"/>
                <a:gd name="T88" fmla="*/ 220 w 1155"/>
                <a:gd name="T89" fmla="*/ 97 h 131"/>
                <a:gd name="T90" fmla="*/ 172 w 1155"/>
                <a:gd name="T91" fmla="*/ 87 h 131"/>
                <a:gd name="T92" fmla="*/ 125 w 1155"/>
                <a:gd name="T93" fmla="*/ 75 h 131"/>
                <a:gd name="T94" fmla="*/ 79 w 1155"/>
                <a:gd name="T95" fmla="*/ 58 h 131"/>
                <a:gd name="T96" fmla="*/ 34 w 1155"/>
                <a:gd name="T97" fmla="*/ 43 h 131"/>
                <a:gd name="T98" fmla="*/ 2 w 1155"/>
                <a:gd name="T99" fmla="*/ 20 h 131"/>
                <a:gd name="T100" fmla="*/ 14 w 1155"/>
                <a:gd name="T10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5" h="131">
                  <a:moveTo>
                    <a:pt x="14" y="0"/>
                  </a:moveTo>
                  <a:lnTo>
                    <a:pt x="24" y="3"/>
                  </a:lnTo>
                  <a:lnTo>
                    <a:pt x="36" y="7"/>
                  </a:lnTo>
                  <a:lnTo>
                    <a:pt x="48" y="9"/>
                  </a:lnTo>
                  <a:lnTo>
                    <a:pt x="60" y="12"/>
                  </a:lnTo>
                  <a:lnTo>
                    <a:pt x="72" y="15"/>
                  </a:lnTo>
                  <a:lnTo>
                    <a:pt x="84" y="19"/>
                  </a:lnTo>
                  <a:lnTo>
                    <a:pt x="96" y="20"/>
                  </a:lnTo>
                  <a:lnTo>
                    <a:pt x="108" y="26"/>
                  </a:lnTo>
                  <a:lnTo>
                    <a:pt x="118" y="27"/>
                  </a:lnTo>
                  <a:lnTo>
                    <a:pt x="131" y="29"/>
                  </a:lnTo>
                  <a:lnTo>
                    <a:pt x="143" y="32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1" y="41"/>
                  </a:lnTo>
                  <a:lnTo>
                    <a:pt x="193" y="43"/>
                  </a:lnTo>
                  <a:lnTo>
                    <a:pt x="206" y="46"/>
                  </a:lnTo>
                  <a:lnTo>
                    <a:pt x="217" y="48"/>
                  </a:lnTo>
                  <a:lnTo>
                    <a:pt x="230" y="50"/>
                  </a:lnTo>
                  <a:lnTo>
                    <a:pt x="241" y="53"/>
                  </a:lnTo>
                  <a:lnTo>
                    <a:pt x="254" y="55"/>
                  </a:lnTo>
                  <a:lnTo>
                    <a:pt x="266" y="56"/>
                  </a:lnTo>
                  <a:lnTo>
                    <a:pt x="278" y="58"/>
                  </a:lnTo>
                  <a:lnTo>
                    <a:pt x="292" y="61"/>
                  </a:lnTo>
                  <a:lnTo>
                    <a:pt x="304" y="63"/>
                  </a:lnTo>
                  <a:lnTo>
                    <a:pt x="315" y="65"/>
                  </a:lnTo>
                  <a:lnTo>
                    <a:pt x="329" y="68"/>
                  </a:lnTo>
                  <a:lnTo>
                    <a:pt x="341" y="68"/>
                  </a:lnTo>
                  <a:lnTo>
                    <a:pt x="355" y="72"/>
                  </a:lnTo>
                  <a:lnTo>
                    <a:pt x="367" y="72"/>
                  </a:lnTo>
                  <a:lnTo>
                    <a:pt x="380" y="75"/>
                  </a:lnTo>
                  <a:lnTo>
                    <a:pt x="392" y="77"/>
                  </a:lnTo>
                  <a:lnTo>
                    <a:pt x="406" y="79"/>
                  </a:lnTo>
                  <a:lnTo>
                    <a:pt x="418" y="79"/>
                  </a:lnTo>
                  <a:lnTo>
                    <a:pt x="430" y="80"/>
                  </a:lnTo>
                  <a:lnTo>
                    <a:pt x="442" y="80"/>
                  </a:lnTo>
                  <a:lnTo>
                    <a:pt x="455" y="82"/>
                  </a:lnTo>
                  <a:lnTo>
                    <a:pt x="467" y="84"/>
                  </a:lnTo>
                  <a:lnTo>
                    <a:pt x="481" y="84"/>
                  </a:lnTo>
                  <a:lnTo>
                    <a:pt x="493" y="85"/>
                  </a:lnTo>
                  <a:lnTo>
                    <a:pt x="506" y="87"/>
                  </a:lnTo>
                  <a:lnTo>
                    <a:pt x="518" y="87"/>
                  </a:lnTo>
                  <a:lnTo>
                    <a:pt x="532" y="89"/>
                  </a:lnTo>
                  <a:lnTo>
                    <a:pt x="544" y="89"/>
                  </a:lnTo>
                  <a:lnTo>
                    <a:pt x="557" y="89"/>
                  </a:lnTo>
                  <a:lnTo>
                    <a:pt x="569" y="89"/>
                  </a:lnTo>
                  <a:lnTo>
                    <a:pt x="583" y="90"/>
                  </a:lnTo>
                  <a:lnTo>
                    <a:pt x="595" y="92"/>
                  </a:lnTo>
                  <a:lnTo>
                    <a:pt x="610" y="92"/>
                  </a:lnTo>
                  <a:lnTo>
                    <a:pt x="622" y="92"/>
                  </a:lnTo>
                  <a:lnTo>
                    <a:pt x="636" y="92"/>
                  </a:lnTo>
                  <a:lnTo>
                    <a:pt x="648" y="92"/>
                  </a:lnTo>
                  <a:lnTo>
                    <a:pt x="660" y="92"/>
                  </a:lnTo>
                  <a:lnTo>
                    <a:pt x="673" y="92"/>
                  </a:lnTo>
                  <a:lnTo>
                    <a:pt x="685" y="92"/>
                  </a:lnTo>
                  <a:lnTo>
                    <a:pt x="699" y="92"/>
                  </a:lnTo>
                  <a:lnTo>
                    <a:pt x="712" y="94"/>
                  </a:lnTo>
                  <a:lnTo>
                    <a:pt x="724" y="94"/>
                  </a:lnTo>
                  <a:lnTo>
                    <a:pt x="738" y="94"/>
                  </a:lnTo>
                  <a:lnTo>
                    <a:pt x="752" y="94"/>
                  </a:lnTo>
                  <a:lnTo>
                    <a:pt x="765" y="94"/>
                  </a:lnTo>
                  <a:lnTo>
                    <a:pt x="777" y="94"/>
                  </a:lnTo>
                  <a:lnTo>
                    <a:pt x="791" y="94"/>
                  </a:lnTo>
                  <a:lnTo>
                    <a:pt x="804" y="94"/>
                  </a:lnTo>
                  <a:lnTo>
                    <a:pt x="820" y="94"/>
                  </a:lnTo>
                  <a:lnTo>
                    <a:pt x="828" y="90"/>
                  </a:lnTo>
                  <a:lnTo>
                    <a:pt x="837" y="89"/>
                  </a:lnTo>
                  <a:lnTo>
                    <a:pt x="847" y="87"/>
                  </a:lnTo>
                  <a:lnTo>
                    <a:pt x="857" y="85"/>
                  </a:lnTo>
                  <a:lnTo>
                    <a:pt x="866" y="84"/>
                  </a:lnTo>
                  <a:lnTo>
                    <a:pt x="876" y="82"/>
                  </a:lnTo>
                  <a:lnTo>
                    <a:pt x="886" y="80"/>
                  </a:lnTo>
                  <a:lnTo>
                    <a:pt x="896" y="80"/>
                  </a:lnTo>
                  <a:lnTo>
                    <a:pt x="905" y="77"/>
                  </a:lnTo>
                  <a:lnTo>
                    <a:pt x="915" y="77"/>
                  </a:lnTo>
                  <a:lnTo>
                    <a:pt x="925" y="73"/>
                  </a:lnTo>
                  <a:lnTo>
                    <a:pt x="936" y="72"/>
                  </a:lnTo>
                  <a:lnTo>
                    <a:pt x="946" y="70"/>
                  </a:lnTo>
                  <a:lnTo>
                    <a:pt x="954" y="68"/>
                  </a:lnTo>
                  <a:lnTo>
                    <a:pt x="965" y="68"/>
                  </a:lnTo>
                  <a:lnTo>
                    <a:pt x="975" y="67"/>
                  </a:lnTo>
                  <a:lnTo>
                    <a:pt x="983" y="63"/>
                  </a:lnTo>
                  <a:lnTo>
                    <a:pt x="993" y="61"/>
                  </a:lnTo>
                  <a:lnTo>
                    <a:pt x="1004" y="58"/>
                  </a:lnTo>
                  <a:lnTo>
                    <a:pt x="1012" y="58"/>
                  </a:lnTo>
                  <a:lnTo>
                    <a:pt x="1021" y="55"/>
                  </a:lnTo>
                  <a:lnTo>
                    <a:pt x="1033" y="53"/>
                  </a:lnTo>
                  <a:lnTo>
                    <a:pt x="1041" y="50"/>
                  </a:lnTo>
                  <a:lnTo>
                    <a:pt x="1051" y="48"/>
                  </a:lnTo>
                  <a:lnTo>
                    <a:pt x="1060" y="44"/>
                  </a:lnTo>
                  <a:lnTo>
                    <a:pt x="1070" y="41"/>
                  </a:lnTo>
                  <a:lnTo>
                    <a:pt x="1080" y="38"/>
                  </a:lnTo>
                  <a:lnTo>
                    <a:pt x="1089" y="34"/>
                  </a:lnTo>
                  <a:lnTo>
                    <a:pt x="1097" y="31"/>
                  </a:lnTo>
                  <a:lnTo>
                    <a:pt x="1108" y="27"/>
                  </a:lnTo>
                  <a:lnTo>
                    <a:pt x="1118" y="24"/>
                  </a:lnTo>
                  <a:lnTo>
                    <a:pt x="1126" y="20"/>
                  </a:lnTo>
                  <a:lnTo>
                    <a:pt x="1138" y="17"/>
                  </a:lnTo>
                  <a:lnTo>
                    <a:pt x="1150" y="17"/>
                  </a:lnTo>
                  <a:lnTo>
                    <a:pt x="1150" y="20"/>
                  </a:lnTo>
                  <a:lnTo>
                    <a:pt x="1152" y="27"/>
                  </a:lnTo>
                  <a:lnTo>
                    <a:pt x="1154" y="34"/>
                  </a:lnTo>
                  <a:lnTo>
                    <a:pt x="1155" y="43"/>
                  </a:lnTo>
                  <a:lnTo>
                    <a:pt x="1143" y="48"/>
                  </a:lnTo>
                  <a:lnTo>
                    <a:pt x="1133" y="53"/>
                  </a:lnTo>
                  <a:lnTo>
                    <a:pt x="1121" y="58"/>
                  </a:lnTo>
                  <a:lnTo>
                    <a:pt x="1111" y="63"/>
                  </a:lnTo>
                  <a:lnTo>
                    <a:pt x="1099" y="68"/>
                  </a:lnTo>
                  <a:lnTo>
                    <a:pt x="1089" y="73"/>
                  </a:lnTo>
                  <a:lnTo>
                    <a:pt x="1075" y="77"/>
                  </a:lnTo>
                  <a:lnTo>
                    <a:pt x="1065" y="82"/>
                  </a:lnTo>
                  <a:lnTo>
                    <a:pt x="1053" y="84"/>
                  </a:lnTo>
                  <a:lnTo>
                    <a:pt x="1041" y="89"/>
                  </a:lnTo>
                  <a:lnTo>
                    <a:pt x="1029" y="92"/>
                  </a:lnTo>
                  <a:lnTo>
                    <a:pt x="1017" y="96"/>
                  </a:lnTo>
                  <a:lnTo>
                    <a:pt x="1005" y="97"/>
                  </a:lnTo>
                  <a:lnTo>
                    <a:pt x="993" y="101"/>
                  </a:lnTo>
                  <a:lnTo>
                    <a:pt x="982" y="102"/>
                  </a:lnTo>
                  <a:lnTo>
                    <a:pt x="971" y="106"/>
                  </a:lnTo>
                  <a:lnTo>
                    <a:pt x="958" y="108"/>
                  </a:lnTo>
                  <a:lnTo>
                    <a:pt x="946" y="109"/>
                  </a:lnTo>
                  <a:lnTo>
                    <a:pt x="934" y="111"/>
                  </a:lnTo>
                  <a:lnTo>
                    <a:pt x="920" y="114"/>
                  </a:lnTo>
                  <a:lnTo>
                    <a:pt x="908" y="114"/>
                  </a:lnTo>
                  <a:lnTo>
                    <a:pt x="896" y="116"/>
                  </a:lnTo>
                  <a:lnTo>
                    <a:pt x="883" y="118"/>
                  </a:lnTo>
                  <a:lnTo>
                    <a:pt x="873" y="119"/>
                  </a:lnTo>
                  <a:lnTo>
                    <a:pt x="859" y="119"/>
                  </a:lnTo>
                  <a:lnTo>
                    <a:pt x="847" y="123"/>
                  </a:lnTo>
                  <a:lnTo>
                    <a:pt x="835" y="123"/>
                  </a:lnTo>
                  <a:lnTo>
                    <a:pt x="823" y="125"/>
                  </a:lnTo>
                  <a:lnTo>
                    <a:pt x="809" y="126"/>
                  </a:lnTo>
                  <a:lnTo>
                    <a:pt x="799" y="126"/>
                  </a:lnTo>
                  <a:lnTo>
                    <a:pt x="786" y="128"/>
                  </a:lnTo>
                  <a:lnTo>
                    <a:pt x="774" y="131"/>
                  </a:lnTo>
                  <a:lnTo>
                    <a:pt x="762" y="130"/>
                  </a:lnTo>
                  <a:lnTo>
                    <a:pt x="748" y="130"/>
                  </a:lnTo>
                  <a:lnTo>
                    <a:pt x="736" y="130"/>
                  </a:lnTo>
                  <a:lnTo>
                    <a:pt x="724" y="130"/>
                  </a:lnTo>
                  <a:lnTo>
                    <a:pt x="711" y="130"/>
                  </a:lnTo>
                  <a:lnTo>
                    <a:pt x="700" y="130"/>
                  </a:lnTo>
                  <a:lnTo>
                    <a:pt x="687" y="130"/>
                  </a:lnTo>
                  <a:lnTo>
                    <a:pt x="677" y="130"/>
                  </a:lnTo>
                  <a:lnTo>
                    <a:pt x="663" y="130"/>
                  </a:lnTo>
                  <a:lnTo>
                    <a:pt x="651" y="130"/>
                  </a:lnTo>
                  <a:lnTo>
                    <a:pt x="639" y="130"/>
                  </a:lnTo>
                  <a:lnTo>
                    <a:pt x="627" y="130"/>
                  </a:lnTo>
                  <a:lnTo>
                    <a:pt x="614" y="130"/>
                  </a:lnTo>
                  <a:lnTo>
                    <a:pt x="602" y="130"/>
                  </a:lnTo>
                  <a:lnTo>
                    <a:pt x="590" y="130"/>
                  </a:lnTo>
                  <a:lnTo>
                    <a:pt x="578" y="130"/>
                  </a:lnTo>
                  <a:lnTo>
                    <a:pt x="564" y="128"/>
                  </a:lnTo>
                  <a:lnTo>
                    <a:pt x="552" y="128"/>
                  </a:lnTo>
                  <a:lnTo>
                    <a:pt x="539" y="128"/>
                  </a:lnTo>
                  <a:lnTo>
                    <a:pt x="527" y="128"/>
                  </a:lnTo>
                  <a:lnTo>
                    <a:pt x="513" y="126"/>
                  </a:lnTo>
                  <a:lnTo>
                    <a:pt x="501" y="126"/>
                  </a:lnTo>
                  <a:lnTo>
                    <a:pt x="489" y="126"/>
                  </a:lnTo>
                  <a:lnTo>
                    <a:pt x="477" y="126"/>
                  </a:lnTo>
                  <a:lnTo>
                    <a:pt x="464" y="126"/>
                  </a:lnTo>
                  <a:lnTo>
                    <a:pt x="452" y="125"/>
                  </a:lnTo>
                  <a:lnTo>
                    <a:pt x="440" y="123"/>
                  </a:lnTo>
                  <a:lnTo>
                    <a:pt x="428" y="123"/>
                  </a:lnTo>
                  <a:lnTo>
                    <a:pt x="414" y="123"/>
                  </a:lnTo>
                  <a:lnTo>
                    <a:pt x="404" y="123"/>
                  </a:lnTo>
                  <a:lnTo>
                    <a:pt x="390" y="121"/>
                  </a:lnTo>
                  <a:lnTo>
                    <a:pt x="378" y="121"/>
                  </a:lnTo>
                  <a:lnTo>
                    <a:pt x="367" y="118"/>
                  </a:lnTo>
                  <a:lnTo>
                    <a:pt x="355" y="118"/>
                  </a:lnTo>
                  <a:lnTo>
                    <a:pt x="341" y="116"/>
                  </a:lnTo>
                  <a:lnTo>
                    <a:pt x="329" y="114"/>
                  </a:lnTo>
                  <a:lnTo>
                    <a:pt x="315" y="113"/>
                  </a:lnTo>
                  <a:lnTo>
                    <a:pt x="304" y="111"/>
                  </a:lnTo>
                  <a:lnTo>
                    <a:pt x="292" y="109"/>
                  </a:lnTo>
                  <a:lnTo>
                    <a:pt x="280" y="109"/>
                  </a:lnTo>
                  <a:lnTo>
                    <a:pt x="266" y="106"/>
                  </a:lnTo>
                  <a:lnTo>
                    <a:pt x="254" y="104"/>
                  </a:lnTo>
                  <a:lnTo>
                    <a:pt x="242" y="101"/>
                  </a:lnTo>
                  <a:lnTo>
                    <a:pt x="232" y="101"/>
                  </a:lnTo>
                  <a:lnTo>
                    <a:pt x="220" y="97"/>
                  </a:lnTo>
                  <a:lnTo>
                    <a:pt x="206" y="96"/>
                  </a:lnTo>
                  <a:lnTo>
                    <a:pt x="195" y="92"/>
                  </a:lnTo>
                  <a:lnTo>
                    <a:pt x="184" y="90"/>
                  </a:lnTo>
                  <a:lnTo>
                    <a:pt x="172" y="87"/>
                  </a:lnTo>
                  <a:lnTo>
                    <a:pt x="160" y="84"/>
                  </a:lnTo>
                  <a:lnTo>
                    <a:pt x="149" y="80"/>
                  </a:lnTo>
                  <a:lnTo>
                    <a:pt x="137" y="79"/>
                  </a:lnTo>
                  <a:lnTo>
                    <a:pt x="125" y="75"/>
                  </a:lnTo>
                  <a:lnTo>
                    <a:pt x="113" y="72"/>
                  </a:lnTo>
                  <a:lnTo>
                    <a:pt x="103" y="68"/>
                  </a:lnTo>
                  <a:lnTo>
                    <a:pt x="91" y="63"/>
                  </a:lnTo>
                  <a:lnTo>
                    <a:pt x="79" y="58"/>
                  </a:lnTo>
                  <a:lnTo>
                    <a:pt x="67" y="55"/>
                  </a:lnTo>
                  <a:lnTo>
                    <a:pt x="57" y="50"/>
                  </a:lnTo>
                  <a:lnTo>
                    <a:pt x="45" y="46"/>
                  </a:lnTo>
                  <a:lnTo>
                    <a:pt x="34" y="43"/>
                  </a:lnTo>
                  <a:lnTo>
                    <a:pt x="22" y="38"/>
                  </a:lnTo>
                  <a:lnTo>
                    <a:pt x="12" y="32"/>
                  </a:lnTo>
                  <a:lnTo>
                    <a:pt x="0" y="29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6" name="Freeform 24"/>
            <p:cNvSpPr>
              <a:spLocks/>
            </p:cNvSpPr>
            <p:nvPr/>
          </p:nvSpPr>
          <p:spPr bwMode="auto">
            <a:xfrm>
              <a:off x="2215" y="1528"/>
              <a:ext cx="23" cy="69"/>
            </a:xfrm>
            <a:custGeom>
              <a:avLst/>
              <a:gdLst>
                <a:gd name="T0" fmla="*/ 29 w 46"/>
                <a:gd name="T1" fmla="*/ 0 h 136"/>
                <a:gd name="T2" fmla="*/ 34 w 46"/>
                <a:gd name="T3" fmla="*/ 5 h 136"/>
                <a:gd name="T4" fmla="*/ 39 w 46"/>
                <a:gd name="T5" fmla="*/ 12 h 136"/>
                <a:gd name="T6" fmla="*/ 43 w 46"/>
                <a:gd name="T7" fmla="*/ 18 h 136"/>
                <a:gd name="T8" fmla="*/ 44 w 46"/>
                <a:gd name="T9" fmla="*/ 27 h 136"/>
                <a:gd name="T10" fmla="*/ 44 w 46"/>
                <a:gd name="T11" fmla="*/ 34 h 136"/>
                <a:gd name="T12" fmla="*/ 46 w 46"/>
                <a:gd name="T13" fmla="*/ 44 h 136"/>
                <a:gd name="T14" fmla="*/ 44 w 46"/>
                <a:gd name="T15" fmla="*/ 53 h 136"/>
                <a:gd name="T16" fmla="*/ 43 w 46"/>
                <a:gd name="T17" fmla="*/ 63 h 136"/>
                <a:gd name="T18" fmla="*/ 39 w 46"/>
                <a:gd name="T19" fmla="*/ 71 h 136"/>
                <a:gd name="T20" fmla="*/ 38 w 46"/>
                <a:gd name="T21" fmla="*/ 82 h 136"/>
                <a:gd name="T22" fmla="*/ 34 w 46"/>
                <a:gd name="T23" fmla="*/ 92 h 136"/>
                <a:gd name="T24" fmla="*/ 33 w 46"/>
                <a:gd name="T25" fmla="*/ 100 h 136"/>
                <a:gd name="T26" fmla="*/ 31 w 46"/>
                <a:gd name="T27" fmla="*/ 109 h 136"/>
                <a:gd name="T28" fmla="*/ 29 w 46"/>
                <a:gd name="T29" fmla="*/ 117 h 136"/>
                <a:gd name="T30" fmla="*/ 27 w 46"/>
                <a:gd name="T31" fmla="*/ 126 h 136"/>
                <a:gd name="T32" fmla="*/ 27 w 46"/>
                <a:gd name="T33" fmla="*/ 136 h 136"/>
                <a:gd name="T34" fmla="*/ 15 w 46"/>
                <a:gd name="T35" fmla="*/ 134 h 136"/>
                <a:gd name="T36" fmla="*/ 5 w 46"/>
                <a:gd name="T37" fmla="*/ 133 h 136"/>
                <a:gd name="T38" fmla="*/ 4 w 46"/>
                <a:gd name="T39" fmla="*/ 122 h 136"/>
                <a:gd name="T40" fmla="*/ 2 w 46"/>
                <a:gd name="T41" fmla="*/ 114 h 136"/>
                <a:gd name="T42" fmla="*/ 0 w 46"/>
                <a:gd name="T43" fmla="*/ 105 h 136"/>
                <a:gd name="T44" fmla="*/ 0 w 46"/>
                <a:gd name="T45" fmla="*/ 97 h 136"/>
                <a:gd name="T46" fmla="*/ 0 w 46"/>
                <a:gd name="T47" fmla="*/ 87 h 136"/>
                <a:gd name="T48" fmla="*/ 0 w 46"/>
                <a:gd name="T49" fmla="*/ 80 h 136"/>
                <a:gd name="T50" fmla="*/ 0 w 46"/>
                <a:gd name="T51" fmla="*/ 71 h 136"/>
                <a:gd name="T52" fmla="*/ 2 w 46"/>
                <a:gd name="T53" fmla="*/ 63 h 136"/>
                <a:gd name="T54" fmla="*/ 2 w 46"/>
                <a:gd name="T55" fmla="*/ 53 h 136"/>
                <a:gd name="T56" fmla="*/ 5 w 46"/>
                <a:gd name="T57" fmla="*/ 44 h 136"/>
                <a:gd name="T58" fmla="*/ 7 w 46"/>
                <a:gd name="T59" fmla="*/ 35 h 136"/>
                <a:gd name="T60" fmla="*/ 10 w 46"/>
                <a:gd name="T61" fmla="*/ 29 h 136"/>
                <a:gd name="T62" fmla="*/ 14 w 46"/>
                <a:gd name="T63" fmla="*/ 20 h 136"/>
                <a:gd name="T64" fmla="*/ 17 w 46"/>
                <a:gd name="T65" fmla="*/ 13 h 136"/>
                <a:gd name="T66" fmla="*/ 22 w 46"/>
                <a:gd name="T67" fmla="*/ 6 h 136"/>
                <a:gd name="T68" fmla="*/ 29 w 46"/>
                <a:gd name="T69" fmla="*/ 0 h 136"/>
                <a:gd name="T70" fmla="*/ 29 w 46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136">
                  <a:moveTo>
                    <a:pt x="29" y="0"/>
                  </a:moveTo>
                  <a:lnTo>
                    <a:pt x="34" y="5"/>
                  </a:lnTo>
                  <a:lnTo>
                    <a:pt x="39" y="12"/>
                  </a:lnTo>
                  <a:lnTo>
                    <a:pt x="43" y="18"/>
                  </a:lnTo>
                  <a:lnTo>
                    <a:pt x="44" y="27"/>
                  </a:lnTo>
                  <a:lnTo>
                    <a:pt x="44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3" y="63"/>
                  </a:lnTo>
                  <a:lnTo>
                    <a:pt x="39" y="71"/>
                  </a:lnTo>
                  <a:lnTo>
                    <a:pt x="38" y="82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1" y="109"/>
                  </a:lnTo>
                  <a:lnTo>
                    <a:pt x="29" y="117"/>
                  </a:lnTo>
                  <a:lnTo>
                    <a:pt x="27" y="126"/>
                  </a:lnTo>
                  <a:lnTo>
                    <a:pt x="27" y="136"/>
                  </a:lnTo>
                  <a:lnTo>
                    <a:pt x="15" y="134"/>
                  </a:lnTo>
                  <a:lnTo>
                    <a:pt x="5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87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2" y="63"/>
                  </a:lnTo>
                  <a:lnTo>
                    <a:pt x="2" y="53"/>
                  </a:lnTo>
                  <a:lnTo>
                    <a:pt x="5" y="44"/>
                  </a:lnTo>
                  <a:lnTo>
                    <a:pt x="7" y="35"/>
                  </a:lnTo>
                  <a:lnTo>
                    <a:pt x="10" y="29"/>
                  </a:lnTo>
                  <a:lnTo>
                    <a:pt x="14" y="20"/>
                  </a:lnTo>
                  <a:lnTo>
                    <a:pt x="17" y="13"/>
                  </a:lnTo>
                  <a:lnTo>
                    <a:pt x="22" y="6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7" name="Freeform 25"/>
            <p:cNvSpPr>
              <a:spLocks/>
            </p:cNvSpPr>
            <p:nvPr/>
          </p:nvSpPr>
          <p:spPr bwMode="auto">
            <a:xfrm>
              <a:off x="2243" y="1543"/>
              <a:ext cx="24" cy="71"/>
            </a:xfrm>
            <a:custGeom>
              <a:avLst/>
              <a:gdLst>
                <a:gd name="T0" fmla="*/ 29 w 48"/>
                <a:gd name="T1" fmla="*/ 0 h 143"/>
                <a:gd name="T2" fmla="*/ 38 w 48"/>
                <a:gd name="T3" fmla="*/ 3 h 143"/>
                <a:gd name="T4" fmla="*/ 41 w 48"/>
                <a:gd name="T5" fmla="*/ 8 h 143"/>
                <a:gd name="T6" fmla="*/ 46 w 48"/>
                <a:gd name="T7" fmla="*/ 12 h 143"/>
                <a:gd name="T8" fmla="*/ 48 w 48"/>
                <a:gd name="T9" fmla="*/ 18 h 143"/>
                <a:gd name="T10" fmla="*/ 48 w 48"/>
                <a:gd name="T11" fmla="*/ 24 h 143"/>
                <a:gd name="T12" fmla="*/ 48 w 48"/>
                <a:gd name="T13" fmla="*/ 30 h 143"/>
                <a:gd name="T14" fmla="*/ 46 w 48"/>
                <a:gd name="T15" fmla="*/ 37 h 143"/>
                <a:gd name="T16" fmla="*/ 46 w 48"/>
                <a:gd name="T17" fmla="*/ 46 h 143"/>
                <a:gd name="T18" fmla="*/ 41 w 48"/>
                <a:gd name="T19" fmla="*/ 54 h 143"/>
                <a:gd name="T20" fmla="*/ 40 w 48"/>
                <a:gd name="T21" fmla="*/ 61 h 143"/>
                <a:gd name="T22" fmla="*/ 38 w 48"/>
                <a:gd name="T23" fmla="*/ 70 h 143"/>
                <a:gd name="T24" fmla="*/ 36 w 48"/>
                <a:gd name="T25" fmla="*/ 78 h 143"/>
                <a:gd name="T26" fmla="*/ 33 w 48"/>
                <a:gd name="T27" fmla="*/ 85 h 143"/>
                <a:gd name="T28" fmla="*/ 33 w 48"/>
                <a:gd name="T29" fmla="*/ 93 h 143"/>
                <a:gd name="T30" fmla="*/ 34 w 48"/>
                <a:gd name="T31" fmla="*/ 100 h 143"/>
                <a:gd name="T32" fmla="*/ 38 w 48"/>
                <a:gd name="T33" fmla="*/ 109 h 143"/>
                <a:gd name="T34" fmla="*/ 38 w 48"/>
                <a:gd name="T35" fmla="*/ 116 h 143"/>
                <a:gd name="T36" fmla="*/ 38 w 48"/>
                <a:gd name="T37" fmla="*/ 122 h 143"/>
                <a:gd name="T38" fmla="*/ 38 w 48"/>
                <a:gd name="T39" fmla="*/ 129 h 143"/>
                <a:gd name="T40" fmla="*/ 38 w 48"/>
                <a:gd name="T41" fmla="*/ 136 h 143"/>
                <a:gd name="T42" fmla="*/ 24 w 48"/>
                <a:gd name="T43" fmla="*/ 138 h 143"/>
                <a:gd name="T44" fmla="*/ 14 w 48"/>
                <a:gd name="T45" fmla="*/ 143 h 143"/>
                <a:gd name="T46" fmla="*/ 9 w 48"/>
                <a:gd name="T47" fmla="*/ 134 h 143"/>
                <a:gd name="T48" fmla="*/ 7 w 48"/>
                <a:gd name="T49" fmla="*/ 126 h 143"/>
                <a:gd name="T50" fmla="*/ 4 w 48"/>
                <a:gd name="T51" fmla="*/ 117 h 143"/>
                <a:gd name="T52" fmla="*/ 4 w 48"/>
                <a:gd name="T53" fmla="*/ 109 h 143"/>
                <a:gd name="T54" fmla="*/ 0 w 48"/>
                <a:gd name="T55" fmla="*/ 100 h 143"/>
                <a:gd name="T56" fmla="*/ 0 w 48"/>
                <a:gd name="T57" fmla="*/ 92 h 143"/>
                <a:gd name="T58" fmla="*/ 0 w 48"/>
                <a:gd name="T59" fmla="*/ 83 h 143"/>
                <a:gd name="T60" fmla="*/ 2 w 48"/>
                <a:gd name="T61" fmla="*/ 75 h 143"/>
                <a:gd name="T62" fmla="*/ 2 w 48"/>
                <a:gd name="T63" fmla="*/ 64 h 143"/>
                <a:gd name="T64" fmla="*/ 4 w 48"/>
                <a:gd name="T65" fmla="*/ 56 h 143"/>
                <a:gd name="T66" fmla="*/ 5 w 48"/>
                <a:gd name="T67" fmla="*/ 46 h 143"/>
                <a:gd name="T68" fmla="*/ 7 w 48"/>
                <a:gd name="T69" fmla="*/ 39 h 143"/>
                <a:gd name="T70" fmla="*/ 11 w 48"/>
                <a:gd name="T71" fmla="*/ 30 h 143"/>
                <a:gd name="T72" fmla="*/ 14 w 48"/>
                <a:gd name="T73" fmla="*/ 22 h 143"/>
                <a:gd name="T74" fmla="*/ 17 w 48"/>
                <a:gd name="T75" fmla="*/ 15 h 143"/>
                <a:gd name="T76" fmla="*/ 21 w 48"/>
                <a:gd name="T77" fmla="*/ 8 h 143"/>
                <a:gd name="T78" fmla="*/ 24 w 48"/>
                <a:gd name="T79" fmla="*/ 3 h 143"/>
                <a:gd name="T80" fmla="*/ 29 w 48"/>
                <a:gd name="T81" fmla="*/ 0 h 143"/>
                <a:gd name="T82" fmla="*/ 29 w 48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" h="143">
                  <a:moveTo>
                    <a:pt x="29" y="0"/>
                  </a:moveTo>
                  <a:lnTo>
                    <a:pt x="38" y="3"/>
                  </a:lnTo>
                  <a:lnTo>
                    <a:pt x="41" y="8"/>
                  </a:lnTo>
                  <a:lnTo>
                    <a:pt x="46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7"/>
                  </a:lnTo>
                  <a:lnTo>
                    <a:pt x="46" y="46"/>
                  </a:lnTo>
                  <a:lnTo>
                    <a:pt x="41" y="54"/>
                  </a:lnTo>
                  <a:lnTo>
                    <a:pt x="40" y="61"/>
                  </a:lnTo>
                  <a:lnTo>
                    <a:pt x="38" y="70"/>
                  </a:lnTo>
                  <a:lnTo>
                    <a:pt x="36" y="78"/>
                  </a:lnTo>
                  <a:lnTo>
                    <a:pt x="33" y="85"/>
                  </a:lnTo>
                  <a:lnTo>
                    <a:pt x="33" y="93"/>
                  </a:lnTo>
                  <a:lnTo>
                    <a:pt x="34" y="100"/>
                  </a:lnTo>
                  <a:lnTo>
                    <a:pt x="38" y="109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8" y="129"/>
                  </a:lnTo>
                  <a:lnTo>
                    <a:pt x="38" y="136"/>
                  </a:lnTo>
                  <a:lnTo>
                    <a:pt x="24" y="138"/>
                  </a:lnTo>
                  <a:lnTo>
                    <a:pt x="14" y="143"/>
                  </a:lnTo>
                  <a:lnTo>
                    <a:pt x="9" y="134"/>
                  </a:lnTo>
                  <a:lnTo>
                    <a:pt x="7" y="126"/>
                  </a:lnTo>
                  <a:lnTo>
                    <a:pt x="4" y="117"/>
                  </a:lnTo>
                  <a:lnTo>
                    <a:pt x="4" y="1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5"/>
                  </a:lnTo>
                  <a:lnTo>
                    <a:pt x="2" y="64"/>
                  </a:lnTo>
                  <a:lnTo>
                    <a:pt x="4" y="56"/>
                  </a:lnTo>
                  <a:lnTo>
                    <a:pt x="5" y="46"/>
                  </a:lnTo>
                  <a:lnTo>
                    <a:pt x="7" y="39"/>
                  </a:lnTo>
                  <a:lnTo>
                    <a:pt x="11" y="30"/>
                  </a:lnTo>
                  <a:lnTo>
                    <a:pt x="14" y="22"/>
                  </a:lnTo>
                  <a:lnTo>
                    <a:pt x="17" y="15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8" name="Freeform 26"/>
            <p:cNvSpPr>
              <a:spLocks/>
            </p:cNvSpPr>
            <p:nvPr/>
          </p:nvSpPr>
          <p:spPr bwMode="auto">
            <a:xfrm>
              <a:off x="2271" y="1557"/>
              <a:ext cx="28" cy="62"/>
            </a:xfrm>
            <a:custGeom>
              <a:avLst/>
              <a:gdLst>
                <a:gd name="T0" fmla="*/ 39 w 56"/>
                <a:gd name="T1" fmla="*/ 0 h 122"/>
                <a:gd name="T2" fmla="*/ 44 w 56"/>
                <a:gd name="T3" fmla="*/ 3 h 122"/>
                <a:gd name="T4" fmla="*/ 51 w 56"/>
                <a:gd name="T5" fmla="*/ 8 h 122"/>
                <a:gd name="T6" fmla="*/ 52 w 56"/>
                <a:gd name="T7" fmla="*/ 13 h 122"/>
                <a:gd name="T8" fmla="*/ 56 w 56"/>
                <a:gd name="T9" fmla="*/ 22 h 122"/>
                <a:gd name="T10" fmla="*/ 56 w 56"/>
                <a:gd name="T11" fmla="*/ 27 h 122"/>
                <a:gd name="T12" fmla="*/ 56 w 56"/>
                <a:gd name="T13" fmla="*/ 34 h 122"/>
                <a:gd name="T14" fmla="*/ 52 w 56"/>
                <a:gd name="T15" fmla="*/ 42 h 122"/>
                <a:gd name="T16" fmla="*/ 51 w 56"/>
                <a:gd name="T17" fmla="*/ 49 h 122"/>
                <a:gd name="T18" fmla="*/ 47 w 56"/>
                <a:gd name="T19" fmla="*/ 56 h 122"/>
                <a:gd name="T20" fmla="*/ 44 w 56"/>
                <a:gd name="T21" fmla="*/ 63 h 122"/>
                <a:gd name="T22" fmla="*/ 40 w 56"/>
                <a:gd name="T23" fmla="*/ 71 h 122"/>
                <a:gd name="T24" fmla="*/ 39 w 56"/>
                <a:gd name="T25" fmla="*/ 80 h 122"/>
                <a:gd name="T26" fmla="*/ 35 w 56"/>
                <a:gd name="T27" fmla="*/ 87 h 122"/>
                <a:gd name="T28" fmla="*/ 34 w 56"/>
                <a:gd name="T29" fmla="*/ 93 h 122"/>
                <a:gd name="T30" fmla="*/ 34 w 56"/>
                <a:gd name="T31" fmla="*/ 102 h 122"/>
                <a:gd name="T32" fmla="*/ 35 w 56"/>
                <a:gd name="T33" fmla="*/ 109 h 122"/>
                <a:gd name="T34" fmla="*/ 25 w 56"/>
                <a:gd name="T35" fmla="*/ 116 h 122"/>
                <a:gd name="T36" fmla="*/ 17 w 56"/>
                <a:gd name="T37" fmla="*/ 122 h 122"/>
                <a:gd name="T38" fmla="*/ 6 w 56"/>
                <a:gd name="T39" fmla="*/ 114 h 122"/>
                <a:gd name="T40" fmla="*/ 0 w 56"/>
                <a:gd name="T41" fmla="*/ 105 h 122"/>
                <a:gd name="T42" fmla="*/ 0 w 56"/>
                <a:gd name="T43" fmla="*/ 97 h 122"/>
                <a:gd name="T44" fmla="*/ 1 w 56"/>
                <a:gd name="T45" fmla="*/ 90 h 122"/>
                <a:gd name="T46" fmla="*/ 1 w 56"/>
                <a:gd name="T47" fmla="*/ 83 h 122"/>
                <a:gd name="T48" fmla="*/ 5 w 56"/>
                <a:gd name="T49" fmla="*/ 76 h 122"/>
                <a:gd name="T50" fmla="*/ 5 w 56"/>
                <a:gd name="T51" fmla="*/ 68 h 122"/>
                <a:gd name="T52" fmla="*/ 6 w 56"/>
                <a:gd name="T53" fmla="*/ 61 h 122"/>
                <a:gd name="T54" fmla="*/ 8 w 56"/>
                <a:gd name="T55" fmla="*/ 54 h 122"/>
                <a:gd name="T56" fmla="*/ 10 w 56"/>
                <a:gd name="T57" fmla="*/ 46 h 122"/>
                <a:gd name="T58" fmla="*/ 12 w 56"/>
                <a:gd name="T59" fmla="*/ 39 h 122"/>
                <a:gd name="T60" fmla="*/ 13 w 56"/>
                <a:gd name="T61" fmla="*/ 32 h 122"/>
                <a:gd name="T62" fmla="*/ 17 w 56"/>
                <a:gd name="T63" fmla="*/ 25 h 122"/>
                <a:gd name="T64" fmla="*/ 20 w 56"/>
                <a:gd name="T65" fmla="*/ 20 h 122"/>
                <a:gd name="T66" fmla="*/ 27 w 56"/>
                <a:gd name="T67" fmla="*/ 8 h 122"/>
                <a:gd name="T68" fmla="*/ 39 w 56"/>
                <a:gd name="T69" fmla="*/ 0 h 122"/>
                <a:gd name="T70" fmla="*/ 39 w 56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" h="122">
                  <a:moveTo>
                    <a:pt x="39" y="0"/>
                  </a:moveTo>
                  <a:lnTo>
                    <a:pt x="44" y="3"/>
                  </a:lnTo>
                  <a:lnTo>
                    <a:pt x="51" y="8"/>
                  </a:lnTo>
                  <a:lnTo>
                    <a:pt x="52" y="13"/>
                  </a:lnTo>
                  <a:lnTo>
                    <a:pt x="56" y="22"/>
                  </a:lnTo>
                  <a:lnTo>
                    <a:pt x="56" y="27"/>
                  </a:lnTo>
                  <a:lnTo>
                    <a:pt x="56" y="34"/>
                  </a:lnTo>
                  <a:lnTo>
                    <a:pt x="52" y="42"/>
                  </a:lnTo>
                  <a:lnTo>
                    <a:pt x="51" y="49"/>
                  </a:lnTo>
                  <a:lnTo>
                    <a:pt x="47" y="56"/>
                  </a:lnTo>
                  <a:lnTo>
                    <a:pt x="44" y="63"/>
                  </a:lnTo>
                  <a:lnTo>
                    <a:pt x="40" y="71"/>
                  </a:lnTo>
                  <a:lnTo>
                    <a:pt x="39" y="80"/>
                  </a:lnTo>
                  <a:lnTo>
                    <a:pt x="35" y="87"/>
                  </a:lnTo>
                  <a:lnTo>
                    <a:pt x="34" y="93"/>
                  </a:lnTo>
                  <a:lnTo>
                    <a:pt x="34" y="102"/>
                  </a:lnTo>
                  <a:lnTo>
                    <a:pt x="35" y="109"/>
                  </a:lnTo>
                  <a:lnTo>
                    <a:pt x="25" y="116"/>
                  </a:lnTo>
                  <a:lnTo>
                    <a:pt x="17" y="122"/>
                  </a:lnTo>
                  <a:lnTo>
                    <a:pt x="6" y="114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1" y="90"/>
                  </a:lnTo>
                  <a:lnTo>
                    <a:pt x="1" y="83"/>
                  </a:lnTo>
                  <a:lnTo>
                    <a:pt x="5" y="76"/>
                  </a:lnTo>
                  <a:lnTo>
                    <a:pt x="5" y="68"/>
                  </a:lnTo>
                  <a:lnTo>
                    <a:pt x="6" y="61"/>
                  </a:lnTo>
                  <a:lnTo>
                    <a:pt x="8" y="54"/>
                  </a:lnTo>
                  <a:lnTo>
                    <a:pt x="10" y="46"/>
                  </a:lnTo>
                  <a:lnTo>
                    <a:pt x="12" y="39"/>
                  </a:lnTo>
                  <a:lnTo>
                    <a:pt x="13" y="32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27" y="8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79" name="Freeform 27"/>
            <p:cNvSpPr>
              <a:spLocks/>
            </p:cNvSpPr>
            <p:nvPr/>
          </p:nvSpPr>
          <p:spPr bwMode="auto">
            <a:xfrm>
              <a:off x="2304" y="1580"/>
              <a:ext cx="28" cy="45"/>
            </a:xfrm>
            <a:custGeom>
              <a:avLst/>
              <a:gdLst>
                <a:gd name="T0" fmla="*/ 38 w 56"/>
                <a:gd name="T1" fmla="*/ 0 h 90"/>
                <a:gd name="T2" fmla="*/ 44 w 56"/>
                <a:gd name="T3" fmla="*/ 2 h 90"/>
                <a:gd name="T4" fmla="*/ 49 w 56"/>
                <a:gd name="T5" fmla="*/ 7 h 90"/>
                <a:gd name="T6" fmla="*/ 53 w 56"/>
                <a:gd name="T7" fmla="*/ 10 h 90"/>
                <a:gd name="T8" fmla="*/ 55 w 56"/>
                <a:gd name="T9" fmla="*/ 15 h 90"/>
                <a:gd name="T10" fmla="*/ 56 w 56"/>
                <a:gd name="T11" fmla="*/ 24 h 90"/>
                <a:gd name="T12" fmla="*/ 55 w 56"/>
                <a:gd name="T13" fmla="*/ 36 h 90"/>
                <a:gd name="T14" fmla="*/ 49 w 56"/>
                <a:gd name="T15" fmla="*/ 44 h 90"/>
                <a:gd name="T16" fmla="*/ 44 w 56"/>
                <a:gd name="T17" fmla="*/ 56 h 90"/>
                <a:gd name="T18" fmla="*/ 39 w 56"/>
                <a:gd name="T19" fmla="*/ 67 h 90"/>
                <a:gd name="T20" fmla="*/ 36 w 56"/>
                <a:gd name="T21" fmla="*/ 78 h 90"/>
                <a:gd name="T22" fmla="*/ 26 w 56"/>
                <a:gd name="T23" fmla="*/ 84 h 90"/>
                <a:gd name="T24" fmla="*/ 19 w 56"/>
                <a:gd name="T25" fmla="*/ 90 h 90"/>
                <a:gd name="T26" fmla="*/ 10 w 56"/>
                <a:gd name="T27" fmla="*/ 82 h 90"/>
                <a:gd name="T28" fmla="*/ 0 w 56"/>
                <a:gd name="T29" fmla="*/ 73 h 90"/>
                <a:gd name="T30" fmla="*/ 3 w 56"/>
                <a:gd name="T31" fmla="*/ 61 h 90"/>
                <a:gd name="T32" fmla="*/ 7 w 56"/>
                <a:gd name="T33" fmla="*/ 53 h 90"/>
                <a:gd name="T34" fmla="*/ 10 w 56"/>
                <a:gd name="T35" fmla="*/ 43 h 90"/>
                <a:gd name="T36" fmla="*/ 15 w 56"/>
                <a:gd name="T37" fmla="*/ 32 h 90"/>
                <a:gd name="T38" fmla="*/ 19 w 56"/>
                <a:gd name="T39" fmla="*/ 24 h 90"/>
                <a:gd name="T40" fmla="*/ 24 w 56"/>
                <a:gd name="T41" fmla="*/ 15 h 90"/>
                <a:gd name="T42" fmla="*/ 29 w 56"/>
                <a:gd name="T43" fmla="*/ 7 h 90"/>
                <a:gd name="T44" fmla="*/ 38 w 56"/>
                <a:gd name="T45" fmla="*/ 0 h 90"/>
                <a:gd name="T46" fmla="*/ 38 w 56"/>
                <a:gd name="T4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90">
                  <a:moveTo>
                    <a:pt x="38" y="0"/>
                  </a:moveTo>
                  <a:lnTo>
                    <a:pt x="44" y="2"/>
                  </a:lnTo>
                  <a:lnTo>
                    <a:pt x="49" y="7"/>
                  </a:lnTo>
                  <a:lnTo>
                    <a:pt x="53" y="10"/>
                  </a:lnTo>
                  <a:lnTo>
                    <a:pt x="55" y="15"/>
                  </a:lnTo>
                  <a:lnTo>
                    <a:pt x="56" y="24"/>
                  </a:lnTo>
                  <a:lnTo>
                    <a:pt x="55" y="36"/>
                  </a:lnTo>
                  <a:lnTo>
                    <a:pt x="49" y="44"/>
                  </a:lnTo>
                  <a:lnTo>
                    <a:pt x="44" y="56"/>
                  </a:lnTo>
                  <a:lnTo>
                    <a:pt x="39" y="67"/>
                  </a:lnTo>
                  <a:lnTo>
                    <a:pt x="36" y="78"/>
                  </a:lnTo>
                  <a:lnTo>
                    <a:pt x="26" y="84"/>
                  </a:lnTo>
                  <a:lnTo>
                    <a:pt x="19" y="90"/>
                  </a:lnTo>
                  <a:lnTo>
                    <a:pt x="10" y="82"/>
                  </a:lnTo>
                  <a:lnTo>
                    <a:pt x="0" y="73"/>
                  </a:lnTo>
                  <a:lnTo>
                    <a:pt x="3" y="61"/>
                  </a:lnTo>
                  <a:lnTo>
                    <a:pt x="7" y="53"/>
                  </a:lnTo>
                  <a:lnTo>
                    <a:pt x="10" y="43"/>
                  </a:lnTo>
                  <a:lnTo>
                    <a:pt x="15" y="32"/>
                  </a:lnTo>
                  <a:lnTo>
                    <a:pt x="19" y="24"/>
                  </a:lnTo>
                  <a:lnTo>
                    <a:pt x="24" y="15"/>
                  </a:lnTo>
                  <a:lnTo>
                    <a:pt x="29" y="7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0" name="Freeform 28"/>
            <p:cNvSpPr>
              <a:spLocks/>
            </p:cNvSpPr>
            <p:nvPr/>
          </p:nvSpPr>
          <p:spPr bwMode="auto">
            <a:xfrm>
              <a:off x="2087" y="1521"/>
              <a:ext cx="10" cy="18"/>
            </a:xfrm>
            <a:custGeom>
              <a:avLst/>
              <a:gdLst>
                <a:gd name="T0" fmla="*/ 3 w 20"/>
                <a:gd name="T1" fmla="*/ 0 h 34"/>
                <a:gd name="T2" fmla="*/ 8 w 20"/>
                <a:gd name="T3" fmla="*/ 0 h 34"/>
                <a:gd name="T4" fmla="*/ 13 w 20"/>
                <a:gd name="T5" fmla="*/ 5 h 34"/>
                <a:gd name="T6" fmla="*/ 17 w 20"/>
                <a:gd name="T7" fmla="*/ 14 h 34"/>
                <a:gd name="T8" fmla="*/ 20 w 20"/>
                <a:gd name="T9" fmla="*/ 20 h 34"/>
                <a:gd name="T10" fmla="*/ 18 w 20"/>
                <a:gd name="T11" fmla="*/ 26 h 34"/>
                <a:gd name="T12" fmla="*/ 17 w 20"/>
                <a:gd name="T13" fmla="*/ 31 h 34"/>
                <a:gd name="T14" fmla="*/ 8 w 20"/>
                <a:gd name="T15" fmla="*/ 34 h 34"/>
                <a:gd name="T16" fmla="*/ 0 w 20"/>
                <a:gd name="T17" fmla="*/ 34 h 34"/>
                <a:gd name="T18" fmla="*/ 0 w 20"/>
                <a:gd name="T19" fmla="*/ 26 h 34"/>
                <a:gd name="T20" fmla="*/ 0 w 20"/>
                <a:gd name="T21" fmla="*/ 15 h 34"/>
                <a:gd name="T22" fmla="*/ 0 w 20"/>
                <a:gd name="T23" fmla="*/ 5 h 34"/>
                <a:gd name="T24" fmla="*/ 3 w 20"/>
                <a:gd name="T25" fmla="*/ 0 h 34"/>
                <a:gd name="T26" fmla="*/ 3 w 20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4">
                  <a:moveTo>
                    <a:pt x="3" y="0"/>
                  </a:moveTo>
                  <a:lnTo>
                    <a:pt x="8" y="0"/>
                  </a:lnTo>
                  <a:lnTo>
                    <a:pt x="13" y="5"/>
                  </a:lnTo>
                  <a:lnTo>
                    <a:pt x="17" y="14"/>
                  </a:lnTo>
                  <a:lnTo>
                    <a:pt x="20" y="20"/>
                  </a:lnTo>
                  <a:lnTo>
                    <a:pt x="18" y="26"/>
                  </a:lnTo>
                  <a:lnTo>
                    <a:pt x="17" y="31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1" name="Freeform 29"/>
            <p:cNvSpPr>
              <a:spLocks/>
            </p:cNvSpPr>
            <p:nvPr/>
          </p:nvSpPr>
          <p:spPr bwMode="auto">
            <a:xfrm>
              <a:off x="2012" y="1545"/>
              <a:ext cx="108" cy="71"/>
            </a:xfrm>
            <a:custGeom>
              <a:avLst/>
              <a:gdLst>
                <a:gd name="T0" fmla="*/ 15 w 216"/>
                <a:gd name="T1" fmla="*/ 0 h 141"/>
                <a:gd name="T2" fmla="*/ 20 w 216"/>
                <a:gd name="T3" fmla="*/ 7 h 141"/>
                <a:gd name="T4" fmla="*/ 25 w 216"/>
                <a:gd name="T5" fmla="*/ 15 h 141"/>
                <a:gd name="T6" fmla="*/ 32 w 216"/>
                <a:gd name="T7" fmla="*/ 24 h 141"/>
                <a:gd name="T8" fmla="*/ 37 w 216"/>
                <a:gd name="T9" fmla="*/ 32 h 141"/>
                <a:gd name="T10" fmla="*/ 44 w 216"/>
                <a:gd name="T11" fmla="*/ 41 h 141"/>
                <a:gd name="T12" fmla="*/ 51 w 216"/>
                <a:gd name="T13" fmla="*/ 49 h 141"/>
                <a:gd name="T14" fmla="*/ 58 w 216"/>
                <a:gd name="T15" fmla="*/ 58 h 141"/>
                <a:gd name="T16" fmla="*/ 66 w 216"/>
                <a:gd name="T17" fmla="*/ 68 h 141"/>
                <a:gd name="T18" fmla="*/ 73 w 216"/>
                <a:gd name="T19" fmla="*/ 75 h 141"/>
                <a:gd name="T20" fmla="*/ 80 w 216"/>
                <a:gd name="T21" fmla="*/ 83 h 141"/>
                <a:gd name="T22" fmla="*/ 88 w 216"/>
                <a:gd name="T23" fmla="*/ 88 h 141"/>
                <a:gd name="T24" fmla="*/ 99 w 216"/>
                <a:gd name="T25" fmla="*/ 95 h 141"/>
                <a:gd name="T26" fmla="*/ 107 w 216"/>
                <a:gd name="T27" fmla="*/ 99 h 141"/>
                <a:gd name="T28" fmla="*/ 117 w 216"/>
                <a:gd name="T29" fmla="*/ 102 h 141"/>
                <a:gd name="T30" fmla="*/ 129 w 216"/>
                <a:gd name="T31" fmla="*/ 104 h 141"/>
                <a:gd name="T32" fmla="*/ 141 w 216"/>
                <a:gd name="T33" fmla="*/ 104 h 141"/>
                <a:gd name="T34" fmla="*/ 146 w 216"/>
                <a:gd name="T35" fmla="*/ 104 h 141"/>
                <a:gd name="T36" fmla="*/ 155 w 216"/>
                <a:gd name="T37" fmla="*/ 104 h 141"/>
                <a:gd name="T38" fmla="*/ 163 w 216"/>
                <a:gd name="T39" fmla="*/ 102 h 141"/>
                <a:gd name="T40" fmla="*/ 172 w 216"/>
                <a:gd name="T41" fmla="*/ 102 h 141"/>
                <a:gd name="T42" fmla="*/ 180 w 216"/>
                <a:gd name="T43" fmla="*/ 100 h 141"/>
                <a:gd name="T44" fmla="*/ 191 w 216"/>
                <a:gd name="T45" fmla="*/ 100 h 141"/>
                <a:gd name="T46" fmla="*/ 196 w 216"/>
                <a:gd name="T47" fmla="*/ 99 h 141"/>
                <a:gd name="T48" fmla="*/ 202 w 216"/>
                <a:gd name="T49" fmla="*/ 99 h 141"/>
                <a:gd name="T50" fmla="*/ 209 w 216"/>
                <a:gd name="T51" fmla="*/ 109 h 141"/>
                <a:gd name="T52" fmla="*/ 216 w 216"/>
                <a:gd name="T53" fmla="*/ 121 h 141"/>
                <a:gd name="T54" fmla="*/ 206 w 216"/>
                <a:gd name="T55" fmla="*/ 129 h 141"/>
                <a:gd name="T56" fmla="*/ 197 w 216"/>
                <a:gd name="T57" fmla="*/ 135 h 141"/>
                <a:gd name="T58" fmla="*/ 187 w 216"/>
                <a:gd name="T59" fmla="*/ 138 h 141"/>
                <a:gd name="T60" fmla="*/ 179 w 216"/>
                <a:gd name="T61" fmla="*/ 140 h 141"/>
                <a:gd name="T62" fmla="*/ 167 w 216"/>
                <a:gd name="T63" fmla="*/ 140 h 141"/>
                <a:gd name="T64" fmla="*/ 158 w 216"/>
                <a:gd name="T65" fmla="*/ 140 h 141"/>
                <a:gd name="T66" fmla="*/ 146 w 216"/>
                <a:gd name="T67" fmla="*/ 140 h 141"/>
                <a:gd name="T68" fmla="*/ 138 w 216"/>
                <a:gd name="T69" fmla="*/ 141 h 141"/>
                <a:gd name="T70" fmla="*/ 124 w 216"/>
                <a:gd name="T71" fmla="*/ 140 h 141"/>
                <a:gd name="T72" fmla="*/ 114 w 216"/>
                <a:gd name="T73" fmla="*/ 138 h 141"/>
                <a:gd name="T74" fmla="*/ 104 w 216"/>
                <a:gd name="T75" fmla="*/ 133 h 141"/>
                <a:gd name="T76" fmla="*/ 92 w 216"/>
                <a:gd name="T77" fmla="*/ 131 h 141"/>
                <a:gd name="T78" fmla="*/ 81 w 216"/>
                <a:gd name="T79" fmla="*/ 126 h 141"/>
                <a:gd name="T80" fmla="*/ 70 w 216"/>
                <a:gd name="T81" fmla="*/ 121 h 141"/>
                <a:gd name="T82" fmla="*/ 61 w 216"/>
                <a:gd name="T83" fmla="*/ 114 h 141"/>
                <a:gd name="T84" fmla="*/ 53 w 216"/>
                <a:gd name="T85" fmla="*/ 109 h 141"/>
                <a:gd name="T86" fmla="*/ 41 w 216"/>
                <a:gd name="T87" fmla="*/ 99 h 141"/>
                <a:gd name="T88" fmla="*/ 32 w 216"/>
                <a:gd name="T89" fmla="*/ 90 h 141"/>
                <a:gd name="T90" fmla="*/ 25 w 216"/>
                <a:gd name="T91" fmla="*/ 82 h 141"/>
                <a:gd name="T92" fmla="*/ 18 w 216"/>
                <a:gd name="T93" fmla="*/ 73 h 141"/>
                <a:gd name="T94" fmla="*/ 12 w 216"/>
                <a:gd name="T95" fmla="*/ 61 h 141"/>
                <a:gd name="T96" fmla="*/ 7 w 216"/>
                <a:gd name="T97" fmla="*/ 53 h 141"/>
                <a:gd name="T98" fmla="*/ 3 w 216"/>
                <a:gd name="T99" fmla="*/ 42 h 141"/>
                <a:gd name="T100" fmla="*/ 0 w 216"/>
                <a:gd name="T101" fmla="*/ 32 h 141"/>
                <a:gd name="T102" fmla="*/ 3 w 216"/>
                <a:gd name="T103" fmla="*/ 24 h 141"/>
                <a:gd name="T104" fmla="*/ 7 w 216"/>
                <a:gd name="T105" fmla="*/ 13 h 141"/>
                <a:gd name="T106" fmla="*/ 12 w 216"/>
                <a:gd name="T107" fmla="*/ 5 h 141"/>
                <a:gd name="T108" fmla="*/ 15 w 216"/>
                <a:gd name="T109" fmla="*/ 0 h 141"/>
                <a:gd name="T110" fmla="*/ 15 w 216"/>
                <a:gd name="T1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141">
                  <a:moveTo>
                    <a:pt x="15" y="0"/>
                  </a:moveTo>
                  <a:lnTo>
                    <a:pt x="20" y="7"/>
                  </a:lnTo>
                  <a:lnTo>
                    <a:pt x="25" y="15"/>
                  </a:lnTo>
                  <a:lnTo>
                    <a:pt x="32" y="24"/>
                  </a:lnTo>
                  <a:lnTo>
                    <a:pt x="37" y="32"/>
                  </a:lnTo>
                  <a:lnTo>
                    <a:pt x="44" y="41"/>
                  </a:lnTo>
                  <a:lnTo>
                    <a:pt x="51" y="49"/>
                  </a:lnTo>
                  <a:lnTo>
                    <a:pt x="58" y="58"/>
                  </a:lnTo>
                  <a:lnTo>
                    <a:pt x="66" y="68"/>
                  </a:lnTo>
                  <a:lnTo>
                    <a:pt x="73" y="75"/>
                  </a:lnTo>
                  <a:lnTo>
                    <a:pt x="80" y="83"/>
                  </a:lnTo>
                  <a:lnTo>
                    <a:pt x="88" y="88"/>
                  </a:lnTo>
                  <a:lnTo>
                    <a:pt x="99" y="95"/>
                  </a:lnTo>
                  <a:lnTo>
                    <a:pt x="107" y="99"/>
                  </a:lnTo>
                  <a:lnTo>
                    <a:pt x="117" y="102"/>
                  </a:lnTo>
                  <a:lnTo>
                    <a:pt x="129" y="104"/>
                  </a:lnTo>
                  <a:lnTo>
                    <a:pt x="141" y="104"/>
                  </a:lnTo>
                  <a:lnTo>
                    <a:pt x="146" y="104"/>
                  </a:lnTo>
                  <a:lnTo>
                    <a:pt x="155" y="104"/>
                  </a:lnTo>
                  <a:lnTo>
                    <a:pt x="163" y="102"/>
                  </a:lnTo>
                  <a:lnTo>
                    <a:pt x="172" y="102"/>
                  </a:lnTo>
                  <a:lnTo>
                    <a:pt x="180" y="100"/>
                  </a:lnTo>
                  <a:lnTo>
                    <a:pt x="191" y="100"/>
                  </a:lnTo>
                  <a:lnTo>
                    <a:pt x="196" y="99"/>
                  </a:lnTo>
                  <a:lnTo>
                    <a:pt x="202" y="99"/>
                  </a:lnTo>
                  <a:lnTo>
                    <a:pt x="209" y="109"/>
                  </a:lnTo>
                  <a:lnTo>
                    <a:pt x="216" y="121"/>
                  </a:lnTo>
                  <a:lnTo>
                    <a:pt x="206" y="129"/>
                  </a:lnTo>
                  <a:lnTo>
                    <a:pt x="197" y="135"/>
                  </a:lnTo>
                  <a:lnTo>
                    <a:pt x="187" y="138"/>
                  </a:lnTo>
                  <a:lnTo>
                    <a:pt x="179" y="140"/>
                  </a:lnTo>
                  <a:lnTo>
                    <a:pt x="167" y="140"/>
                  </a:lnTo>
                  <a:lnTo>
                    <a:pt x="158" y="140"/>
                  </a:lnTo>
                  <a:lnTo>
                    <a:pt x="146" y="140"/>
                  </a:lnTo>
                  <a:lnTo>
                    <a:pt x="138" y="141"/>
                  </a:lnTo>
                  <a:lnTo>
                    <a:pt x="124" y="140"/>
                  </a:lnTo>
                  <a:lnTo>
                    <a:pt x="114" y="138"/>
                  </a:lnTo>
                  <a:lnTo>
                    <a:pt x="104" y="133"/>
                  </a:lnTo>
                  <a:lnTo>
                    <a:pt x="92" y="131"/>
                  </a:lnTo>
                  <a:lnTo>
                    <a:pt x="81" y="126"/>
                  </a:lnTo>
                  <a:lnTo>
                    <a:pt x="70" y="121"/>
                  </a:lnTo>
                  <a:lnTo>
                    <a:pt x="61" y="114"/>
                  </a:lnTo>
                  <a:lnTo>
                    <a:pt x="53" y="109"/>
                  </a:lnTo>
                  <a:lnTo>
                    <a:pt x="41" y="99"/>
                  </a:lnTo>
                  <a:lnTo>
                    <a:pt x="32" y="90"/>
                  </a:lnTo>
                  <a:lnTo>
                    <a:pt x="25" y="82"/>
                  </a:lnTo>
                  <a:lnTo>
                    <a:pt x="18" y="73"/>
                  </a:lnTo>
                  <a:lnTo>
                    <a:pt x="12" y="61"/>
                  </a:lnTo>
                  <a:lnTo>
                    <a:pt x="7" y="53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3" y="24"/>
                  </a:lnTo>
                  <a:lnTo>
                    <a:pt x="7" y="13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2" name="Freeform 30"/>
            <p:cNvSpPr>
              <a:spLocks/>
            </p:cNvSpPr>
            <p:nvPr/>
          </p:nvSpPr>
          <p:spPr bwMode="auto">
            <a:xfrm>
              <a:off x="1915" y="1535"/>
              <a:ext cx="31" cy="81"/>
            </a:xfrm>
            <a:custGeom>
              <a:avLst/>
              <a:gdLst>
                <a:gd name="T0" fmla="*/ 13 w 63"/>
                <a:gd name="T1" fmla="*/ 0 h 162"/>
                <a:gd name="T2" fmla="*/ 18 w 63"/>
                <a:gd name="T3" fmla="*/ 5 h 162"/>
                <a:gd name="T4" fmla="*/ 23 w 63"/>
                <a:gd name="T5" fmla="*/ 11 h 162"/>
                <a:gd name="T6" fmla="*/ 27 w 63"/>
                <a:gd name="T7" fmla="*/ 19 h 162"/>
                <a:gd name="T8" fmla="*/ 30 w 63"/>
                <a:gd name="T9" fmla="*/ 28 h 162"/>
                <a:gd name="T10" fmla="*/ 32 w 63"/>
                <a:gd name="T11" fmla="*/ 34 h 162"/>
                <a:gd name="T12" fmla="*/ 34 w 63"/>
                <a:gd name="T13" fmla="*/ 45 h 162"/>
                <a:gd name="T14" fmla="*/ 35 w 63"/>
                <a:gd name="T15" fmla="*/ 53 h 162"/>
                <a:gd name="T16" fmla="*/ 37 w 63"/>
                <a:gd name="T17" fmla="*/ 62 h 162"/>
                <a:gd name="T18" fmla="*/ 37 w 63"/>
                <a:gd name="T19" fmla="*/ 70 h 162"/>
                <a:gd name="T20" fmla="*/ 37 w 63"/>
                <a:gd name="T21" fmla="*/ 79 h 162"/>
                <a:gd name="T22" fmla="*/ 39 w 63"/>
                <a:gd name="T23" fmla="*/ 87 h 162"/>
                <a:gd name="T24" fmla="*/ 42 w 63"/>
                <a:gd name="T25" fmla="*/ 98 h 162"/>
                <a:gd name="T26" fmla="*/ 44 w 63"/>
                <a:gd name="T27" fmla="*/ 106 h 162"/>
                <a:gd name="T28" fmla="*/ 47 w 63"/>
                <a:gd name="T29" fmla="*/ 115 h 162"/>
                <a:gd name="T30" fmla="*/ 51 w 63"/>
                <a:gd name="T31" fmla="*/ 121 h 162"/>
                <a:gd name="T32" fmla="*/ 59 w 63"/>
                <a:gd name="T33" fmla="*/ 130 h 162"/>
                <a:gd name="T34" fmla="*/ 61 w 63"/>
                <a:gd name="T35" fmla="*/ 142 h 162"/>
                <a:gd name="T36" fmla="*/ 63 w 63"/>
                <a:gd name="T37" fmla="*/ 156 h 162"/>
                <a:gd name="T38" fmla="*/ 51 w 63"/>
                <a:gd name="T39" fmla="*/ 159 h 162"/>
                <a:gd name="T40" fmla="*/ 40 w 63"/>
                <a:gd name="T41" fmla="*/ 162 h 162"/>
                <a:gd name="T42" fmla="*/ 34 w 63"/>
                <a:gd name="T43" fmla="*/ 154 h 162"/>
                <a:gd name="T44" fmla="*/ 27 w 63"/>
                <a:gd name="T45" fmla="*/ 145 h 162"/>
                <a:gd name="T46" fmla="*/ 22 w 63"/>
                <a:gd name="T47" fmla="*/ 137 h 162"/>
                <a:gd name="T48" fmla="*/ 17 w 63"/>
                <a:gd name="T49" fmla="*/ 128 h 162"/>
                <a:gd name="T50" fmla="*/ 11 w 63"/>
                <a:gd name="T51" fmla="*/ 116 h 162"/>
                <a:gd name="T52" fmla="*/ 8 w 63"/>
                <a:gd name="T53" fmla="*/ 108 h 162"/>
                <a:gd name="T54" fmla="*/ 6 w 63"/>
                <a:gd name="T55" fmla="*/ 98 h 162"/>
                <a:gd name="T56" fmla="*/ 5 w 63"/>
                <a:gd name="T57" fmla="*/ 89 h 162"/>
                <a:gd name="T58" fmla="*/ 3 w 63"/>
                <a:gd name="T59" fmla="*/ 79 h 162"/>
                <a:gd name="T60" fmla="*/ 1 w 63"/>
                <a:gd name="T61" fmla="*/ 69 h 162"/>
                <a:gd name="T62" fmla="*/ 0 w 63"/>
                <a:gd name="T63" fmla="*/ 58 h 162"/>
                <a:gd name="T64" fmla="*/ 0 w 63"/>
                <a:gd name="T65" fmla="*/ 50 h 162"/>
                <a:gd name="T66" fmla="*/ 0 w 63"/>
                <a:gd name="T67" fmla="*/ 40 h 162"/>
                <a:gd name="T68" fmla="*/ 0 w 63"/>
                <a:gd name="T69" fmla="*/ 29 h 162"/>
                <a:gd name="T70" fmla="*/ 1 w 63"/>
                <a:gd name="T71" fmla="*/ 19 h 162"/>
                <a:gd name="T72" fmla="*/ 3 w 63"/>
                <a:gd name="T73" fmla="*/ 11 h 162"/>
                <a:gd name="T74" fmla="*/ 8 w 63"/>
                <a:gd name="T75" fmla="*/ 5 h 162"/>
                <a:gd name="T76" fmla="*/ 13 w 63"/>
                <a:gd name="T77" fmla="*/ 0 h 162"/>
                <a:gd name="T78" fmla="*/ 13 w 63"/>
                <a:gd name="T7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" h="162">
                  <a:moveTo>
                    <a:pt x="13" y="0"/>
                  </a:moveTo>
                  <a:lnTo>
                    <a:pt x="18" y="5"/>
                  </a:lnTo>
                  <a:lnTo>
                    <a:pt x="23" y="11"/>
                  </a:lnTo>
                  <a:lnTo>
                    <a:pt x="27" y="19"/>
                  </a:lnTo>
                  <a:lnTo>
                    <a:pt x="30" y="28"/>
                  </a:lnTo>
                  <a:lnTo>
                    <a:pt x="32" y="34"/>
                  </a:lnTo>
                  <a:lnTo>
                    <a:pt x="34" y="45"/>
                  </a:lnTo>
                  <a:lnTo>
                    <a:pt x="35" y="53"/>
                  </a:lnTo>
                  <a:lnTo>
                    <a:pt x="37" y="62"/>
                  </a:lnTo>
                  <a:lnTo>
                    <a:pt x="37" y="70"/>
                  </a:lnTo>
                  <a:lnTo>
                    <a:pt x="37" y="79"/>
                  </a:lnTo>
                  <a:lnTo>
                    <a:pt x="39" y="87"/>
                  </a:lnTo>
                  <a:lnTo>
                    <a:pt x="42" y="98"/>
                  </a:lnTo>
                  <a:lnTo>
                    <a:pt x="44" y="106"/>
                  </a:lnTo>
                  <a:lnTo>
                    <a:pt x="47" y="115"/>
                  </a:lnTo>
                  <a:lnTo>
                    <a:pt x="51" y="121"/>
                  </a:lnTo>
                  <a:lnTo>
                    <a:pt x="59" y="130"/>
                  </a:lnTo>
                  <a:lnTo>
                    <a:pt x="61" y="142"/>
                  </a:lnTo>
                  <a:lnTo>
                    <a:pt x="63" y="156"/>
                  </a:lnTo>
                  <a:lnTo>
                    <a:pt x="51" y="159"/>
                  </a:lnTo>
                  <a:lnTo>
                    <a:pt x="40" y="162"/>
                  </a:lnTo>
                  <a:lnTo>
                    <a:pt x="34" y="154"/>
                  </a:lnTo>
                  <a:lnTo>
                    <a:pt x="27" y="145"/>
                  </a:lnTo>
                  <a:lnTo>
                    <a:pt x="22" y="137"/>
                  </a:lnTo>
                  <a:lnTo>
                    <a:pt x="17" y="128"/>
                  </a:lnTo>
                  <a:lnTo>
                    <a:pt x="11" y="116"/>
                  </a:lnTo>
                  <a:lnTo>
                    <a:pt x="8" y="108"/>
                  </a:lnTo>
                  <a:lnTo>
                    <a:pt x="6" y="98"/>
                  </a:lnTo>
                  <a:lnTo>
                    <a:pt x="5" y="89"/>
                  </a:lnTo>
                  <a:lnTo>
                    <a:pt x="3" y="79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1" y="19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3" name="Freeform 31"/>
            <p:cNvSpPr>
              <a:spLocks/>
            </p:cNvSpPr>
            <p:nvPr/>
          </p:nvSpPr>
          <p:spPr bwMode="auto">
            <a:xfrm>
              <a:off x="1882" y="1551"/>
              <a:ext cx="24" cy="72"/>
            </a:xfrm>
            <a:custGeom>
              <a:avLst/>
              <a:gdLst>
                <a:gd name="T0" fmla="*/ 14 w 49"/>
                <a:gd name="T1" fmla="*/ 0 h 143"/>
                <a:gd name="T2" fmla="*/ 19 w 49"/>
                <a:gd name="T3" fmla="*/ 3 h 143"/>
                <a:gd name="T4" fmla="*/ 24 w 49"/>
                <a:gd name="T5" fmla="*/ 10 h 143"/>
                <a:gd name="T6" fmla="*/ 29 w 49"/>
                <a:gd name="T7" fmla="*/ 17 h 143"/>
                <a:gd name="T8" fmla="*/ 32 w 49"/>
                <a:gd name="T9" fmla="*/ 25 h 143"/>
                <a:gd name="T10" fmla="*/ 36 w 49"/>
                <a:gd name="T11" fmla="*/ 34 h 143"/>
                <a:gd name="T12" fmla="*/ 38 w 49"/>
                <a:gd name="T13" fmla="*/ 41 h 143"/>
                <a:gd name="T14" fmla="*/ 41 w 49"/>
                <a:gd name="T15" fmla="*/ 49 h 143"/>
                <a:gd name="T16" fmla="*/ 43 w 49"/>
                <a:gd name="T17" fmla="*/ 59 h 143"/>
                <a:gd name="T18" fmla="*/ 44 w 49"/>
                <a:gd name="T19" fmla="*/ 68 h 143"/>
                <a:gd name="T20" fmla="*/ 46 w 49"/>
                <a:gd name="T21" fmla="*/ 78 h 143"/>
                <a:gd name="T22" fmla="*/ 46 w 49"/>
                <a:gd name="T23" fmla="*/ 87 h 143"/>
                <a:gd name="T24" fmla="*/ 46 w 49"/>
                <a:gd name="T25" fmla="*/ 97 h 143"/>
                <a:gd name="T26" fmla="*/ 46 w 49"/>
                <a:gd name="T27" fmla="*/ 107 h 143"/>
                <a:gd name="T28" fmla="*/ 48 w 49"/>
                <a:gd name="T29" fmla="*/ 117 h 143"/>
                <a:gd name="T30" fmla="*/ 49 w 49"/>
                <a:gd name="T31" fmla="*/ 126 h 143"/>
                <a:gd name="T32" fmla="*/ 49 w 49"/>
                <a:gd name="T33" fmla="*/ 138 h 143"/>
                <a:gd name="T34" fmla="*/ 38 w 49"/>
                <a:gd name="T35" fmla="*/ 138 h 143"/>
                <a:gd name="T36" fmla="*/ 26 w 49"/>
                <a:gd name="T37" fmla="*/ 143 h 143"/>
                <a:gd name="T38" fmla="*/ 22 w 49"/>
                <a:gd name="T39" fmla="*/ 134 h 143"/>
                <a:gd name="T40" fmla="*/ 19 w 49"/>
                <a:gd name="T41" fmla="*/ 126 h 143"/>
                <a:gd name="T42" fmla="*/ 15 w 49"/>
                <a:gd name="T43" fmla="*/ 117 h 143"/>
                <a:gd name="T44" fmla="*/ 12 w 49"/>
                <a:gd name="T45" fmla="*/ 109 h 143"/>
                <a:gd name="T46" fmla="*/ 9 w 49"/>
                <a:gd name="T47" fmla="*/ 99 h 143"/>
                <a:gd name="T48" fmla="*/ 9 w 49"/>
                <a:gd name="T49" fmla="*/ 92 h 143"/>
                <a:gd name="T50" fmla="*/ 5 w 49"/>
                <a:gd name="T51" fmla="*/ 82 h 143"/>
                <a:gd name="T52" fmla="*/ 3 w 49"/>
                <a:gd name="T53" fmla="*/ 75 h 143"/>
                <a:gd name="T54" fmla="*/ 2 w 49"/>
                <a:gd name="T55" fmla="*/ 65 h 143"/>
                <a:gd name="T56" fmla="*/ 0 w 49"/>
                <a:gd name="T57" fmla="*/ 56 h 143"/>
                <a:gd name="T58" fmla="*/ 0 w 49"/>
                <a:gd name="T59" fmla="*/ 46 h 143"/>
                <a:gd name="T60" fmla="*/ 2 w 49"/>
                <a:gd name="T61" fmla="*/ 37 h 143"/>
                <a:gd name="T62" fmla="*/ 2 w 49"/>
                <a:gd name="T63" fmla="*/ 29 h 143"/>
                <a:gd name="T64" fmla="*/ 3 w 49"/>
                <a:gd name="T65" fmla="*/ 20 h 143"/>
                <a:gd name="T66" fmla="*/ 3 w 49"/>
                <a:gd name="T67" fmla="*/ 12 h 143"/>
                <a:gd name="T68" fmla="*/ 9 w 49"/>
                <a:gd name="T69" fmla="*/ 5 h 143"/>
                <a:gd name="T70" fmla="*/ 10 w 49"/>
                <a:gd name="T71" fmla="*/ 1 h 143"/>
                <a:gd name="T72" fmla="*/ 14 w 49"/>
                <a:gd name="T73" fmla="*/ 0 h 143"/>
                <a:gd name="T74" fmla="*/ 14 w 49"/>
                <a:gd name="T7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43">
                  <a:moveTo>
                    <a:pt x="14" y="0"/>
                  </a:moveTo>
                  <a:lnTo>
                    <a:pt x="19" y="3"/>
                  </a:lnTo>
                  <a:lnTo>
                    <a:pt x="24" y="10"/>
                  </a:lnTo>
                  <a:lnTo>
                    <a:pt x="29" y="17"/>
                  </a:lnTo>
                  <a:lnTo>
                    <a:pt x="32" y="25"/>
                  </a:lnTo>
                  <a:lnTo>
                    <a:pt x="36" y="34"/>
                  </a:lnTo>
                  <a:lnTo>
                    <a:pt x="38" y="41"/>
                  </a:lnTo>
                  <a:lnTo>
                    <a:pt x="41" y="49"/>
                  </a:lnTo>
                  <a:lnTo>
                    <a:pt x="43" y="59"/>
                  </a:lnTo>
                  <a:lnTo>
                    <a:pt x="44" y="68"/>
                  </a:lnTo>
                  <a:lnTo>
                    <a:pt x="46" y="78"/>
                  </a:lnTo>
                  <a:lnTo>
                    <a:pt x="46" y="87"/>
                  </a:lnTo>
                  <a:lnTo>
                    <a:pt x="46" y="97"/>
                  </a:lnTo>
                  <a:lnTo>
                    <a:pt x="46" y="107"/>
                  </a:lnTo>
                  <a:lnTo>
                    <a:pt x="48" y="117"/>
                  </a:lnTo>
                  <a:lnTo>
                    <a:pt x="49" y="126"/>
                  </a:lnTo>
                  <a:lnTo>
                    <a:pt x="49" y="138"/>
                  </a:lnTo>
                  <a:lnTo>
                    <a:pt x="38" y="138"/>
                  </a:lnTo>
                  <a:lnTo>
                    <a:pt x="26" y="143"/>
                  </a:lnTo>
                  <a:lnTo>
                    <a:pt x="22" y="134"/>
                  </a:lnTo>
                  <a:lnTo>
                    <a:pt x="19" y="126"/>
                  </a:lnTo>
                  <a:lnTo>
                    <a:pt x="15" y="117"/>
                  </a:lnTo>
                  <a:lnTo>
                    <a:pt x="12" y="109"/>
                  </a:lnTo>
                  <a:lnTo>
                    <a:pt x="9" y="99"/>
                  </a:lnTo>
                  <a:lnTo>
                    <a:pt x="9" y="92"/>
                  </a:lnTo>
                  <a:lnTo>
                    <a:pt x="5" y="82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9" y="5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4" name="Freeform 32"/>
            <p:cNvSpPr>
              <a:spLocks/>
            </p:cNvSpPr>
            <p:nvPr/>
          </p:nvSpPr>
          <p:spPr bwMode="auto">
            <a:xfrm>
              <a:off x="1843" y="1575"/>
              <a:ext cx="27" cy="51"/>
            </a:xfrm>
            <a:custGeom>
              <a:avLst/>
              <a:gdLst>
                <a:gd name="T0" fmla="*/ 17 w 53"/>
                <a:gd name="T1" fmla="*/ 0 h 103"/>
                <a:gd name="T2" fmla="*/ 24 w 53"/>
                <a:gd name="T3" fmla="*/ 9 h 103"/>
                <a:gd name="T4" fmla="*/ 33 w 53"/>
                <a:gd name="T5" fmla="*/ 19 h 103"/>
                <a:gd name="T6" fmla="*/ 34 w 53"/>
                <a:gd name="T7" fmla="*/ 24 h 103"/>
                <a:gd name="T8" fmla="*/ 38 w 53"/>
                <a:gd name="T9" fmla="*/ 31 h 103"/>
                <a:gd name="T10" fmla="*/ 41 w 53"/>
                <a:gd name="T11" fmla="*/ 38 h 103"/>
                <a:gd name="T12" fmla="*/ 45 w 53"/>
                <a:gd name="T13" fmla="*/ 45 h 103"/>
                <a:gd name="T14" fmla="*/ 46 w 53"/>
                <a:gd name="T15" fmla="*/ 52 h 103"/>
                <a:gd name="T16" fmla="*/ 46 w 53"/>
                <a:gd name="T17" fmla="*/ 58 h 103"/>
                <a:gd name="T18" fmla="*/ 48 w 53"/>
                <a:gd name="T19" fmla="*/ 67 h 103"/>
                <a:gd name="T20" fmla="*/ 52 w 53"/>
                <a:gd name="T21" fmla="*/ 74 h 103"/>
                <a:gd name="T22" fmla="*/ 52 w 53"/>
                <a:gd name="T23" fmla="*/ 81 h 103"/>
                <a:gd name="T24" fmla="*/ 52 w 53"/>
                <a:gd name="T25" fmla="*/ 87 h 103"/>
                <a:gd name="T26" fmla="*/ 52 w 53"/>
                <a:gd name="T27" fmla="*/ 96 h 103"/>
                <a:gd name="T28" fmla="*/ 53 w 53"/>
                <a:gd name="T29" fmla="*/ 103 h 103"/>
                <a:gd name="T30" fmla="*/ 45 w 53"/>
                <a:gd name="T31" fmla="*/ 103 h 103"/>
                <a:gd name="T32" fmla="*/ 38 w 53"/>
                <a:gd name="T33" fmla="*/ 103 h 103"/>
                <a:gd name="T34" fmla="*/ 33 w 53"/>
                <a:gd name="T35" fmla="*/ 103 h 103"/>
                <a:gd name="T36" fmla="*/ 28 w 53"/>
                <a:gd name="T37" fmla="*/ 103 h 103"/>
                <a:gd name="T38" fmla="*/ 24 w 53"/>
                <a:gd name="T39" fmla="*/ 96 h 103"/>
                <a:gd name="T40" fmla="*/ 21 w 53"/>
                <a:gd name="T41" fmla="*/ 91 h 103"/>
                <a:gd name="T42" fmla="*/ 17 w 53"/>
                <a:gd name="T43" fmla="*/ 82 h 103"/>
                <a:gd name="T44" fmla="*/ 14 w 53"/>
                <a:gd name="T45" fmla="*/ 77 h 103"/>
                <a:gd name="T46" fmla="*/ 9 w 53"/>
                <a:gd name="T47" fmla="*/ 70 h 103"/>
                <a:gd name="T48" fmla="*/ 7 w 53"/>
                <a:gd name="T49" fmla="*/ 62 h 103"/>
                <a:gd name="T50" fmla="*/ 6 w 53"/>
                <a:gd name="T51" fmla="*/ 55 h 103"/>
                <a:gd name="T52" fmla="*/ 4 w 53"/>
                <a:gd name="T53" fmla="*/ 50 h 103"/>
                <a:gd name="T54" fmla="*/ 0 w 53"/>
                <a:gd name="T55" fmla="*/ 41 h 103"/>
                <a:gd name="T56" fmla="*/ 0 w 53"/>
                <a:gd name="T57" fmla="*/ 35 h 103"/>
                <a:gd name="T58" fmla="*/ 0 w 53"/>
                <a:gd name="T59" fmla="*/ 28 h 103"/>
                <a:gd name="T60" fmla="*/ 0 w 53"/>
                <a:gd name="T61" fmla="*/ 23 h 103"/>
                <a:gd name="T62" fmla="*/ 6 w 53"/>
                <a:gd name="T63" fmla="*/ 11 h 103"/>
                <a:gd name="T64" fmla="*/ 17 w 53"/>
                <a:gd name="T65" fmla="*/ 0 h 103"/>
                <a:gd name="T66" fmla="*/ 17 w 53"/>
                <a:gd name="T6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03">
                  <a:moveTo>
                    <a:pt x="17" y="0"/>
                  </a:moveTo>
                  <a:lnTo>
                    <a:pt x="24" y="9"/>
                  </a:lnTo>
                  <a:lnTo>
                    <a:pt x="33" y="19"/>
                  </a:lnTo>
                  <a:lnTo>
                    <a:pt x="34" y="24"/>
                  </a:lnTo>
                  <a:lnTo>
                    <a:pt x="38" y="31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6" y="52"/>
                  </a:lnTo>
                  <a:lnTo>
                    <a:pt x="46" y="58"/>
                  </a:lnTo>
                  <a:lnTo>
                    <a:pt x="48" y="67"/>
                  </a:lnTo>
                  <a:lnTo>
                    <a:pt x="52" y="74"/>
                  </a:lnTo>
                  <a:lnTo>
                    <a:pt x="52" y="81"/>
                  </a:lnTo>
                  <a:lnTo>
                    <a:pt x="52" y="87"/>
                  </a:lnTo>
                  <a:lnTo>
                    <a:pt x="52" y="96"/>
                  </a:lnTo>
                  <a:lnTo>
                    <a:pt x="53" y="103"/>
                  </a:lnTo>
                  <a:lnTo>
                    <a:pt x="45" y="103"/>
                  </a:lnTo>
                  <a:lnTo>
                    <a:pt x="38" y="103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4" y="96"/>
                  </a:lnTo>
                  <a:lnTo>
                    <a:pt x="21" y="91"/>
                  </a:lnTo>
                  <a:lnTo>
                    <a:pt x="17" y="82"/>
                  </a:lnTo>
                  <a:lnTo>
                    <a:pt x="14" y="77"/>
                  </a:lnTo>
                  <a:lnTo>
                    <a:pt x="9" y="70"/>
                  </a:lnTo>
                  <a:lnTo>
                    <a:pt x="7" y="62"/>
                  </a:lnTo>
                  <a:lnTo>
                    <a:pt x="6" y="55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5" name="Freeform 33"/>
            <p:cNvSpPr>
              <a:spLocks/>
            </p:cNvSpPr>
            <p:nvPr/>
          </p:nvSpPr>
          <p:spPr bwMode="auto">
            <a:xfrm>
              <a:off x="1731" y="1467"/>
              <a:ext cx="729" cy="215"/>
            </a:xfrm>
            <a:custGeom>
              <a:avLst/>
              <a:gdLst>
                <a:gd name="T0" fmla="*/ 73 w 1458"/>
                <a:gd name="T1" fmla="*/ 261 h 430"/>
                <a:gd name="T2" fmla="*/ 172 w 1458"/>
                <a:gd name="T3" fmla="*/ 174 h 430"/>
                <a:gd name="T4" fmla="*/ 146 w 1458"/>
                <a:gd name="T5" fmla="*/ 201 h 430"/>
                <a:gd name="T6" fmla="*/ 69 w 1458"/>
                <a:gd name="T7" fmla="*/ 281 h 430"/>
                <a:gd name="T8" fmla="*/ 25 w 1458"/>
                <a:gd name="T9" fmla="*/ 344 h 430"/>
                <a:gd name="T10" fmla="*/ 30 w 1458"/>
                <a:gd name="T11" fmla="*/ 351 h 430"/>
                <a:gd name="T12" fmla="*/ 95 w 1458"/>
                <a:gd name="T13" fmla="*/ 283 h 430"/>
                <a:gd name="T14" fmla="*/ 153 w 1458"/>
                <a:gd name="T15" fmla="*/ 242 h 430"/>
                <a:gd name="T16" fmla="*/ 88 w 1458"/>
                <a:gd name="T17" fmla="*/ 314 h 430"/>
                <a:gd name="T18" fmla="*/ 25 w 1458"/>
                <a:gd name="T19" fmla="*/ 396 h 430"/>
                <a:gd name="T20" fmla="*/ 57 w 1458"/>
                <a:gd name="T21" fmla="*/ 382 h 430"/>
                <a:gd name="T22" fmla="*/ 132 w 1458"/>
                <a:gd name="T23" fmla="*/ 303 h 430"/>
                <a:gd name="T24" fmla="*/ 144 w 1458"/>
                <a:gd name="T25" fmla="*/ 309 h 430"/>
                <a:gd name="T26" fmla="*/ 223 w 1458"/>
                <a:gd name="T27" fmla="*/ 244 h 430"/>
                <a:gd name="T28" fmla="*/ 313 w 1458"/>
                <a:gd name="T29" fmla="*/ 177 h 430"/>
                <a:gd name="T30" fmla="*/ 390 w 1458"/>
                <a:gd name="T31" fmla="*/ 135 h 430"/>
                <a:gd name="T32" fmla="*/ 344 w 1458"/>
                <a:gd name="T33" fmla="*/ 172 h 430"/>
                <a:gd name="T34" fmla="*/ 274 w 1458"/>
                <a:gd name="T35" fmla="*/ 218 h 430"/>
                <a:gd name="T36" fmla="*/ 235 w 1458"/>
                <a:gd name="T37" fmla="*/ 268 h 430"/>
                <a:gd name="T38" fmla="*/ 344 w 1458"/>
                <a:gd name="T39" fmla="*/ 181 h 430"/>
                <a:gd name="T40" fmla="*/ 448 w 1458"/>
                <a:gd name="T41" fmla="*/ 123 h 430"/>
                <a:gd name="T42" fmla="*/ 553 w 1458"/>
                <a:gd name="T43" fmla="*/ 97 h 430"/>
                <a:gd name="T44" fmla="*/ 662 w 1458"/>
                <a:gd name="T45" fmla="*/ 82 h 430"/>
                <a:gd name="T46" fmla="*/ 773 w 1458"/>
                <a:gd name="T47" fmla="*/ 80 h 430"/>
                <a:gd name="T48" fmla="*/ 867 w 1458"/>
                <a:gd name="T49" fmla="*/ 97 h 430"/>
                <a:gd name="T50" fmla="*/ 938 w 1458"/>
                <a:gd name="T51" fmla="*/ 114 h 430"/>
                <a:gd name="T52" fmla="*/ 1013 w 1458"/>
                <a:gd name="T53" fmla="*/ 135 h 430"/>
                <a:gd name="T54" fmla="*/ 1069 w 1458"/>
                <a:gd name="T55" fmla="*/ 164 h 430"/>
                <a:gd name="T56" fmla="*/ 1134 w 1458"/>
                <a:gd name="T57" fmla="*/ 194 h 430"/>
                <a:gd name="T58" fmla="*/ 1216 w 1458"/>
                <a:gd name="T59" fmla="*/ 244 h 430"/>
                <a:gd name="T60" fmla="*/ 1293 w 1458"/>
                <a:gd name="T61" fmla="*/ 319 h 430"/>
                <a:gd name="T62" fmla="*/ 1296 w 1458"/>
                <a:gd name="T63" fmla="*/ 310 h 430"/>
                <a:gd name="T64" fmla="*/ 1339 w 1458"/>
                <a:gd name="T65" fmla="*/ 341 h 430"/>
                <a:gd name="T66" fmla="*/ 1270 w 1458"/>
                <a:gd name="T67" fmla="*/ 264 h 430"/>
                <a:gd name="T68" fmla="*/ 1308 w 1458"/>
                <a:gd name="T69" fmla="*/ 286 h 430"/>
                <a:gd name="T70" fmla="*/ 1391 w 1458"/>
                <a:gd name="T71" fmla="*/ 379 h 430"/>
                <a:gd name="T72" fmla="*/ 1449 w 1458"/>
                <a:gd name="T73" fmla="*/ 389 h 430"/>
                <a:gd name="T74" fmla="*/ 1371 w 1458"/>
                <a:gd name="T75" fmla="*/ 338 h 430"/>
                <a:gd name="T76" fmla="*/ 1294 w 1458"/>
                <a:gd name="T77" fmla="*/ 252 h 430"/>
                <a:gd name="T78" fmla="*/ 1255 w 1458"/>
                <a:gd name="T79" fmla="*/ 203 h 430"/>
                <a:gd name="T80" fmla="*/ 1362 w 1458"/>
                <a:gd name="T81" fmla="*/ 312 h 430"/>
                <a:gd name="T82" fmla="*/ 1437 w 1458"/>
                <a:gd name="T83" fmla="*/ 355 h 430"/>
                <a:gd name="T84" fmla="*/ 1367 w 1458"/>
                <a:gd name="T85" fmla="*/ 285 h 430"/>
                <a:gd name="T86" fmla="*/ 1299 w 1458"/>
                <a:gd name="T87" fmla="*/ 198 h 430"/>
                <a:gd name="T88" fmla="*/ 1223 w 1458"/>
                <a:gd name="T89" fmla="*/ 147 h 430"/>
                <a:gd name="T90" fmla="*/ 1134 w 1458"/>
                <a:gd name="T91" fmla="*/ 104 h 430"/>
                <a:gd name="T92" fmla="*/ 1040 w 1458"/>
                <a:gd name="T93" fmla="*/ 66 h 430"/>
                <a:gd name="T94" fmla="*/ 952 w 1458"/>
                <a:gd name="T95" fmla="*/ 37 h 430"/>
                <a:gd name="T96" fmla="*/ 879 w 1458"/>
                <a:gd name="T97" fmla="*/ 17 h 430"/>
                <a:gd name="T98" fmla="*/ 795 w 1458"/>
                <a:gd name="T99" fmla="*/ 1 h 430"/>
                <a:gd name="T100" fmla="*/ 652 w 1458"/>
                <a:gd name="T101" fmla="*/ 3 h 430"/>
                <a:gd name="T102" fmla="*/ 565 w 1458"/>
                <a:gd name="T103" fmla="*/ 10 h 430"/>
                <a:gd name="T104" fmla="*/ 466 w 1458"/>
                <a:gd name="T105" fmla="*/ 25 h 430"/>
                <a:gd name="T106" fmla="*/ 371 w 1458"/>
                <a:gd name="T107" fmla="*/ 54 h 430"/>
                <a:gd name="T108" fmla="*/ 267 w 1458"/>
                <a:gd name="T109" fmla="*/ 107 h 430"/>
                <a:gd name="T110" fmla="*/ 141 w 1458"/>
                <a:gd name="T111" fmla="*/ 189 h 430"/>
                <a:gd name="T112" fmla="*/ 35 w 1458"/>
                <a:gd name="T113" fmla="*/ 29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8" h="430">
                  <a:moveTo>
                    <a:pt x="5" y="343"/>
                  </a:moveTo>
                  <a:lnTo>
                    <a:pt x="10" y="338"/>
                  </a:lnTo>
                  <a:lnTo>
                    <a:pt x="18" y="329"/>
                  </a:lnTo>
                  <a:lnTo>
                    <a:pt x="27" y="315"/>
                  </a:lnTo>
                  <a:lnTo>
                    <a:pt x="32" y="310"/>
                  </a:lnTo>
                  <a:lnTo>
                    <a:pt x="35" y="302"/>
                  </a:lnTo>
                  <a:lnTo>
                    <a:pt x="42" y="293"/>
                  </a:lnTo>
                  <a:lnTo>
                    <a:pt x="51" y="283"/>
                  </a:lnTo>
                  <a:lnTo>
                    <a:pt x="61" y="274"/>
                  </a:lnTo>
                  <a:lnTo>
                    <a:pt x="73" y="261"/>
                  </a:lnTo>
                  <a:lnTo>
                    <a:pt x="85" y="249"/>
                  </a:lnTo>
                  <a:lnTo>
                    <a:pt x="90" y="244"/>
                  </a:lnTo>
                  <a:lnTo>
                    <a:pt x="97" y="237"/>
                  </a:lnTo>
                  <a:lnTo>
                    <a:pt x="103" y="232"/>
                  </a:lnTo>
                  <a:lnTo>
                    <a:pt x="112" y="227"/>
                  </a:lnTo>
                  <a:lnTo>
                    <a:pt x="124" y="213"/>
                  </a:lnTo>
                  <a:lnTo>
                    <a:pt x="136" y="203"/>
                  </a:lnTo>
                  <a:lnTo>
                    <a:pt x="149" y="191"/>
                  </a:lnTo>
                  <a:lnTo>
                    <a:pt x="161" y="182"/>
                  </a:lnTo>
                  <a:lnTo>
                    <a:pt x="172" y="174"/>
                  </a:lnTo>
                  <a:lnTo>
                    <a:pt x="184" y="169"/>
                  </a:lnTo>
                  <a:lnTo>
                    <a:pt x="192" y="164"/>
                  </a:lnTo>
                  <a:lnTo>
                    <a:pt x="199" y="162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4" y="169"/>
                  </a:lnTo>
                  <a:lnTo>
                    <a:pt x="178" y="177"/>
                  </a:lnTo>
                  <a:lnTo>
                    <a:pt x="166" y="182"/>
                  </a:lnTo>
                  <a:lnTo>
                    <a:pt x="158" y="193"/>
                  </a:lnTo>
                  <a:lnTo>
                    <a:pt x="146" y="201"/>
                  </a:lnTo>
                  <a:lnTo>
                    <a:pt x="136" y="211"/>
                  </a:lnTo>
                  <a:lnTo>
                    <a:pt x="126" y="220"/>
                  </a:lnTo>
                  <a:lnTo>
                    <a:pt x="115" y="230"/>
                  </a:lnTo>
                  <a:lnTo>
                    <a:pt x="103" y="239"/>
                  </a:lnTo>
                  <a:lnTo>
                    <a:pt x="95" y="249"/>
                  </a:lnTo>
                  <a:lnTo>
                    <a:pt x="86" y="256"/>
                  </a:lnTo>
                  <a:lnTo>
                    <a:pt x="81" y="263"/>
                  </a:lnTo>
                  <a:lnTo>
                    <a:pt x="76" y="269"/>
                  </a:lnTo>
                  <a:lnTo>
                    <a:pt x="75" y="274"/>
                  </a:lnTo>
                  <a:lnTo>
                    <a:pt x="69" y="281"/>
                  </a:lnTo>
                  <a:lnTo>
                    <a:pt x="66" y="290"/>
                  </a:lnTo>
                  <a:lnTo>
                    <a:pt x="61" y="298"/>
                  </a:lnTo>
                  <a:lnTo>
                    <a:pt x="56" y="307"/>
                  </a:lnTo>
                  <a:lnTo>
                    <a:pt x="52" y="307"/>
                  </a:lnTo>
                  <a:lnTo>
                    <a:pt x="49" y="314"/>
                  </a:lnTo>
                  <a:lnTo>
                    <a:pt x="46" y="321"/>
                  </a:lnTo>
                  <a:lnTo>
                    <a:pt x="44" y="322"/>
                  </a:lnTo>
                  <a:lnTo>
                    <a:pt x="37" y="329"/>
                  </a:lnTo>
                  <a:lnTo>
                    <a:pt x="32" y="338"/>
                  </a:lnTo>
                  <a:lnTo>
                    <a:pt x="25" y="344"/>
                  </a:lnTo>
                  <a:lnTo>
                    <a:pt x="20" y="353"/>
                  </a:lnTo>
                  <a:lnTo>
                    <a:pt x="15" y="360"/>
                  </a:lnTo>
                  <a:lnTo>
                    <a:pt x="10" y="370"/>
                  </a:lnTo>
                  <a:lnTo>
                    <a:pt x="3" y="379"/>
                  </a:lnTo>
                  <a:lnTo>
                    <a:pt x="0" y="384"/>
                  </a:lnTo>
                  <a:lnTo>
                    <a:pt x="5" y="380"/>
                  </a:lnTo>
                  <a:lnTo>
                    <a:pt x="10" y="372"/>
                  </a:lnTo>
                  <a:lnTo>
                    <a:pt x="20" y="363"/>
                  </a:lnTo>
                  <a:lnTo>
                    <a:pt x="23" y="358"/>
                  </a:lnTo>
                  <a:lnTo>
                    <a:pt x="30" y="351"/>
                  </a:lnTo>
                  <a:lnTo>
                    <a:pt x="35" y="346"/>
                  </a:lnTo>
                  <a:lnTo>
                    <a:pt x="42" y="339"/>
                  </a:lnTo>
                  <a:lnTo>
                    <a:pt x="49" y="332"/>
                  </a:lnTo>
                  <a:lnTo>
                    <a:pt x="54" y="326"/>
                  </a:lnTo>
                  <a:lnTo>
                    <a:pt x="61" y="319"/>
                  </a:lnTo>
                  <a:lnTo>
                    <a:pt x="69" y="312"/>
                  </a:lnTo>
                  <a:lnTo>
                    <a:pt x="75" y="305"/>
                  </a:lnTo>
                  <a:lnTo>
                    <a:pt x="81" y="298"/>
                  </a:lnTo>
                  <a:lnTo>
                    <a:pt x="88" y="290"/>
                  </a:lnTo>
                  <a:lnTo>
                    <a:pt x="95" y="283"/>
                  </a:lnTo>
                  <a:lnTo>
                    <a:pt x="102" y="276"/>
                  </a:lnTo>
                  <a:lnTo>
                    <a:pt x="109" y="269"/>
                  </a:lnTo>
                  <a:lnTo>
                    <a:pt x="115" y="263"/>
                  </a:lnTo>
                  <a:lnTo>
                    <a:pt x="122" y="257"/>
                  </a:lnTo>
                  <a:lnTo>
                    <a:pt x="134" y="245"/>
                  </a:lnTo>
                  <a:lnTo>
                    <a:pt x="146" y="235"/>
                  </a:lnTo>
                  <a:lnTo>
                    <a:pt x="158" y="227"/>
                  </a:lnTo>
                  <a:lnTo>
                    <a:pt x="166" y="223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43" y="249"/>
                  </a:lnTo>
                  <a:lnTo>
                    <a:pt x="134" y="257"/>
                  </a:lnTo>
                  <a:lnTo>
                    <a:pt x="127" y="264"/>
                  </a:lnTo>
                  <a:lnTo>
                    <a:pt x="120" y="273"/>
                  </a:lnTo>
                  <a:lnTo>
                    <a:pt x="114" y="278"/>
                  </a:lnTo>
                  <a:lnTo>
                    <a:pt x="109" y="286"/>
                  </a:lnTo>
                  <a:lnTo>
                    <a:pt x="103" y="293"/>
                  </a:lnTo>
                  <a:lnTo>
                    <a:pt x="98" y="300"/>
                  </a:lnTo>
                  <a:lnTo>
                    <a:pt x="93" y="307"/>
                  </a:lnTo>
                  <a:lnTo>
                    <a:pt x="88" y="314"/>
                  </a:lnTo>
                  <a:lnTo>
                    <a:pt x="83" y="321"/>
                  </a:lnTo>
                  <a:lnTo>
                    <a:pt x="78" y="329"/>
                  </a:lnTo>
                  <a:lnTo>
                    <a:pt x="71" y="336"/>
                  </a:lnTo>
                  <a:lnTo>
                    <a:pt x="66" y="344"/>
                  </a:lnTo>
                  <a:lnTo>
                    <a:pt x="59" y="353"/>
                  </a:lnTo>
                  <a:lnTo>
                    <a:pt x="52" y="363"/>
                  </a:lnTo>
                  <a:lnTo>
                    <a:pt x="46" y="370"/>
                  </a:lnTo>
                  <a:lnTo>
                    <a:pt x="40" y="380"/>
                  </a:lnTo>
                  <a:lnTo>
                    <a:pt x="32" y="389"/>
                  </a:lnTo>
                  <a:lnTo>
                    <a:pt x="25" y="396"/>
                  </a:lnTo>
                  <a:lnTo>
                    <a:pt x="20" y="402"/>
                  </a:lnTo>
                  <a:lnTo>
                    <a:pt x="15" y="413"/>
                  </a:lnTo>
                  <a:lnTo>
                    <a:pt x="13" y="421"/>
                  </a:lnTo>
                  <a:lnTo>
                    <a:pt x="15" y="430"/>
                  </a:lnTo>
                  <a:lnTo>
                    <a:pt x="22" y="421"/>
                  </a:lnTo>
                  <a:lnTo>
                    <a:pt x="29" y="414"/>
                  </a:lnTo>
                  <a:lnTo>
                    <a:pt x="35" y="406"/>
                  </a:lnTo>
                  <a:lnTo>
                    <a:pt x="44" y="399"/>
                  </a:lnTo>
                  <a:lnTo>
                    <a:pt x="49" y="389"/>
                  </a:lnTo>
                  <a:lnTo>
                    <a:pt x="57" y="382"/>
                  </a:lnTo>
                  <a:lnTo>
                    <a:pt x="64" y="372"/>
                  </a:lnTo>
                  <a:lnTo>
                    <a:pt x="71" y="365"/>
                  </a:lnTo>
                  <a:lnTo>
                    <a:pt x="78" y="356"/>
                  </a:lnTo>
                  <a:lnTo>
                    <a:pt x="83" y="348"/>
                  </a:lnTo>
                  <a:lnTo>
                    <a:pt x="90" y="339"/>
                  </a:lnTo>
                  <a:lnTo>
                    <a:pt x="98" y="332"/>
                  </a:lnTo>
                  <a:lnTo>
                    <a:pt x="105" y="324"/>
                  </a:lnTo>
                  <a:lnTo>
                    <a:pt x="114" y="317"/>
                  </a:lnTo>
                  <a:lnTo>
                    <a:pt x="122" y="310"/>
                  </a:lnTo>
                  <a:lnTo>
                    <a:pt x="132" y="303"/>
                  </a:lnTo>
                  <a:lnTo>
                    <a:pt x="131" y="303"/>
                  </a:lnTo>
                  <a:lnTo>
                    <a:pt x="134" y="298"/>
                  </a:lnTo>
                  <a:lnTo>
                    <a:pt x="136" y="295"/>
                  </a:lnTo>
                  <a:lnTo>
                    <a:pt x="143" y="290"/>
                  </a:lnTo>
                  <a:lnTo>
                    <a:pt x="149" y="286"/>
                  </a:lnTo>
                  <a:lnTo>
                    <a:pt x="153" y="286"/>
                  </a:lnTo>
                  <a:lnTo>
                    <a:pt x="153" y="288"/>
                  </a:lnTo>
                  <a:lnTo>
                    <a:pt x="153" y="292"/>
                  </a:lnTo>
                  <a:lnTo>
                    <a:pt x="131" y="321"/>
                  </a:lnTo>
                  <a:lnTo>
                    <a:pt x="144" y="309"/>
                  </a:lnTo>
                  <a:lnTo>
                    <a:pt x="153" y="303"/>
                  </a:lnTo>
                  <a:lnTo>
                    <a:pt x="163" y="293"/>
                  </a:lnTo>
                  <a:lnTo>
                    <a:pt x="177" y="283"/>
                  </a:lnTo>
                  <a:lnTo>
                    <a:pt x="184" y="278"/>
                  </a:lnTo>
                  <a:lnTo>
                    <a:pt x="189" y="273"/>
                  </a:lnTo>
                  <a:lnTo>
                    <a:pt x="195" y="268"/>
                  </a:lnTo>
                  <a:lnTo>
                    <a:pt x="204" y="263"/>
                  </a:lnTo>
                  <a:lnTo>
                    <a:pt x="209" y="257"/>
                  </a:lnTo>
                  <a:lnTo>
                    <a:pt x="216" y="251"/>
                  </a:lnTo>
                  <a:lnTo>
                    <a:pt x="223" y="244"/>
                  </a:lnTo>
                  <a:lnTo>
                    <a:pt x="230" y="240"/>
                  </a:lnTo>
                  <a:lnTo>
                    <a:pt x="241" y="228"/>
                  </a:lnTo>
                  <a:lnTo>
                    <a:pt x="253" y="218"/>
                  </a:lnTo>
                  <a:lnTo>
                    <a:pt x="264" y="210"/>
                  </a:lnTo>
                  <a:lnTo>
                    <a:pt x="274" y="203"/>
                  </a:lnTo>
                  <a:lnTo>
                    <a:pt x="279" y="196"/>
                  </a:lnTo>
                  <a:lnTo>
                    <a:pt x="286" y="194"/>
                  </a:lnTo>
                  <a:lnTo>
                    <a:pt x="291" y="196"/>
                  </a:lnTo>
                  <a:lnTo>
                    <a:pt x="301" y="186"/>
                  </a:lnTo>
                  <a:lnTo>
                    <a:pt x="313" y="177"/>
                  </a:lnTo>
                  <a:lnTo>
                    <a:pt x="322" y="170"/>
                  </a:lnTo>
                  <a:lnTo>
                    <a:pt x="328" y="165"/>
                  </a:lnTo>
                  <a:lnTo>
                    <a:pt x="337" y="160"/>
                  </a:lnTo>
                  <a:lnTo>
                    <a:pt x="345" y="155"/>
                  </a:lnTo>
                  <a:lnTo>
                    <a:pt x="352" y="152"/>
                  </a:lnTo>
                  <a:lnTo>
                    <a:pt x="359" y="147"/>
                  </a:lnTo>
                  <a:lnTo>
                    <a:pt x="368" y="143"/>
                  </a:lnTo>
                  <a:lnTo>
                    <a:pt x="376" y="140"/>
                  </a:lnTo>
                  <a:lnTo>
                    <a:pt x="381" y="136"/>
                  </a:lnTo>
                  <a:lnTo>
                    <a:pt x="390" y="135"/>
                  </a:lnTo>
                  <a:lnTo>
                    <a:pt x="396" y="135"/>
                  </a:lnTo>
                  <a:lnTo>
                    <a:pt x="403" y="135"/>
                  </a:lnTo>
                  <a:lnTo>
                    <a:pt x="395" y="138"/>
                  </a:lnTo>
                  <a:lnTo>
                    <a:pt x="388" y="143"/>
                  </a:lnTo>
                  <a:lnTo>
                    <a:pt x="379" y="148"/>
                  </a:lnTo>
                  <a:lnTo>
                    <a:pt x="373" y="153"/>
                  </a:lnTo>
                  <a:lnTo>
                    <a:pt x="366" y="157"/>
                  </a:lnTo>
                  <a:lnTo>
                    <a:pt x="359" y="162"/>
                  </a:lnTo>
                  <a:lnTo>
                    <a:pt x="350" y="167"/>
                  </a:lnTo>
                  <a:lnTo>
                    <a:pt x="344" y="172"/>
                  </a:lnTo>
                  <a:lnTo>
                    <a:pt x="337" y="176"/>
                  </a:lnTo>
                  <a:lnTo>
                    <a:pt x="330" y="181"/>
                  </a:lnTo>
                  <a:lnTo>
                    <a:pt x="322" y="186"/>
                  </a:lnTo>
                  <a:lnTo>
                    <a:pt x="316" y="191"/>
                  </a:lnTo>
                  <a:lnTo>
                    <a:pt x="310" y="196"/>
                  </a:lnTo>
                  <a:lnTo>
                    <a:pt x="301" y="203"/>
                  </a:lnTo>
                  <a:lnTo>
                    <a:pt x="294" y="206"/>
                  </a:lnTo>
                  <a:lnTo>
                    <a:pt x="287" y="213"/>
                  </a:lnTo>
                  <a:lnTo>
                    <a:pt x="281" y="215"/>
                  </a:lnTo>
                  <a:lnTo>
                    <a:pt x="274" y="218"/>
                  </a:lnTo>
                  <a:lnTo>
                    <a:pt x="264" y="225"/>
                  </a:lnTo>
                  <a:lnTo>
                    <a:pt x="257" y="232"/>
                  </a:lnTo>
                  <a:lnTo>
                    <a:pt x="247" y="239"/>
                  </a:lnTo>
                  <a:lnTo>
                    <a:pt x="240" y="245"/>
                  </a:lnTo>
                  <a:lnTo>
                    <a:pt x="231" y="252"/>
                  </a:lnTo>
                  <a:lnTo>
                    <a:pt x="224" y="261"/>
                  </a:lnTo>
                  <a:lnTo>
                    <a:pt x="216" y="269"/>
                  </a:lnTo>
                  <a:lnTo>
                    <a:pt x="212" y="280"/>
                  </a:lnTo>
                  <a:lnTo>
                    <a:pt x="224" y="274"/>
                  </a:lnTo>
                  <a:lnTo>
                    <a:pt x="235" y="268"/>
                  </a:lnTo>
                  <a:lnTo>
                    <a:pt x="245" y="261"/>
                  </a:lnTo>
                  <a:lnTo>
                    <a:pt x="257" y="252"/>
                  </a:lnTo>
                  <a:lnTo>
                    <a:pt x="267" y="244"/>
                  </a:lnTo>
                  <a:lnTo>
                    <a:pt x="279" y="235"/>
                  </a:lnTo>
                  <a:lnTo>
                    <a:pt x="289" y="227"/>
                  </a:lnTo>
                  <a:lnTo>
                    <a:pt x="301" y="218"/>
                  </a:lnTo>
                  <a:lnTo>
                    <a:pt x="311" y="208"/>
                  </a:lnTo>
                  <a:lnTo>
                    <a:pt x="322" y="198"/>
                  </a:lnTo>
                  <a:lnTo>
                    <a:pt x="333" y="189"/>
                  </a:lnTo>
                  <a:lnTo>
                    <a:pt x="344" y="181"/>
                  </a:lnTo>
                  <a:lnTo>
                    <a:pt x="354" y="172"/>
                  </a:lnTo>
                  <a:lnTo>
                    <a:pt x="366" y="164"/>
                  </a:lnTo>
                  <a:lnTo>
                    <a:pt x="378" y="155"/>
                  </a:lnTo>
                  <a:lnTo>
                    <a:pt x="390" y="150"/>
                  </a:lnTo>
                  <a:lnTo>
                    <a:pt x="398" y="143"/>
                  </a:lnTo>
                  <a:lnTo>
                    <a:pt x="408" y="138"/>
                  </a:lnTo>
                  <a:lnTo>
                    <a:pt x="417" y="135"/>
                  </a:lnTo>
                  <a:lnTo>
                    <a:pt x="427" y="131"/>
                  </a:lnTo>
                  <a:lnTo>
                    <a:pt x="437" y="126"/>
                  </a:lnTo>
                  <a:lnTo>
                    <a:pt x="448" y="123"/>
                  </a:lnTo>
                  <a:lnTo>
                    <a:pt x="456" y="119"/>
                  </a:lnTo>
                  <a:lnTo>
                    <a:pt x="468" y="118"/>
                  </a:lnTo>
                  <a:lnTo>
                    <a:pt x="477" y="114"/>
                  </a:lnTo>
                  <a:lnTo>
                    <a:pt x="488" y="109"/>
                  </a:lnTo>
                  <a:lnTo>
                    <a:pt x="499" y="107"/>
                  </a:lnTo>
                  <a:lnTo>
                    <a:pt x="511" y="106"/>
                  </a:lnTo>
                  <a:lnTo>
                    <a:pt x="521" y="100"/>
                  </a:lnTo>
                  <a:lnTo>
                    <a:pt x="531" y="100"/>
                  </a:lnTo>
                  <a:lnTo>
                    <a:pt x="543" y="97"/>
                  </a:lnTo>
                  <a:lnTo>
                    <a:pt x="553" y="97"/>
                  </a:lnTo>
                  <a:lnTo>
                    <a:pt x="565" y="92"/>
                  </a:lnTo>
                  <a:lnTo>
                    <a:pt x="575" y="92"/>
                  </a:lnTo>
                  <a:lnTo>
                    <a:pt x="586" y="88"/>
                  </a:lnTo>
                  <a:lnTo>
                    <a:pt x="597" y="88"/>
                  </a:lnTo>
                  <a:lnTo>
                    <a:pt x="608" y="87"/>
                  </a:lnTo>
                  <a:lnTo>
                    <a:pt x="620" y="85"/>
                  </a:lnTo>
                  <a:lnTo>
                    <a:pt x="630" y="83"/>
                  </a:lnTo>
                  <a:lnTo>
                    <a:pt x="640" y="83"/>
                  </a:lnTo>
                  <a:lnTo>
                    <a:pt x="652" y="83"/>
                  </a:lnTo>
                  <a:lnTo>
                    <a:pt x="662" y="82"/>
                  </a:lnTo>
                  <a:lnTo>
                    <a:pt x="674" y="80"/>
                  </a:lnTo>
                  <a:lnTo>
                    <a:pt x="684" y="80"/>
                  </a:lnTo>
                  <a:lnTo>
                    <a:pt x="695" y="80"/>
                  </a:lnTo>
                  <a:lnTo>
                    <a:pt x="707" y="80"/>
                  </a:lnTo>
                  <a:lnTo>
                    <a:pt x="717" y="80"/>
                  </a:lnTo>
                  <a:lnTo>
                    <a:pt x="729" y="80"/>
                  </a:lnTo>
                  <a:lnTo>
                    <a:pt x="739" y="80"/>
                  </a:lnTo>
                  <a:lnTo>
                    <a:pt x="751" y="80"/>
                  </a:lnTo>
                  <a:lnTo>
                    <a:pt x="763" y="80"/>
                  </a:lnTo>
                  <a:lnTo>
                    <a:pt x="773" y="80"/>
                  </a:lnTo>
                  <a:lnTo>
                    <a:pt x="781" y="80"/>
                  </a:lnTo>
                  <a:lnTo>
                    <a:pt x="790" y="82"/>
                  </a:lnTo>
                  <a:lnTo>
                    <a:pt x="799" y="83"/>
                  </a:lnTo>
                  <a:lnTo>
                    <a:pt x="809" y="85"/>
                  </a:lnTo>
                  <a:lnTo>
                    <a:pt x="816" y="85"/>
                  </a:lnTo>
                  <a:lnTo>
                    <a:pt x="826" y="88"/>
                  </a:lnTo>
                  <a:lnTo>
                    <a:pt x="834" y="88"/>
                  </a:lnTo>
                  <a:lnTo>
                    <a:pt x="845" y="92"/>
                  </a:lnTo>
                  <a:lnTo>
                    <a:pt x="855" y="94"/>
                  </a:lnTo>
                  <a:lnTo>
                    <a:pt x="867" y="97"/>
                  </a:lnTo>
                  <a:lnTo>
                    <a:pt x="872" y="97"/>
                  </a:lnTo>
                  <a:lnTo>
                    <a:pt x="879" y="99"/>
                  </a:lnTo>
                  <a:lnTo>
                    <a:pt x="885" y="100"/>
                  </a:lnTo>
                  <a:lnTo>
                    <a:pt x="892" y="102"/>
                  </a:lnTo>
                  <a:lnTo>
                    <a:pt x="901" y="104"/>
                  </a:lnTo>
                  <a:lnTo>
                    <a:pt x="908" y="106"/>
                  </a:lnTo>
                  <a:lnTo>
                    <a:pt x="914" y="107"/>
                  </a:lnTo>
                  <a:lnTo>
                    <a:pt x="923" y="109"/>
                  </a:lnTo>
                  <a:lnTo>
                    <a:pt x="930" y="111"/>
                  </a:lnTo>
                  <a:lnTo>
                    <a:pt x="938" y="114"/>
                  </a:lnTo>
                  <a:lnTo>
                    <a:pt x="947" y="114"/>
                  </a:lnTo>
                  <a:lnTo>
                    <a:pt x="955" y="118"/>
                  </a:lnTo>
                  <a:lnTo>
                    <a:pt x="962" y="119"/>
                  </a:lnTo>
                  <a:lnTo>
                    <a:pt x="969" y="123"/>
                  </a:lnTo>
                  <a:lnTo>
                    <a:pt x="976" y="123"/>
                  </a:lnTo>
                  <a:lnTo>
                    <a:pt x="984" y="126"/>
                  </a:lnTo>
                  <a:lnTo>
                    <a:pt x="993" y="126"/>
                  </a:lnTo>
                  <a:lnTo>
                    <a:pt x="1000" y="131"/>
                  </a:lnTo>
                  <a:lnTo>
                    <a:pt x="1006" y="131"/>
                  </a:lnTo>
                  <a:lnTo>
                    <a:pt x="1013" y="135"/>
                  </a:lnTo>
                  <a:lnTo>
                    <a:pt x="1027" y="138"/>
                  </a:lnTo>
                  <a:lnTo>
                    <a:pt x="1039" y="143"/>
                  </a:lnTo>
                  <a:lnTo>
                    <a:pt x="1051" y="148"/>
                  </a:lnTo>
                  <a:lnTo>
                    <a:pt x="1063" y="153"/>
                  </a:lnTo>
                  <a:lnTo>
                    <a:pt x="1071" y="157"/>
                  </a:lnTo>
                  <a:lnTo>
                    <a:pt x="1080" y="162"/>
                  </a:lnTo>
                  <a:lnTo>
                    <a:pt x="1086" y="167"/>
                  </a:lnTo>
                  <a:lnTo>
                    <a:pt x="1093" y="172"/>
                  </a:lnTo>
                  <a:lnTo>
                    <a:pt x="1081" y="167"/>
                  </a:lnTo>
                  <a:lnTo>
                    <a:pt x="1069" y="164"/>
                  </a:lnTo>
                  <a:lnTo>
                    <a:pt x="1056" y="160"/>
                  </a:lnTo>
                  <a:lnTo>
                    <a:pt x="1046" y="160"/>
                  </a:lnTo>
                  <a:lnTo>
                    <a:pt x="1057" y="164"/>
                  </a:lnTo>
                  <a:lnTo>
                    <a:pt x="1069" y="169"/>
                  </a:lnTo>
                  <a:lnTo>
                    <a:pt x="1081" y="172"/>
                  </a:lnTo>
                  <a:lnTo>
                    <a:pt x="1093" y="177"/>
                  </a:lnTo>
                  <a:lnTo>
                    <a:pt x="1103" y="181"/>
                  </a:lnTo>
                  <a:lnTo>
                    <a:pt x="1115" y="186"/>
                  </a:lnTo>
                  <a:lnTo>
                    <a:pt x="1124" y="189"/>
                  </a:lnTo>
                  <a:lnTo>
                    <a:pt x="1134" y="194"/>
                  </a:lnTo>
                  <a:lnTo>
                    <a:pt x="1143" y="198"/>
                  </a:lnTo>
                  <a:lnTo>
                    <a:pt x="1151" y="203"/>
                  </a:lnTo>
                  <a:lnTo>
                    <a:pt x="1160" y="208"/>
                  </a:lnTo>
                  <a:lnTo>
                    <a:pt x="1170" y="213"/>
                  </a:lnTo>
                  <a:lnTo>
                    <a:pt x="1177" y="216"/>
                  </a:lnTo>
                  <a:lnTo>
                    <a:pt x="1185" y="223"/>
                  </a:lnTo>
                  <a:lnTo>
                    <a:pt x="1194" y="227"/>
                  </a:lnTo>
                  <a:lnTo>
                    <a:pt x="1202" y="234"/>
                  </a:lnTo>
                  <a:lnTo>
                    <a:pt x="1209" y="239"/>
                  </a:lnTo>
                  <a:lnTo>
                    <a:pt x="1216" y="244"/>
                  </a:lnTo>
                  <a:lnTo>
                    <a:pt x="1224" y="249"/>
                  </a:lnTo>
                  <a:lnTo>
                    <a:pt x="1231" y="257"/>
                  </a:lnTo>
                  <a:lnTo>
                    <a:pt x="1238" y="263"/>
                  </a:lnTo>
                  <a:lnTo>
                    <a:pt x="1245" y="269"/>
                  </a:lnTo>
                  <a:lnTo>
                    <a:pt x="1253" y="276"/>
                  </a:lnTo>
                  <a:lnTo>
                    <a:pt x="1262" y="285"/>
                  </a:lnTo>
                  <a:lnTo>
                    <a:pt x="1269" y="292"/>
                  </a:lnTo>
                  <a:lnTo>
                    <a:pt x="1276" y="298"/>
                  </a:lnTo>
                  <a:lnTo>
                    <a:pt x="1284" y="307"/>
                  </a:lnTo>
                  <a:lnTo>
                    <a:pt x="1293" y="319"/>
                  </a:lnTo>
                  <a:lnTo>
                    <a:pt x="1299" y="327"/>
                  </a:lnTo>
                  <a:lnTo>
                    <a:pt x="1310" y="338"/>
                  </a:lnTo>
                  <a:lnTo>
                    <a:pt x="1318" y="348"/>
                  </a:lnTo>
                  <a:lnTo>
                    <a:pt x="1328" y="360"/>
                  </a:lnTo>
                  <a:lnTo>
                    <a:pt x="1349" y="367"/>
                  </a:lnTo>
                  <a:lnTo>
                    <a:pt x="1340" y="358"/>
                  </a:lnTo>
                  <a:lnTo>
                    <a:pt x="1328" y="346"/>
                  </a:lnTo>
                  <a:lnTo>
                    <a:pt x="1318" y="334"/>
                  </a:lnTo>
                  <a:lnTo>
                    <a:pt x="1308" y="324"/>
                  </a:lnTo>
                  <a:lnTo>
                    <a:pt x="1296" y="310"/>
                  </a:lnTo>
                  <a:lnTo>
                    <a:pt x="1287" y="298"/>
                  </a:lnTo>
                  <a:lnTo>
                    <a:pt x="1282" y="290"/>
                  </a:lnTo>
                  <a:lnTo>
                    <a:pt x="1281" y="283"/>
                  </a:lnTo>
                  <a:lnTo>
                    <a:pt x="1284" y="290"/>
                  </a:lnTo>
                  <a:lnTo>
                    <a:pt x="1293" y="298"/>
                  </a:lnTo>
                  <a:lnTo>
                    <a:pt x="1301" y="307"/>
                  </a:lnTo>
                  <a:lnTo>
                    <a:pt x="1311" y="315"/>
                  </a:lnTo>
                  <a:lnTo>
                    <a:pt x="1321" y="324"/>
                  </a:lnTo>
                  <a:lnTo>
                    <a:pt x="1332" y="334"/>
                  </a:lnTo>
                  <a:lnTo>
                    <a:pt x="1339" y="341"/>
                  </a:lnTo>
                  <a:lnTo>
                    <a:pt x="1347" y="346"/>
                  </a:lnTo>
                  <a:lnTo>
                    <a:pt x="1339" y="334"/>
                  </a:lnTo>
                  <a:lnTo>
                    <a:pt x="1330" y="324"/>
                  </a:lnTo>
                  <a:lnTo>
                    <a:pt x="1321" y="312"/>
                  </a:lnTo>
                  <a:lnTo>
                    <a:pt x="1313" y="303"/>
                  </a:lnTo>
                  <a:lnTo>
                    <a:pt x="1304" y="293"/>
                  </a:lnTo>
                  <a:lnTo>
                    <a:pt x="1296" y="285"/>
                  </a:lnTo>
                  <a:lnTo>
                    <a:pt x="1287" y="278"/>
                  </a:lnTo>
                  <a:lnTo>
                    <a:pt x="1281" y="271"/>
                  </a:lnTo>
                  <a:lnTo>
                    <a:pt x="1270" y="264"/>
                  </a:lnTo>
                  <a:lnTo>
                    <a:pt x="1260" y="257"/>
                  </a:lnTo>
                  <a:lnTo>
                    <a:pt x="1248" y="249"/>
                  </a:lnTo>
                  <a:lnTo>
                    <a:pt x="1241" y="242"/>
                  </a:lnTo>
                  <a:lnTo>
                    <a:pt x="1250" y="242"/>
                  </a:lnTo>
                  <a:lnTo>
                    <a:pt x="1260" y="245"/>
                  </a:lnTo>
                  <a:lnTo>
                    <a:pt x="1269" y="251"/>
                  </a:lnTo>
                  <a:lnTo>
                    <a:pt x="1279" y="259"/>
                  </a:lnTo>
                  <a:lnTo>
                    <a:pt x="1287" y="266"/>
                  </a:lnTo>
                  <a:lnTo>
                    <a:pt x="1298" y="276"/>
                  </a:lnTo>
                  <a:lnTo>
                    <a:pt x="1308" y="286"/>
                  </a:lnTo>
                  <a:lnTo>
                    <a:pt x="1318" y="298"/>
                  </a:lnTo>
                  <a:lnTo>
                    <a:pt x="1327" y="310"/>
                  </a:lnTo>
                  <a:lnTo>
                    <a:pt x="1337" y="321"/>
                  </a:lnTo>
                  <a:lnTo>
                    <a:pt x="1345" y="332"/>
                  </a:lnTo>
                  <a:lnTo>
                    <a:pt x="1354" y="344"/>
                  </a:lnTo>
                  <a:lnTo>
                    <a:pt x="1362" y="353"/>
                  </a:lnTo>
                  <a:lnTo>
                    <a:pt x="1371" y="362"/>
                  </a:lnTo>
                  <a:lnTo>
                    <a:pt x="1379" y="370"/>
                  </a:lnTo>
                  <a:lnTo>
                    <a:pt x="1390" y="377"/>
                  </a:lnTo>
                  <a:lnTo>
                    <a:pt x="1391" y="379"/>
                  </a:lnTo>
                  <a:lnTo>
                    <a:pt x="1398" y="380"/>
                  </a:lnTo>
                  <a:lnTo>
                    <a:pt x="1405" y="384"/>
                  </a:lnTo>
                  <a:lnTo>
                    <a:pt x="1413" y="385"/>
                  </a:lnTo>
                  <a:lnTo>
                    <a:pt x="1419" y="387"/>
                  </a:lnTo>
                  <a:lnTo>
                    <a:pt x="1425" y="389"/>
                  </a:lnTo>
                  <a:lnTo>
                    <a:pt x="1432" y="391"/>
                  </a:lnTo>
                  <a:lnTo>
                    <a:pt x="1437" y="392"/>
                  </a:lnTo>
                  <a:lnTo>
                    <a:pt x="1446" y="392"/>
                  </a:lnTo>
                  <a:lnTo>
                    <a:pt x="1458" y="392"/>
                  </a:lnTo>
                  <a:lnTo>
                    <a:pt x="1449" y="389"/>
                  </a:lnTo>
                  <a:lnTo>
                    <a:pt x="1442" y="384"/>
                  </a:lnTo>
                  <a:lnTo>
                    <a:pt x="1434" y="380"/>
                  </a:lnTo>
                  <a:lnTo>
                    <a:pt x="1429" y="375"/>
                  </a:lnTo>
                  <a:lnTo>
                    <a:pt x="1417" y="368"/>
                  </a:lnTo>
                  <a:lnTo>
                    <a:pt x="1408" y="363"/>
                  </a:lnTo>
                  <a:lnTo>
                    <a:pt x="1398" y="358"/>
                  </a:lnTo>
                  <a:lnTo>
                    <a:pt x="1391" y="353"/>
                  </a:lnTo>
                  <a:lnTo>
                    <a:pt x="1385" y="348"/>
                  </a:lnTo>
                  <a:lnTo>
                    <a:pt x="1379" y="343"/>
                  </a:lnTo>
                  <a:lnTo>
                    <a:pt x="1371" y="338"/>
                  </a:lnTo>
                  <a:lnTo>
                    <a:pt x="1366" y="331"/>
                  </a:lnTo>
                  <a:lnTo>
                    <a:pt x="1359" y="324"/>
                  </a:lnTo>
                  <a:lnTo>
                    <a:pt x="1354" y="315"/>
                  </a:lnTo>
                  <a:lnTo>
                    <a:pt x="1345" y="307"/>
                  </a:lnTo>
                  <a:lnTo>
                    <a:pt x="1337" y="298"/>
                  </a:lnTo>
                  <a:lnTo>
                    <a:pt x="1327" y="286"/>
                  </a:lnTo>
                  <a:lnTo>
                    <a:pt x="1316" y="274"/>
                  </a:lnTo>
                  <a:lnTo>
                    <a:pt x="1308" y="266"/>
                  </a:lnTo>
                  <a:lnTo>
                    <a:pt x="1301" y="259"/>
                  </a:lnTo>
                  <a:lnTo>
                    <a:pt x="1294" y="252"/>
                  </a:lnTo>
                  <a:lnTo>
                    <a:pt x="1287" y="245"/>
                  </a:lnTo>
                  <a:lnTo>
                    <a:pt x="1279" y="239"/>
                  </a:lnTo>
                  <a:lnTo>
                    <a:pt x="1272" y="232"/>
                  </a:lnTo>
                  <a:lnTo>
                    <a:pt x="1265" y="223"/>
                  </a:lnTo>
                  <a:lnTo>
                    <a:pt x="1258" y="218"/>
                  </a:lnTo>
                  <a:lnTo>
                    <a:pt x="1253" y="211"/>
                  </a:lnTo>
                  <a:lnTo>
                    <a:pt x="1245" y="203"/>
                  </a:lnTo>
                  <a:lnTo>
                    <a:pt x="1240" y="196"/>
                  </a:lnTo>
                  <a:lnTo>
                    <a:pt x="1245" y="196"/>
                  </a:lnTo>
                  <a:lnTo>
                    <a:pt x="1255" y="203"/>
                  </a:lnTo>
                  <a:lnTo>
                    <a:pt x="1267" y="210"/>
                  </a:lnTo>
                  <a:lnTo>
                    <a:pt x="1279" y="220"/>
                  </a:lnTo>
                  <a:lnTo>
                    <a:pt x="1291" y="232"/>
                  </a:lnTo>
                  <a:lnTo>
                    <a:pt x="1301" y="242"/>
                  </a:lnTo>
                  <a:lnTo>
                    <a:pt x="1311" y="254"/>
                  </a:lnTo>
                  <a:lnTo>
                    <a:pt x="1323" y="266"/>
                  </a:lnTo>
                  <a:lnTo>
                    <a:pt x="1333" y="278"/>
                  </a:lnTo>
                  <a:lnTo>
                    <a:pt x="1344" y="290"/>
                  </a:lnTo>
                  <a:lnTo>
                    <a:pt x="1354" y="300"/>
                  </a:lnTo>
                  <a:lnTo>
                    <a:pt x="1362" y="312"/>
                  </a:lnTo>
                  <a:lnTo>
                    <a:pt x="1374" y="322"/>
                  </a:lnTo>
                  <a:lnTo>
                    <a:pt x="1383" y="331"/>
                  </a:lnTo>
                  <a:lnTo>
                    <a:pt x="1391" y="339"/>
                  </a:lnTo>
                  <a:lnTo>
                    <a:pt x="1400" y="346"/>
                  </a:lnTo>
                  <a:lnTo>
                    <a:pt x="1410" y="351"/>
                  </a:lnTo>
                  <a:lnTo>
                    <a:pt x="1417" y="353"/>
                  </a:lnTo>
                  <a:lnTo>
                    <a:pt x="1425" y="355"/>
                  </a:lnTo>
                  <a:lnTo>
                    <a:pt x="1431" y="356"/>
                  </a:lnTo>
                  <a:lnTo>
                    <a:pt x="1437" y="358"/>
                  </a:lnTo>
                  <a:lnTo>
                    <a:pt x="1437" y="355"/>
                  </a:lnTo>
                  <a:lnTo>
                    <a:pt x="1437" y="353"/>
                  </a:lnTo>
                  <a:lnTo>
                    <a:pt x="1431" y="348"/>
                  </a:lnTo>
                  <a:lnTo>
                    <a:pt x="1422" y="343"/>
                  </a:lnTo>
                  <a:lnTo>
                    <a:pt x="1417" y="338"/>
                  </a:lnTo>
                  <a:lnTo>
                    <a:pt x="1412" y="331"/>
                  </a:lnTo>
                  <a:lnTo>
                    <a:pt x="1402" y="321"/>
                  </a:lnTo>
                  <a:lnTo>
                    <a:pt x="1393" y="312"/>
                  </a:lnTo>
                  <a:lnTo>
                    <a:pt x="1383" y="302"/>
                  </a:lnTo>
                  <a:lnTo>
                    <a:pt x="1374" y="292"/>
                  </a:lnTo>
                  <a:lnTo>
                    <a:pt x="1367" y="285"/>
                  </a:lnTo>
                  <a:lnTo>
                    <a:pt x="1366" y="280"/>
                  </a:lnTo>
                  <a:lnTo>
                    <a:pt x="1361" y="273"/>
                  </a:lnTo>
                  <a:lnTo>
                    <a:pt x="1357" y="266"/>
                  </a:lnTo>
                  <a:lnTo>
                    <a:pt x="1354" y="259"/>
                  </a:lnTo>
                  <a:lnTo>
                    <a:pt x="1350" y="252"/>
                  </a:lnTo>
                  <a:lnTo>
                    <a:pt x="1340" y="240"/>
                  </a:lnTo>
                  <a:lnTo>
                    <a:pt x="1330" y="228"/>
                  </a:lnTo>
                  <a:lnTo>
                    <a:pt x="1318" y="216"/>
                  </a:lnTo>
                  <a:lnTo>
                    <a:pt x="1306" y="205"/>
                  </a:lnTo>
                  <a:lnTo>
                    <a:pt x="1299" y="198"/>
                  </a:lnTo>
                  <a:lnTo>
                    <a:pt x="1293" y="194"/>
                  </a:lnTo>
                  <a:lnTo>
                    <a:pt x="1286" y="187"/>
                  </a:lnTo>
                  <a:lnTo>
                    <a:pt x="1279" y="184"/>
                  </a:lnTo>
                  <a:lnTo>
                    <a:pt x="1270" y="177"/>
                  </a:lnTo>
                  <a:lnTo>
                    <a:pt x="1264" y="172"/>
                  </a:lnTo>
                  <a:lnTo>
                    <a:pt x="1255" y="167"/>
                  </a:lnTo>
                  <a:lnTo>
                    <a:pt x="1248" y="162"/>
                  </a:lnTo>
                  <a:lnTo>
                    <a:pt x="1240" y="155"/>
                  </a:lnTo>
                  <a:lnTo>
                    <a:pt x="1231" y="152"/>
                  </a:lnTo>
                  <a:lnTo>
                    <a:pt x="1223" y="147"/>
                  </a:lnTo>
                  <a:lnTo>
                    <a:pt x="1216" y="143"/>
                  </a:lnTo>
                  <a:lnTo>
                    <a:pt x="1206" y="138"/>
                  </a:lnTo>
                  <a:lnTo>
                    <a:pt x="1197" y="133"/>
                  </a:lnTo>
                  <a:lnTo>
                    <a:pt x="1189" y="128"/>
                  </a:lnTo>
                  <a:lnTo>
                    <a:pt x="1180" y="124"/>
                  </a:lnTo>
                  <a:lnTo>
                    <a:pt x="1170" y="119"/>
                  </a:lnTo>
                  <a:lnTo>
                    <a:pt x="1161" y="116"/>
                  </a:lnTo>
                  <a:lnTo>
                    <a:pt x="1153" y="112"/>
                  </a:lnTo>
                  <a:lnTo>
                    <a:pt x="1144" y="109"/>
                  </a:lnTo>
                  <a:lnTo>
                    <a:pt x="1134" y="104"/>
                  </a:lnTo>
                  <a:lnTo>
                    <a:pt x="1126" y="99"/>
                  </a:lnTo>
                  <a:lnTo>
                    <a:pt x="1115" y="95"/>
                  </a:lnTo>
                  <a:lnTo>
                    <a:pt x="1107" y="92"/>
                  </a:lnTo>
                  <a:lnTo>
                    <a:pt x="1097" y="88"/>
                  </a:lnTo>
                  <a:lnTo>
                    <a:pt x="1088" y="83"/>
                  </a:lnTo>
                  <a:lnTo>
                    <a:pt x="1078" y="80"/>
                  </a:lnTo>
                  <a:lnTo>
                    <a:pt x="1069" y="77"/>
                  </a:lnTo>
                  <a:lnTo>
                    <a:pt x="1059" y="73"/>
                  </a:lnTo>
                  <a:lnTo>
                    <a:pt x="1051" y="70"/>
                  </a:lnTo>
                  <a:lnTo>
                    <a:pt x="1040" y="66"/>
                  </a:lnTo>
                  <a:lnTo>
                    <a:pt x="1032" y="63"/>
                  </a:lnTo>
                  <a:lnTo>
                    <a:pt x="1022" y="58"/>
                  </a:lnTo>
                  <a:lnTo>
                    <a:pt x="1013" y="56"/>
                  </a:lnTo>
                  <a:lnTo>
                    <a:pt x="1005" y="54"/>
                  </a:lnTo>
                  <a:lnTo>
                    <a:pt x="998" y="51"/>
                  </a:lnTo>
                  <a:lnTo>
                    <a:pt x="988" y="48"/>
                  </a:lnTo>
                  <a:lnTo>
                    <a:pt x="979" y="46"/>
                  </a:lnTo>
                  <a:lnTo>
                    <a:pt x="969" y="42"/>
                  </a:lnTo>
                  <a:lnTo>
                    <a:pt x="960" y="41"/>
                  </a:lnTo>
                  <a:lnTo>
                    <a:pt x="952" y="37"/>
                  </a:lnTo>
                  <a:lnTo>
                    <a:pt x="943" y="34"/>
                  </a:lnTo>
                  <a:lnTo>
                    <a:pt x="936" y="32"/>
                  </a:lnTo>
                  <a:lnTo>
                    <a:pt x="930" y="30"/>
                  </a:lnTo>
                  <a:lnTo>
                    <a:pt x="921" y="29"/>
                  </a:lnTo>
                  <a:lnTo>
                    <a:pt x="913" y="27"/>
                  </a:lnTo>
                  <a:lnTo>
                    <a:pt x="906" y="24"/>
                  </a:lnTo>
                  <a:lnTo>
                    <a:pt x="899" y="24"/>
                  </a:lnTo>
                  <a:lnTo>
                    <a:pt x="892" y="20"/>
                  </a:lnTo>
                  <a:lnTo>
                    <a:pt x="884" y="20"/>
                  </a:lnTo>
                  <a:lnTo>
                    <a:pt x="879" y="17"/>
                  </a:lnTo>
                  <a:lnTo>
                    <a:pt x="873" y="17"/>
                  </a:lnTo>
                  <a:lnTo>
                    <a:pt x="865" y="13"/>
                  </a:lnTo>
                  <a:lnTo>
                    <a:pt x="856" y="12"/>
                  </a:lnTo>
                  <a:lnTo>
                    <a:pt x="848" y="10"/>
                  </a:lnTo>
                  <a:lnTo>
                    <a:pt x="841" y="8"/>
                  </a:lnTo>
                  <a:lnTo>
                    <a:pt x="831" y="7"/>
                  </a:lnTo>
                  <a:lnTo>
                    <a:pt x="822" y="5"/>
                  </a:lnTo>
                  <a:lnTo>
                    <a:pt x="814" y="3"/>
                  </a:lnTo>
                  <a:lnTo>
                    <a:pt x="805" y="3"/>
                  </a:lnTo>
                  <a:lnTo>
                    <a:pt x="795" y="1"/>
                  </a:lnTo>
                  <a:lnTo>
                    <a:pt x="787" y="0"/>
                  </a:lnTo>
                  <a:lnTo>
                    <a:pt x="778" y="0"/>
                  </a:lnTo>
                  <a:lnTo>
                    <a:pt x="771" y="0"/>
                  </a:lnTo>
                  <a:lnTo>
                    <a:pt x="763" y="0"/>
                  </a:lnTo>
                  <a:lnTo>
                    <a:pt x="754" y="0"/>
                  </a:lnTo>
                  <a:lnTo>
                    <a:pt x="746" y="0"/>
                  </a:lnTo>
                  <a:lnTo>
                    <a:pt x="739" y="0"/>
                  </a:lnTo>
                  <a:lnTo>
                    <a:pt x="691" y="1"/>
                  </a:lnTo>
                  <a:lnTo>
                    <a:pt x="659" y="3"/>
                  </a:lnTo>
                  <a:lnTo>
                    <a:pt x="652" y="3"/>
                  </a:lnTo>
                  <a:lnTo>
                    <a:pt x="654" y="1"/>
                  </a:lnTo>
                  <a:lnTo>
                    <a:pt x="643" y="1"/>
                  </a:lnTo>
                  <a:lnTo>
                    <a:pt x="633" y="3"/>
                  </a:lnTo>
                  <a:lnTo>
                    <a:pt x="623" y="3"/>
                  </a:lnTo>
                  <a:lnTo>
                    <a:pt x="615" y="5"/>
                  </a:lnTo>
                  <a:lnTo>
                    <a:pt x="604" y="5"/>
                  </a:lnTo>
                  <a:lnTo>
                    <a:pt x="594" y="7"/>
                  </a:lnTo>
                  <a:lnTo>
                    <a:pt x="586" y="8"/>
                  </a:lnTo>
                  <a:lnTo>
                    <a:pt x="575" y="10"/>
                  </a:lnTo>
                  <a:lnTo>
                    <a:pt x="565" y="10"/>
                  </a:lnTo>
                  <a:lnTo>
                    <a:pt x="555" y="12"/>
                  </a:lnTo>
                  <a:lnTo>
                    <a:pt x="545" y="12"/>
                  </a:lnTo>
                  <a:lnTo>
                    <a:pt x="536" y="13"/>
                  </a:lnTo>
                  <a:lnTo>
                    <a:pt x="526" y="15"/>
                  </a:lnTo>
                  <a:lnTo>
                    <a:pt x="516" y="17"/>
                  </a:lnTo>
                  <a:lnTo>
                    <a:pt x="505" y="19"/>
                  </a:lnTo>
                  <a:lnTo>
                    <a:pt x="497" y="20"/>
                  </a:lnTo>
                  <a:lnTo>
                    <a:pt x="485" y="22"/>
                  </a:lnTo>
                  <a:lnTo>
                    <a:pt x="477" y="24"/>
                  </a:lnTo>
                  <a:lnTo>
                    <a:pt x="466" y="25"/>
                  </a:lnTo>
                  <a:lnTo>
                    <a:pt x="456" y="29"/>
                  </a:lnTo>
                  <a:lnTo>
                    <a:pt x="448" y="29"/>
                  </a:lnTo>
                  <a:lnTo>
                    <a:pt x="437" y="32"/>
                  </a:lnTo>
                  <a:lnTo>
                    <a:pt x="427" y="34"/>
                  </a:lnTo>
                  <a:lnTo>
                    <a:pt x="419" y="37"/>
                  </a:lnTo>
                  <a:lnTo>
                    <a:pt x="408" y="41"/>
                  </a:lnTo>
                  <a:lnTo>
                    <a:pt x="400" y="44"/>
                  </a:lnTo>
                  <a:lnTo>
                    <a:pt x="390" y="46"/>
                  </a:lnTo>
                  <a:lnTo>
                    <a:pt x="381" y="51"/>
                  </a:lnTo>
                  <a:lnTo>
                    <a:pt x="371" y="54"/>
                  </a:lnTo>
                  <a:lnTo>
                    <a:pt x="362" y="58"/>
                  </a:lnTo>
                  <a:lnTo>
                    <a:pt x="354" y="63"/>
                  </a:lnTo>
                  <a:lnTo>
                    <a:pt x="347" y="66"/>
                  </a:lnTo>
                  <a:lnTo>
                    <a:pt x="335" y="71"/>
                  </a:lnTo>
                  <a:lnTo>
                    <a:pt x="325" y="75"/>
                  </a:lnTo>
                  <a:lnTo>
                    <a:pt x="313" y="80"/>
                  </a:lnTo>
                  <a:lnTo>
                    <a:pt x="304" y="88"/>
                  </a:lnTo>
                  <a:lnTo>
                    <a:pt x="293" y="92"/>
                  </a:lnTo>
                  <a:lnTo>
                    <a:pt x="279" y="100"/>
                  </a:lnTo>
                  <a:lnTo>
                    <a:pt x="267" y="107"/>
                  </a:lnTo>
                  <a:lnTo>
                    <a:pt x="257" y="114"/>
                  </a:lnTo>
                  <a:lnTo>
                    <a:pt x="243" y="123"/>
                  </a:lnTo>
                  <a:lnTo>
                    <a:pt x="231" y="129"/>
                  </a:lnTo>
                  <a:lnTo>
                    <a:pt x="218" y="136"/>
                  </a:lnTo>
                  <a:lnTo>
                    <a:pt x="206" y="147"/>
                  </a:lnTo>
                  <a:lnTo>
                    <a:pt x="192" y="153"/>
                  </a:lnTo>
                  <a:lnTo>
                    <a:pt x="180" y="164"/>
                  </a:lnTo>
                  <a:lnTo>
                    <a:pt x="166" y="172"/>
                  </a:lnTo>
                  <a:lnTo>
                    <a:pt x="155" y="181"/>
                  </a:lnTo>
                  <a:lnTo>
                    <a:pt x="141" y="189"/>
                  </a:lnTo>
                  <a:lnTo>
                    <a:pt x="129" y="199"/>
                  </a:lnTo>
                  <a:lnTo>
                    <a:pt x="115" y="208"/>
                  </a:lnTo>
                  <a:lnTo>
                    <a:pt x="105" y="218"/>
                  </a:lnTo>
                  <a:lnTo>
                    <a:pt x="95" y="228"/>
                  </a:lnTo>
                  <a:lnTo>
                    <a:pt x="83" y="239"/>
                  </a:lnTo>
                  <a:lnTo>
                    <a:pt x="73" y="249"/>
                  </a:lnTo>
                  <a:lnTo>
                    <a:pt x="63" y="261"/>
                  </a:lnTo>
                  <a:lnTo>
                    <a:pt x="52" y="269"/>
                  </a:lnTo>
                  <a:lnTo>
                    <a:pt x="44" y="280"/>
                  </a:lnTo>
                  <a:lnTo>
                    <a:pt x="35" y="290"/>
                  </a:lnTo>
                  <a:lnTo>
                    <a:pt x="27" y="300"/>
                  </a:lnTo>
                  <a:lnTo>
                    <a:pt x="20" y="310"/>
                  </a:lnTo>
                  <a:lnTo>
                    <a:pt x="15" y="321"/>
                  </a:lnTo>
                  <a:lnTo>
                    <a:pt x="8" y="332"/>
                  </a:lnTo>
                  <a:lnTo>
                    <a:pt x="5" y="343"/>
                  </a:lnTo>
                  <a:lnTo>
                    <a:pt x="5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6" name="Freeform 34"/>
            <p:cNvSpPr>
              <a:spLocks/>
            </p:cNvSpPr>
            <p:nvPr/>
          </p:nvSpPr>
          <p:spPr bwMode="auto">
            <a:xfrm>
              <a:off x="2212" y="1500"/>
              <a:ext cx="85" cy="33"/>
            </a:xfrm>
            <a:custGeom>
              <a:avLst/>
              <a:gdLst>
                <a:gd name="T0" fmla="*/ 170 w 170"/>
                <a:gd name="T1" fmla="*/ 67 h 67"/>
                <a:gd name="T2" fmla="*/ 160 w 170"/>
                <a:gd name="T3" fmla="*/ 60 h 67"/>
                <a:gd name="T4" fmla="*/ 148 w 170"/>
                <a:gd name="T5" fmla="*/ 57 h 67"/>
                <a:gd name="T6" fmla="*/ 138 w 170"/>
                <a:gd name="T7" fmla="*/ 52 h 67"/>
                <a:gd name="T8" fmla="*/ 128 w 170"/>
                <a:gd name="T9" fmla="*/ 48 h 67"/>
                <a:gd name="T10" fmla="*/ 116 w 170"/>
                <a:gd name="T11" fmla="*/ 45 h 67"/>
                <a:gd name="T12" fmla="*/ 106 w 170"/>
                <a:gd name="T13" fmla="*/ 41 h 67"/>
                <a:gd name="T14" fmla="*/ 94 w 170"/>
                <a:gd name="T15" fmla="*/ 38 h 67"/>
                <a:gd name="T16" fmla="*/ 84 w 170"/>
                <a:gd name="T17" fmla="*/ 34 h 67"/>
                <a:gd name="T18" fmla="*/ 72 w 170"/>
                <a:gd name="T19" fmla="*/ 31 h 67"/>
                <a:gd name="T20" fmla="*/ 60 w 170"/>
                <a:gd name="T21" fmla="*/ 26 h 67"/>
                <a:gd name="T22" fmla="*/ 49 w 170"/>
                <a:gd name="T23" fmla="*/ 22 h 67"/>
                <a:gd name="T24" fmla="*/ 39 w 170"/>
                <a:gd name="T25" fmla="*/ 19 h 67"/>
                <a:gd name="T26" fmla="*/ 27 w 170"/>
                <a:gd name="T27" fmla="*/ 14 h 67"/>
                <a:gd name="T28" fmla="*/ 19 w 170"/>
                <a:gd name="T29" fmla="*/ 9 h 67"/>
                <a:gd name="T30" fmla="*/ 9 w 170"/>
                <a:gd name="T31" fmla="*/ 5 h 67"/>
                <a:gd name="T32" fmla="*/ 0 w 170"/>
                <a:gd name="T33" fmla="*/ 0 h 67"/>
                <a:gd name="T34" fmla="*/ 7 w 170"/>
                <a:gd name="T35" fmla="*/ 0 h 67"/>
                <a:gd name="T36" fmla="*/ 14 w 170"/>
                <a:gd name="T37" fmla="*/ 2 h 67"/>
                <a:gd name="T38" fmla="*/ 22 w 170"/>
                <a:gd name="T39" fmla="*/ 4 h 67"/>
                <a:gd name="T40" fmla="*/ 32 w 170"/>
                <a:gd name="T41" fmla="*/ 7 h 67"/>
                <a:gd name="T42" fmla="*/ 41 w 170"/>
                <a:gd name="T43" fmla="*/ 9 h 67"/>
                <a:gd name="T44" fmla="*/ 51 w 170"/>
                <a:gd name="T45" fmla="*/ 12 h 67"/>
                <a:gd name="T46" fmla="*/ 60 w 170"/>
                <a:gd name="T47" fmla="*/ 16 h 67"/>
                <a:gd name="T48" fmla="*/ 68 w 170"/>
                <a:gd name="T49" fmla="*/ 19 h 67"/>
                <a:gd name="T50" fmla="*/ 77 w 170"/>
                <a:gd name="T51" fmla="*/ 22 h 67"/>
                <a:gd name="T52" fmla="*/ 85 w 170"/>
                <a:gd name="T53" fmla="*/ 26 h 67"/>
                <a:gd name="T54" fmla="*/ 94 w 170"/>
                <a:gd name="T55" fmla="*/ 29 h 67"/>
                <a:gd name="T56" fmla="*/ 104 w 170"/>
                <a:gd name="T57" fmla="*/ 33 h 67"/>
                <a:gd name="T58" fmla="*/ 112 w 170"/>
                <a:gd name="T59" fmla="*/ 34 h 67"/>
                <a:gd name="T60" fmla="*/ 121 w 170"/>
                <a:gd name="T61" fmla="*/ 40 h 67"/>
                <a:gd name="T62" fmla="*/ 130 w 170"/>
                <a:gd name="T63" fmla="*/ 43 h 67"/>
                <a:gd name="T64" fmla="*/ 138 w 170"/>
                <a:gd name="T65" fmla="*/ 46 h 67"/>
                <a:gd name="T66" fmla="*/ 145 w 170"/>
                <a:gd name="T67" fmla="*/ 48 h 67"/>
                <a:gd name="T68" fmla="*/ 157 w 170"/>
                <a:gd name="T69" fmla="*/ 53 h 67"/>
                <a:gd name="T70" fmla="*/ 167 w 170"/>
                <a:gd name="T71" fmla="*/ 60 h 67"/>
                <a:gd name="T72" fmla="*/ 170 w 170"/>
                <a:gd name="T73" fmla="*/ 67 h 67"/>
                <a:gd name="T74" fmla="*/ 170 w 170"/>
                <a:gd name="T7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67">
                  <a:moveTo>
                    <a:pt x="170" y="67"/>
                  </a:moveTo>
                  <a:lnTo>
                    <a:pt x="160" y="60"/>
                  </a:lnTo>
                  <a:lnTo>
                    <a:pt x="148" y="57"/>
                  </a:lnTo>
                  <a:lnTo>
                    <a:pt x="138" y="52"/>
                  </a:lnTo>
                  <a:lnTo>
                    <a:pt x="128" y="48"/>
                  </a:lnTo>
                  <a:lnTo>
                    <a:pt x="116" y="45"/>
                  </a:lnTo>
                  <a:lnTo>
                    <a:pt x="106" y="41"/>
                  </a:lnTo>
                  <a:lnTo>
                    <a:pt x="94" y="38"/>
                  </a:lnTo>
                  <a:lnTo>
                    <a:pt x="84" y="34"/>
                  </a:lnTo>
                  <a:lnTo>
                    <a:pt x="72" y="31"/>
                  </a:lnTo>
                  <a:lnTo>
                    <a:pt x="60" y="26"/>
                  </a:lnTo>
                  <a:lnTo>
                    <a:pt x="49" y="22"/>
                  </a:lnTo>
                  <a:lnTo>
                    <a:pt x="39" y="19"/>
                  </a:lnTo>
                  <a:lnTo>
                    <a:pt x="27" y="14"/>
                  </a:lnTo>
                  <a:lnTo>
                    <a:pt x="19" y="9"/>
                  </a:lnTo>
                  <a:lnTo>
                    <a:pt x="9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2"/>
                  </a:lnTo>
                  <a:lnTo>
                    <a:pt x="22" y="4"/>
                  </a:lnTo>
                  <a:lnTo>
                    <a:pt x="32" y="7"/>
                  </a:lnTo>
                  <a:lnTo>
                    <a:pt x="41" y="9"/>
                  </a:lnTo>
                  <a:lnTo>
                    <a:pt x="51" y="12"/>
                  </a:lnTo>
                  <a:lnTo>
                    <a:pt x="60" y="16"/>
                  </a:lnTo>
                  <a:lnTo>
                    <a:pt x="68" y="19"/>
                  </a:lnTo>
                  <a:lnTo>
                    <a:pt x="77" y="22"/>
                  </a:lnTo>
                  <a:lnTo>
                    <a:pt x="85" y="26"/>
                  </a:lnTo>
                  <a:lnTo>
                    <a:pt x="94" y="29"/>
                  </a:lnTo>
                  <a:lnTo>
                    <a:pt x="104" y="33"/>
                  </a:lnTo>
                  <a:lnTo>
                    <a:pt x="112" y="34"/>
                  </a:lnTo>
                  <a:lnTo>
                    <a:pt x="121" y="40"/>
                  </a:lnTo>
                  <a:lnTo>
                    <a:pt x="130" y="43"/>
                  </a:lnTo>
                  <a:lnTo>
                    <a:pt x="138" y="46"/>
                  </a:lnTo>
                  <a:lnTo>
                    <a:pt x="145" y="48"/>
                  </a:lnTo>
                  <a:lnTo>
                    <a:pt x="157" y="53"/>
                  </a:lnTo>
                  <a:lnTo>
                    <a:pt x="167" y="60"/>
                  </a:lnTo>
                  <a:lnTo>
                    <a:pt x="170" y="67"/>
                  </a:lnTo>
                  <a:lnTo>
                    <a:pt x="17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7" name="Freeform 35"/>
            <p:cNvSpPr>
              <a:spLocks/>
            </p:cNvSpPr>
            <p:nvPr/>
          </p:nvSpPr>
          <p:spPr bwMode="auto">
            <a:xfrm>
              <a:off x="2305" y="1535"/>
              <a:ext cx="11" cy="6"/>
            </a:xfrm>
            <a:custGeom>
              <a:avLst/>
              <a:gdLst>
                <a:gd name="T0" fmla="*/ 22 w 22"/>
                <a:gd name="T1" fmla="*/ 7 h 12"/>
                <a:gd name="T2" fmla="*/ 13 w 22"/>
                <a:gd name="T3" fmla="*/ 4 h 12"/>
                <a:gd name="T4" fmla="*/ 10 w 22"/>
                <a:gd name="T5" fmla="*/ 5 h 12"/>
                <a:gd name="T6" fmla="*/ 5 w 22"/>
                <a:gd name="T7" fmla="*/ 2 h 12"/>
                <a:gd name="T8" fmla="*/ 0 w 22"/>
                <a:gd name="T9" fmla="*/ 0 h 12"/>
                <a:gd name="T10" fmla="*/ 10 w 22"/>
                <a:gd name="T11" fmla="*/ 7 h 12"/>
                <a:gd name="T12" fmla="*/ 22 w 22"/>
                <a:gd name="T13" fmla="*/ 12 h 12"/>
                <a:gd name="T14" fmla="*/ 22 w 22"/>
                <a:gd name="T15" fmla="*/ 7 h 12"/>
                <a:gd name="T16" fmla="*/ 22 w 22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22" y="7"/>
                  </a:moveTo>
                  <a:lnTo>
                    <a:pt x="13" y="4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7"/>
                  </a:lnTo>
                  <a:lnTo>
                    <a:pt x="22" y="12"/>
                  </a:lnTo>
                  <a:lnTo>
                    <a:pt x="22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8" name="Freeform 36"/>
            <p:cNvSpPr>
              <a:spLocks/>
            </p:cNvSpPr>
            <p:nvPr/>
          </p:nvSpPr>
          <p:spPr bwMode="auto">
            <a:xfrm>
              <a:off x="1809" y="1574"/>
              <a:ext cx="37" cy="33"/>
            </a:xfrm>
            <a:custGeom>
              <a:avLst/>
              <a:gdLst>
                <a:gd name="T0" fmla="*/ 74 w 74"/>
                <a:gd name="T1" fmla="*/ 0 h 67"/>
                <a:gd name="T2" fmla="*/ 28 w 74"/>
                <a:gd name="T3" fmla="*/ 36 h 67"/>
                <a:gd name="T4" fmla="*/ 26 w 74"/>
                <a:gd name="T5" fmla="*/ 38 h 67"/>
                <a:gd name="T6" fmla="*/ 22 w 74"/>
                <a:gd name="T7" fmla="*/ 39 h 67"/>
                <a:gd name="T8" fmla="*/ 0 w 74"/>
                <a:gd name="T9" fmla="*/ 67 h 67"/>
                <a:gd name="T10" fmla="*/ 7 w 74"/>
                <a:gd name="T11" fmla="*/ 61 h 67"/>
                <a:gd name="T12" fmla="*/ 19 w 74"/>
                <a:gd name="T13" fmla="*/ 55 h 67"/>
                <a:gd name="T14" fmla="*/ 28 w 74"/>
                <a:gd name="T15" fmla="*/ 46 h 67"/>
                <a:gd name="T16" fmla="*/ 39 w 74"/>
                <a:gd name="T17" fmla="*/ 36 h 67"/>
                <a:gd name="T18" fmla="*/ 48 w 74"/>
                <a:gd name="T19" fmla="*/ 26 h 67"/>
                <a:gd name="T20" fmla="*/ 56 w 74"/>
                <a:gd name="T21" fmla="*/ 15 h 67"/>
                <a:gd name="T22" fmla="*/ 74 w 74"/>
                <a:gd name="T23" fmla="*/ 0 h 67"/>
                <a:gd name="T24" fmla="*/ 74 w 74"/>
                <a:gd name="T2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7">
                  <a:moveTo>
                    <a:pt x="74" y="0"/>
                  </a:moveTo>
                  <a:lnTo>
                    <a:pt x="28" y="36"/>
                  </a:lnTo>
                  <a:lnTo>
                    <a:pt x="26" y="38"/>
                  </a:lnTo>
                  <a:lnTo>
                    <a:pt x="22" y="39"/>
                  </a:lnTo>
                  <a:lnTo>
                    <a:pt x="0" y="67"/>
                  </a:lnTo>
                  <a:lnTo>
                    <a:pt x="7" y="61"/>
                  </a:lnTo>
                  <a:lnTo>
                    <a:pt x="19" y="55"/>
                  </a:lnTo>
                  <a:lnTo>
                    <a:pt x="28" y="46"/>
                  </a:lnTo>
                  <a:lnTo>
                    <a:pt x="39" y="36"/>
                  </a:lnTo>
                  <a:lnTo>
                    <a:pt x="48" y="26"/>
                  </a:lnTo>
                  <a:lnTo>
                    <a:pt x="56" y="15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89" name="Freeform 37"/>
            <p:cNvSpPr>
              <a:spLocks/>
            </p:cNvSpPr>
            <p:nvPr/>
          </p:nvSpPr>
          <p:spPr bwMode="auto">
            <a:xfrm>
              <a:off x="1726" y="1633"/>
              <a:ext cx="726" cy="102"/>
            </a:xfrm>
            <a:custGeom>
              <a:avLst/>
              <a:gdLst>
                <a:gd name="T0" fmla="*/ 273 w 1453"/>
                <a:gd name="T1" fmla="*/ 62 h 204"/>
                <a:gd name="T2" fmla="*/ 198 w 1453"/>
                <a:gd name="T3" fmla="*/ 43 h 204"/>
                <a:gd name="T4" fmla="*/ 123 w 1453"/>
                <a:gd name="T5" fmla="*/ 26 h 204"/>
                <a:gd name="T6" fmla="*/ 171 w 1453"/>
                <a:gd name="T7" fmla="*/ 48 h 204"/>
                <a:gd name="T8" fmla="*/ 261 w 1453"/>
                <a:gd name="T9" fmla="*/ 69 h 204"/>
                <a:gd name="T10" fmla="*/ 121 w 1453"/>
                <a:gd name="T11" fmla="*/ 43 h 204"/>
                <a:gd name="T12" fmla="*/ 48 w 1453"/>
                <a:gd name="T13" fmla="*/ 30 h 204"/>
                <a:gd name="T14" fmla="*/ 82 w 1453"/>
                <a:gd name="T15" fmla="*/ 47 h 204"/>
                <a:gd name="T16" fmla="*/ 155 w 1453"/>
                <a:gd name="T17" fmla="*/ 70 h 204"/>
                <a:gd name="T18" fmla="*/ 222 w 1453"/>
                <a:gd name="T19" fmla="*/ 89 h 204"/>
                <a:gd name="T20" fmla="*/ 179 w 1453"/>
                <a:gd name="T21" fmla="*/ 86 h 204"/>
                <a:gd name="T22" fmla="*/ 106 w 1453"/>
                <a:gd name="T23" fmla="*/ 70 h 204"/>
                <a:gd name="T24" fmla="*/ 34 w 1453"/>
                <a:gd name="T25" fmla="*/ 59 h 204"/>
                <a:gd name="T26" fmla="*/ 16 w 1453"/>
                <a:gd name="T27" fmla="*/ 67 h 204"/>
                <a:gd name="T28" fmla="*/ 118 w 1453"/>
                <a:gd name="T29" fmla="*/ 103 h 204"/>
                <a:gd name="T30" fmla="*/ 152 w 1453"/>
                <a:gd name="T31" fmla="*/ 130 h 204"/>
                <a:gd name="T32" fmla="*/ 220 w 1453"/>
                <a:gd name="T33" fmla="*/ 146 h 204"/>
                <a:gd name="T34" fmla="*/ 290 w 1453"/>
                <a:gd name="T35" fmla="*/ 152 h 204"/>
                <a:gd name="T36" fmla="*/ 361 w 1453"/>
                <a:gd name="T37" fmla="*/ 161 h 204"/>
                <a:gd name="T38" fmla="*/ 426 w 1453"/>
                <a:gd name="T39" fmla="*/ 171 h 204"/>
                <a:gd name="T40" fmla="*/ 247 w 1453"/>
                <a:gd name="T41" fmla="*/ 175 h 204"/>
                <a:gd name="T42" fmla="*/ 310 w 1453"/>
                <a:gd name="T43" fmla="*/ 178 h 204"/>
                <a:gd name="T44" fmla="*/ 372 w 1453"/>
                <a:gd name="T45" fmla="*/ 181 h 204"/>
                <a:gd name="T46" fmla="*/ 436 w 1453"/>
                <a:gd name="T47" fmla="*/ 186 h 204"/>
                <a:gd name="T48" fmla="*/ 499 w 1453"/>
                <a:gd name="T49" fmla="*/ 192 h 204"/>
                <a:gd name="T50" fmla="*/ 562 w 1453"/>
                <a:gd name="T51" fmla="*/ 198 h 204"/>
                <a:gd name="T52" fmla="*/ 627 w 1453"/>
                <a:gd name="T53" fmla="*/ 202 h 204"/>
                <a:gd name="T54" fmla="*/ 694 w 1453"/>
                <a:gd name="T55" fmla="*/ 204 h 204"/>
                <a:gd name="T56" fmla="*/ 758 w 1453"/>
                <a:gd name="T57" fmla="*/ 202 h 204"/>
                <a:gd name="T58" fmla="*/ 833 w 1453"/>
                <a:gd name="T59" fmla="*/ 198 h 204"/>
                <a:gd name="T60" fmla="*/ 903 w 1453"/>
                <a:gd name="T61" fmla="*/ 192 h 204"/>
                <a:gd name="T62" fmla="*/ 973 w 1453"/>
                <a:gd name="T63" fmla="*/ 186 h 204"/>
                <a:gd name="T64" fmla="*/ 1038 w 1453"/>
                <a:gd name="T65" fmla="*/ 181 h 204"/>
                <a:gd name="T66" fmla="*/ 1055 w 1453"/>
                <a:gd name="T67" fmla="*/ 195 h 204"/>
                <a:gd name="T68" fmla="*/ 1157 w 1453"/>
                <a:gd name="T69" fmla="*/ 171 h 204"/>
                <a:gd name="T70" fmla="*/ 1266 w 1453"/>
                <a:gd name="T71" fmla="*/ 139 h 204"/>
                <a:gd name="T72" fmla="*/ 1368 w 1453"/>
                <a:gd name="T73" fmla="*/ 99 h 204"/>
                <a:gd name="T74" fmla="*/ 1407 w 1453"/>
                <a:gd name="T75" fmla="*/ 72 h 204"/>
                <a:gd name="T76" fmla="*/ 1292 w 1453"/>
                <a:gd name="T77" fmla="*/ 113 h 204"/>
                <a:gd name="T78" fmla="*/ 1264 w 1453"/>
                <a:gd name="T79" fmla="*/ 103 h 204"/>
                <a:gd name="T80" fmla="*/ 1331 w 1453"/>
                <a:gd name="T81" fmla="*/ 77 h 204"/>
                <a:gd name="T82" fmla="*/ 1394 w 1453"/>
                <a:gd name="T83" fmla="*/ 53 h 204"/>
                <a:gd name="T84" fmla="*/ 1453 w 1453"/>
                <a:gd name="T85" fmla="*/ 12 h 204"/>
                <a:gd name="T86" fmla="*/ 1373 w 1453"/>
                <a:gd name="T87" fmla="*/ 35 h 204"/>
                <a:gd name="T88" fmla="*/ 1290 w 1453"/>
                <a:gd name="T89" fmla="*/ 69 h 204"/>
                <a:gd name="T90" fmla="*/ 1208 w 1453"/>
                <a:gd name="T91" fmla="*/ 94 h 204"/>
                <a:gd name="T92" fmla="*/ 1264 w 1453"/>
                <a:gd name="T93" fmla="*/ 69 h 204"/>
                <a:gd name="T94" fmla="*/ 1344 w 1453"/>
                <a:gd name="T95" fmla="*/ 40 h 204"/>
                <a:gd name="T96" fmla="*/ 1418 w 1453"/>
                <a:gd name="T97" fmla="*/ 2 h 204"/>
                <a:gd name="T98" fmla="*/ 1350 w 1453"/>
                <a:gd name="T99" fmla="*/ 12 h 204"/>
                <a:gd name="T100" fmla="*/ 1268 w 1453"/>
                <a:gd name="T101" fmla="*/ 41 h 204"/>
                <a:gd name="T102" fmla="*/ 1184 w 1453"/>
                <a:gd name="T103" fmla="*/ 70 h 204"/>
                <a:gd name="T104" fmla="*/ 1099 w 1453"/>
                <a:gd name="T105" fmla="*/ 94 h 204"/>
                <a:gd name="T106" fmla="*/ 987 w 1453"/>
                <a:gd name="T107" fmla="*/ 111 h 204"/>
                <a:gd name="T108" fmla="*/ 878 w 1453"/>
                <a:gd name="T109" fmla="*/ 122 h 204"/>
                <a:gd name="T110" fmla="*/ 765 w 1453"/>
                <a:gd name="T111" fmla="*/ 125 h 204"/>
                <a:gd name="T112" fmla="*/ 682 w 1453"/>
                <a:gd name="T113" fmla="*/ 128 h 204"/>
                <a:gd name="T114" fmla="*/ 581 w 1453"/>
                <a:gd name="T115" fmla="*/ 122 h 204"/>
                <a:gd name="T116" fmla="*/ 511 w 1453"/>
                <a:gd name="T117" fmla="*/ 110 h 204"/>
                <a:gd name="T118" fmla="*/ 445 w 1453"/>
                <a:gd name="T119" fmla="*/ 98 h 204"/>
                <a:gd name="T120" fmla="*/ 382 w 1453"/>
                <a:gd name="T121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3" h="204">
                  <a:moveTo>
                    <a:pt x="341" y="77"/>
                  </a:moveTo>
                  <a:lnTo>
                    <a:pt x="331" y="74"/>
                  </a:lnTo>
                  <a:lnTo>
                    <a:pt x="322" y="72"/>
                  </a:lnTo>
                  <a:lnTo>
                    <a:pt x="314" y="70"/>
                  </a:lnTo>
                  <a:lnTo>
                    <a:pt x="307" y="69"/>
                  </a:lnTo>
                  <a:lnTo>
                    <a:pt x="297" y="67"/>
                  </a:lnTo>
                  <a:lnTo>
                    <a:pt x="288" y="65"/>
                  </a:lnTo>
                  <a:lnTo>
                    <a:pt x="280" y="64"/>
                  </a:lnTo>
                  <a:lnTo>
                    <a:pt x="273" y="62"/>
                  </a:lnTo>
                  <a:lnTo>
                    <a:pt x="264" y="59"/>
                  </a:lnTo>
                  <a:lnTo>
                    <a:pt x="256" y="57"/>
                  </a:lnTo>
                  <a:lnTo>
                    <a:pt x="247" y="55"/>
                  </a:lnTo>
                  <a:lnTo>
                    <a:pt x="241" y="53"/>
                  </a:lnTo>
                  <a:lnTo>
                    <a:pt x="232" y="52"/>
                  </a:lnTo>
                  <a:lnTo>
                    <a:pt x="223" y="50"/>
                  </a:lnTo>
                  <a:lnTo>
                    <a:pt x="215" y="48"/>
                  </a:lnTo>
                  <a:lnTo>
                    <a:pt x="206" y="47"/>
                  </a:lnTo>
                  <a:lnTo>
                    <a:pt x="198" y="43"/>
                  </a:lnTo>
                  <a:lnTo>
                    <a:pt x="189" y="41"/>
                  </a:lnTo>
                  <a:lnTo>
                    <a:pt x="181" y="38"/>
                  </a:lnTo>
                  <a:lnTo>
                    <a:pt x="172" y="38"/>
                  </a:lnTo>
                  <a:lnTo>
                    <a:pt x="164" y="35"/>
                  </a:lnTo>
                  <a:lnTo>
                    <a:pt x="155" y="35"/>
                  </a:lnTo>
                  <a:lnTo>
                    <a:pt x="147" y="31"/>
                  </a:lnTo>
                  <a:lnTo>
                    <a:pt x="138" y="30"/>
                  </a:lnTo>
                  <a:lnTo>
                    <a:pt x="131" y="28"/>
                  </a:lnTo>
                  <a:lnTo>
                    <a:pt x="123" y="26"/>
                  </a:lnTo>
                  <a:lnTo>
                    <a:pt x="114" y="24"/>
                  </a:lnTo>
                  <a:lnTo>
                    <a:pt x="106" y="23"/>
                  </a:lnTo>
                  <a:lnTo>
                    <a:pt x="97" y="21"/>
                  </a:lnTo>
                  <a:lnTo>
                    <a:pt x="89" y="19"/>
                  </a:lnTo>
                  <a:lnTo>
                    <a:pt x="80" y="18"/>
                  </a:lnTo>
                  <a:lnTo>
                    <a:pt x="74" y="16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71" y="48"/>
                  </a:lnTo>
                  <a:lnTo>
                    <a:pt x="177" y="48"/>
                  </a:lnTo>
                  <a:lnTo>
                    <a:pt x="186" y="52"/>
                  </a:lnTo>
                  <a:lnTo>
                    <a:pt x="195" y="53"/>
                  </a:lnTo>
                  <a:lnTo>
                    <a:pt x="206" y="57"/>
                  </a:lnTo>
                  <a:lnTo>
                    <a:pt x="218" y="59"/>
                  </a:lnTo>
                  <a:lnTo>
                    <a:pt x="230" y="62"/>
                  </a:lnTo>
                  <a:lnTo>
                    <a:pt x="241" y="64"/>
                  </a:lnTo>
                  <a:lnTo>
                    <a:pt x="251" y="67"/>
                  </a:lnTo>
                  <a:lnTo>
                    <a:pt x="261" y="69"/>
                  </a:lnTo>
                  <a:lnTo>
                    <a:pt x="269" y="72"/>
                  </a:lnTo>
                  <a:lnTo>
                    <a:pt x="278" y="72"/>
                  </a:lnTo>
                  <a:lnTo>
                    <a:pt x="283" y="74"/>
                  </a:lnTo>
                  <a:lnTo>
                    <a:pt x="287" y="76"/>
                  </a:lnTo>
                  <a:lnTo>
                    <a:pt x="290" y="77"/>
                  </a:lnTo>
                  <a:lnTo>
                    <a:pt x="131" y="45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21" y="43"/>
                  </a:lnTo>
                  <a:lnTo>
                    <a:pt x="114" y="41"/>
                  </a:lnTo>
                  <a:lnTo>
                    <a:pt x="106" y="38"/>
                  </a:lnTo>
                  <a:lnTo>
                    <a:pt x="99" y="38"/>
                  </a:lnTo>
                  <a:lnTo>
                    <a:pt x="91" y="36"/>
                  </a:lnTo>
                  <a:lnTo>
                    <a:pt x="82" y="36"/>
                  </a:lnTo>
                  <a:lnTo>
                    <a:pt x="72" y="35"/>
                  </a:lnTo>
                  <a:lnTo>
                    <a:pt x="63" y="33"/>
                  </a:lnTo>
                  <a:lnTo>
                    <a:pt x="55" y="30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43" y="33"/>
                  </a:lnTo>
                  <a:lnTo>
                    <a:pt x="51" y="36"/>
                  </a:lnTo>
                  <a:lnTo>
                    <a:pt x="63" y="40"/>
                  </a:lnTo>
                  <a:lnTo>
                    <a:pt x="68" y="41"/>
                  </a:lnTo>
                  <a:lnTo>
                    <a:pt x="75" y="43"/>
                  </a:lnTo>
                  <a:lnTo>
                    <a:pt x="82" y="47"/>
                  </a:lnTo>
                  <a:lnTo>
                    <a:pt x="89" y="50"/>
                  </a:lnTo>
                  <a:lnTo>
                    <a:pt x="97" y="52"/>
                  </a:lnTo>
                  <a:lnTo>
                    <a:pt x="106" y="55"/>
                  </a:lnTo>
                  <a:lnTo>
                    <a:pt x="114" y="57"/>
                  </a:lnTo>
                  <a:lnTo>
                    <a:pt x="123" y="60"/>
                  </a:lnTo>
                  <a:lnTo>
                    <a:pt x="131" y="62"/>
                  </a:lnTo>
                  <a:lnTo>
                    <a:pt x="138" y="64"/>
                  </a:lnTo>
                  <a:lnTo>
                    <a:pt x="147" y="67"/>
                  </a:lnTo>
                  <a:lnTo>
                    <a:pt x="155" y="70"/>
                  </a:lnTo>
                  <a:lnTo>
                    <a:pt x="164" y="72"/>
                  </a:lnTo>
                  <a:lnTo>
                    <a:pt x="172" y="74"/>
                  </a:lnTo>
                  <a:lnTo>
                    <a:pt x="179" y="77"/>
                  </a:lnTo>
                  <a:lnTo>
                    <a:pt x="188" y="81"/>
                  </a:lnTo>
                  <a:lnTo>
                    <a:pt x="195" y="81"/>
                  </a:lnTo>
                  <a:lnTo>
                    <a:pt x="201" y="84"/>
                  </a:lnTo>
                  <a:lnTo>
                    <a:pt x="206" y="86"/>
                  </a:lnTo>
                  <a:lnTo>
                    <a:pt x="212" y="88"/>
                  </a:lnTo>
                  <a:lnTo>
                    <a:pt x="222" y="89"/>
                  </a:lnTo>
                  <a:lnTo>
                    <a:pt x="229" y="94"/>
                  </a:lnTo>
                  <a:lnTo>
                    <a:pt x="223" y="94"/>
                  </a:lnTo>
                  <a:lnTo>
                    <a:pt x="218" y="94"/>
                  </a:lnTo>
                  <a:lnTo>
                    <a:pt x="210" y="94"/>
                  </a:lnTo>
                  <a:lnTo>
                    <a:pt x="206" y="94"/>
                  </a:lnTo>
                  <a:lnTo>
                    <a:pt x="200" y="91"/>
                  </a:lnTo>
                  <a:lnTo>
                    <a:pt x="191" y="89"/>
                  </a:lnTo>
                  <a:lnTo>
                    <a:pt x="186" y="88"/>
                  </a:lnTo>
                  <a:lnTo>
                    <a:pt x="179" y="86"/>
                  </a:lnTo>
                  <a:lnTo>
                    <a:pt x="172" y="86"/>
                  </a:lnTo>
                  <a:lnTo>
                    <a:pt x="166" y="84"/>
                  </a:lnTo>
                  <a:lnTo>
                    <a:pt x="157" y="81"/>
                  </a:lnTo>
                  <a:lnTo>
                    <a:pt x="150" y="81"/>
                  </a:lnTo>
                  <a:lnTo>
                    <a:pt x="142" y="77"/>
                  </a:lnTo>
                  <a:lnTo>
                    <a:pt x="133" y="77"/>
                  </a:lnTo>
                  <a:lnTo>
                    <a:pt x="123" y="74"/>
                  </a:lnTo>
                  <a:lnTo>
                    <a:pt x="116" y="72"/>
                  </a:lnTo>
                  <a:lnTo>
                    <a:pt x="106" y="70"/>
                  </a:lnTo>
                  <a:lnTo>
                    <a:pt x="99" y="69"/>
                  </a:lnTo>
                  <a:lnTo>
                    <a:pt x="89" y="67"/>
                  </a:lnTo>
                  <a:lnTo>
                    <a:pt x="80" y="65"/>
                  </a:lnTo>
                  <a:lnTo>
                    <a:pt x="72" y="64"/>
                  </a:lnTo>
                  <a:lnTo>
                    <a:pt x="63" y="62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40" y="59"/>
                  </a:lnTo>
                  <a:lnTo>
                    <a:pt x="34" y="59"/>
                  </a:lnTo>
                  <a:lnTo>
                    <a:pt x="26" y="57"/>
                  </a:lnTo>
                  <a:lnTo>
                    <a:pt x="21" y="57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9" y="64"/>
                  </a:lnTo>
                  <a:lnTo>
                    <a:pt x="16" y="67"/>
                  </a:lnTo>
                  <a:lnTo>
                    <a:pt x="26" y="70"/>
                  </a:lnTo>
                  <a:lnTo>
                    <a:pt x="34" y="74"/>
                  </a:lnTo>
                  <a:lnTo>
                    <a:pt x="46" y="77"/>
                  </a:lnTo>
                  <a:lnTo>
                    <a:pt x="58" y="81"/>
                  </a:lnTo>
                  <a:lnTo>
                    <a:pt x="72" y="86"/>
                  </a:lnTo>
                  <a:lnTo>
                    <a:pt x="82" y="89"/>
                  </a:lnTo>
                  <a:lnTo>
                    <a:pt x="94" y="94"/>
                  </a:lnTo>
                  <a:lnTo>
                    <a:pt x="106" y="98"/>
                  </a:lnTo>
                  <a:lnTo>
                    <a:pt x="118" y="103"/>
                  </a:lnTo>
                  <a:lnTo>
                    <a:pt x="126" y="105"/>
                  </a:lnTo>
                  <a:lnTo>
                    <a:pt x="137" y="108"/>
                  </a:lnTo>
                  <a:lnTo>
                    <a:pt x="143" y="111"/>
                  </a:lnTo>
                  <a:lnTo>
                    <a:pt x="152" y="113"/>
                  </a:lnTo>
                  <a:lnTo>
                    <a:pt x="169" y="123"/>
                  </a:lnTo>
                  <a:lnTo>
                    <a:pt x="138" y="120"/>
                  </a:lnTo>
                  <a:lnTo>
                    <a:pt x="138" y="123"/>
                  </a:lnTo>
                  <a:lnTo>
                    <a:pt x="145" y="127"/>
                  </a:lnTo>
                  <a:lnTo>
                    <a:pt x="152" y="130"/>
                  </a:lnTo>
                  <a:lnTo>
                    <a:pt x="164" y="134"/>
                  </a:lnTo>
                  <a:lnTo>
                    <a:pt x="169" y="135"/>
                  </a:lnTo>
                  <a:lnTo>
                    <a:pt x="176" y="137"/>
                  </a:lnTo>
                  <a:lnTo>
                    <a:pt x="183" y="137"/>
                  </a:lnTo>
                  <a:lnTo>
                    <a:pt x="189" y="140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2" y="144"/>
                  </a:lnTo>
                  <a:lnTo>
                    <a:pt x="220" y="146"/>
                  </a:lnTo>
                  <a:lnTo>
                    <a:pt x="227" y="146"/>
                  </a:lnTo>
                  <a:lnTo>
                    <a:pt x="235" y="147"/>
                  </a:lnTo>
                  <a:lnTo>
                    <a:pt x="242" y="149"/>
                  </a:lnTo>
                  <a:lnTo>
                    <a:pt x="251" y="149"/>
                  </a:lnTo>
                  <a:lnTo>
                    <a:pt x="258" y="149"/>
                  </a:lnTo>
                  <a:lnTo>
                    <a:pt x="264" y="151"/>
                  </a:lnTo>
                  <a:lnTo>
                    <a:pt x="273" y="152"/>
                  </a:lnTo>
                  <a:lnTo>
                    <a:pt x="280" y="152"/>
                  </a:lnTo>
                  <a:lnTo>
                    <a:pt x="290" y="152"/>
                  </a:lnTo>
                  <a:lnTo>
                    <a:pt x="302" y="154"/>
                  </a:lnTo>
                  <a:lnTo>
                    <a:pt x="310" y="154"/>
                  </a:lnTo>
                  <a:lnTo>
                    <a:pt x="317" y="156"/>
                  </a:lnTo>
                  <a:lnTo>
                    <a:pt x="324" y="157"/>
                  </a:lnTo>
                  <a:lnTo>
                    <a:pt x="333" y="157"/>
                  </a:lnTo>
                  <a:lnTo>
                    <a:pt x="339" y="159"/>
                  </a:lnTo>
                  <a:lnTo>
                    <a:pt x="346" y="161"/>
                  </a:lnTo>
                  <a:lnTo>
                    <a:pt x="353" y="161"/>
                  </a:lnTo>
                  <a:lnTo>
                    <a:pt x="361" y="161"/>
                  </a:lnTo>
                  <a:lnTo>
                    <a:pt x="368" y="163"/>
                  </a:lnTo>
                  <a:lnTo>
                    <a:pt x="375" y="164"/>
                  </a:lnTo>
                  <a:lnTo>
                    <a:pt x="382" y="164"/>
                  </a:lnTo>
                  <a:lnTo>
                    <a:pt x="390" y="166"/>
                  </a:lnTo>
                  <a:lnTo>
                    <a:pt x="397" y="166"/>
                  </a:lnTo>
                  <a:lnTo>
                    <a:pt x="404" y="168"/>
                  </a:lnTo>
                  <a:lnTo>
                    <a:pt x="413" y="168"/>
                  </a:lnTo>
                  <a:lnTo>
                    <a:pt x="419" y="169"/>
                  </a:lnTo>
                  <a:lnTo>
                    <a:pt x="426" y="171"/>
                  </a:lnTo>
                  <a:lnTo>
                    <a:pt x="435" y="175"/>
                  </a:lnTo>
                  <a:lnTo>
                    <a:pt x="210" y="163"/>
                  </a:lnTo>
                  <a:lnTo>
                    <a:pt x="213" y="164"/>
                  </a:lnTo>
                  <a:lnTo>
                    <a:pt x="218" y="168"/>
                  </a:lnTo>
                  <a:lnTo>
                    <a:pt x="223" y="171"/>
                  </a:lnTo>
                  <a:lnTo>
                    <a:pt x="227" y="175"/>
                  </a:lnTo>
                  <a:lnTo>
                    <a:pt x="232" y="175"/>
                  </a:lnTo>
                  <a:lnTo>
                    <a:pt x="241" y="175"/>
                  </a:lnTo>
                  <a:lnTo>
                    <a:pt x="247" y="175"/>
                  </a:lnTo>
                  <a:lnTo>
                    <a:pt x="254" y="175"/>
                  </a:lnTo>
                  <a:lnTo>
                    <a:pt x="261" y="175"/>
                  </a:lnTo>
                  <a:lnTo>
                    <a:pt x="268" y="175"/>
                  </a:lnTo>
                  <a:lnTo>
                    <a:pt x="275" y="175"/>
                  </a:lnTo>
                  <a:lnTo>
                    <a:pt x="281" y="176"/>
                  </a:lnTo>
                  <a:lnTo>
                    <a:pt x="288" y="176"/>
                  </a:lnTo>
                  <a:lnTo>
                    <a:pt x="295" y="176"/>
                  </a:lnTo>
                  <a:lnTo>
                    <a:pt x="304" y="176"/>
                  </a:lnTo>
                  <a:lnTo>
                    <a:pt x="310" y="178"/>
                  </a:lnTo>
                  <a:lnTo>
                    <a:pt x="315" y="178"/>
                  </a:lnTo>
                  <a:lnTo>
                    <a:pt x="324" y="178"/>
                  </a:lnTo>
                  <a:lnTo>
                    <a:pt x="331" y="178"/>
                  </a:lnTo>
                  <a:lnTo>
                    <a:pt x="338" y="180"/>
                  </a:lnTo>
                  <a:lnTo>
                    <a:pt x="344" y="180"/>
                  </a:lnTo>
                  <a:lnTo>
                    <a:pt x="351" y="180"/>
                  </a:lnTo>
                  <a:lnTo>
                    <a:pt x="358" y="180"/>
                  </a:lnTo>
                  <a:lnTo>
                    <a:pt x="365" y="181"/>
                  </a:lnTo>
                  <a:lnTo>
                    <a:pt x="372" y="181"/>
                  </a:lnTo>
                  <a:lnTo>
                    <a:pt x="379" y="183"/>
                  </a:lnTo>
                  <a:lnTo>
                    <a:pt x="387" y="183"/>
                  </a:lnTo>
                  <a:lnTo>
                    <a:pt x="394" y="183"/>
                  </a:lnTo>
                  <a:lnTo>
                    <a:pt x="401" y="183"/>
                  </a:lnTo>
                  <a:lnTo>
                    <a:pt x="407" y="185"/>
                  </a:lnTo>
                  <a:lnTo>
                    <a:pt x="414" y="185"/>
                  </a:lnTo>
                  <a:lnTo>
                    <a:pt x="421" y="186"/>
                  </a:lnTo>
                  <a:lnTo>
                    <a:pt x="430" y="186"/>
                  </a:lnTo>
                  <a:lnTo>
                    <a:pt x="436" y="186"/>
                  </a:lnTo>
                  <a:lnTo>
                    <a:pt x="443" y="188"/>
                  </a:lnTo>
                  <a:lnTo>
                    <a:pt x="450" y="190"/>
                  </a:lnTo>
                  <a:lnTo>
                    <a:pt x="457" y="190"/>
                  </a:lnTo>
                  <a:lnTo>
                    <a:pt x="464" y="190"/>
                  </a:lnTo>
                  <a:lnTo>
                    <a:pt x="471" y="190"/>
                  </a:lnTo>
                  <a:lnTo>
                    <a:pt x="479" y="192"/>
                  </a:lnTo>
                  <a:lnTo>
                    <a:pt x="484" y="192"/>
                  </a:lnTo>
                  <a:lnTo>
                    <a:pt x="493" y="192"/>
                  </a:lnTo>
                  <a:lnTo>
                    <a:pt x="499" y="192"/>
                  </a:lnTo>
                  <a:lnTo>
                    <a:pt x="506" y="193"/>
                  </a:lnTo>
                  <a:lnTo>
                    <a:pt x="513" y="193"/>
                  </a:lnTo>
                  <a:lnTo>
                    <a:pt x="520" y="195"/>
                  </a:lnTo>
                  <a:lnTo>
                    <a:pt x="527" y="195"/>
                  </a:lnTo>
                  <a:lnTo>
                    <a:pt x="534" y="195"/>
                  </a:lnTo>
                  <a:lnTo>
                    <a:pt x="542" y="195"/>
                  </a:lnTo>
                  <a:lnTo>
                    <a:pt x="549" y="197"/>
                  </a:lnTo>
                  <a:lnTo>
                    <a:pt x="556" y="197"/>
                  </a:lnTo>
                  <a:lnTo>
                    <a:pt x="562" y="198"/>
                  </a:lnTo>
                  <a:lnTo>
                    <a:pt x="569" y="198"/>
                  </a:lnTo>
                  <a:lnTo>
                    <a:pt x="576" y="198"/>
                  </a:lnTo>
                  <a:lnTo>
                    <a:pt x="585" y="198"/>
                  </a:lnTo>
                  <a:lnTo>
                    <a:pt x="591" y="200"/>
                  </a:lnTo>
                  <a:lnTo>
                    <a:pt x="597" y="200"/>
                  </a:lnTo>
                  <a:lnTo>
                    <a:pt x="605" y="200"/>
                  </a:lnTo>
                  <a:lnTo>
                    <a:pt x="612" y="200"/>
                  </a:lnTo>
                  <a:lnTo>
                    <a:pt x="619" y="202"/>
                  </a:lnTo>
                  <a:lnTo>
                    <a:pt x="627" y="202"/>
                  </a:lnTo>
                  <a:lnTo>
                    <a:pt x="634" y="202"/>
                  </a:lnTo>
                  <a:lnTo>
                    <a:pt x="641" y="202"/>
                  </a:lnTo>
                  <a:lnTo>
                    <a:pt x="648" y="204"/>
                  </a:lnTo>
                  <a:lnTo>
                    <a:pt x="656" y="204"/>
                  </a:lnTo>
                  <a:lnTo>
                    <a:pt x="663" y="204"/>
                  </a:lnTo>
                  <a:lnTo>
                    <a:pt x="670" y="204"/>
                  </a:lnTo>
                  <a:lnTo>
                    <a:pt x="677" y="204"/>
                  </a:lnTo>
                  <a:lnTo>
                    <a:pt x="685" y="204"/>
                  </a:lnTo>
                  <a:lnTo>
                    <a:pt x="694" y="204"/>
                  </a:lnTo>
                  <a:lnTo>
                    <a:pt x="702" y="204"/>
                  </a:lnTo>
                  <a:lnTo>
                    <a:pt x="711" y="204"/>
                  </a:lnTo>
                  <a:lnTo>
                    <a:pt x="718" y="204"/>
                  </a:lnTo>
                  <a:lnTo>
                    <a:pt x="724" y="204"/>
                  </a:lnTo>
                  <a:lnTo>
                    <a:pt x="731" y="204"/>
                  </a:lnTo>
                  <a:lnTo>
                    <a:pt x="740" y="204"/>
                  </a:lnTo>
                  <a:lnTo>
                    <a:pt x="745" y="202"/>
                  </a:lnTo>
                  <a:lnTo>
                    <a:pt x="752" y="202"/>
                  </a:lnTo>
                  <a:lnTo>
                    <a:pt x="758" y="202"/>
                  </a:lnTo>
                  <a:lnTo>
                    <a:pt x="765" y="202"/>
                  </a:lnTo>
                  <a:lnTo>
                    <a:pt x="772" y="202"/>
                  </a:lnTo>
                  <a:lnTo>
                    <a:pt x="779" y="202"/>
                  </a:lnTo>
                  <a:lnTo>
                    <a:pt x="786" y="202"/>
                  </a:lnTo>
                  <a:lnTo>
                    <a:pt x="794" y="202"/>
                  </a:lnTo>
                  <a:lnTo>
                    <a:pt x="806" y="200"/>
                  </a:lnTo>
                  <a:lnTo>
                    <a:pt x="820" y="200"/>
                  </a:lnTo>
                  <a:lnTo>
                    <a:pt x="827" y="198"/>
                  </a:lnTo>
                  <a:lnTo>
                    <a:pt x="833" y="198"/>
                  </a:lnTo>
                  <a:lnTo>
                    <a:pt x="840" y="197"/>
                  </a:lnTo>
                  <a:lnTo>
                    <a:pt x="849" y="197"/>
                  </a:lnTo>
                  <a:lnTo>
                    <a:pt x="856" y="195"/>
                  </a:lnTo>
                  <a:lnTo>
                    <a:pt x="862" y="195"/>
                  </a:lnTo>
                  <a:lnTo>
                    <a:pt x="869" y="195"/>
                  </a:lnTo>
                  <a:lnTo>
                    <a:pt x="878" y="195"/>
                  </a:lnTo>
                  <a:lnTo>
                    <a:pt x="886" y="193"/>
                  </a:lnTo>
                  <a:lnTo>
                    <a:pt x="895" y="193"/>
                  </a:lnTo>
                  <a:lnTo>
                    <a:pt x="903" y="192"/>
                  </a:lnTo>
                  <a:lnTo>
                    <a:pt x="913" y="192"/>
                  </a:lnTo>
                  <a:lnTo>
                    <a:pt x="920" y="192"/>
                  </a:lnTo>
                  <a:lnTo>
                    <a:pt x="929" y="190"/>
                  </a:lnTo>
                  <a:lnTo>
                    <a:pt x="936" y="188"/>
                  </a:lnTo>
                  <a:lnTo>
                    <a:pt x="942" y="188"/>
                  </a:lnTo>
                  <a:lnTo>
                    <a:pt x="949" y="186"/>
                  </a:lnTo>
                  <a:lnTo>
                    <a:pt x="958" y="186"/>
                  </a:lnTo>
                  <a:lnTo>
                    <a:pt x="965" y="186"/>
                  </a:lnTo>
                  <a:lnTo>
                    <a:pt x="973" y="186"/>
                  </a:lnTo>
                  <a:lnTo>
                    <a:pt x="978" y="185"/>
                  </a:lnTo>
                  <a:lnTo>
                    <a:pt x="987" y="185"/>
                  </a:lnTo>
                  <a:lnTo>
                    <a:pt x="993" y="183"/>
                  </a:lnTo>
                  <a:lnTo>
                    <a:pt x="1000" y="183"/>
                  </a:lnTo>
                  <a:lnTo>
                    <a:pt x="1007" y="183"/>
                  </a:lnTo>
                  <a:lnTo>
                    <a:pt x="1014" y="183"/>
                  </a:lnTo>
                  <a:lnTo>
                    <a:pt x="1021" y="183"/>
                  </a:lnTo>
                  <a:lnTo>
                    <a:pt x="1028" y="183"/>
                  </a:lnTo>
                  <a:lnTo>
                    <a:pt x="1038" y="181"/>
                  </a:lnTo>
                  <a:lnTo>
                    <a:pt x="1050" y="180"/>
                  </a:lnTo>
                  <a:lnTo>
                    <a:pt x="1058" y="178"/>
                  </a:lnTo>
                  <a:lnTo>
                    <a:pt x="1067" y="178"/>
                  </a:lnTo>
                  <a:lnTo>
                    <a:pt x="1074" y="178"/>
                  </a:lnTo>
                  <a:lnTo>
                    <a:pt x="1080" y="178"/>
                  </a:lnTo>
                  <a:lnTo>
                    <a:pt x="1084" y="178"/>
                  </a:lnTo>
                  <a:lnTo>
                    <a:pt x="1087" y="178"/>
                  </a:lnTo>
                  <a:lnTo>
                    <a:pt x="1043" y="198"/>
                  </a:lnTo>
                  <a:lnTo>
                    <a:pt x="1055" y="195"/>
                  </a:lnTo>
                  <a:lnTo>
                    <a:pt x="1065" y="193"/>
                  </a:lnTo>
                  <a:lnTo>
                    <a:pt x="1075" y="192"/>
                  </a:lnTo>
                  <a:lnTo>
                    <a:pt x="1087" y="188"/>
                  </a:lnTo>
                  <a:lnTo>
                    <a:pt x="1097" y="186"/>
                  </a:lnTo>
                  <a:lnTo>
                    <a:pt x="1109" y="183"/>
                  </a:lnTo>
                  <a:lnTo>
                    <a:pt x="1121" y="181"/>
                  </a:lnTo>
                  <a:lnTo>
                    <a:pt x="1133" y="178"/>
                  </a:lnTo>
                  <a:lnTo>
                    <a:pt x="1145" y="175"/>
                  </a:lnTo>
                  <a:lnTo>
                    <a:pt x="1157" y="171"/>
                  </a:lnTo>
                  <a:lnTo>
                    <a:pt x="1169" y="168"/>
                  </a:lnTo>
                  <a:lnTo>
                    <a:pt x="1181" y="166"/>
                  </a:lnTo>
                  <a:lnTo>
                    <a:pt x="1193" y="161"/>
                  </a:lnTo>
                  <a:lnTo>
                    <a:pt x="1206" y="157"/>
                  </a:lnTo>
                  <a:lnTo>
                    <a:pt x="1218" y="154"/>
                  </a:lnTo>
                  <a:lnTo>
                    <a:pt x="1230" y="152"/>
                  </a:lnTo>
                  <a:lnTo>
                    <a:pt x="1242" y="147"/>
                  </a:lnTo>
                  <a:lnTo>
                    <a:pt x="1254" y="144"/>
                  </a:lnTo>
                  <a:lnTo>
                    <a:pt x="1266" y="139"/>
                  </a:lnTo>
                  <a:lnTo>
                    <a:pt x="1278" y="135"/>
                  </a:lnTo>
                  <a:lnTo>
                    <a:pt x="1290" y="130"/>
                  </a:lnTo>
                  <a:lnTo>
                    <a:pt x="1302" y="127"/>
                  </a:lnTo>
                  <a:lnTo>
                    <a:pt x="1314" y="122"/>
                  </a:lnTo>
                  <a:lnTo>
                    <a:pt x="1326" y="118"/>
                  </a:lnTo>
                  <a:lnTo>
                    <a:pt x="1336" y="113"/>
                  </a:lnTo>
                  <a:lnTo>
                    <a:pt x="1348" y="108"/>
                  </a:lnTo>
                  <a:lnTo>
                    <a:pt x="1358" y="103"/>
                  </a:lnTo>
                  <a:lnTo>
                    <a:pt x="1368" y="99"/>
                  </a:lnTo>
                  <a:lnTo>
                    <a:pt x="1380" y="94"/>
                  </a:lnTo>
                  <a:lnTo>
                    <a:pt x="1390" y="89"/>
                  </a:lnTo>
                  <a:lnTo>
                    <a:pt x="1402" y="86"/>
                  </a:lnTo>
                  <a:lnTo>
                    <a:pt x="1413" y="81"/>
                  </a:lnTo>
                  <a:lnTo>
                    <a:pt x="1418" y="77"/>
                  </a:lnTo>
                  <a:lnTo>
                    <a:pt x="1421" y="72"/>
                  </a:lnTo>
                  <a:lnTo>
                    <a:pt x="1423" y="72"/>
                  </a:lnTo>
                  <a:lnTo>
                    <a:pt x="1416" y="72"/>
                  </a:lnTo>
                  <a:lnTo>
                    <a:pt x="1407" y="72"/>
                  </a:lnTo>
                  <a:lnTo>
                    <a:pt x="1380" y="86"/>
                  </a:lnTo>
                  <a:lnTo>
                    <a:pt x="1368" y="88"/>
                  </a:lnTo>
                  <a:lnTo>
                    <a:pt x="1356" y="91"/>
                  </a:lnTo>
                  <a:lnTo>
                    <a:pt x="1346" y="94"/>
                  </a:lnTo>
                  <a:lnTo>
                    <a:pt x="1336" y="98"/>
                  </a:lnTo>
                  <a:lnTo>
                    <a:pt x="1324" y="103"/>
                  </a:lnTo>
                  <a:lnTo>
                    <a:pt x="1314" y="106"/>
                  </a:lnTo>
                  <a:lnTo>
                    <a:pt x="1302" y="110"/>
                  </a:lnTo>
                  <a:lnTo>
                    <a:pt x="1292" y="113"/>
                  </a:lnTo>
                  <a:lnTo>
                    <a:pt x="1280" y="113"/>
                  </a:lnTo>
                  <a:lnTo>
                    <a:pt x="1271" y="115"/>
                  </a:lnTo>
                  <a:lnTo>
                    <a:pt x="1263" y="115"/>
                  </a:lnTo>
                  <a:lnTo>
                    <a:pt x="1258" y="115"/>
                  </a:lnTo>
                  <a:lnTo>
                    <a:pt x="1249" y="115"/>
                  </a:lnTo>
                  <a:lnTo>
                    <a:pt x="1249" y="113"/>
                  </a:lnTo>
                  <a:lnTo>
                    <a:pt x="1251" y="110"/>
                  </a:lnTo>
                  <a:lnTo>
                    <a:pt x="1259" y="106"/>
                  </a:lnTo>
                  <a:lnTo>
                    <a:pt x="1264" y="103"/>
                  </a:lnTo>
                  <a:lnTo>
                    <a:pt x="1269" y="101"/>
                  </a:lnTo>
                  <a:lnTo>
                    <a:pt x="1276" y="98"/>
                  </a:lnTo>
                  <a:lnTo>
                    <a:pt x="1285" y="96"/>
                  </a:lnTo>
                  <a:lnTo>
                    <a:pt x="1290" y="93"/>
                  </a:lnTo>
                  <a:lnTo>
                    <a:pt x="1298" y="89"/>
                  </a:lnTo>
                  <a:lnTo>
                    <a:pt x="1307" y="86"/>
                  </a:lnTo>
                  <a:lnTo>
                    <a:pt x="1315" y="84"/>
                  </a:lnTo>
                  <a:lnTo>
                    <a:pt x="1322" y="81"/>
                  </a:lnTo>
                  <a:lnTo>
                    <a:pt x="1331" y="77"/>
                  </a:lnTo>
                  <a:lnTo>
                    <a:pt x="1339" y="74"/>
                  </a:lnTo>
                  <a:lnTo>
                    <a:pt x="1348" y="72"/>
                  </a:lnTo>
                  <a:lnTo>
                    <a:pt x="1356" y="69"/>
                  </a:lnTo>
                  <a:lnTo>
                    <a:pt x="1363" y="65"/>
                  </a:lnTo>
                  <a:lnTo>
                    <a:pt x="1370" y="64"/>
                  </a:lnTo>
                  <a:lnTo>
                    <a:pt x="1377" y="60"/>
                  </a:lnTo>
                  <a:lnTo>
                    <a:pt x="1384" y="57"/>
                  </a:lnTo>
                  <a:lnTo>
                    <a:pt x="1390" y="57"/>
                  </a:lnTo>
                  <a:lnTo>
                    <a:pt x="1394" y="53"/>
                  </a:lnTo>
                  <a:lnTo>
                    <a:pt x="1399" y="52"/>
                  </a:lnTo>
                  <a:lnTo>
                    <a:pt x="1406" y="47"/>
                  </a:lnTo>
                  <a:lnTo>
                    <a:pt x="1413" y="43"/>
                  </a:lnTo>
                  <a:lnTo>
                    <a:pt x="1419" y="38"/>
                  </a:lnTo>
                  <a:lnTo>
                    <a:pt x="1424" y="35"/>
                  </a:lnTo>
                  <a:lnTo>
                    <a:pt x="1433" y="28"/>
                  </a:lnTo>
                  <a:lnTo>
                    <a:pt x="1442" y="23"/>
                  </a:lnTo>
                  <a:lnTo>
                    <a:pt x="1450" y="16"/>
                  </a:lnTo>
                  <a:lnTo>
                    <a:pt x="1453" y="12"/>
                  </a:lnTo>
                  <a:lnTo>
                    <a:pt x="1447" y="11"/>
                  </a:lnTo>
                  <a:lnTo>
                    <a:pt x="1436" y="14"/>
                  </a:lnTo>
                  <a:lnTo>
                    <a:pt x="1430" y="14"/>
                  </a:lnTo>
                  <a:lnTo>
                    <a:pt x="1423" y="18"/>
                  </a:lnTo>
                  <a:lnTo>
                    <a:pt x="1414" y="21"/>
                  </a:lnTo>
                  <a:lnTo>
                    <a:pt x="1406" y="24"/>
                  </a:lnTo>
                  <a:lnTo>
                    <a:pt x="1394" y="26"/>
                  </a:lnTo>
                  <a:lnTo>
                    <a:pt x="1385" y="30"/>
                  </a:lnTo>
                  <a:lnTo>
                    <a:pt x="1373" y="35"/>
                  </a:lnTo>
                  <a:lnTo>
                    <a:pt x="1365" y="38"/>
                  </a:lnTo>
                  <a:lnTo>
                    <a:pt x="1353" y="43"/>
                  </a:lnTo>
                  <a:lnTo>
                    <a:pt x="1344" y="47"/>
                  </a:lnTo>
                  <a:lnTo>
                    <a:pt x="1332" y="52"/>
                  </a:lnTo>
                  <a:lnTo>
                    <a:pt x="1324" y="57"/>
                  </a:lnTo>
                  <a:lnTo>
                    <a:pt x="1314" y="59"/>
                  </a:lnTo>
                  <a:lnTo>
                    <a:pt x="1305" y="62"/>
                  </a:lnTo>
                  <a:lnTo>
                    <a:pt x="1298" y="65"/>
                  </a:lnTo>
                  <a:lnTo>
                    <a:pt x="1290" y="69"/>
                  </a:lnTo>
                  <a:lnTo>
                    <a:pt x="1280" y="74"/>
                  </a:lnTo>
                  <a:lnTo>
                    <a:pt x="1275" y="77"/>
                  </a:lnTo>
                  <a:lnTo>
                    <a:pt x="1268" y="81"/>
                  </a:lnTo>
                  <a:lnTo>
                    <a:pt x="1259" y="84"/>
                  </a:lnTo>
                  <a:lnTo>
                    <a:pt x="1247" y="88"/>
                  </a:lnTo>
                  <a:lnTo>
                    <a:pt x="1237" y="91"/>
                  </a:lnTo>
                  <a:lnTo>
                    <a:pt x="1225" y="94"/>
                  </a:lnTo>
                  <a:lnTo>
                    <a:pt x="1215" y="96"/>
                  </a:lnTo>
                  <a:lnTo>
                    <a:pt x="1208" y="94"/>
                  </a:lnTo>
                  <a:lnTo>
                    <a:pt x="1205" y="94"/>
                  </a:lnTo>
                  <a:lnTo>
                    <a:pt x="1212" y="89"/>
                  </a:lnTo>
                  <a:lnTo>
                    <a:pt x="1222" y="84"/>
                  </a:lnTo>
                  <a:lnTo>
                    <a:pt x="1227" y="81"/>
                  </a:lnTo>
                  <a:lnTo>
                    <a:pt x="1235" y="79"/>
                  </a:lnTo>
                  <a:lnTo>
                    <a:pt x="1242" y="76"/>
                  </a:lnTo>
                  <a:lnTo>
                    <a:pt x="1251" y="74"/>
                  </a:lnTo>
                  <a:lnTo>
                    <a:pt x="1258" y="70"/>
                  </a:lnTo>
                  <a:lnTo>
                    <a:pt x="1264" y="69"/>
                  </a:lnTo>
                  <a:lnTo>
                    <a:pt x="1273" y="64"/>
                  </a:lnTo>
                  <a:lnTo>
                    <a:pt x="1283" y="62"/>
                  </a:lnTo>
                  <a:lnTo>
                    <a:pt x="1292" y="59"/>
                  </a:lnTo>
                  <a:lnTo>
                    <a:pt x="1302" y="57"/>
                  </a:lnTo>
                  <a:lnTo>
                    <a:pt x="1310" y="53"/>
                  </a:lnTo>
                  <a:lnTo>
                    <a:pt x="1319" y="52"/>
                  </a:lnTo>
                  <a:lnTo>
                    <a:pt x="1327" y="48"/>
                  </a:lnTo>
                  <a:lnTo>
                    <a:pt x="1336" y="43"/>
                  </a:lnTo>
                  <a:lnTo>
                    <a:pt x="1344" y="40"/>
                  </a:lnTo>
                  <a:lnTo>
                    <a:pt x="1353" y="38"/>
                  </a:lnTo>
                  <a:lnTo>
                    <a:pt x="1360" y="35"/>
                  </a:lnTo>
                  <a:lnTo>
                    <a:pt x="1368" y="31"/>
                  </a:lnTo>
                  <a:lnTo>
                    <a:pt x="1375" y="28"/>
                  </a:lnTo>
                  <a:lnTo>
                    <a:pt x="1382" y="26"/>
                  </a:lnTo>
                  <a:lnTo>
                    <a:pt x="1394" y="18"/>
                  </a:lnTo>
                  <a:lnTo>
                    <a:pt x="1406" y="14"/>
                  </a:lnTo>
                  <a:lnTo>
                    <a:pt x="1413" y="7"/>
                  </a:lnTo>
                  <a:lnTo>
                    <a:pt x="1418" y="2"/>
                  </a:lnTo>
                  <a:lnTo>
                    <a:pt x="1411" y="0"/>
                  </a:lnTo>
                  <a:lnTo>
                    <a:pt x="1404" y="0"/>
                  </a:lnTo>
                  <a:lnTo>
                    <a:pt x="1397" y="2"/>
                  </a:lnTo>
                  <a:lnTo>
                    <a:pt x="1390" y="4"/>
                  </a:lnTo>
                  <a:lnTo>
                    <a:pt x="1382" y="4"/>
                  </a:lnTo>
                  <a:lnTo>
                    <a:pt x="1373" y="6"/>
                  </a:lnTo>
                  <a:lnTo>
                    <a:pt x="1367" y="7"/>
                  </a:lnTo>
                  <a:lnTo>
                    <a:pt x="1360" y="11"/>
                  </a:lnTo>
                  <a:lnTo>
                    <a:pt x="1350" y="12"/>
                  </a:lnTo>
                  <a:lnTo>
                    <a:pt x="1341" y="14"/>
                  </a:lnTo>
                  <a:lnTo>
                    <a:pt x="1331" y="18"/>
                  </a:lnTo>
                  <a:lnTo>
                    <a:pt x="1322" y="21"/>
                  </a:lnTo>
                  <a:lnTo>
                    <a:pt x="1314" y="24"/>
                  </a:lnTo>
                  <a:lnTo>
                    <a:pt x="1305" y="28"/>
                  </a:lnTo>
                  <a:lnTo>
                    <a:pt x="1295" y="31"/>
                  </a:lnTo>
                  <a:lnTo>
                    <a:pt x="1287" y="35"/>
                  </a:lnTo>
                  <a:lnTo>
                    <a:pt x="1276" y="38"/>
                  </a:lnTo>
                  <a:lnTo>
                    <a:pt x="1268" y="41"/>
                  </a:lnTo>
                  <a:lnTo>
                    <a:pt x="1256" y="45"/>
                  </a:lnTo>
                  <a:lnTo>
                    <a:pt x="1247" y="48"/>
                  </a:lnTo>
                  <a:lnTo>
                    <a:pt x="1239" y="52"/>
                  </a:lnTo>
                  <a:lnTo>
                    <a:pt x="1230" y="55"/>
                  </a:lnTo>
                  <a:lnTo>
                    <a:pt x="1220" y="59"/>
                  </a:lnTo>
                  <a:lnTo>
                    <a:pt x="1213" y="62"/>
                  </a:lnTo>
                  <a:lnTo>
                    <a:pt x="1203" y="64"/>
                  </a:lnTo>
                  <a:lnTo>
                    <a:pt x="1195" y="69"/>
                  </a:lnTo>
                  <a:lnTo>
                    <a:pt x="1184" y="70"/>
                  </a:lnTo>
                  <a:lnTo>
                    <a:pt x="1177" y="74"/>
                  </a:lnTo>
                  <a:lnTo>
                    <a:pt x="1171" y="77"/>
                  </a:lnTo>
                  <a:lnTo>
                    <a:pt x="1164" y="79"/>
                  </a:lnTo>
                  <a:lnTo>
                    <a:pt x="1155" y="81"/>
                  </a:lnTo>
                  <a:lnTo>
                    <a:pt x="1150" y="84"/>
                  </a:lnTo>
                  <a:lnTo>
                    <a:pt x="1137" y="86"/>
                  </a:lnTo>
                  <a:lnTo>
                    <a:pt x="1125" y="89"/>
                  </a:lnTo>
                  <a:lnTo>
                    <a:pt x="1111" y="91"/>
                  </a:lnTo>
                  <a:lnTo>
                    <a:pt x="1099" y="94"/>
                  </a:lnTo>
                  <a:lnTo>
                    <a:pt x="1085" y="96"/>
                  </a:lnTo>
                  <a:lnTo>
                    <a:pt x="1075" y="98"/>
                  </a:lnTo>
                  <a:lnTo>
                    <a:pt x="1062" y="101"/>
                  </a:lnTo>
                  <a:lnTo>
                    <a:pt x="1050" y="103"/>
                  </a:lnTo>
                  <a:lnTo>
                    <a:pt x="1038" y="105"/>
                  </a:lnTo>
                  <a:lnTo>
                    <a:pt x="1024" y="106"/>
                  </a:lnTo>
                  <a:lnTo>
                    <a:pt x="1012" y="108"/>
                  </a:lnTo>
                  <a:lnTo>
                    <a:pt x="1000" y="111"/>
                  </a:lnTo>
                  <a:lnTo>
                    <a:pt x="987" y="111"/>
                  </a:lnTo>
                  <a:lnTo>
                    <a:pt x="976" y="113"/>
                  </a:lnTo>
                  <a:lnTo>
                    <a:pt x="963" y="115"/>
                  </a:lnTo>
                  <a:lnTo>
                    <a:pt x="953" y="117"/>
                  </a:lnTo>
                  <a:lnTo>
                    <a:pt x="939" y="117"/>
                  </a:lnTo>
                  <a:lnTo>
                    <a:pt x="927" y="118"/>
                  </a:lnTo>
                  <a:lnTo>
                    <a:pt x="915" y="120"/>
                  </a:lnTo>
                  <a:lnTo>
                    <a:pt x="903" y="120"/>
                  </a:lnTo>
                  <a:lnTo>
                    <a:pt x="890" y="120"/>
                  </a:lnTo>
                  <a:lnTo>
                    <a:pt x="878" y="122"/>
                  </a:lnTo>
                  <a:lnTo>
                    <a:pt x="866" y="123"/>
                  </a:lnTo>
                  <a:lnTo>
                    <a:pt x="854" y="123"/>
                  </a:lnTo>
                  <a:lnTo>
                    <a:pt x="840" y="123"/>
                  </a:lnTo>
                  <a:lnTo>
                    <a:pt x="828" y="123"/>
                  </a:lnTo>
                  <a:lnTo>
                    <a:pt x="815" y="123"/>
                  </a:lnTo>
                  <a:lnTo>
                    <a:pt x="803" y="125"/>
                  </a:lnTo>
                  <a:lnTo>
                    <a:pt x="789" y="125"/>
                  </a:lnTo>
                  <a:lnTo>
                    <a:pt x="779" y="125"/>
                  </a:lnTo>
                  <a:lnTo>
                    <a:pt x="765" y="125"/>
                  </a:lnTo>
                  <a:lnTo>
                    <a:pt x="755" y="127"/>
                  </a:lnTo>
                  <a:lnTo>
                    <a:pt x="748" y="127"/>
                  </a:lnTo>
                  <a:lnTo>
                    <a:pt x="740" y="127"/>
                  </a:lnTo>
                  <a:lnTo>
                    <a:pt x="735" y="127"/>
                  </a:lnTo>
                  <a:lnTo>
                    <a:pt x="728" y="127"/>
                  </a:lnTo>
                  <a:lnTo>
                    <a:pt x="714" y="127"/>
                  </a:lnTo>
                  <a:lnTo>
                    <a:pt x="704" y="128"/>
                  </a:lnTo>
                  <a:lnTo>
                    <a:pt x="694" y="128"/>
                  </a:lnTo>
                  <a:lnTo>
                    <a:pt x="682" y="128"/>
                  </a:lnTo>
                  <a:lnTo>
                    <a:pt x="672" y="128"/>
                  </a:lnTo>
                  <a:lnTo>
                    <a:pt x="661" y="128"/>
                  </a:lnTo>
                  <a:lnTo>
                    <a:pt x="649" y="128"/>
                  </a:lnTo>
                  <a:lnTo>
                    <a:pt x="639" y="128"/>
                  </a:lnTo>
                  <a:lnTo>
                    <a:pt x="627" y="127"/>
                  </a:lnTo>
                  <a:lnTo>
                    <a:pt x="617" y="127"/>
                  </a:lnTo>
                  <a:lnTo>
                    <a:pt x="605" y="123"/>
                  </a:lnTo>
                  <a:lnTo>
                    <a:pt x="593" y="123"/>
                  </a:lnTo>
                  <a:lnTo>
                    <a:pt x="581" y="122"/>
                  </a:lnTo>
                  <a:lnTo>
                    <a:pt x="569" y="120"/>
                  </a:lnTo>
                  <a:lnTo>
                    <a:pt x="562" y="118"/>
                  </a:lnTo>
                  <a:lnTo>
                    <a:pt x="556" y="117"/>
                  </a:lnTo>
                  <a:lnTo>
                    <a:pt x="547" y="115"/>
                  </a:lnTo>
                  <a:lnTo>
                    <a:pt x="540" y="115"/>
                  </a:lnTo>
                  <a:lnTo>
                    <a:pt x="534" y="111"/>
                  </a:lnTo>
                  <a:lnTo>
                    <a:pt x="525" y="111"/>
                  </a:lnTo>
                  <a:lnTo>
                    <a:pt x="518" y="110"/>
                  </a:lnTo>
                  <a:lnTo>
                    <a:pt x="511" y="110"/>
                  </a:lnTo>
                  <a:lnTo>
                    <a:pt x="505" y="106"/>
                  </a:lnTo>
                  <a:lnTo>
                    <a:pt x="496" y="106"/>
                  </a:lnTo>
                  <a:lnTo>
                    <a:pt x="489" y="105"/>
                  </a:lnTo>
                  <a:lnTo>
                    <a:pt x="482" y="105"/>
                  </a:lnTo>
                  <a:lnTo>
                    <a:pt x="476" y="103"/>
                  </a:lnTo>
                  <a:lnTo>
                    <a:pt x="467" y="103"/>
                  </a:lnTo>
                  <a:lnTo>
                    <a:pt x="460" y="101"/>
                  </a:lnTo>
                  <a:lnTo>
                    <a:pt x="453" y="101"/>
                  </a:lnTo>
                  <a:lnTo>
                    <a:pt x="445" y="98"/>
                  </a:lnTo>
                  <a:lnTo>
                    <a:pt x="438" y="98"/>
                  </a:lnTo>
                  <a:lnTo>
                    <a:pt x="431" y="96"/>
                  </a:lnTo>
                  <a:lnTo>
                    <a:pt x="425" y="94"/>
                  </a:lnTo>
                  <a:lnTo>
                    <a:pt x="416" y="93"/>
                  </a:lnTo>
                  <a:lnTo>
                    <a:pt x="409" y="93"/>
                  </a:lnTo>
                  <a:lnTo>
                    <a:pt x="402" y="89"/>
                  </a:lnTo>
                  <a:lnTo>
                    <a:pt x="396" y="89"/>
                  </a:lnTo>
                  <a:lnTo>
                    <a:pt x="389" y="88"/>
                  </a:lnTo>
                  <a:lnTo>
                    <a:pt x="382" y="86"/>
                  </a:lnTo>
                  <a:lnTo>
                    <a:pt x="373" y="86"/>
                  </a:lnTo>
                  <a:lnTo>
                    <a:pt x="368" y="84"/>
                  </a:lnTo>
                  <a:lnTo>
                    <a:pt x="361" y="81"/>
                  </a:lnTo>
                  <a:lnTo>
                    <a:pt x="353" y="81"/>
                  </a:lnTo>
                  <a:lnTo>
                    <a:pt x="346" y="79"/>
                  </a:lnTo>
                  <a:lnTo>
                    <a:pt x="341" y="77"/>
                  </a:lnTo>
                  <a:lnTo>
                    <a:pt x="34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0" name="Freeform 38"/>
            <p:cNvSpPr>
              <a:spLocks/>
            </p:cNvSpPr>
            <p:nvPr/>
          </p:nvSpPr>
          <p:spPr bwMode="auto">
            <a:xfrm>
              <a:off x="1976" y="1701"/>
              <a:ext cx="110" cy="8"/>
            </a:xfrm>
            <a:custGeom>
              <a:avLst/>
              <a:gdLst>
                <a:gd name="T0" fmla="*/ 218 w 220"/>
                <a:gd name="T1" fmla="*/ 7 h 15"/>
                <a:gd name="T2" fmla="*/ 208 w 220"/>
                <a:gd name="T3" fmla="*/ 7 h 15"/>
                <a:gd name="T4" fmla="*/ 199 w 220"/>
                <a:gd name="T5" fmla="*/ 7 h 15"/>
                <a:gd name="T6" fmla="*/ 188 w 220"/>
                <a:gd name="T7" fmla="*/ 7 h 15"/>
                <a:gd name="T8" fmla="*/ 179 w 220"/>
                <a:gd name="T9" fmla="*/ 7 h 15"/>
                <a:gd name="T10" fmla="*/ 171 w 220"/>
                <a:gd name="T11" fmla="*/ 7 h 15"/>
                <a:gd name="T12" fmla="*/ 160 w 220"/>
                <a:gd name="T13" fmla="*/ 7 h 15"/>
                <a:gd name="T14" fmla="*/ 150 w 220"/>
                <a:gd name="T15" fmla="*/ 7 h 15"/>
                <a:gd name="T16" fmla="*/ 142 w 220"/>
                <a:gd name="T17" fmla="*/ 9 h 15"/>
                <a:gd name="T18" fmla="*/ 133 w 220"/>
                <a:gd name="T19" fmla="*/ 7 h 15"/>
                <a:gd name="T20" fmla="*/ 123 w 220"/>
                <a:gd name="T21" fmla="*/ 7 h 15"/>
                <a:gd name="T22" fmla="*/ 113 w 220"/>
                <a:gd name="T23" fmla="*/ 7 h 15"/>
                <a:gd name="T24" fmla="*/ 104 w 220"/>
                <a:gd name="T25" fmla="*/ 7 h 15"/>
                <a:gd name="T26" fmla="*/ 94 w 220"/>
                <a:gd name="T27" fmla="*/ 7 h 15"/>
                <a:gd name="T28" fmla="*/ 85 w 220"/>
                <a:gd name="T29" fmla="*/ 7 h 15"/>
                <a:gd name="T30" fmla="*/ 75 w 220"/>
                <a:gd name="T31" fmla="*/ 5 h 15"/>
                <a:gd name="T32" fmla="*/ 67 w 220"/>
                <a:gd name="T33" fmla="*/ 5 h 15"/>
                <a:gd name="T34" fmla="*/ 60 w 220"/>
                <a:gd name="T35" fmla="*/ 3 h 15"/>
                <a:gd name="T36" fmla="*/ 53 w 220"/>
                <a:gd name="T37" fmla="*/ 3 h 15"/>
                <a:gd name="T38" fmla="*/ 41 w 220"/>
                <a:gd name="T39" fmla="*/ 2 h 15"/>
                <a:gd name="T40" fmla="*/ 31 w 220"/>
                <a:gd name="T41" fmla="*/ 2 h 15"/>
                <a:gd name="T42" fmla="*/ 19 w 220"/>
                <a:gd name="T43" fmla="*/ 0 h 15"/>
                <a:gd name="T44" fmla="*/ 9 w 220"/>
                <a:gd name="T45" fmla="*/ 0 h 15"/>
                <a:gd name="T46" fmla="*/ 2 w 220"/>
                <a:gd name="T47" fmla="*/ 0 h 15"/>
                <a:gd name="T48" fmla="*/ 0 w 220"/>
                <a:gd name="T49" fmla="*/ 2 h 15"/>
                <a:gd name="T50" fmla="*/ 9 w 220"/>
                <a:gd name="T51" fmla="*/ 3 h 15"/>
                <a:gd name="T52" fmla="*/ 17 w 220"/>
                <a:gd name="T53" fmla="*/ 5 h 15"/>
                <a:gd name="T54" fmla="*/ 27 w 220"/>
                <a:gd name="T55" fmla="*/ 7 h 15"/>
                <a:gd name="T56" fmla="*/ 38 w 220"/>
                <a:gd name="T57" fmla="*/ 9 h 15"/>
                <a:gd name="T58" fmla="*/ 50 w 220"/>
                <a:gd name="T59" fmla="*/ 9 h 15"/>
                <a:gd name="T60" fmla="*/ 60 w 220"/>
                <a:gd name="T61" fmla="*/ 10 h 15"/>
                <a:gd name="T62" fmla="*/ 70 w 220"/>
                <a:gd name="T63" fmla="*/ 10 h 15"/>
                <a:gd name="T64" fmla="*/ 82 w 220"/>
                <a:gd name="T65" fmla="*/ 12 h 15"/>
                <a:gd name="T66" fmla="*/ 92 w 220"/>
                <a:gd name="T67" fmla="*/ 12 h 15"/>
                <a:gd name="T68" fmla="*/ 102 w 220"/>
                <a:gd name="T69" fmla="*/ 12 h 15"/>
                <a:gd name="T70" fmla="*/ 113 w 220"/>
                <a:gd name="T71" fmla="*/ 12 h 15"/>
                <a:gd name="T72" fmla="*/ 123 w 220"/>
                <a:gd name="T73" fmla="*/ 12 h 15"/>
                <a:gd name="T74" fmla="*/ 133 w 220"/>
                <a:gd name="T75" fmla="*/ 12 h 15"/>
                <a:gd name="T76" fmla="*/ 143 w 220"/>
                <a:gd name="T77" fmla="*/ 12 h 15"/>
                <a:gd name="T78" fmla="*/ 153 w 220"/>
                <a:gd name="T79" fmla="*/ 14 h 15"/>
                <a:gd name="T80" fmla="*/ 164 w 220"/>
                <a:gd name="T81" fmla="*/ 15 h 15"/>
                <a:gd name="T82" fmla="*/ 176 w 220"/>
                <a:gd name="T83" fmla="*/ 15 h 15"/>
                <a:gd name="T84" fmla="*/ 189 w 220"/>
                <a:gd name="T85" fmla="*/ 15 h 15"/>
                <a:gd name="T86" fmla="*/ 201 w 220"/>
                <a:gd name="T87" fmla="*/ 12 h 15"/>
                <a:gd name="T88" fmla="*/ 213 w 220"/>
                <a:gd name="T89" fmla="*/ 14 h 15"/>
                <a:gd name="T90" fmla="*/ 217 w 220"/>
                <a:gd name="T91" fmla="*/ 12 h 15"/>
                <a:gd name="T92" fmla="*/ 220 w 220"/>
                <a:gd name="T93" fmla="*/ 10 h 15"/>
                <a:gd name="T94" fmla="*/ 220 w 220"/>
                <a:gd name="T95" fmla="*/ 7 h 15"/>
                <a:gd name="T96" fmla="*/ 218 w 220"/>
                <a:gd name="T97" fmla="*/ 7 h 15"/>
                <a:gd name="T98" fmla="*/ 218 w 220"/>
                <a:gd name="T9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5">
                  <a:moveTo>
                    <a:pt x="218" y="7"/>
                  </a:moveTo>
                  <a:lnTo>
                    <a:pt x="208" y="7"/>
                  </a:lnTo>
                  <a:lnTo>
                    <a:pt x="199" y="7"/>
                  </a:lnTo>
                  <a:lnTo>
                    <a:pt x="188" y="7"/>
                  </a:lnTo>
                  <a:lnTo>
                    <a:pt x="179" y="7"/>
                  </a:lnTo>
                  <a:lnTo>
                    <a:pt x="171" y="7"/>
                  </a:lnTo>
                  <a:lnTo>
                    <a:pt x="160" y="7"/>
                  </a:lnTo>
                  <a:lnTo>
                    <a:pt x="150" y="7"/>
                  </a:lnTo>
                  <a:lnTo>
                    <a:pt x="142" y="9"/>
                  </a:lnTo>
                  <a:lnTo>
                    <a:pt x="133" y="7"/>
                  </a:lnTo>
                  <a:lnTo>
                    <a:pt x="123" y="7"/>
                  </a:lnTo>
                  <a:lnTo>
                    <a:pt x="113" y="7"/>
                  </a:lnTo>
                  <a:lnTo>
                    <a:pt x="104" y="7"/>
                  </a:lnTo>
                  <a:lnTo>
                    <a:pt x="94" y="7"/>
                  </a:lnTo>
                  <a:lnTo>
                    <a:pt x="85" y="7"/>
                  </a:lnTo>
                  <a:lnTo>
                    <a:pt x="75" y="5"/>
                  </a:lnTo>
                  <a:lnTo>
                    <a:pt x="67" y="5"/>
                  </a:lnTo>
                  <a:lnTo>
                    <a:pt x="60" y="3"/>
                  </a:lnTo>
                  <a:lnTo>
                    <a:pt x="53" y="3"/>
                  </a:lnTo>
                  <a:lnTo>
                    <a:pt x="41" y="2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3"/>
                  </a:lnTo>
                  <a:lnTo>
                    <a:pt x="17" y="5"/>
                  </a:lnTo>
                  <a:lnTo>
                    <a:pt x="27" y="7"/>
                  </a:lnTo>
                  <a:lnTo>
                    <a:pt x="38" y="9"/>
                  </a:lnTo>
                  <a:lnTo>
                    <a:pt x="50" y="9"/>
                  </a:lnTo>
                  <a:lnTo>
                    <a:pt x="60" y="10"/>
                  </a:lnTo>
                  <a:lnTo>
                    <a:pt x="70" y="10"/>
                  </a:lnTo>
                  <a:lnTo>
                    <a:pt x="82" y="12"/>
                  </a:lnTo>
                  <a:lnTo>
                    <a:pt x="92" y="12"/>
                  </a:lnTo>
                  <a:lnTo>
                    <a:pt x="102" y="12"/>
                  </a:lnTo>
                  <a:lnTo>
                    <a:pt x="113" y="12"/>
                  </a:lnTo>
                  <a:lnTo>
                    <a:pt x="123" y="12"/>
                  </a:lnTo>
                  <a:lnTo>
                    <a:pt x="133" y="12"/>
                  </a:lnTo>
                  <a:lnTo>
                    <a:pt x="143" y="12"/>
                  </a:lnTo>
                  <a:lnTo>
                    <a:pt x="153" y="14"/>
                  </a:lnTo>
                  <a:lnTo>
                    <a:pt x="164" y="15"/>
                  </a:lnTo>
                  <a:lnTo>
                    <a:pt x="176" y="15"/>
                  </a:lnTo>
                  <a:lnTo>
                    <a:pt x="189" y="15"/>
                  </a:lnTo>
                  <a:lnTo>
                    <a:pt x="201" y="12"/>
                  </a:lnTo>
                  <a:lnTo>
                    <a:pt x="213" y="14"/>
                  </a:lnTo>
                  <a:lnTo>
                    <a:pt x="217" y="12"/>
                  </a:lnTo>
                  <a:lnTo>
                    <a:pt x="220" y="10"/>
                  </a:lnTo>
                  <a:lnTo>
                    <a:pt x="220" y="7"/>
                  </a:lnTo>
                  <a:lnTo>
                    <a:pt x="218" y="7"/>
                  </a:lnTo>
                  <a:lnTo>
                    <a:pt x="2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1" name="Freeform 39"/>
            <p:cNvSpPr>
              <a:spLocks/>
            </p:cNvSpPr>
            <p:nvPr/>
          </p:nvSpPr>
          <p:spPr bwMode="auto">
            <a:xfrm>
              <a:off x="2192" y="1696"/>
              <a:ext cx="81" cy="11"/>
            </a:xfrm>
            <a:custGeom>
              <a:avLst/>
              <a:gdLst>
                <a:gd name="T0" fmla="*/ 162 w 162"/>
                <a:gd name="T1" fmla="*/ 5 h 24"/>
                <a:gd name="T2" fmla="*/ 151 w 162"/>
                <a:gd name="T3" fmla="*/ 5 h 24"/>
                <a:gd name="T4" fmla="*/ 141 w 162"/>
                <a:gd name="T5" fmla="*/ 7 h 24"/>
                <a:gd name="T6" fmla="*/ 133 w 162"/>
                <a:gd name="T7" fmla="*/ 9 h 24"/>
                <a:gd name="T8" fmla="*/ 123 w 162"/>
                <a:gd name="T9" fmla="*/ 12 h 24"/>
                <a:gd name="T10" fmla="*/ 112 w 162"/>
                <a:gd name="T11" fmla="*/ 12 h 24"/>
                <a:gd name="T12" fmla="*/ 102 w 162"/>
                <a:gd name="T13" fmla="*/ 15 h 24"/>
                <a:gd name="T14" fmla="*/ 90 w 162"/>
                <a:gd name="T15" fmla="*/ 17 h 24"/>
                <a:gd name="T16" fmla="*/ 82 w 162"/>
                <a:gd name="T17" fmla="*/ 19 h 24"/>
                <a:gd name="T18" fmla="*/ 70 w 162"/>
                <a:gd name="T19" fmla="*/ 21 h 24"/>
                <a:gd name="T20" fmla="*/ 59 w 162"/>
                <a:gd name="T21" fmla="*/ 22 h 24"/>
                <a:gd name="T22" fmla="*/ 49 w 162"/>
                <a:gd name="T23" fmla="*/ 24 h 24"/>
                <a:gd name="T24" fmla="*/ 39 w 162"/>
                <a:gd name="T25" fmla="*/ 24 h 24"/>
                <a:gd name="T26" fmla="*/ 29 w 162"/>
                <a:gd name="T27" fmla="*/ 24 h 24"/>
                <a:gd name="T28" fmla="*/ 19 w 162"/>
                <a:gd name="T29" fmla="*/ 24 h 24"/>
                <a:gd name="T30" fmla="*/ 8 w 162"/>
                <a:gd name="T31" fmla="*/ 22 h 24"/>
                <a:gd name="T32" fmla="*/ 0 w 162"/>
                <a:gd name="T33" fmla="*/ 22 h 24"/>
                <a:gd name="T34" fmla="*/ 3 w 162"/>
                <a:gd name="T35" fmla="*/ 22 h 24"/>
                <a:gd name="T36" fmla="*/ 7 w 162"/>
                <a:gd name="T37" fmla="*/ 22 h 24"/>
                <a:gd name="T38" fmla="*/ 12 w 162"/>
                <a:gd name="T39" fmla="*/ 21 h 24"/>
                <a:gd name="T40" fmla="*/ 20 w 162"/>
                <a:gd name="T41" fmla="*/ 21 h 24"/>
                <a:gd name="T42" fmla="*/ 29 w 162"/>
                <a:gd name="T43" fmla="*/ 19 h 24"/>
                <a:gd name="T44" fmla="*/ 37 w 162"/>
                <a:gd name="T45" fmla="*/ 19 h 24"/>
                <a:gd name="T46" fmla="*/ 48 w 162"/>
                <a:gd name="T47" fmla="*/ 17 h 24"/>
                <a:gd name="T48" fmla="*/ 58 w 162"/>
                <a:gd name="T49" fmla="*/ 15 h 24"/>
                <a:gd name="T50" fmla="*/ 68 w 162"/>
                <a:gd name="T51" fmla="*/ 14 h 24"/>
                <a:gd name="T52" fmla="*/ 78 w 162"/>
                <a:gd name="T53" fmla="*/ 12 h 24"/>
                <a:gd name="T54" fmla="*/ 87 w 162"/>
                <a:gd name="T55" fmla="*/ 10 h 24"/>
                <a:gd name="T56" fmla="*/ 95 w 162"/>
                <a:gd name="T57" fmla="*/ 9 h 24"/>
                <a:gd name="T58" fmla="*/ 104 w 162"/>
                <a:gd name="T59" fmla="*/ 7 h 24"/>
                <a:gd name="T60" fmla="*/ 111 w 162"/>
                <a:gd name="T61" fmla="*/ 5 h 24"/>
                <a:gd name="T62" fmla="*/ 116 w 162"/>
                <a:gd name="T63" fmla="*/ 5 h 24"/>
                <a:gd name="T64" fmla="*/ 121 w 162"/>
                <a:gd name="T65" fmla="*/ 5 h 24"/>
                <a:gd name="T66" fmla="*/ 124 w 162"/>
                <a:gd name="T67" fmla="*/ 3 h 24"/>
                <a:gd name="T68" fmla="*/ 129 w 162"/>
                <a:gd name="T69" fmla="*/ 3 h 24"/>
                <a:gd name="T70" fmla="*/ 136 w 162"/>
                <a:gd name="T71" fmla="*/ 2 h 24"/>
                <a:gd name="T72" fmla="*/ 143 w 162"/>
                <a:gd name="T73" fmla="*/ 2 h 24"/>
                <a:gd name="T74" fmla="*/ 150 w 162"/>
                <a:gd name="T75" fmla="*/ 0 h 24"/>
                <a:gd name="T76" fmla="*/ 155 w 162"/>
                <a:gd name="T77" fmla="*/ 0 h 24"/>
                <a:gd name="T78" fmla="*/ 158 w 162"/>
                <a:gd name="T79" fmla="*/ 2 h 24"/>
                <a:gd name="T80" fmla="*/ 162 w 162"/>
                <a:gd name="T81" fmla="*/ 5 h 24"/>
                <a:gd name="T82" fmla="*/ 162 w 162"/>
                <a:gd name="T8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24">
                  <a:moveTo>
                    <a:pt x="162" y="5"/>
                  </a:moveTo>
                  <a:lnTo>
                    <a:pt x="151" y="5"/>
                  </a:lnTo>
                  <a:lnTo>
                    <a:pt x="141" y="7"/>
                  </a:lnTo>
                  <a:lnTo>
                    <a:pt x="133" y="9"/>
                  </a:lnTo>
                  <a:lnTo>
                    <a:pt x="123" y="12"/>
                  </a:lnTo>
                  <a:lnTo>
                    <a:pt x="112" y="12"/>
                  </a:lnTo>
                  <a:lnTo>
                    <a:pt x="102" y="15"/>
                  </a:lnTo>
                  <a:lnTo>
                    <a:pt x="90" y="17"/>
                  </a:lnTo>
                  <a:lnTo>
                    <a:pt x="82" y="19"/>
                  </a:lnTo>
                  <a:lnTo>
                    <a:pt x="70" y="21"/>
                  </a:lnTo>
                  <a:lnTo>
                    <a:pt x="59" y="22"/>
                  </a:lnTo>
                  <a:lnTo>
                    <a:pt x="49" y="24"/>
                  </a:lnTo>
                  <a:lnTo>
                    <a:pt x="39" y="24"/>
                  </a:lnTo>
                  <a:lnTo>
                    <a:pt x="29" y="24"/>
                  </a:lnTo>
                  <a:lnTo>
                    <a:pt x="19" y="24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2" y="21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7" y="19"/>
                  </a:lnTo>
                  <a:lnTo>
                    <a:pt x="48" y="17"/>
                  </a:lnTo>
                  <a:lnTo>
                    <a:pt x="58" y="15"/>
                  </a:lnTo>
                  <a:lnTo>
                    <a:pt x="68" y="14"/>
                  </a:lnTo>
                  <a:lnTo>
                    <a:pt x="78" y="12"/>
                  </a:lnTo>
                  <a:lnTo>
                    <a:pt x="87" y="10"/>
                  </a:lnTo>
                  <a:lnTo>
                    <a:pt x="95" y="9"/>
                  </a:lnTo>
                  <a:lnTo>
                    <a:pt x="104" y="7"/>
                  </a:lnTo>
                  <a:lnTo>
                    <a:pt x="111" y="5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4" y="3"/>
                  </a:lnTo>
                  <a:lnTo>
                    <a:pt x="129" y="3"/>
                  </a:lnTo>
                  <a:lnTo>
                    <a:pt x="136" y="2"/>
                  </a:lnTo>
                  <a:lnTo>
                    <a:pt x="143" y="2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8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2" name="Freeform 40"/>
            <p:cNvSpPr>
              <a:spLocks/>
            </p:cNvSpPr>
            <p:nvPr/>
          </p:nvSpPr>
          <p:spPr bwMode="auto">
            <a:xfrm>
              <a:off x="1987" y="1726"/>
              <a:ext cx="24" cy="3"/>
            </a:xfrm>
            <a:custGeom>
              <a:avLst/>
              <a:gdLst>
                <a:gd name="T0" fmla="*/ 24 w 48"/>
                <a:gd name="T1" fmla="*/ 0 h 6"/>
                <a:gd name="T2" fmla="*/ 0 w 48"/>
                <a:gd name="T3" fmla="*/ 0 h 6"/>
                <a:gd name="T4" fmla="*/ 19 w 48"/>
                <a:gd name="T5" fmla="*/ 6 h 6"/>
                <a:gd name="T6" fmla="*/ 33 w 48"/>
                <a:gd name="T7" fmla="*/ 6 h 6"/>
                <a:gd name="T8" fmla="*/ 48 w 48"/>
                <a:gd name="T9" fmla="*/ 6 h 6"/>
                <a:gd name="T10" fmla="*/ 43 w 48"/>
                <a:gd name="T11" fmla="*/ 4 h 6"/>
                <a:gd name="T12" fmla="*/ 36 w 48"/>
                <a:gd name="T13" fmla="*/ 2 h 6"/>
                <a:gd name="T14" fmla="*/ 29 w 48"/>
                <a:gd name="T15" fmla="*/ 0 h 6"/>
                <a:gd name="T16" fmla="*/ 24 w 48"/>
                <a:gd name="T17" fmla="*/ 0 h 6"/>
                <a:gd name="T18" fmla="*/ 24 w 48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6">
                  <a:moveTo>
                    <a:pt x="24" y="0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43" y="4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3" name="Freeform 41"/>
            <p:cNvSpPr>
              <a:spLocks/>
            </p:cNvSpPr>
            <p:nvPr/>
          </p:nvSpPr>
          <p:spPr bwMode="auto">
            <a:xfrm>
              <a:off x="1816" y="1693"/>
              <a:ext cx="45" cy="6"/>
            </a:xfrm>
            <a:custGeom>
              <a:avLst/>
              <a:gdLst>
                <a:gd name="T0" fmla="*/ 90 w 90"/>
                <a:gd name="T1" fmla="*/ 12 h 12"/>
                <a:gd name="T2" fmla="*/ 78 w 90"/>
                <a:gd name="T3" fmla="*/ 8 h 12"/>
                <a:gd name="T4" fmla="*/ 68 w 90"/>
                <a:gd name="T5" fmla="*/ 8 h 12"/>
                <a:gd name="T6" fmla="*/ 54 w 90"/>
                <a:gd name="T7" fmla="*/ 7 h 12"/>
                <a:gd name="T8" fmla="*/ 44 w 90"/>
                <a:gd name="T9" fmla="*/ 5 h 12"/>
                <a:gd name="T10" fmla="*/ 34 w 90"/>
                <a:gd name="T11" fmla="*/ 3 h 12"/>
                <a:gd name="T12" fmla="*/ 22 w 90"/>
                <a:gd name="T13" fmla="*/ 3 h 12"/>
                <a:gd name="T14" fmla="*/ 12 w 90"/>
                <a:gd name="T15" fmla="*/ 2 h 12"/>
                <a:gd name="T16" fmla="*/ 0 w 90"/>
                <a:gd name="T17" fmla="*/ 0 h 12"/>
                <a:gd name="T18" fmla="*/ 8 w 90"/>
                <a:gd name="T19" fmla="*/ 5 h 12"/>
                <a:gd name="T20" fmla="*/ 19 w 90"/>
                <a:gd name="T21" fmla="*/ 5 h 12"/>
                <a:gd name="T22" fmla="*/ 29 w 90"/>
                <a:gd name="T23" fmla="*/ 7 h 12"/>
                <a:gd name="T24" fmla="*/ 37 w 90"/>
                <a:gd name="T25" fmla="*/ 8 h 12"/>
                <a:gd name="T26" fmla="*/ 49 w 90"/>
                <a:gd name="T27" fmla="*/ 10 h 12"/>
                <a:gd name="T28" fmla="*/ 58 w 90"/>
                <a:gd name="T29" fmla="*/ 12 h 12"/>
                <a:gd name="T30" fmla="*/ 68 w 90"/>
                <a:gd name="T31" fmla="*/ 12 h 12"/>
                <a:gd name="T32" fmla="*/ 78 w 90"/>
                <a:gd name="T33" fmla="*/ 12 h 12"/>
                <a:gd name="T34" fmla="*/ 90 w 90"/>
                <a:gd name="T35" fmla="*/ 12 h 12"/>
                <a:gd name="T36" fmla="*/ 90 w 90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2">
                  <a:moveTo>
                    <a:pt x="90" y="12"/>
                  </a:moveTo>
                  <a:lnTo>
                    <a:pt x="78" y="8"/>
                  </a:lnTo>
                  <a:lnTo>
                    <a:pt x="68" y="8"/>
                  </a:lnTo>
                  <a:lnTo>
                    <a:pt x="54" y="7"/>
                  </a:lnTo>
                  <a:lnTo>
                    <a:pt x="44" y="5"/>
                  </a:lnTo>
                  <a:lnTo>
                    <a:pt x="34" y="3"/>
                  </a:lnTo>
                  <a:lnTo>
                    <a:pt x="22" y="3"/>
                  </a:lnTo>
                  <a:lnTo>
                    <a:pt x="12" y="2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5"/>
                  </a:lnTo>
                  <a:lnTo>
                    <a:pt x="29" y="7"/>
                  </a:lnTo>
                  <a:lnTo>
                    <a:pt x="37" y="8"/>
                  </a:lnTo>
                  <a:lnTo>
                    <a:pt x="49" y="10"/>
                  </a:lnTo>
                  <a:lnTo>
                    <a:pt x="58" y="12"/>
                  </a:lnTo>
                  <a:lnTo>
                    <a:pt x="68" y="12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4" name="Freeform 42"/>
            <p:cNvSpPr>
              <a:spLocks/>
            </p:cNvSpPr>
            <p:nvPr/>
          </p:nvSpPr>
          <p:spPr bwMode="auto">
            <a:xfrm>
              <a:off x="1955" y="1479"/>
              <a:ext cx="245" cy="179"/>
            </a:xfrm>
            <a:custGeom>
              <a:avLst/>
              <a:gdLst>
                <a:gd name="T0" fmla="*/ 119 w 490"/>
                <a:gd name="T1" fmla="*/ 136 h 358"/>
                <a:gd name="T2" fmla="*/ 117 w 490"/>
                <a:gd name="T3" fmla="*/ 90 h 358"/>
                <a:gd name="T4" fmla="*/ 109 w 490"/>
                <a:gd name="T5" fmla="*/ 85 h 358"/>
                <a:gd name="T6" fmla="*/ 109 w 490"/>
                <a:gd name="T7" fmla="*/ 157 h 358"/>
                <a:gd name="T8" fmla="*/ 95 w 490"/>
                <a:gd name="T9" fmla="*/ 155 h 358"/>
                <a:gd name="T10" fmla="*/ 92 w 490"/>
                <a:gd name="T11" fmla="*/ 111 h 358"/>
                <a:gd name="T12" fmla="*/ 97 w 490"/>
                <a:gd name="T13" fmla="*/ 76 h 358"/>
                <a:gd name="T14" fmla="*/ 90 w 490"/>
                <a:gd name="T15" fmla="*/ 59 h 358"/>
                <a:gd name="T16" fmla="*/ 63 w 490"/>
                <a:gd name="T17" fmla="*/ 117 h 358"/>
                <a:gd name="T18" fmla="*/ 71 w 490"/>
                <a:gd name="T19" fmla="*/ 78 h 358"/>
                <a:gd name="T20" fmla="*/ 75 w 490"/>
                <a:gd name="T21" fmla="*/ 18 h 358"/>
                <a:gd name="T22" fmla="*/ 69 w 490"/>
                <a:gd name="T23" fmla="*/ 6 h 358"/>
                <a:gd name="T24" fmla="*/ 51 w 490"/>
                <a:gd name="T25" fmla="*/ 64 h 358"/>
                <a:gd name="T26" fmla="*/ 34 w 490"/>
                <a:gd name="T27" fmla="*/ 80 h 358"/>
                <a:gd name="T28" fmla="*/ 18 w 490"/>
                <a:gd name="T29" fmla="*/ 134 h 358"/>
                <a:gd name="T30" fmla="*/ 34 w 490"/>
                <a:gd name="T31" fmla="*/ 175 h 358"/>
                <a:gd name="T32" fmla="*/ 61 w 490"/>
                <a:gd name="T33" fmla="*/ 223 h 358"/>
                <a:gd name="T34" fmla="*/ 75 w 490"/>
                <a:gd name="T35" fmla="*/ 262 h 358"/>
                <a:gd name="T36" fmla="*/ 34 w 490"/>
                <a:gd name="T37" fmla="*/ 196 h 358"/>
                <a:gd name="T38" fmla="*/ 3 w 490"/>
                <a:gd name="T39" fmla="*/ 153 h 358"/>
                <a:gd name="T40" fmla="*/ 27 w 490"/>
                <a:gd name="T41" fmla="*/ 206 h 358"/>
                <a:gd name="T42" fmla="*/ 63 w 490"/>
                <a:gd name="T43" fmla="*/ 259 h 358"/>
                <a:gd name="T44" fmla="*/ 105 w 490"/>
                <a:gd name="T45" fmla="*/ 305 h 358"/>
                <a:gd name="T46" fmla="*/ 155 w 490"/>
                <a:gd name="T47" fmla="*/ 338 h 358"/>
                <a:gd name="T48" fmla="*/ 218 w 490"/>
                <a:gd name="T49" fmla="*/ 355 h 358"/>
                <a:gd name="T50" fmla="*/ 267 w 490"/>
                <a:gd name="T51" fmla="*/ 356 h 358"/>
                <a:gd name="T52" fmla="*/ 316 w 490"/>
                <a:gd name="T53" fmla="*/ 351 h 358"/>
                <a:gd name="T54" fmla="*/ 366 w 490"/>
                <a:gd name="T55" fmla="*/ 338 h 358"/>
                <a:gd name="T56" fmla="*/ 427 w 490"/>
                <a:gd name="T57" fmla="*/ 303 h 358"/>
                <a:gd name="T58" fmla="*/ 461 w 490"/>
                <a:gd name="T59" fmla="*/ 261 h 358"/>
                <a:gd name="T60" fmla="*/ 478 w 490"/>
                <a:gd name="T61" fmla="*/ 218 h 358"/>
                <a:gd name="T62" fmla="*/ 488 w 490"/>
                <a:gd name="T63" fmla="*/ 172 h 358"/>
                <a:gd name="T64" fmla="*/ 490 w 490"/>
                <a:gd name="T65" fmla="*/ 123 h 358"/>
                <a:gd name="T66" fmla="*/ 480 w 490"/>
                <a:gd name="T67" fmla="*/ 78 h 358"/>
                <a:gd name="T68" fmla="*/ 461 w 490"/>
                <a:gd name="T69" fmla="*/ 54 h 358"/>
                <a:gd name="T70" fmla="*/ 482 w 490"/>
                <a:gd name="T71" fmla="*/ 105 h 358"/>
                <a:gd name="T72" fmla="*/ 473 w 490"/>
                <a:gd name="T73" fmla="*/ 97 h 358"/>
                <a:gd name="T74" fmla="*/ 471 w 490"/>
                <a:gd name="T75" fmla="*/ 126 h 358"/>
                <a:gd name="T76" fmla="*/ 465 w 490"/>
                <a:gd name="T77" fmla="*/ 162 h 358"/>
                <a:gd name="T78" fmla="*/ 465 w 490"/>
                <a:gd name="T79" fmla="*/ 126 h 358"/>
                <a:gd name="T80" fmla="*/ 453 w 490"/>
                <a:gd name="T81" fmla="*/ 78 h 358"/>
                <a:gd name="T82" fmla="*/ 414 w 490"/>
                <a:gd name="T83" fmla="*/ 30 h 358"/>
                <a:gd name="T84" fmla="*/ 427 w 490"/>
                <a:gd name="T85" fmla="*/ 85 h 358"/>
                <a:gd name="T86" fmla="*/ 441 w 490"/>
                <a:gd name="T87" fmla="*/ 152 h 358"/>
                <a:gd name="T88" fmla="*/ 427 w 490"/>
                <a:gd name="T89" fmla="*/ 162 h 358"/>
                <a:gd name="T90" fmla="*/ 427 w 490"/>
                <a:gd name="T91" fmla="*/ 109 h 358"/>
                <a:gd name="T92" fmla="*/ 393 w 490"/>
                <a:gd name="T93" fmla="*/ 59 h 358"/>
                <a:gd name="T94" fmla="*/ 405 w 490"/>
                <a:gd name="T95" fmla="*/ 97 h 358"/>
                <a:gd name="T96" fmla="*/ 407 w 490"/>
                <a:gd name="T97" fmla="*/ 134 h 358"/>
                <a:gd name="T98" fmla="*/ 385 w 490"/>
                <a:gd name="T99" fmla="*/ 210 h 358"/>
                <a:gd name="T100" fmla="*/ 342 w 490"/>
                <a:gd name="T101" fmla="*/ 252 h 358"/>
                <a:gd name="T102" fmla="*/ 291 w 490"/>
                <a:gd name="T103" fmla="*/ 274 h 358"/>
                <a:gd name="T104" fmla="*/ 245 w 490"/>
                <a:gd name="T105" fmla="*/ 279 h 358"/>
                <a:gd name="T106" fmla="*/ 201 w 490"/>
                <a:gd name="T107" fmla="*/ 271 h 358"/>
                <a:gd name="T108" fmla="*/ 155 w 490"/>
                <a:gd name="T109" fmla="*/ 239 h 358"/>
                <a:gd name="T110" fmla="*/ 126 w 490"/>
                <a:gd name="T111" fmla="*/ 18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358">
                  <a:moveTo>
                    <a:pt x="126" y="174"/>
                  </a:moveTo>
                  <a:lnTo>
                    <a:pt x="122" y="167"/>
                  </a:lnTo>
                  <a:lnTo>
                    <a:pt x="121" y="160"/>
                  </a:lnTo>
                  <a:lnTo>
                    <a:pt x="121" y="153"/>
                  </a:lnTo>
                  <a:lnTo>
                    <a:pt x="121" y="148"/>
                  </a:lnTo>
                  <a:lnTo>
                    <a:pt x="119" y="136"/>
                  </a:lnTo>
                  <a:lnTo>
                    <a:pt x="119" y="128"/>
                  </a:lnTo>
                  <a:lnTo>
                    <a:pt x="117" y="119"/>
                  </a:lnTo>
                  <a:lnTo>
                    <a:pt x="117" y="112"/>
                  </a:lnTo>
                  <a:lnTo>
                    <a:pt x="117" y="107"/>
                  </a:lnTo>
                  <a:lnTo>
                    <a:pt x="117" y="102"/>
                  </a:lnTo>
                  <a:lnTo>
                    <a:pt x="117" y="90"/>
                  </a:lnTo>
                  <a:lnTo>
                    <a:pt x="117" y="83"/>
                  </a:lnTo>
                  <a:lnTo>
                    <a:pt x="117" y="75"/>
                  </a:lnTo>
                  <a:lnTo>
                    <a:pt x="117" y="68"/>
                  </a:lnTo>
                  <a:lnTo>
                    <a:pt x="109" y="64"/>
                  </a:lnTo>
                  <a:lnTo>
                    <a:pt x="109" y="75"/>
                  </a:lnTo>
                  <a:lnTo>
                    <a:pt x="109" y="85"/>
                  </a:lnTo>
                  <a:lnTo>
                    <a:pt x="109" y="97"/>
                  </a:lnTo>
                  <a:lnTo>
                    <a:pt x="109" y="109"/>
                  </a:lnTo>
                  <a:lnTo>
                    <a:pt x="107" y="119"/>
                  </a:lnTo>
                  <a:lnTo>
                    <a:pt x="107" y="131"/>
                  </a:lnTo>
                  <a:lnTo>
                    <a:pt x="107" y="145"/>
                  </a:lnTo>
                  <a:lnTo>
                    <a:pt x="109" y="157"/>
                  </a:lnTo>
                  <a:lnTo>
                    <a:pt x="105" y="162"/>
                  </a:lnTo>
                  <a:lnTo>
                    <a:pt x="102" y="165"/>
                  </a:lnTo>
                  <a:lnTo>
                    <a:pt x="100" y="165"/>
                  </a:lnTo>
                  <a:lnTo>
                    <a:pt x="98" y="163"/>
                  </a:lnTo>
                  <a:lnTo>
                    <a:pt x="97" y="160"/>
                  </a:lnTo>
                  <a:lnTo>
                    <a:pt x="95" y="155"/>
                  </a:lnTo>
                  <a:lnTo>
                    <a:pt x="93" y="148"/>
                  </a:lnTo>
                  <a:lnTo>
                    <a:pt x="93" y="143"/>
                  </a:lnTo>
                  <a:lnTo>
                    <a:pt x="92" y="134"/>
                  </a:lnTo>
                  <a:lnTo>
                    <a:pt x="92" y="126"/>
                  </a:lnTo>
                  <a:lnTo>
                    <a:pt x="92" y="119"/>
                  </a:lnTo>
                  <a:lnTo>
                    <a:pt x="92" y="111"/>
                  </a:lnTo>
                  <a:lnTo>
                    <a:pt x="92" y="104"/>
                  </a:lnTo>
                  <a:lnTo>
                    <a:pt x="92" y="99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85"/>
                  </a:lnTo>
                  <a:lnTo>
                    <a:pt x="97" y="76"/>
                  </a:lnTo>
                  <a:lnTo>
                    <a:pt x="98" y="70"/>
                  </a:lnTo>
                  <a:lnTo>
                    <a:pt x="100" y="63"/>
                  </a:lnTo>
                  <a:lnTo>
                    <a:pt x="102" y="34"/>
                  </a:lnTo>
                  <a:lnTo>
                    <a:pt x="93" y="42"/>
                  </a:lnTo>
                  <a:lnTo>
                    <a:pt x="92" y="51"/>
                  </a:lnTo>
                  <a:lnTo>
                    <a:pt x="90" y="59"/>
                  </a:lnTo>
                  <a:lnTo>
                    <a:pt x="88" y="70"/>
                  </a:lnTo>
                  <a:lnTo>
                    <a:pt x="86" y="80"/>
                  </a:lnTo>
                  <a:lnTo>
                    <a:pt x="69" y="131"/>
                  </a:lnTo>
                  <a:lnTo>
                    <a:pt x="68" y="153"/>
                  </a:lnTo>
                  <a:lnTo>
                    <a:pt x="63" y="126"/>
                  </a:lnTo>
                  <a:lnTo>
                    <a:pt x="63" y="117"/>
                  </a:lnTo>
                  <a:lnTo>
                    <a:pt x="66" y="111"/>
                  </a:lnTo>
                  <a:lnTo>
                    <a:pt x="68" y="102"/>
                  </a:lnTo>
                  <a:lnTo>
                    <a:pt x="71" y="97"/>
                  </a:lnTo>
                  <a:lnTo>
                    <a:pt x="71" y="94"/>
                  </a:lnTo>
                  <a:lnTo>
                    <a:pt x="71" y="87"/>
                  </a:lnTo>
                  <a:lnTo>
                    <a:pt x="71" y="78"/>
                  </a:lnTo>
                  <a:lnTo>
                    <a:pt x="73" y="70"/>
                  </a:lnTo>
                  <a:lnTo>
                    <a:pt x="73" y="59"/>
                  </a:lnTo>
                  <a:lnTo>
                    <a:pt x="73" y="49"/>
                  </a:lnTo>
                  <a:lnTo>
                    <a:pt x="75" y="39"/>
                  </a:lnTo>
                  <a:lnTo>
                    <a:pt x="75" y="29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75" y="5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12"/>
                  </a:lnTo>
                  <a:lnTo>
                    <a:pt x="66" y="17"/>
                  </a:lnTo>
                  <a:lnTo>
                    <a:pt x="66" y="24"/>
                  </a:lnTo>
                  <a:lnTo>
                    <a:pt x="57" y="56"/>
                  </a:lnTo>
                  <a:lnTo>
                    <a:pt x="54" y="59"/>
                  </a:lnTo>
                  <a:lnTo>
                    <a:pt x="51" y="64"/>
                  </a:lnTo>
                  <a:lnTo>
                    <a:pt x="46" y="73"/>
                  </a:lnTo>
                  <a:lnTo>
                    <a:pt x="42" y="83"/>
                  </a:lnTo>
                  <a:lnTo>
                    <a:pt x="39" y="90"/>
                  </a:lnTo>
                  <a:lnTo>
                    <a:pt x="37" y="99"/>
                  </a:lnTo>
                  <a:lnTo>
                    <a:pt x="35" y="100"/>
                  </a:lnTo>
                  <a:lnTo>
                    <a:pt x="34" y="80"/>
                  </a:lnTo>
                  <a:lnTo>
                    <a:pt x="23" y="85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5" y="116"/>
                  </a:lnTo>
                  <a:lnTo>
                    <a:pt x="17" y="128"/>
                  </a:lnTo>
                  <a:lnTo>
                    <a:pt x="18" y="134"/>
                  </a:lnTo>
                  <a:lnTo>
                    <a:pt x="20" y="141"/>
                  </a:lnTo>
                  <a:lnTo>
                    <a:pt x="23" y="148"/>
                  </a:lnTo>
                  <a:lnTo>
                    <a:pt x="27" y="157"/>
                  </a:lnTo>
                  <a:lnTo>
                    <a:pt x="29" y="162"/>
                  </a:lnTo>
                  <a:lnTo>
                    <a:pt x="32" y="170"/>
                  </a:lnTo>
                  <a:lnTo>
                    <a:pt x="34" y="175"/>
                  </a:lnTo>
                  <a:lnTo>
                    <a:pt x="37" y="182"/>
                  </a:lnTo>
                  <a:lnTo>
                    <a:pt x="44" y="194"/>
                  </a:lnTo>
                  <a:lnTo>
                    <a:pt x="51" y="203"/>
                  </a:lnTo>
                  <a:lnTo>
                    <a:pt x="52" y="206"/>
                  </a:lnTo>
                  <a:lnTo>
                    <a:pt x="56" y="215"/>
                  </a:lnTo>
                  <a:lnTo>
                    <a:pt x="61" y="223"/>
                  </a:lnTo>
                  <a:lnTo>
                    <a:pt x="66" y="233"/>
                  </a:lnTo>
                  <a:lnTo>
                    <a:pt x="69" y="242"/>
                  </a:lnTo>
                  <a:lnTo>
                    <a:pt x="73" y="252"/>
                  </a:lnTo>
                  <a:lnTo>
                    <a:pt x="75" y="261"/>
                  </a:lnTo>
                  <a:lnTo>
                    <a:pt x="78" y="268"/>
                  </a:lnTo>
                  <a:lnTo>
                    <a:pt x="75" y="262"/>
                  </a:lnTo>
                  <a:lnTo>
                    <a:pt x="68" y="254"/>
                  </a:lnTo>
                  <a:lnTo>
                    <a:pt x="59" y="242"/>
                  </a:lnTo>
                  <a:lnTo>
                    <a:pt x="51" y="230"/>
                  </a:lnTo>
                  <a:lnTo>
                    <a:pt x="42" y="216"/>
                  </a:lnTo>
                  <a:lnTo>
                    <a:pt x="37" y="206"/>
                  </a:lnTo>
                  <a:lnTo>
                    <a:pt x="34" y="196"/>
                  </a:lnTo>
                  <a:lnTo>
                    <a:pt x="34" y="192"/>
                  </a:lnTo>
                  <a:lnTo>
                    <a:pt x="23" y="181"/>
                  </a:lnTo>
                  <a:lnTo>
                    <a:pt x="17" y="170"/>
                  </a:lnTo>
                  <a:lnTo>
                    <a:pt x="10" y="158"/>
                  </a:lnTo>
                  <a:lnTo>
                    <a:pt x="3" y="148"/>
                  </a:lnTo>
                  <a:lnTo>
                    <a:pt x="3" y="153"/>
                  </a:lnTo>
                  <a:lnTo>
                    <a:pt x="0" y="160"/>
                  </a:lnTo>
                  <a:lnTo>
                    <a:pt x="3" y="169"/>
                  </a:lnTo>
                  <a:lnTo>
                    <a:pt x="10" y="179"/>
                  </a:lnTo>
                  <a:lnTo>
                    <a:pt x="17" y="187"/>
                  </a:lnTo>
                  <a:lnTo>
                    <a:pt x="22" y="198"/>
                  </a:lnTo>
                  <a:lnTo>
                    <a:pt x="27" y="206"/>
                  </a:lnTo>
                  <a:lnTo>
                    <a:pt x="34" y="216"/>
                  </a:lnTo>
                  <a:lnTo>
                    <a:pt x="39" y="225"/>
                  </a:lnTo>
                  <a:lnTo>
                    <a:pt x="46" y="233"/>
                  </a:lnTo>
                  <a:lnTo>
                    <a:pt x="51" y="242"/>
                  </a:lnTo>
                  <a:lnTo>
                    <a:pt x="57" y="250"/>
                  </a:lnTo>
                  <a:lnTo>
                    <a:pt x="63" y="259"/>
                  </a:lnTo>
                  <a:lnTo>
                    <a:pt x="71" y="268"/>
                  </a:lnTo>
                  <a:lnTo>
                    <a:pt x="76" y="274"/>
                  </a:lnTo>
                  <a:lnTo>
                    <a:pt x="83" y="283"/>
                  </a:lnTo>
                  <a:lnTo>
                    <a:pt x="92" y="290"/>
                  </a:lnTo>
                  <a:lnTo>
                    <a:pt x="98" y="298"/>
                  </a:lnTo>
                  <a:lnTo>
                    <a:pt x="105" y="305"/>
                  </a:lnTo>
                  <a:lnTo>
                    <a:pt x="112" y="310"/>
                  </a:lnTo>
                  <a:lnTo>
                    <a:pt x="121" y="317"/>
                  </a:lnTo>
                  <a:lnTo>
                    <a:pt x="129" y="322"/>
                  </a:lnTo>
                  <a:lnTo>
                    <a:pt x="136" y="327"/>
                  </a:lnTo>
                  <a:lnTo>
                    <a:pt x="146" y="332"/>
                  </a:lnTo>
                  <a:lnTo>
                    <a:pt x="155" y="338"/>
                  </a:lnTo>
                  <a:lnTo>
                    <a:pt x="165" y="343"/>
                  </a:lnTo>
                  <a:lnTo>
                    <a:pt x="175" y="344"/>
                  </a:lnTo>
                  <a:lnTo>
                    <a:pt x="184" y="348"/>
                  </a:lnTo>
                  <a:lnTo>
                    <a:pt x="195" y="351"/>
                  </a:lnTo>
                  <a:lnTo>
                    <a:pt x="207" y="353"/>
                  </a:lnTo>
                  <a:lnTo>
                    <a:pt x="218" y="355"/>
                  </a:lnTo>
                  <a:lnTo>
                    <a:pt x="231" y="356"/>
                  </a:lnTo>
                  <a:lnTo>
                    <a:pt x="238" y="356"/>
                  </a:lnTo>
                  <a:lnTo>
                    <a:pt x="243" y="356"/>
                  </a:lnTo>
                  <a:lnTo>
                    <a:pt x="252" y="356"/>
                  </a:lnTo>
                  <a:lnTo>
                    <a:pt x="259" y="358"/>
                  </a:lnTo>
                  <a:lnTo>
                    <a:pt x="267" y="356"/>
                  </a:lnTo>
                  <a:lnTo>
                    <a:pt x="276" y="356"/>
                  </a:lnTo>
                  <a:lnTo>
                    <a:pt x="284" y="356"/>
                  </a:lnTo>
                  <a:lnTo>
                    <a:pt x="293" y="356"/>
                  </a:lnTo>
                  <a:lnTo>
                    <a:pt x="301" y="355"/>
                  </a:lnTo>
                  <a:lnTo>
                    <a:pt x="310" y="353"/>
                  </a:lnTo>
                  <a:lnTo>
                    <a:pt x="316" y="351"/>
                  </a:lnTo>
                  <a:lnTo>
                    <a:pt x="325" y="351"/>
                  </a:lnTo>
                  <a:lnTo>
                    <a:pt x="332" y="348"/>
                  </a:lnTo>
                  <a:lnTo>
                    <a:pt x="339" y="346"/>
                  </a:lnTo>
                  <a:lnTo>
                    <a:pt x="347" y="344"/>
                  </a:lnTo>
                  <a:lnTo>
                    <a:pt x="354" y="343"/>
                  </a:lnTo>
                  <a:lnTo>
                    <a:pt x="366" y="338"/>
                  </a:lnTo>
                  <a:lnTo>
                    <a:pt x="379" y="334"/>
                  </a:lnTo>
                  <a:lnTo>
                    <a:pt x="390" y="329"/>
                  </a:lnTo>
                  <a:lnTo>
                    <a:pt x="402" y="322"/>
                  </a:lnTo>
                  <a:lnTo>
                    <a:pt x="410" y="317"/>
                  </a:lnTo>
                  <a:lnTo>
                    <a:pt x="419" y="310"/>
                  </a:lnTo>
                  <a:lnTo>
                    <a:pt x="427" y="303"/>
                  </a:lnTo>
                  <a:lnTo>
                    <a:pt x="436" y="297"/>
                  </a:lnTo>
                  <a:lnTo>
                    <a:pt x="443" y="288"/>
                  </a:lnTo>
                  <a:lnTo>
                    <a:pt x="449" y="283"/>
                  </a:lnTo>
                  <a:lnTo>
                    <a:pt x="453" y="274"/>
                  </a:lnTo>
                  <a:lnTo>
                    <a:pt x="456" y="268"/>
                  </a:lnTo>
                  <a:lnTo>
                    <a:pt x="461" y="261"/>
                  </a:lnTo>
                  <a:lnTo>
                    <a:pt x="465" y="254"/>
                  </a:lnTo>
                  <a:lnTo>
                    <a:pt x="466" y="247"/>
                  </a:lnTo>
                  <a:lnTo>
                    <a:pt x="470" y="240"/>
                  </a:lnTo>
                  <a:lnTo>
                    <a:pt x="473" y="233"/>
                  </a:lnTo>
                  <a:lnTo>
                    <a:pt x="478" y="227"/>
                  </a:lnTo>
                  <a:lnTo>
                    <a:pt x="478" y="218"/>
                  </a:lnTo>
                  <a:lnTo>
                    <a:pt x="482" y="211"/>
                  </a:lnTo>
                  <a:lnTo>
                    <a:pt x="482" y="203"/>
                  </a:lnTo>
                  <a:lnTo>
                    <a:pt x="485" y="194"/>
                  </a:lnTo>
                  <a:lnTo>
                    <a:pt x="487" y="186"/>
                  </a:lnTo>
                  <a:lnTo>
                    <a:pt x="487" y="179"/>
                  </a:lnTo>
                  <a:lnTo>
                    <a:pt x="488" y="172"/>
                  </a:lnTo>
                  <a:lnTo>
                    <a:pt x="490" y="165"/>
                  </a:lnTo>
                  <a:lnTo>
                    <a:pt x="490" y="157"/>
                  </a:lnTo>
                  <a:lnTo>
                    <a:pt x="490" y="148"/>
                  </a:lnTo>
                  <a:lnTo>
                    <a:pt x="490" y="140"/>
                  </a:lnTo>
                  <a:lnTo>
                    <a:pt x="490" y="131"/>
                  </a:lnTo>
                  <a:lnTo>
                    <a:pt x="490" y="123"/>
                  </a:lnTo>
                  <a:lnTo>
                    <a:pt x="488" y="116"/>
                  </a:lnTo>
                  <a:lnTo>
                    <a:pt x="487" y="109"/>
                  </a:lnTo>
                  <a:lnTo>
                    <a:pt x="487" y="102"/>
                  </a:lnTo>
                  <a:lnTo>
                    <a:pt x="485" y="94"/>
                  </a:lnTo>
                  <a:lnTo>
                    <a:pt x="482" y="85"/>
                  </a:lnTo>
                  <a:lnTo>
                    <a:pt x="480" y="78"/>
                  </a:lnTo>
                  <a:lnTo>
                    <a:pt x="478" y="71"/>
                  </a:lnTo>
                  <a:lnTo>
                    <a:pt x="475" y="64"/>
                  </a:lnTo>
                  <a:lnTo>
                    <a:pt x="471" y="56"/>
                  </a:lnTo>
                  <a:lnTo>
                    <a:pt x="468" y="49"/>
                  </a:lnTo>
                  <a:lnTo>
                    <a:pt x="465" y="42"/>
                  </a:lnTo>
                  <a:lnTo>
                    <a:pt x="461" y="54"/>
                  </a:lnTo>
                  <a:lnTo>
                    <a:pt x="465" y="61"/>
                  </a:lnTo>
                  <a:lnTo>
                    <a:pt x="470" y="68"/>
                  </a:lnTo>
                  <a:lnTo>
                    <a:pt x="473" y="76"/>
                  </a:lnTo>
                  <a:lnTo>
                    <a:pt x="477" y="85"/>
                  </a:lnTo>
                  <a:lnTo>
                    <a:pt x="478" y="95"/>
                  </a:lnTo>
                  <a:lnTo>
                    <a:pt x="482" y="105"/>
                  </a:lnTo>
                  <a:lnTo>
                    <a:pt x="482" y="114"/>
                  </a:lnTo>
                  <a:lnTo>
                    <a:pt x="483" y="123"/>
                  </a:lnTo>
                  <a:lnTo>
                    <a:pt x="482" y="129"/>
                  </a:lnTo>
                  <a:lnTo>
                    <a:pt x="478" y="136"/>
                  </a:lnTo>
                  <a:lnTo>
                    <a:pt x="475" y="104"/>
                  </a:lnTo>
                  <a:lnTo>
                    <a:pt x="473" y="97"/>
                  </a:lnTo>
                  <a:lnTo>
                    <a:pt x="473" y="94"/>
                  </a:lnTo>
                  <a:lnTo>
                    <a:pt x="473" y="97"/>
                  </a:lnTo>
                  <a:lnTo>
                    <a:pt x="471" y="102"/>
                  </a:lnTo>
                  <a:lnTo>
                    <a:pt x="471" y="109"/>
                  </a:lnTo>
                  <a:lnTo>
                    <a:pt x="471" y="116"/>
                  </a:lnTo>
                  <a:lnTo>
                    <a:pt x="471" y="126"/>
                  </a:lnTo>
                  <a:lnTo>
                    <a:pt x="470" y="133"/>
                  </a:lnTo>
                  <a:lnTo>
                    <a:pt x="470" y="141"/>
                  </a:lnTo>
                  <a:lnTo>
                    <a:pt x="470" y="148"/>
                  </a:lnTo>
                  <a:lnTo>
                    <a:pt x="470" y="157"/>
                  </a:lnTo>
                  <a:lnTo>
                    <a:pt x="468" y="165"/>
                  </a:lnTo>
                  <a:lnTo>
                    <a:pt x="465" y="162"/>
                  </a:lnTo>
                  <a:lnTo>
                    <a:pt x="465" y="158"/>
                  </a:lnTo>
                  <a:lnTo>
                    <a:pt x="465" y="155"/>
                  </a:lnTo>
                  <a:lnTo>
                    <a:pt x="465" y="148"/>
                  </a:lnTo>
                  <a:lnTo>
                    <a:pt x="465" y="143"/>
                  </a:lnTo>
                  <a:lnTo>
                    <a:pt x="465" y="131"/>
                  </a:lnTo>
                  <a:lnTo>
                    <a:pt x="465" y="126"/>
                  </a:lnTo>
                  <a:lnTo>
                    <a:pt x="463" y="119"/>
                  </a:lnTo>
                  <a:lnTo>
                    <a:pt x="461" y="111"/>
                  </a:lnTo>
                  <a:lnTo>
                    <a:pt x="461" y="105"/>
                  </a:lnTo>
                  <a:lnTo>
                    <a:pt x="460" y="100"/>
                  </a:lnTo>
                  <a:lnTo>
                    <a:pt x="456" y="88"/>
                  </a:lnTo>
                  <a:lnTo>
                    <a:pt x="453" y="78"/>
                  </a:lnTo>
                  <a:lnTo>
                    <a:pt x="448" y="68"/>
                  </a:lnTo>
                  <a:lnTo>
                    <a:pt x="443" y="56"/>
                  </a:lnTo>
                  <a:lnTo>
                    <a:pt x="434" y="46"/>
                  </a:lnTo>
                  <a:lnTo>
                    <a:pt x="425" y="35"/>
                  </a:lnTo>
                  <a:lnTo>
                    <a:pt x="419" y="34"/>
                  </a:lnTo>
                  <a:lnTo>
                    <a:pt x="414" y="30"/>
                  </a:lnTo>
                  <a:lnTo>
                    <a:pt x="414" y="35"/>
                  </a:lnTo>
                  <a:lnTo>
                    <a:pt x="415" y="44"/>
                  </a:lnTo>
                  <a:lnTo>
                    <a:pt x="419" y="51"/>
                  </a:lnTo>
                  <a:lnTo>
                    <a:pt x="422" y="63"/>
                  </a:lnTo>
                  <a:lnTo>
                    <a:pt x="424" y="73"/>
                  </a:lnTo>
                  <a:lnTo>
                    <a:pt x="427" y="85"/>
                  </a:lnTo>
                  <a:lnTo>
                    <a:pt x="432" y="97"/>
                  </a:lnTo>
                  <a:lnTo>
                    <a:pt x="436" y="109"/>
                  </a:lnTo>
                  <a:lnTo>
                    <a:pt x="436" y="119"/>
                  </a:lnTo>
                  <a:lnTo>
                    <a:pt x="439" y="131"/>
                  </a:lnTo>
                  <a:lnTo>
                    <a:pt x="439" y="140"/>
                  </a:lnTo>
                  <a:lnTo>
                    <a:pt x="441" y="152"/>
                  </a:lnTo>
                  <a:lnTo>
                    <a:pt x="439" y="160"/>
                  </a:lnTo>
                  <a:lnTo>
                    <a:pt x="436" y="169"/>
                  </a:lnTo>
                  <a:lnTo>
                    <a:pt x="432" y="174"/>
                  </a:lnTo>
                  <a:lnTo>
                    <a:pt x="429" y="181"/>
                  </a:lnTo>
                  <a:lnTo>
                    <a:pt x="427" y="170"/>
                  </a:lnTo>
                  <a:lnTo>
                    <a:pt x="427" y="162"/>
                  </a:lnTo>
                  <a:lnTo>
                    <a:pt x="427" y="153"/>
                  </a:lnTo>
                  <a:lnTo>
                    <a:pt x="427" y="145"/>
                  </a:lnTo>
                  <a:lnTo>
                    <a:pt x="427" y="134"/>
                  </a:lnTo>
                  <a:lnTo>
                    <a:pt x="427" y="126"/>
                  </a:lnTo>
                  <a:lnTo>
                    <a:pt x="427" y="117"/>
                  </a:lnTo>
                  <a:lnTo>
                    <a:pt x="427" y="109"/>
                  </a:lnTo>
                  <a:lnTo>
                    <a:pt x="424" y="99"/>
                  </a:lnTo>
                  <a:lnTo>
                    <a:pt x="419" y="87"/>
                  </a:lnTo>
                  <a:lnTo>
                    <a:pt x="415" y="76"/>
                  </a:lnTo>
                  <a:lnTo>
                    <a:pt x="410" y="68"/>
                  </a:lnTo>
                  <a:lnTo>
                    <a:pt x="402" y="64"/>
                  </a:lnTo>
                  <a:lnTo>
                    <a:pt x="393" y="59"/>
                  </a:lnTo>
                  <a:lnTo>
                    <a:pt x="393" y="63"/>
                  </a:lnTo>
                  <a:lnTo>
                    <a:pt x="395" y="70"/>
                  </a:lnTo>
                  <a:lnTo>
                    <a:pt x="397" y="76"/>
                  </a:lnTo>
                  <a:lnTo>
                    <a:pt x="400" y="83"/>
                  </a:lnTo>
                  <a:lnTo>
                    <a:pt x="402" y="90"/>
                  </a:lnTo>
                  <a:lnTo>
                    <a:pt x="405" y="97"/>
                  </a:lnTo>
                  <a:lnTo>
                    <a:pt x="407" y="102"/>
                  </a:lnTo>
                  <a:lnTo>
                    <a:pt x="410" y="109"/>
                  </a:lnTo>
                  <a:lnTo>
                    <a:pt x="410" y="111"/>
                  </a:lnTo>
                  <a:lnTo>
                    <a:pt x="410" y="111"/>
                  </a:lnTo>
                  <a:lnTo>
                    <a:pt x="408" y="123"/>
                  </a:lnTo>
                  <a:lnTo>
                    <a:pt x="407" y="134"/>
                  </a:lnTo>
                  <a:lnTo>
                    <a:pt x="405" y="146"/>
                  </a:lnTo>
                  <a:lnTo>
                    <a:pt x="403" y="160"/>
                  </a:lnTo>
                  <a:lnTo>
                    <a:pt x="398" y="172"/>
                  </a:lnTo>
                  <a:lnTo>
                    <a:pt x="395" y="184"/>
                  </a:lnTo>
                  <a:lnTo>
                    <a:pt x="390" y="196"/>
                  </a:lnTo>
                  <a:lnTo>
                    <a:pt x="385" y="210"/>
                  </a:lnTo>
                  <a:lnTo>
                    <a:pt x="376" y="220"/>
                  </a:lnTo>
                  <a:lnTo>
                    <a:pt x="366" y="232"/>
                  </a:lnTo>
                  <a:lnTo>
                    <a:pt x="361" y="237"/>
                  </a:lnTo>
                  <a:lnTo>
                    <a:pt x="354" y="242"/>
                  </a:lnTo>
                  <a:lnTo>
                    <a:pt x="347" y="245"/>
                  </a:lnTo>
                  <a:lnTo>
                    <a:pt x="342" y="252"/>
                  </a:lnTo>
                  <a:lnTo>
                    <a:pt x="333" y="256"/>
                  </a:lnTo>
                  <a:lnTo>
                    <a:pt x="327" y="259"/>
                  </a:lnTo>
                  <a:lnTo>
                    <a:pt x="318" y="262"/>
                  </a:lnTo>
                  <a:lnTo>
                    <a:pt x="310" y="268"/>
                  </a:lnTo>
                  <a:lnTo>
                    <a:pt x="301" y="271"/>
                  </a:lnTo>
                  <a:lnTo>
                    <a:pt x="291" y="274"/>
                  </a:lnTo>
                  <a:lnTo>
                    <a:pt x="281" y="276"/>
                  </a:lnTo>
                  <a:lnTo>
                    <a:pt x="272" y="279"/>
                  </a:lnTo>
                  <a:lnTo>
                    <a:pt x="270" y="279"/>
                  </a:lnTo>
                  <a:lnTo>
                    <a:pt x="260" y="279"/>
                  </a:lnTo>
                  <a:lnTo>
                    <a:pt x="252" y="279"/>
                  </a:lnTo>
                  <a:lnTo>
                    <a:pt x="245" y="279"/>
                  </a:lnTo>
                  <a:lnTo>
                    <a:pt x="238" y="281"/>
                  </a:lnTo>
                  <a:lnTo>
                    <a:pt x="230" y="279"/>
                  </a:lnTo>
                  <a:lnTo>
                    <a:pt x="221" y="278"/>
                  </a:lnTo>
                  <a:lnTo>
                    <a:pt x="214" y="276"/>
                  </a:lnTo>
                  <a:lnTo>
                    <a:pt x="209" y="274"/>
                  </a:lnTo>
                  <a:lnTo>
                    <a:pt x="201" y="271"/>
                  </a:lnTo>
                  <a:lnTo>
                    <a:pt x="194" y="269"/>
                  </a:lnTo>
                  <a:lnTo>
                    <a:pt x="189" y="266"/>
                  </a:lnTo>
                  <a:lnTo>
                    <a:pt x="184" y="262"/>
                  </a:lnTo>
                  <a:lnTo>
                    <a:pt x="172" y="256"/>
                  </a:lnTo>
                  <a:lnTo>
                    <a:pt x="163" y="249"/>
                  </a:lnTo>
                  <a:lnTo>
                    <a:pt x="155" y="239"/>
                  </a:lnTo>
                  <a:lnTo>
                    <a:pt x="146" y="228"/>
                  </a:lnTo>
                  <a:lnTo>
                    <a:pt x="139" y="220"/>
                  </a:lnTo>
                  <a:lnTo>
                    <a:pt x="134" y="210"/>
                  </a:lnTo>
                  <a:lnTo>
                    <a:pt x="129" y="199"/>
                  </a:lnTo>
                  <a:lnTo>
                    <a:pt x="127" y="191"/>
                  </a:lnTo>
                  <a:lnTo>
                    <a:pt x="126" y="182"/>
                  </a:lnTo>
                  <a:lnTo>
                    <a:pt x="126" y="174"/>
                  </a:lnTo>
                  <a:lnTo>
                    <a:pt x="126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5" name="Freeform 43"/>
            <p:cNvSpPr>
              <a:spLocks/>
            </p:cNvSpPr>
            <p:nvPr/>
          </p:nvSpPr>
          <p:spPr bwMode="auto">
            <a:xfrm>
              <a:off x="2026" y="1612"/>
              <a:ext cx="44" cy="20"/>
            </a:xfrm>
            <a:custGeom>
              <a:avLst/>
              <a:gdLst>
                <a:gd name="T0" fmla="*/ 85 w 87"/>
                <a:gd name="T1" fmla="*/ 39 h 39"/>
                <a:gd name="T2" fmla="*/ 87 w 87"/>
                <a:gd name="T3" fmla="*/ 32 h 39"/>
                <a:gd name="T4" fmla="*/ 80 w 87"/>
                <a:gd name="T5" fmla="*/ 31 h 39"/>
                <a:gd name="T6" fmla="*/ 73 w 87"/>
                <a:gd name="T7" fmla="*/ 29 h 39"/>
                <a:gd name="T8" fmla="*/ 64 w 87"/>
                <a:gd name="T9" fmla="*/ 25 h 39"/>
                <a:gd name="T10" fmla="*/ 56 w 87"/>
                <a:gd name="T11" fmla="*/ 25 h 39"/>
                <a:gd name="T12" fmla="*/ 46 w 87"/>
                <a:gd name="T13" fmla="*/ 22 h 39"/>
                <a:gd name="T14" fmla="*/ 39 w 87"/>
                <a:gd name="T15" fmla="*/ 20 h 39"/>
                <a:gd name="T16" fmla="*/ 32 w 87"/>
                <a:gd name="T17" fmla="*/ 17 h 39"/>
                <a:gd name="T18" fmla="*/ 27 w 87"/>
                <a:gd name="T19" fmla="*/ 13 h 39"/>
                <a:gd name="T20" fmla="*/ 17 w 87"/>
                <a:gd name="T21" fmla="*/ 8 h 39"/>
                <a:gd name="T22" fmla="*/ 8 w 87"/>
                <a:gd name="T23" fmla="*/ 3 h 39"/>
                <a:gd name="T24" fmla="*/ 1 w 87"/>
                <a:gd name="T25" fmla="*/ 0 h 39"/>
                <a:gd name="T26" fmla="*/ 0 w 87"/>
                <a:gd name="T27" fmla="*/ 0 h 39"/>
                <a:gd name="T28" fmla="*/ 3 w 87"/>
                <a:gd name="T29" fmla="*/ 5 h 39"/>
                <a:gd name="T30" fmla="*/ 12 w 87"/>
                <a:gd name="T31" fmla="*/ 10 h 39"/>
                <a:gd name="T32" fmla="*/ 18 w 87"/>
                <a:gd name="T33" fmla="*/ 15 h 39"/>
                <a:gd name="T34" fmla="*/ 29 w 87"/>
                <a:gd name="T35" fmla="*/ 22 h 39"/>
                <a:gd name="T36" fmla="*/ 35 w 87"/>
                <a:gd name="T37" fmla="*/ 25 h 39"/>
                <a:gd name="T38" fmla="*/ 44 w 87"/>
                <a:gd name="T39" fmla="*/ 29 h 39"/>
                <a:gd name="T40" fmla="*/ 52 w 87"/>
                <a:gd name="T41" fmla="*/ 31 h 39"/>
                <a:gd name="T42" fmla="*/ 61 w 87"/>
                <a:gd name="T43" fmla="*/ 34 h 39"/>
                <a:gd name="T44" fmla="*/ 66 w 87"/>
                <a:gd name="T45" fmla="*/ 34 h 39"/>
                <a:gd name="T46" fmla="*/ 73 w 87"/>
                <a:gd name="T47" fmla="*/ 37 h 39"/>
                <a:gd name="T48" fmla="*/ 78 w 87"/>
                <a:gd name="T49" fmla="*/ 37 h 39"/>
                <a:gd name="T50" fmla="*/ 85 w 87"/>
                <a:gd name="T51" fmla="*/ 39 h 39"/>
                <a:gd name="T52" fmla="*/ 85 w 87"/>
                <a:gd name="T5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39">
                  <a:moveTo>
                    <a:pt x="85" y="39"/>
                  </a:moveTo>
                  <a:lnTo>
                    <a:pt x="87" y="32"/>
                  </a:lnTo>
                  <a:lnTo>
                    <a:pt x="80" y="31"/>
                  </a:lnTo>
                  <a:lnTo>
                    <a:pt x="73" y="29"/>
                  </a:lnTo>
                  <a:lnTo>
                    <a:pt x="64" y="25"/>
                  </a:lnTo>
                  <a:lnTo>
                    <a:pt x="56" y="25"/>
                  </a:lnTo>
                  <a:lnTo>
                    <a:pt x="46" y="22"/>
                  </a:lnTo>
                  <a:lnTo>
                    <a:pt x="39" y="20"/>
                  </a:lnTo>
                  <a:lnTo>
                    <a:pt x="32" y="17"/>
                  </a:lnTo>
                  <a:lnTo>
                    <a:pt x="27" y="13"/>
                  </a:lnTo>
                  <a:lnTo>
                    <a:pt x="17" y="8"/>
                  </a:lnTo>
                  <a:lnTo>
                    <a:pt x="8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12" y="10"/>
                  </a:lnTo>
                  <a:lnTo>
                    <a:pt x="18" y="15"/>
                  </a:lnTo>
                  <a:lnTo>
                    <a:pt x="29" y="22"/>
                  </a:lnTo>
                  <a:lnTo>
                    <a:pt x="35" y="25"/>
                  </a:lnTo>
                  <a:lnTo>
                    <a:pt x="44" y="29"/>
                  </a:lnTo>
                  <a:lnTo>
                    <a:pt x="52" y="31"/>
                  </a:lnTo>
                  <a:lnTo>
                    <a:pt x="61" y="34"/>
                  </a:lnTo>
                  <a:lnTo>
                    <a:pt x="66" y="34"/>
                  </a:lnTo>
                  <a:lnTo>
                    <a:pt x="73" y="37"/>
                  </a:lnTo>
                  <a:lnTo>
                    <a:pt x="78" y="37"/>
                  </a:lnTo>
                  <a:lnTo>
                    <a:pt x="85" y="39"/>
                  </a:lnTo>
                  <a:lnTo>
                    <a:pt x="8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6" name="Freeform 44"/>
            <p:cNvSpPr>
              <a:spLocks/>
            </p:cNvSpPr>
            <p:nvPr/>
          </p:nvSpPr>
          <p:spPr bwMode="auto">
            <a:xfrm>
              <a:off x="2122" y="1600"/>
              <a:ext cx="38" cy="23"/>
            </a:xfrm>
            <a:custGeom>
              <a:avLst/>
              <a:gdLst>
                <a:gd name="T0" fmla="*/ 77 w 77"/>
                <a:gd name="T1" fmla="*/ 0 h 46"/>
                <a:gd name="T2" fmla="*/ 69 w 77"/>
                <a:gd name="T3" fmla="*/ 8 h 46"/>
                <a:gd name="T4" fmla="*/ 62 w 77"/>
                <a:gd name="T5" fmla="*/ 17 h 46"/>
                <a:gd name="T6" fmla="*/ 52 w 77"/>
                <a:gd name="T7" fmla="*/ 24 h 46"/>
                <a:gd name="T8" fmla="*/ 43 w 77"/>
                <a:gd name="T9" fmla="*/ 32 h 46"/>
                <a:gd name="T10" fmla="*/ 31 w 77"/>
                <a:gd name="T11" fmla="*/ 37 h 46"/>
                <a:gd name="T12" fmla="*/ 21 w 77"/>
                <a:gd name="T13" fmla="*/ 43 h 46"/>
                <a:gd name="T14" fmla="*/ 11 w 77"/>
                <a:gd name="T15" fmla="*/ 46 h 46"/>
                <a:gd name="T16" fmla="*/ 0 w 77"/>
                <a:gd name="T17" fmla="*/ 46 h 46"/>
                <a:gd name="T18" fmla="*/ 4 w 77"/>
                <a:gd name="T19" fmla="*/ 46 h 46"/>
                <a:gd name="T20" fmla="*/ 12 w 77"/>
                <a:gd name="T21" fmla="*/ 41 h 46"/>
                <a:gd name="T22" fmla="*/ 23 w 77"/>
                <a:gd name="T23" fmla="*/ 34 h 46"/>
                <a:gd name="T24" fmla="*/ 36 w 77"/>
                <a:gd name="T25" fmla="*/ 27 h 46"/>
                <a:gd name="T26" fmla="*/ 48 w 77"/>
                <a:gd name="T27" fmla="*/ 17 h 46"/>
                <a:gd name="T28" fmla="*/ 60 w 77"/>
                <a:gd name="T29" fmla="*/ 10 h 46"/>
                <a:gd name="T30" fmla="*/ 69 w 77"/>
                <a:gd name="T31" fmla="*/ 3 h 46"/>
                <a:gd name="T32" fmla="*/ 77 w 77"/>
                <a:gd name="T33" fmla="*/ 0 h 46"/>
                <a:gd name="T34" fmla="*/ 77 w 77"/>
                <a:gd name="T3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6">
                  <a:moveTo>
                    <a:pt x="77" y="0"/>
                  </a:moveTo>
                  <a:lnTo>
                    <a:pt x="69" y="8"/>
                  </a:lnTo>
                  <a:lnTo>
                    <a:pt x="62" y="17"/>
                  </a:lnTo>
                  <a:lnTo>
                    <a:pt x="52" y="24"/>
                  </a:lnTo>
                  <a:lnTo>
                    <a:pt x="43" y="32"/>
                  </a:lnTo>
                  <a:lnTo>
                    <a:pt x="31" y="37"/>
                  </a:lnTo>
                  <a:lnTo>
                    <a:pt x="21" y="43"/>
                  </a:lnTo>
                  <a:lnTo>
                    <a:pt x="11" y="46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12" y="41"/>
                  </a:lnTo>
                  <a:lnTo>
                    <a:pt x="23" y="34"/>
                  </a:lnTo>
                  <a:lnTo>
                    <a:pt x="36" y="27"/>
                  </a:lnTo>
                  <a:lnTo>
                    <a:pt x="48" y="17"/>
                  </a:lnTo>
                  <a:lnTo>
                    <a:pt x="60" y="10"/>
                  </a:lnTo>
                  <a:lnTo>
                    <a:pt x="69" y="3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7" name="Freeform 45"/>
            <p:cNvSpPr>
              <a:spLocks/>
            </p:cNvSpPr>
            <p:nvPr/>
          </p:nvSpPr>
          <p:spPr bwMode="auto">
            <a:xfrm>
              <a:off x="1971" y="1535"/>
              <a:ext cx="10" cy="30"/>
            </a:xfrm>
            <a:custGeom>
              <a:avLst/>
              <a:gdLst>
                <a:gd name="T0" fmla="*/ 20 w 20"/>
                <a:gd name="T1" fmla="*/ 60 h 60"/>
                <a:gd name="T2" fmla="*/ 19 w 20"/>
                <a:gd name="T3" fmla="*/ 53 h 60"/>
                <a:gd name="T4" fmla="*/ 15 w 20"/>
                <a:gd name="T5" fmla="*/ 41 h 60"/>
                <a:gd name="T6" fmla="*/ 14 w 20"/>
                <a:gd name="T7" fmla="*/ 29 h 60"/>
                <a:gd name="T8" fmla="*/ 14 w 20"/>
                <a:gd name="T9" fmla="*/ 24 h 60"/>
                <a:gd name="T10" fmla="*/ 5 w 20"/>
                <a:gd name="T11" fmla="*/ 0 h 60"/>
                <a:gd name="T12" fmla="*/ 3 w 20"/>
                <a:gd name="T13" fmla="*/ 4 h 60"/>
                <a:gd name="T14" fmla="*/ 2 w 20"/>
                <a:gd name="T15" fmla="*/ 9 h 60"/>
                <a:gd name="T16" fmla="*/ 0 w 20"/>
                <a:gd name="T17" fmla="*/ 12 h 60"/>
                <a:gd name="T18" fmla="*/ 5 w 20"/>
                <a:gd name="T19" fmla="*/ 24 h 60"/>
                <a:gd name="T20" fmla="*/ 5 w 20"/>
                <a:gd name="T21" fmla="*/ 41 h 60"/>
                <a:gd name="T22" fmla="*/ 20 w 20"/>
                <a:gd name="T23" fmla="*/ 60 h 60"/>
                <a:gd name="T24" fmla="*/ 20 w 2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60">
                  <a:moveTo>
                    <a:pt x="20" y="60"/>
                  </a:moveTo>
                  <a:lnTo>
                    <a:pt x="19" y="53"/>
                  </a:lnTo>
                  <a:lnTo>
                    <a:pt x="15" y="41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5" y="0"/>
                  </a:lnTo>
                  <a:lnTo>
                    <a:pt x="3" y="4"/>
                  </a:lnTo>
                  <a:lnTo>
                    <a:pt x="2" y="9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5" y="41"/>
                  </a:lnTo>
                  <a:lnTo>
                    <a:pt x="20" y="60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8" name="Freeform 46"/>
            <p:cNvSpPr>
              <a:spLocks/>
            </p:cNvSpPr>
            <p:nvPr/>
          </p:nvSpPr>
          <p:spPr bwMode="auto">
            <a:xfrm>
              <a:off x="2030" y="1495"/>
              <a:ext cx="116" cy="79"/>
            </a:xfrm>
            <a:custGeom>
              <a:avLst/>
              <a:gdLst>
                <a:gd name="T0" fmla="*/ 87 w 234"/>
                <a:gd name="T1" fmla="*/ 24 h 159"/>
                <a:gd name="T2" fmla="*/ 40 w 234"/>
                <a:gd name="T3" fmla="*/ 0 h 159"/>
                <a:gd name="T4" fmla="*/ 36 w 234"/>
                <a:gd name="T5" fmla="*/ 10 h 159"/>
                <a:gd name="T6" fmla="*/ 35 w 234"/>
                <a:gd name="T7" fmla="*/ 24 h 159"/>
                <a:gd name="T8" fmla="*/ 35 w 234"/>
                <a:gd name="T9" fmla="*/ 34 h 159"/>
                <a:gd name="T10" fmla="*/ 23 w 234"/>
                <a:gd name="T11" fmla="*/ 31 h 159"/>
                <a:gd name="T12" fmla="*/ 18 w 234"/>
                <a:gd name="T13" fmla="*/ 36 h 159"/>
                <a:gd name="T14" fmla="*/ 28 w 234"/>
                <a:gd name="T15" fmla="*/ 55 h 159"/>
                <a:gd name="T16" fmla="*/ 43 w 234"/>
                <a:gd name="T17" fmla="*/ 72 h 159"/>
                <a:gd name="T18" fmla="*/ 43 w 234"/>
                <a:gd name="T19" fmla="*/ 79 h 159"/>
                <a:gd name="T20" fmla="*/ 40 w 234"/>
                <a:gd name="T21" fmla="*/ 96 h 159"/>
                <a:gd name="T22" fmla="*/ 35 w 234"/>
                <a:gd name="T23" fmla="*/ 97 h 159"/>
                <a:gd name="T24" fmla="*/ 31 w 234"/>
                <a:gd name="T25" fmla="*/ 80 h 159"/>
                <a:gd name="T26" fmla="*/ 26 w 234"/>
                <a:gd name="T27" fmla="*/ 72 h 159"/>
                <a:gd name="T28" fmla="*/ 14 w 234"/>
                <a:gd name="T29" fmla="*/ 58 h 159"/>
                <a:gd name="T30" fmla="*/ 7 w 234"/>
                <a:gd name="T31" fmla="*/ 53 h 159"/>
                <a:gd name="T32" fmla="*/ 0 w 234"/>
                <a:gd name="T33" fmla="*/ 60 h 159"/>
                <a:gd name="T34" fmla="*/ 12 w 234"/>
                <a:gd name="T35" fmla="*/ 75 h 159"/>
                <a:gd name="T36" fmla="*/ 14 w 234"/>
                <a:gd name="T37" fmla="*/ 87 h 159"/>
                <a:gd name="T38" fmla="*/ 23 w 234"/>
                <a:gd name="T39" fmla="*/ 99 h 159"/>
                <a:gd name="T40" fmla="*/ 35 w 234"/>
                <a:gd name="T41" fmla="*/ 114 h 159"/>
                <a:gd name="T42" fmla="*/ 48 w 234"/>
                <a:gd name="T43" fmla="*/ 130 h 159"/>
                <a:gd name="T44" fmla="*/ 65 w 234"/>
                <a:gd name="T45" fmla="*/ 142 h 159"/>
                <a:gd name="T46" fmla="*/ 87 w 234"/>
                <a:gd name="T47" fmla="*/ 150 h 159"/>
                <a:gd name="T48" fmla="*/ 110 w 234"/>
                <a:gd name="T49" fmla="*/ 157 h 159"/>
                <a:gd name="T50" fmla="*/ 128 w 234"/>
                <a:gd name="T51" fmla="*/ 159 h 159"/>
                <a:gd name="T52" fmla="*/ 144 w 234"/>
                <a:gd name="T53" fmla="*/ 157 h 159"/>
                <a:gd name="T54" fmla="*/ 159 w 234"/>
                <a:gd name="T55" fmla="*/ 152 h 159"/>
                <a:gd name="T56" fmla="*/ 174 w 234"/>
                <a:gd name="T57" fmla="*/ 147 h 159"/>
                <a:gd name="T58" fmla="*/ 188 w 234"/>
                <a:gd name="T59" fmla="*/ 138 h 159"/>
                <a:gd name="T60" fmla="*/ 202 w 234"/>
                <a:gd name="T61" fmla="*/ 130 h 159"/>
                <a:gd name="T62" fmla="*/ 219 w 234"/>
                <a:gd name="T63" fmla="*/ 113 h 159"/>
                <a:gd name="T64" fmla="*/ 229 w 234"/>
                <a:gd name="T65" fmla="*/ 91 h 159"/>
                <a:gd name="T66" fmla="*/ 232 w 234"/>
                <a:gd name="T67" fmla="*/ 75 h 159"/>
                <a:gd name="T68" fmla="*/ 232 w 234"/>
                <a:gd name="T69" fmla="*/ 58 h 159"/>
                <a:gd name="T70" fmla="*/ 232 w 234"/>
                <a:gd name="T71" fmla="*/ 44 h 159"/>
                <a:gd name="T72" fmla="*/ 227 w 234"/>
                <a:gd name="T73" fmla="*/ 32 h 159"/>
                <a:gd name="T74" fmla="*/ 222 w 234"/>
                <a:gd name="T75" fmla="*/ 38 h 159"/>
                <a:gd name="T76" fmla="*/ 220 w 234"/>
                <a:gd name="T77" fmla="*/ 65 h 159"/>
                <a:gd name="T78" fmla="*/ 217 w 234"/>
                <a:gd name="T79" fmla="*/ 56 h 159"/>
                <a:gd name="T80" fmla="*/ 208 w 234"/>
                <a:gd name="T81" fmla="*/ 53 h 159"/>
                <a:gd name="T82" fmla="*/ 212 w 234"/>
                <a:gd name="T83" fmla="*/ 75 h 159"/>
                <a:gd name="T84" fmla="*/ 203 w 234"/>
                <a:gd name="T85" fmla="*/ 58 h 159"/>
                <a:gd name="T86" fmla="*/ 203 w 234"/>
                <a:gd name="T87" fmla="*/ 50 h 159"/>
                <a:gd name="T88" fmla="*/ 198 w 234"/>
                <a:gd name="T89" fmla="*/ 26 h 159"/>
                <a:gd name="T90" fmla="*/ 183 w 234"/>
                <a:gd name="T91" fmla="*/ 10 h 159"/>
                <a:gd name="T92" fmla="*/ 181 w 234"/>
                <a:gd name="T93" fmla="*/ 27 h 159"/>
                <a:gd name="T94" fmla="*/ 176 w 234"/>
                <a:gd name="T95" fmla="*/ 46 h 159"/>
                <a:gd name="T96" fmla="*/ 174 w 234"/>
                <a:gd name="T97" fmla="*/ 65 h 159"/>
                <a:gd name="T98" fmla="*/ 167 w 234"/>
                <a:gd name="T99" fmla="*/ 62 h 159"/>
                <a:gd name="T100" fmla="*/ 169 w 234"/>
                <a:gd name="T101" fmla="*/ 46 h 159"/>
                <a:gd name="T102" fmla="*/ 166 w 234"/>
                <a:gd name="T103" fmla="*/ 24 h 159"/>
                <a:gd name="T104" fmla="*/ 154 w 234"/>
                <a:gd name="T105" fmla="*/ 15 h 159"/>
                <a:gd name="T106" fmla="*/ 152 w 234"/>
                <a:gd name="T107" fmla="*/ 27 h 159"/>
                <a:gd name="T108" fmla="*/ 152 w 234"/>
                <a:gd name="T109" fmla="*/ 48 h 159"/>
                <a:gd name="T110" fmla="*/ 154 w 234"/>
                <a:gd name="T111" fmla="*/ 65 h 159"/>
                <a:gd name="T112" fmla="*/ 149 w 234"/>
                <a:gd name="T113" fmla="*/ 75 h 159"/>
                <a:gd name="T114" fmla="*/ 135 w 234"/>
                <a:gd name="T115" fmla="*/ 84 h 159"/>
                <a:gd name="T116" fmla="*/ 120 w 234"/>
                <a:gd name="T117" fmla="*/ 85 h 159"/>
                <a:gd name="T118" fmla="*/ 106 w 234"/>
                <a:gd name="T119" fmla="*/ 79 h 159"/>
                <a:gd name="T120" fmla="*/ 99 w 234"/>
                <a:gd name="T121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" h="159">
                  <a:moveTo>
                    <a:pt x="99" y="75"/>
                  </a:moveTo>
                  <a:lnTo>
                    <a:pt x="87" y="24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5" y="24"/>
                  </a:lnTo>
                  <a:lnTo>
                    <a:pt x="35" y="31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8" y="36"/>
                  </a:lnTo>
                  <a:lnTo>
                    <a:pt x="23" y="44"/>
                  </a:lnTo>
                  <a:lnTo>
                    <a:pt x="28" y="55"/>
                  </a:lnTo>
                  <a:lnTo>
                    <a:pt x="33" y="63"/>
                  </a:lnTo>
                  <a:lnTo>
                    <a:pt x="43" y="72"/>
                  </a:lnTo>
                  <a:lnTo>
                    <a:pt x="41" y="75"/>
                  </a:lnTo>
                  <a:lnTo>
                    <a:pt x="43" y="79"/>
                  </a:lnTo>
                  <a:lnTo>
                    <a:pt x="43" y="94"/>
                  </a:lnTo>
                  <a:lnTo>
                    <a:pt x="40" y="96"/>
                  </a:lnTo>
                  <a:lnTo>
                    <a:pt x="38" y="99"/>
                  </a:lnTo>
                  <a:lnTo>
                    <a:pt x="35" y="97"/>
                  </a:lnTo>
                  <a:lnTo>
                    <a:pt x="33" y="96"/>
                  </a:lnTo>
                  <a:lnTo>
                    <a:pt x="31" y="80"/>
                  </a:lnTo>
                  <a:lnTo>
                    <a:pt x="26" y="75"/>
                  </a:lnTo>
                  <a:lnTo>
                    <a:pt x="26" y="72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1" y="55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0" y="60"/>
                  </a:lnTo>
                  <a:lnTo>
                    <a:pt x="14" y="72"/>
                  </a:lnTo>
                  <a:lnTo>
                    <a:pt x="12" y="75"/>
                  </a:lnTo>
                  <a:lnTo>
                    <a:pt x="14" y="80"/>
                  </a:lnTo>
                  <a:lnTo>
                    <a:pt x="14" y="87"/>
                  </a:lnTo>
                  <a:lnTo>
                    <a:pt x="19" y="94"/>
                  </a:lnTo>
                  <a:lnTo>
                    <a:pt x="23" y="99"/>
                  </a:lnTo>
                  <a:lnTo>
                    <a:pt x="28" y="108"/>
                  </a:lnTo>
                  <a:lnTo>
                    <a:pt x="35" y="114"/>
                  </a:lnTo>
                  <a:lnTo>
                    <a:pt x="41" y="123"/>
                  </a:lnTo>
                  <a:lnTo>
                    <a:pt x="48" y="130"/>
                  </a:lnTo>
                  <a:lnTo>
                    <a:pt x="57" y="137"/>
                  </a:lnTo>
                  <a:lnTo>
                    <a:pt x="65" y="142"/>
                  </a:lnTo>
                  <a:lnTo>
                    <a:pt x="77" y="147"/>
                  </a:lnTo>
                  <a:lnTo>
                    <a:pt x="87" y="150"/>
                  </a:lnTo>
                  <a:lnTo>
                    <a:pt x="98" y="154"/>
                  </a:lnTo>
                  <a:lnTo>
                    <a:pt x="110" y="157"/>
                  </a:lnTo>
                  <a:lnTo>
                    <a:pt x="123" y="159"/>
                  </a:lnTo>
                  <a:lnTo>
                    <a:pt x="128" y="159"/>
                  </a:lnTo>
                  <a:lnTo>
                    <a:pt x="137" y="159"/>
                  </a:lnTo>
                  <a:lnTo>
                    <a:pt x="144" y="157"/>
                  </a:lnTo>
                  <a:lnTo>
                    <a:pt x="152" y="155"/>
                  </a:lnTo>
                  <a:lnTo>
                    <a:pt x="159" y="152"/>
                  </a:lnTo>
                  <a:lnTo>
                    <a:pt x="166" y="150"/>
                  </a:lnTo>
                  <a:lnTo>
                    <a:pt x="174" y="147"/>
                  </a:lnTo>
                  <a:lnTo>
                    <a:pt x="181" y="143"/>
                  </a:lnTo>
                  <a:lnTo>
                    <a:pt x="188" y="138"/>
                  </a:lnTo>
                  <a:lnTo>
                    <a:pt x="195" y="133"/>
                  </a:lnTo>
                  <a:lnTo>
                    <a:pt x="202" y="130"/>
                  </a:lnTo>
                  <a:lnTo>
                    <a:pt x="208" y="125"/>
                  </a:lnTo>
                  <a:lnTo>
                    <a:pt x="219" y="113"/>
                  </a:lnTo>
                  <a:lnTo>
                    <a:pt x="229" y="101"/>
                  </a:lnTo>
                  <a:lnTo>
                    <a:pt x="229" y="91"/>
                  </a:lnTo>
                  <a:lnTo>
                    <a:pt x="232" y="82"/>
                  </a:lnTo>
                  <a:lnTo>
                    <a:pt x="232" y="75"/>
                  </a:lnTo>
                  <a:lnTo>
                    <a:pt x="234" y="67"/>
                  </a:lnTo>
                  <a:lnTo>
                    <a:pt x="232" y="58"/>
                  </a:lnTo>
                  <a:lnTo>
                    <a:pt x="232" y="51"/>
                  </a:lnTo>
                  <a:lnTo>
                    <a:pt x="232" y="44"/>
                  </a:lnTo>
                  <a:lnTo>
                    <a:pt x="232" y="36"/>
                  </a:lnTo>
                  <a:lnTo>
                    <a:pt x="227" y="32"/>
                  </a:lnTo>
                  <a:lnTo>
                    <a:pt x="220" y="34"/>
                  </a:lnTo>
                  <a:lnTo>
                    <a:pt x="222" y="38"/>
                  </a:lnTo>
                  <a:lnTo>
                    <a:pt x="224" y="44"/>
                  </a:lnTo>
                  <a:lnTo>
                    <a:pt x="220" y="65"/>
                  </a:lnTo>
                  <a:lnTo>
                    <a:pt x="220" y="60"/>
                  </a:lnTo>
                  <a:lnTo>
                    <a:pt x="217" y="56"/>
                  </a:lnTo>
                  <a:lnTo>
                    <a:pt x="212" y="50"/>
                  </a:lnTo>
                  <a:lnTo>
                    <a:pt x="208" y="53"/>
                  </a:lnTo>
                  <a:lnTo>
                    <a:pt x="212" y="70"/>
                  </a:lnTo>
                  <a:lnTo>
                    <a:pt x="212" y="75"/>
                  </a:lnTo>
                  <a:lnTo>
                    <a:pt x="208" y="79"/>
                  </a:lnTo>
                  <a:lnTo>
                    <a:pt x="203" y="58"/>
                  </a:lnTo>
                  <a:lnTo>
                    <a:pt x="203" y="53"/>
                  </a:lnTo>
                  <a:lnTo>
                    <a:pt x="203" y="50"/>
                  </a:lnTo>
                  <a:lnTo>
                    <a:pt x="203" y="38"/>
                  </a:lnTo>
                  <a:lnTo>
                    <a:pt x="198" y="26"/>
                  </a:lnTo>
                  <a:lnTo>
                    <a:pt x="191" y="15"/>
                  </a:lnTo>
                  <a:lnTo>
                    <a:pt x="183" y="10"/>
                  </a:lnTo>
                  <a:lnTo>
                    <a:pt x="181" y="15"/>
                  </a:lnTo>
                  <a:lnTo>
                    <a:pt x="181" y="27"/>
                  </a:lnTo>
                  <a:lnTo>
                    <a:pt x="178" y="38"/>
                  </a:lnTo>
                  <a:lnTo>
                    <a:pt x="176" y="46"/>
                  </a:lnTo>
                  <a:lnTo>
                    <a:pt x="179" y="65"/>
                  </a:lnTo>
                  <a:lnTo>
                    <a:pt x="174" y="65"/>
                  </a:lnTo>
                  <a:lnTo>
                    <a:pt x="171" y="65"/>
                  </a:lnTo>
                  <a:lnTo>
                    <a:pt x="167" y="62"/>
                  </a:lnTo>
                  <a:lnTo>
                    <a:pt x="167" y="60"/>
                  </a:lnTo>
                  <a:lnTo>
                    <a:pt x="169" y="46"/>
                  </a:lnTo>
                  <a:lnTo>
                    <a:pt x="169" y="36"/>
                  </a:lnTo>
                  <a:lnTo>
                    <a:pt x="166" y="24"/>
                  </a:lnTo>
                  <a:lnTo>
                    <a:pt x="159" y="15"/>
                  </a:lnTo>
                  <a:lnTo>
                    <a:pt x="154" y="15"/>
                  </a:lnTo>
                  <a:lnTo>
                    <a:pt x="152" y="19"/>
                  </a:lnTo>
                  <a:lnTo>
                    <a:pt x="152" y="27"/>
                  </a:lnTo>
                  <a:lnTo>
                    <a:pt x="152" y="39"/>
                  </a:lnTo>
                  <a:lnTo>
                    <a:pt x="152" y="48"/>
                  </a:lnTo>
                  <a:lnTo>
                    <a:pt x="154" y="58"/>
                  </a:lnTo>
                  <a:lnTo>
                    <a:pt x="154" y="65"/>
                  </a:lnTo>
                  <a:lnTo>
                    <a:pt x="156" y="68"/>
                  </a:lnTo>
                  <a:lnTo>
                    <a:pt x="149" y="75"/>
                  </a:lnTo>
                  <a:lnTo>
                    <a:pt x="142" y="80"/>
                  </a:lnTo>
                  <a:lnTo>
                    <a:pt x="135" y="84"/>
                  </a:lnTo>
                  <a:lnTo>
                    <a:pt x="128" y="87"/>
                  </a:lnTo>
                  <a:lnTo>
                    <a:pt x="120" y="85"/>
                  </a:lnTo>
                  <a:lnTo>
                    <a:pt x="113" y="84"/>
                  </a:lnTo>
                  <a:lnTo>
                    <a:pt x="106" y="79"/>
                  </a:lnTo>
                  <a:lnTo>
                    <a:pt x="99" y="75"/>
                  </a:lnTo>
                  <a:lnTo>
                    <a:pt x="9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399" name="Freeform 47"/>
            <p:cNvSpPr>
              <a:spLocks/>
            </p:cNvSpPr>
            <p:nvPr/>
          </p:nvSpPr>
          <p:spPr bwMode="auto">
            <a:xfrm>
              <a:off x="2091" y="1541"/>
              <a:ext cx="18" cy="6"/>
            </a:xfrm>
            <a:custGeom>
              <a:avLst/>
              <a:gdLst>
                <a:gd name="T0" fmla="*/ 36 w 36"/>
                <a:gd name="T1" fmla="*/ 2 h 12"/>
                <a:gd name="T2" fmla="*/ 14 w 36"/>
                <a:gd name="T3" fmla="*/ 12 h 12"/>
                <a:gd name="T4" fmla="*/ 0 w 36"/>
                <a:gd name="T5" fmla="*/ 7 h 12"/>
                <a:gd name="T6" fmla="*/ 26 w 36"/>
                <a:gd name="T7" fmla="*/ 0 h 12"/>
                <a:gd name="T8" fmla="*/ 36 w 36"/>
                <a:gd name="T9" fmla="*/ 2 h 12"/>
                <a:gd name="T10" fmla="*/ 36 w 36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2">
                  <a:moveTo>
                    <a:pt x="36" y="2"/>
                  </a:moveTo>
                  <a:lnTo>
                    <a:pt x="14" y="12"/>
                  </a:lnTo>
                  <a:lnTo>
                    <a:pt x="0" y="7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0" name="Freeform 48"/>
            <p:cNvSpPr>
              <a:spLocks/>
            </p:cNvSpPr>
            <p:nvPr/>
          </p:nvSpPr>
          <p:spPr bwMode="auto">
            <a:xfrm>
              <a:off x="1734" y="1436"/>
              <a:ext cx="99" cy="107"/>
            </a:xfrm>
            <a:custGeom>
              <a:avLst/>
              <a:gdLst>
                <a:gd name="T0" fmla="*/ 121 w 198"/>
                <a:gd name="T1" fmla="*/ 14 h 214"/>
                <a:gd name="T2" fmla="*/ 101 w 198"/>
                <a:gd name="T3" fmla="*/ 5 h 214"/>
                <a:gd name="T4" fmla="*/ 80 w 198"/>
                <a:gd name="T5" fmla="*/ 0 h 214"/>
                <a:gd name="T6" fmla="*/ 63 w 198"/>
                <a:gd name="T7" fmla="*/ 7 h 214"/>
                <a:gd name="T8" fmla="*/ 94 w 198"/>
                <a:gd name="T9" fmla="*/ 9 h 214"/>
                <a:gd name="T10" fmla="*/ 84 w 198"/>
                <a:gd name="T11" fmla="*/ 11 h 214"/>
                <a:gd name="T12" fmla="*/ 57 w 198"/>
                <a:gd name="T13" fmla="*/ 14 h 214"/>
                <a:gd name="T14" fmla="*/ 36 w 198"/>
                <a:gd name="T15" fmla="*/ 16 h 214"/>
                <a:gd name="T16" fmla="*/ 38 w 198"/>
                <a:gd name="T17" fmla="*/ 23 h 214"/>
                <a:gd name="T18" fmla="*/ 60 w 198"/>
                <a:gd name="T19" fmla="*/ 23 h 214"/>
                <a:gd name="T20" fmla="*/ 75 w 198"/>
                <a:gd name="T21" fmla="*/ 28 h 214"/>
                <a:gd name="T22" fmla="*/ 48 w 198"/>
                <a:gd name="T23" fmla="*/ 29 h 214"/>
                <a:gd name="T24" fmla="*/ 21 w 198"/>
                <a:gd name="T25" fmla="*/ 31 h 214"/>
                <a:gd name="T26" fmla="*/ 0 w 198"/>
                <a:gd name="T27" fmla="*/ 40 h 214"/>
                <a:gd name="T28" fmla="*/ 17 w 198"/>
                <a:gd name="T29" fmla="*/ 40 h 214"/>
                <a:gd name="T30" fmla="*/ 21 w 198"/>
                <a:gd name="T31" fmla="*/ 50 h 214"/>
                <a:gd name="T32" fmla="*/ 29 w 198"/>
                <a:gd name="T33" fmla="*/ 58 h 214"/>
                <a:gd name="T34" fmla="*/ 63 w 198"/>
                <a:gd name="T35" fmla="*/ 63 h 214"/>
                <a:gd name="T36" fmla="*/ 63 w 198"/>
                <a:gd name="T37" fmla="*/ 74 h 214"/>
                <a:gd name="T38" fmla="*/ 43 w 198"/>
                <a:gd name="T39" fmla="*/ 70 h 214"/>
                <a:gd name="T40" fmla="*/ 17 w 198"/>
                <a:gd name="T41" fmla="*/ 70 h 214"/>
                <a:gd name="T42" fmla="*/ 29 w 198"/>
                <a:gd name="T43" fmla="*/ 75 h 214"/>
                <a:gd name="T44" fmla="*/ 50 w 198"/>
                <a:gd name="T45" fmla="*/ 77 h 214"/>
                <a:gd name="T46" fmla="*/ 72 w 198"/>
                <a:gd name="T47" fmla="*/ 84 h 214"/>
                <a:gd name="T48" fmla="*/ 92 w 198"/>
                <a:gd name="T49" fmla="*/ 113 h 214"/>
                <a:gd name="T50" fmla="*/ 101 w 198"/>
                <a:gd name="T51" fmla="*/ 147 h 214"/>
                <a:gd name="T52" fmla="*/ 106 w 198"/>
                <a:gd name="T53" fmla="*/ 180 h 214"/>
                <a:gd name="T54" fmla="*/ 128 w 198"/>
                <a:gd name="T55" fmla="*/ 207 h 214"/>
                <a:gd name="T56" fmla="*/ 147 w 198"/>
                <a:gd name="T57" fmla="*/ 209 h 214"/>
                <a:gd name="T58" fmla="*/ 132 w 198"/>
                <a:gd name="T59" fmla="*/ 197 h 214"/>
                <a:gd name="T60" fmla="*/ 143 w 198"/>
                <a:gd name="T61" fmla="*/ 197 h 214"/>
                <a:gd name="T62" fmla="*/ 135 w 198"/>
                <a:gd name="T63" fmla="*/ 180 h 214"/>
                <a:gd name="T64" fmla="*/ 157 w 198"/>
                <a:gd name="T65" fmla="*/ 193 h 214"/>
                <a:gd name="T66" fmla="*/ 178 w 198"/>
                <a:gd name="T67" fmla="*/ 190 h 214"/>
                <a:gd name="T68" fmla="*/ 169 w 198"/>
                <a:gd name="T69" fmla="*/ 169 h 214"/>
                <a:gd name="T70" fmla="*/ 172 w 198"/>
                <a:gd name="T71" fmla="*/ 162 h 214"/>
                <a:gd name="T72" fmla="*/ 198 w 198"/>
                <a:gd name="T73" fmla="*/ 162 h 214"/>
                <a:gd name="T74" fmla="*/ 186 w 198"/>
                <a:gd name="T75" fmla="*/ 144 h 214"/>
                <a:gd name="T76" fmla="*/ 171 w 198"/>
                <a:gd name="T77" fmla="*/ 123 h 214"/>
                <a:gd name="T78" fmla="*/ 164 w 198"/>
                <a:gd name="T79" fmla="*/ 98 h 214"/>
                <a:gd name="T80" fmla="*/ 160 w 198"/>
                <a:gd name="T81" fmla="*/ 75 h 214"/>
                <a:gd name="T82" fmla="*/ 154 w 198"/>
                <a:gd name="T83" fmla="*/ 53 h 214"/>
                <a:gd name="T84" fmla="*/ 143 w 198"/>
                <a:gd name="T85" fmla="*/ 33 h 214"/>
                <a:gd name="T86" fmla="*/ 133 w 198"/>
                <a:gd name="T87" fmla="*/ 1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214">
                  <a:moveTo>
                    <a:pt x="133" y="19"/>
                  </a:moveTo>
                  <a:lnTo>
                    <a:pt x="130" y="23"/>
                  </a:lnTo>
                  <a:lnTo>
                    <a:pt x="121" y="14"/>
                  </a:lnTo>
                  <a:lnTo>
                    <a:pt x="116" y="7"/>
                  </a:lnTo>
                  <a:lnTo>
                    <a:pt x="109" y="7"/>
                  </a:lnTo>
                  <a:lnTo>
                    <a:pt x="101" y="5"/>
                  </a:lnTo>
                  <a:lnTo>
                    <a:pt x="91" y="2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7" y="2"/>
                  </a:lnTo>
                  <a:lnTo>
                    <a:pt x="63" y="7"/>
                  </a:lnTo>
                  <a:lnTo>
                    <a:pt x="74" y="7"/>
                  </a:lnTo>
                  <a:lnTo>
                    <a:pt x="84" y="9"/>
                  </a:lnTo>
                  <a:lnTo>
                    <a:pt x="94" y="9"/>
                  </a:lnTo>
                  <a:lnTo>
                    <a:pt x="106" y="11"/>
                  </a:lnTo>
                  <a:lnTo>
                    <a:pt x="94" y="11"/>
                  </a:lnTo>
                  <a:lnTo>
                    <a:pt x="84" y="11"/>
                  </a:lnTo>
                  <a:lnTo>
                    <a:pt x="74" y="11"/>
                  </a:lnTo>
                  <a:lnTo>
                    <a:pt x="63" y="14"/>
                  </a:lnTo>
                  <a:lnTo>
                    <a:pt x="57" y="14"/>
                  </a:lnTo>
                  <a:lnTo>
                    <a:pt x="50" y="14"/>
                  </a:lnTo>
                  <a:lnTo>
                    <a:pt x="43" y="14"/>
                  </a:lnTo>
                  <a:lnTo>
                    <a:pt x="36" y="16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7" y="28"/>
                  </a:lnTo>
                  <a:lnTo>
                    <a:pt x="75" y="28"/>
                  </a:lnTo>
                  <a:lnTo>
                    <a:pt x="69" y="28"/>
                  </a:lnTo>
                  <a:lnTo>
                    <a:pt x="58" y="28"/>
                  </a:lnTo>
                  <a:lnTo>
                    <a:pt x="48" y="29"/>
                  </a:lnTo>
                  <a:lnTo>
                    <a:pt x="38" y="29"/>
                  </a:lnTo>
                  <a:lnTo>
                    <a:pt x="28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9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11" y="40"/>
                  </a:lnTo>
                  <a:lnTo>
                    <a:pt x="17" y="40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9" y="58"/>
                  </a:lnTo>
                  <a:lnTo>
                    <a:pt x="40" y="60"/>
                  </a:lnTo>
                  <a:lnTo>
                    <a:pt x="51" y="62"/>
                  </a:lnTo>
                  <a:lnTo>
                    <a:pt x="63" y="63"/>
                  </a:lnTo>
                  <a:lnTo>
                    <a:pt x="72" y="70"/>
                  </a:lnTo>
                  <a:lnTo>
                    <a:pt x="70" y="75"/>
                  </a:lnTo>
                  <a:lnTo>
                    <a:pt x="63" y="74"/>
                  </a:lnTo>
                  <a:lnTo>
                    <a:pt x="55" y="72"/>
                  </a:lnTo>
                  <a:lnTo>
                    <a:pt x="51" y="70"/>
                  </a:lnTo>
                  <a:lnTo>
                    <a:pt x="43" y="70"/>
                  </a:lnTo>
                  <a:lnTo>
                    <a:pt x="34" y="70"/>
                  </a:lnTo>
                  <a:lnTo>
                    <a:pt x="26" y="70"/>
                  </a:lnTo>
                  <a:lnTo>
                    <a:pt x="17" y="70"/>
                  </a:lnTo>
                  <a:lnTo>
                    <a:pt x="16" y="77"/>
                  </a:lnTo>
                  <a:lnTo>
                    <a:pt x="23" y="75"/>
                  </a:lnTo>
                  <a:lnTo>
                    <a:pt x="29" y="75"/>
                  </a:lnTo>
                  <a:lnTo>
                    <a:pt x="38" y="75"/>
                  </a:lnTo>
                  <a:lnTo>
                    <a:pt x="46" y="75"/>
                  </a:lnTo>
                  <a:lnTo>
                    <a:pt x="50" y="77"/>
                  </a:lnTo>
                  <a:lnTo>
                    <a:pt x="58" y="79"/>
                  </a:lnTo>
                  <a:lnTo>
                    <a:pt x="65" y="81"/>
                  </a:lnTo>
                  <a:lnTo>
                    <a:pt x="72" y="84"/>
                  </a:lnTo>
                  <a:lnTo>
                    <a:pt x="80" y="91"/>
                  </a:lnTo>
                  <a:lnTo>
                    <a:pt x="87" y="101"/>
                  </a:lnTo>
                  <a:lnTo>
                    <a:pt x="92" y="113"/>
                  </a:lnTo>
                  <a:lnTo>
                    <a:pt x="97" y="125"/>
                  </a:lnTo>
                  <a:lnTo>
                    <a:pt x="101" y="135"/>
                  </a:lnTo>
                  <a:lnTo>
                    <a:pt x="101" y="147"/>
                  </a:lnTo>
                  <a:lnTo>
                    <a:pt x="101" y="159"/>
                  </a:lnTo>
                  <a:lnTo>
                    <a:pt x="101" y="169"/>
                  </a:lnTo>
                  <a:lnTo>
                    <a:pt x="106" y="180"/>
                  </a:lnTo>
                  <a:lnTo>
                    <a:pt x="113" y="188"/>
                  </a:lnTo>
                  <a:lnTo>
                    <a:pt x="120" y="197"/>
                  </a:lnTo>
                  <a:lnTo>
                    <a:pt x="128" y="207"/>
                  </a:lnTo>
                  <a:lnTo>
                    <a:pt x="143" y="214"/>
                  </a:lnTo>
                  <a:lnTo>
                    <a:pt x="147" y="212"/>
                  </a:lnTo>
                  <a:lnTo>
                    <a:pt x="147" y="209"/>
                  </a:lnTo>
                  <a:lnTo>
                    <a:pt x="140" y="203"/>
                  </a:lnTo>
                  <a:lnTo>
                    <a:pt x="135" y="198"/>
                  </a:lnTo>
                  <a:lnTo>
                    <a:pt x="132" y="197"/>
                  </a:lnTo>
                  <a:lnTo>
                    <a:pt x="135" y="193"/>
                  </a:lnTo>
                  <a:lnTo>
                    <a:pt x="138" y="197"/>
                  </a:lnTo>
                  <a:lnTo>
                    <a:pt x="143" y="197"/>
                  </a:lnTo>
                  <a:lnTo>
                    <a:pt x="147" y="191"/>
                  </a:lnTo>
                  <a:lnTo>
                    <a:pt x="137" y="188"/>
                  </a:lnTo>
                  <a:lnTo>
                    <a:pt x="135" y="180"/>
                  </a:lnTo>
                  <a:lnTo>
                    <a:pt x="143" y="183"/>
                  </a:lnTo>
                  <a:lnTo>
                    <a:pt x="150" y="188"/>
                  </a:lnTo>
                  <a:lnTo>
                    <a:pt x="157" y="193"/>
                  </a:lnTo>
                  <a:lnTo>
                    <a:pt x="164" y="193"/>
                  </a:lnTo>
                  <a:lnTo>
                    <a:pt x="171" y="191"/>
                  </a:lnTo>
                  <a:lnTo>
                    <a:pt x="178" y="190"/>
                  </a:lnTo>
                  <a:lnTo>
                    <a:pt x="183" y="188"/>
                  </a:lnTo>
                  <a:lnTo>
                    <a:pt x="176" y="180"/>
                  </a:lnTo>
                  <a:lnTo>
                    <a:pt x="169" y="169"/>
                  </a:lnTo>
                  <a:lnTo>
                    <a:pt x="162" y="159"/>
                  </a:lnTo>
                  <a:lnTo>
                    <a:pt x="162" y="154"/>
                  </a:lnTo>
                  <a:lnTo>
                    <a:pt x="172" y="162"/>
                  </a:lnTo>
                  <a:lnTo>
                    <a:pt x="186" y="171"/>
                  </a:lnTo>
                  <a:lnTo>
                    <a:pt x="198" y="168"/>
                  </a:lnTo>
                  <a:lnTo>
                    <a:pt x="198" y="162"/>
                  </a:lnTo>
                  <a:lnTo>
                    <a:pt x="189" y="157"/>
                  </a:lnTo>
                  <a:lnTo>
                    <a:pt x="193" y="149"/>
                  </a:lnTo>
                  <a:lnTo>
                    <a:pt x="186" y="144"/>
                  </a:lnTo>
                  <a:lnTo>
                    <a:pt x="179" y="142"/>
                  </a:lnTo>
                  <a:lnTo>
                    <a:pt x="174" y="132"/>
                  </a:lnTo>
                  <a:lnTo>
                    <a:pt x="171" y="123"/>
                  </a:lnTo>
                  <a:lnTo>
                    <a:pt x="169" y="113"/>
                  </a:lnTo>
                  <a:lnTo>
                    <a:pt x="166" y="106"/>
                  </a:lnTo>
                  <a:lnTo>
                    <a:pt x="164" y="98"/>
                  </a:lnTo>
                  <a:lnTo>
                    <a:pt x="162" y="91"/>
                  </a:lnTo>
                  <a:lnTo>
                    <a:pt x="160" y="82"/>
                  </a:lnTo>
                  <a:lnTo>
                    <a:pt x="160" y="75"/>
                  </a:lnTo>
                  <a:lnTo>
                    <a:pt x="159" y="69"/>
                  </a:lnTo>
                  <a:lnTo>
                    <a:pt x="155" y="62"/>
                  </a:lnTo>
                  <a:lnTo>
                    <a:pt x="154" y="53"/>
                  </a:lnTo>
                  <a:lnTo>
                    <a:pt x="152" y="46"/>
                  </a:lnTo>
                  <a:lnTo>
                    <a:pt x="147" y="40"/>
                  </a:lnTo>
                  <a:lnTo>
                    <a:pt x="143" y="33"/>
                  </a:lnTo>
                  <a:lnTo>
                    <a:pt x="138" y="26"/>
                  </a:lnTo>
                  <a:lnTo>
                    <a:pt x="133" y="19"/>
                  </a:lnTo>
                  <a:lnTo>
                    <a:pt x="13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1" name="Freeform 49"/>
            <p:cNvSpPr>
              <a:spLocks/>
            </p:cNvSpPr>
            <p:nvPr/>
          </p:nvSpPr>
          <p:spPr bwMode="auto">
            <a:xfrm>
              <a:off x="1792" y="1461"/>
              <a:ext cx="13" cy="14"/>
            </a:xfrm>
            <a:custGeom>
              <a:avLst/>
              <a:gdLst>
                <a:gd name="T0" fmla="*/ 26 w 26"/>
                <a:gd name="T1" fmla="*/ 25 h 27"/>
                <a:gd name="T2" fmla="*/ 17 w 26"/>
                <a:gd name="T3" fmla="*/ 15 h 27"/>
                <a:gd name="T4" fmla="*/ 10 w 26"/>
                <a:gd name="T5" fmla="*/ 10 h 27"/>
                <a:gd name="T6" fmla="*/ 4 w 26"/>
                <a:gd name="T7" fmla="*/ 3 h 27"/>
                <a:gd name="T8" fmla="*/ 2 w 26"/>
                <a:gd name="T9" fmla="*/ 2 h 27"/>
                <a:gd name="T10" fmla="*/ 0 w 26"/>
                <a:gd name="T11" fmla="*/ 0 h 27"/>
                <a:gd name="T12" fmla="*/ 2 w 26"/>
                <a:gd name="T13" fmla="*/ 3 h 27"/>
                <a:gd name="T14" fmla="*/ 5 w 26"/>
                <a:gd name="T15" fmla="*/ 12 h 27"/>
                <a:gd name="T16" fmla="*/ 14 w 26"/>
                <a:gd name="T17" fmla="*/ 22 h 27"/>
                <a:gd name="T18" fmla="*/ 19 w 26"/>
                <a:gd name="T19" fmla="*/ 27 h 27"/>
                <a:gd name="T20" fmla="*/ 26 w 26"/>
                <a:gd name="T21" fmla="*/ 25 h 27"/>
                <a:gd name="T22" fmla="*/ 26 w 26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7">
                  <a:moveTo>
                    <a:pt x="26" y="25"/>
                  </a:moveTo>
                  <a:lnTo>
                    <a:pt x="17" y="15"/>
                  </a:lnTo>
                  <a:lnTo>
                    <a:pt x="10" y="10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12"/>
                  </a:lnTo>
                  <a:lnTo>
                    <a:pt x="14" y="22"/>
                  </a:lnTo>
                  <a:lnTo>
                    <a:pt x="19" y="27"/>
                  </a:lnTo>
                  <a:lnTo>
                    <a:pt x="26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2" name="Freeform 50"/>
            <p:cNvSpPr>
              <a:spLocks/>
            </p:cNvSpPr>
            <p:nvPr/>
          </p:nvSpPr>
          <p:spPr bwMode="auto">
            <a:xfrm>
              <a:off x="1805" y="1492"/>
              <a:ext cx="4" cy="15"/>
            </a:xfrm>
            <a:custGeom>
              <a:avLst/>
              <a:gdLst>
                <a:gd name="T0" fmla="*/ 5 w 8"/>
                <a:gd name="T1" fmla="*/ 29 h 29"/>
                <a:gd name="T2" fmla="*/ 0 w 8"/>
                <a:gd name="T3" fmla="*/ 12 h 29"/>
                <a:gd name="T4" fmla="*/ 3 w 8"/>
                <a:gd name="T5" fmla="*/ 0 h 29"/>
                <a:gd name="T6" fmla="*/ 1 w 8"/>
                <a:gd name="T7" fmla="*/ 5 h 29"/>
                <a:gd name="T8" fmla="*/ 3 w 8"/>
                <a:gd name="T9" fmla="*/ 10 h 29"/>
                <a:gd name="T10" fmla="*/ 5 w 8"/>
                <a:gd name="T11" fmla="*/ 15 h 29"/>
                <a:gd name="T12" fmla="*/ 8 w 8"/>
                <a:gd name="T13" fmla="*/ 20 h 29"/>
                <a:gd name="T14" fmla="*/ 5 w 8"/>
                <a:gd name="T15" fmla="*/ 29 h 29"/>
                <a:gd name="T16" fmla="*/ 5 w 8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9">
                  <a:moveTo>
                    <a:pt x="5" y="29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" y="5"/>
                  </a:lnTo>
                  <a:lnTo>
                    <a:pt x="3" y="10"/>
                  </a:lnTo>
                  <a:lnTo>
                    <a:pt x="5" y="15"/>
                  </a:lnTo>
                  <a:lnTo>
                    <a:pt x="8" y="2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3" name="Freeform 51"/>
            <p:cNvSpPr>
              <a:spLocks/>
            </p:cNvSpPr>
            <p:nvPr/>
          </p:nvSpPr>
          <p:spPr bwMode="auto">
            <a:xfrm>
              <a:off x="1874" y="1372"/>
              <a:ext cx="94" cy="109"/>
            </a:xfrm>
            <a:custGeom>
              <a:avLst/>
              <a:gdLst>
                <a:gd name="T0" fmla="*/ 124 w 187"/>
                <a:gd name="T1" fmla="*/ 17 h 219"/>
                <a:gd name="T2" fmla="*/ 105 w 187"/>
                <a:gd name="T3" fmla="*/ 7 h 219"/>
                <a:gd name="T4" fmla="*/ 80 w 187"/>
                <a:gd name="T5" fmla="*/ 0 h 219"/>
                <a:gd name="T6" fmla="*/ 64 w 187"/>
                <a:gd name="T7" fmla="*/ 5 h 219"/>
                <a:gd name="T8" fmla="*/ 100 w 187"/>
                <a:gd name="T9" fmla="*/ 9 h 219"/>
                <a:gd name="T10" fmla="*/ 107 w 187"/>
                <a:gd name="T11" fmla="*/ 16 h 219"/>
                <a:gd name="T12" fmla="*/ 85 w 187"/>
                <a:gd name="T13" fmla="*/ 14 h 219"/>
                <a:gd name="T14" fmla="*/ 64 w 187"/>
                <a:gd name="T15" fmla="*/ 12 h 219"/>
                <a:gd name="T16" fmla="*/ 51 w 187"/>
                <a:gd name="T17" fmla="*/ 12 h 219"/>
                <a:gd name="T18" fmla="*/ 36 w 187"/>
                <a:gd name="T19" fmla="*/ 16 h 219"/>
                <a:gd name="T20" fmla="*/ 46 w 187"/>
                <a:gd name="T21" fmla="*/ 21 h 219"/>
                <a:gd name="T22" fmla="*/ 70 w 187"/>
                <a:gd name="T23" fmla="*/ 24 h 219"/>
                <a:gd name="T24" fmla="*/ 68 w 187"/>
                <a:gd name="T25" fmla="*/ 28 h 219"/>
                <a:gd name="T26" fmla="*/ 37 w 187"/>
                <a:gd name="T27" fmla="*/ 26 h 219"/>
                <a:gd name="T28" fmla="*/ 18 w 187"/>
                <a:gd name="T29" fmla="*/ 26 h 219"/>
                <a:gd name="T30" fmla="*/ 3 w 187"/>
                <a:gd name="T31" fmla="*/ 33 h 219"/>
                <a:gd name="T32" fmla="*/ 24 w 187"/>
                <a:gd name="T33" fmla="*/ 38 h 219"/>
                <a:gd name="T34" fmla="*/ 25 w 187"/>
                <a:gd name="T35" fmla="*/ 48 h 219"/>
                <a:gd name="T36" fmla="*/ 41 w 187"/>
                <a:gd name="T37" fmla="*/ 57 h 219"/>
                <a:gd name="T38" fmla="*/ 68 w 187"/>
                <a:gd name="T39" fmla="*/ 70 h 219"/>
                <a:gd name="T40" fmla="*/ 53 w 187"/>
                <a:gd name="T41" fmla="*/ 70 h 219"/>
                <a:gd name="T42" fmla="*/ 30 w 187"/>
                <a:gd name="T43" fmla="*/ 67 h 219"/>
                <a:gd name="T44" fmla="*/ 12 w 187"/>
                <a:gd name="T45" fmla="*/ 70 h 219"/>
                <a:gd name="T46" fmla="*/ 30 w 187"/>
                <a:gd name="T47" fmla="*/ 70 h 219"/>
                <a:gd name="T48" fmla="*/ 56 w 187"/>
                <a:gd name="T49" fmla="*/ 75 h 219"/>
                <a:gd name="T50" fmla="*/ 76 w 187"/>
                <a:gd name="T51" fmla="*/ 91 h 219"/>
                <a:gd name="T52" fmla="*/ 90 w 187"/>
                <a:gd name="T53" fmla="*/ 125 h 219"/>
                <a:gd name="T54" fmla="*/ 90 w 187"/>
                <a:gd name="T55" fmla="*/ 159 h 219"/>
                <a:gd name="T56" fmla="*/ 102 w 187"/>
                <a:gd name="T57" fmla="*/ 190 h 219"/>
                <a:gd name="T58" fmla="*/ 129 w 187"/>
                <a:gd name="T59" fmla="*/ 219 h 219"/>
                <a:gd name="T60" fmla="*/ 128 w 187"/>
                <a:gd name="T61" fmla="*/ 207 h 219"/>
                <a:gd name="T62" fmla="*/ 122 w 187"/>
                <a:gd name="T63" fmla="*/ 198 h 219"/>
                <a:gd name="T64" fmla="*/ 124 w 187"/>
                <a:gd name="T65" fmla="*/ 193 h 219"/>
                <a:gd name="T66" fmla="*/ 128 w 187"/>
                <a:gd name="T67" fmla="*/ 185 h 219"/>
                <a:gd name="T68" fmla="*/ 145 w 187"/>
                <a:gd name="T69" fmla="*/ 200 h 219"/>
                <a:gd name="T70" fmla="*/ 163 w 187"/>
                <a:gd name="T71" fmla="*/ 197 h 219"/>
                <a:gd name="T72" fmla="*/ 156 w 187"/>
                <a:gd name="T73" fmla="*/ 176 h 219"/>
                <a:gd name="T74" fmla="*/ 156 w 187"/>
                <a:gd name="T75" fmla="*/ 164 h 219"/>
                <a:gd name="T76" fmla="*/ 177 w 187"/>
                <a:gd name="T77" fmla="*/ 180 h 219"/>
                <a:gd name="T78" fmla="*/ 179 w 187"/>
                <a:gd name="T79" fmla="*/ 164 h 219"/>
                <a:gd name="T80" fmla="*/ 170 w 187"/>
                <a:gd name="T81" fmla="*/ 151 h 219"/>
                <a:gd name="T82" fmla="*/ 162 w 187"/>
                <a:gd name="T83" fmla="*/ 122 h 219"/>
                <a:gd name="T84" fmla="*/ 156 w 187"/>
                <a:gd name="T85" fmla="*/ 98 h 219"/>
                <a:gd name="T86" fmla="*/ 155 w 187"/>
                <a:gd name="T87" fmla="*/ 75 h 219"/>
                <a:gd name="T88" fmla="*/ 150 w 187"/>
                <a:gd name="T89" fmla="*/ 55 h 219"/>
                <a:gd name="T90" fmla="*/ 138 w 187"/>
                <a:gd name="T91" fmla="*/ 3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19">
                  <a:moveTo>
                    <a:pt x="133" y="24"/>
                  </a:moveTo>
                  <a:lnTo>
                    <a:pt x="129" y="24"/>
                  </a:lnTo>
                  <a:lnTo>
                    <a:pt x="124" y="17"/>
                  </a:lnTo>
                  <a:lnTo>
                    <a:pt x="117" y="12"/>
                  </a:lnTo>
                  <a:lnTo>
                    <a:pt x="110" y="9"/>
                  </a:lnTo>
                  <a:lnTo>
                    <a:pt x="105" y="7"/>
                  </a:lnTo>
                  <a:lnTo>
                    <a:pt x="97" y="4"/>
                  </a:lnTo>
                  <a:lnTo>
                    <a:pt x="90" y="4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2"/>
                  </a:lnTo>
                  <a:lnTo>
                    <a:pt x="64" y="5"/>
                  </a:lnTo>
                  <a:lnTo>
                    <a:pt x="76" y="7"/>
                  </a:lnTo>
                  <a:lnTo>
                    <a:pt x="88" y="7"/>
                  </a:lnTo>
                  <a:lnTo>
                    <a:pt x="100" y="9"/>
                  </a:lnTo>
                  <a:lnTo>
                    <a:pt x="112" y="12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0" y="16"/>
                  </a:lnTo>
                  <a:lnTo>
                    <a:pt x="93" y="14"/>
                  </a:lnTo>
                  <a:lnTo>
                    <a:pt x="85" y="14"/>
                  </a:lnTo>
                  <a:lnTo>
                    <a:pt x="76" y="12"/>
                  </a:lnTo>
                  <a:lnTo>
                    <a:pt x="70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6" y="12"/>
                  </a:lnTo>
                  <a:lnTo>
                    <a:pt x="51" y="12"/>
                  </a:lnTo>
                  <a:lnTo>
                    <a:pt x="44" y="12"/>
                  </a:lnTo>
                  <a:lnTo>
                    <a:pt x="37" y="12"/>
                  </a:lnTo>
                  <a:lnTo>
                    <a:pt x="36" y="16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6" y="21"/>
                  </a:lnTo>
                  <a:lnTo>
                    <a:pt x="53" y="21"/>
                  </a:lnTo>
                  <a:lnTo>
                    <a:pt x="59" y="21"/>
                  </a:lnTo>
                  <a:lnTo>
                    <a:pt x="70" y="24"/>
                  </a:lnTo>
                  <a:lnTo>
                    <a:pt x="76" y="29"/>
                  </a:lnTo>
                  <a:lnTo>
                    <a:pt x="73" y="28"/>
                  </a:lnTo>
                  <a:lnTo>
                    <a:pt x="68" y="28"/>
                  </a:lnTo>
                  <a:lnTo>
                    <a:pt x="58" y="28"/>
                  </a:lnTo>
                  <a:lnTo>
                    <a:pt x="47" y="28"/>
                  </a:lnTo>
                  <a:lnTo>
                    <a:pt x="37" y="26"/>
                  </a:lnTo>
                  <a:lnTo>
                    <a:pt x="27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5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27" y="41"/>
                  </a:lnTo>
                  <a:lnTo>
                    <a:pt x="36" y="46"/>
                  </a:lnTo>
                  <a:lnTo>
                    <a:pt x="25" y="48"/>
                  </a:lnTo>
                  <a:lnTo>
                    <a:pt x="17" y="55"/>
                  </a:lnTo>
                  <a:lnTo>
                    <a:pt x="29" y="55"/>
                  </a:lnTo>
                  <a:lnTo>
                    <a:pt x="41" y="57"/>
                  </a:lnTo>
                  <a:lnTo>
                    <a:pt x="51" y="57"/>
                  </a:lnTo>
                  <a:lnTo>
                    <a:pt x="61" y="62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59" y="74"/>
                  </a:lnTo>
                  <a:lnTo>
                    <a:pt x="53" y="70"/>
                  </a:lnTo>
                  <a:lnTo>
                    <a:pt x="47" y="69"/>
                  </a:lnTo>
                  <a:lnTo>
                    <a:pt x="39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3" y="67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22" y="70"/>
                  </a:lnTo>
                  <a:lnTo>
                    <a:pt x="30" y="70"/>
                  </a:lnTo>
                  <a:lnTo>
                    <a:pt x="39" y="72"/>
                  </a:lnTo>
                  <a:lnTo>
                    <a:pt x="47" y="72"/>
                  </a:lnTo>
                  <a:lnTo>
                    <a:pt x="56" y="75"/>
                  </a:lnTo>
                  <a:lnTo>
                    <a:pt x="61" y="79"/>
                  </a:lnTo>
                  <a:lnTo>
                    <a:pt x="68" y="84"/>
                  </a:lnTo>
                  <a:lnTo>
                    <a:pt x="76" y="91"/>
                  </a:lnTo>
                  <a:lnTo>
                    <a:pt x="83" y="101"/>
                  </a:lnTo>
                  <a:lnTo>
                    <a:pt x="87" y="113"/>
                  </a:lnTo>
                  <a:lnTo>
                    <a:pt x="90" y="125"/>
                  </a:lnTo>
                  <a:lnTo>
                    <a:pt x="90" y="135"/>
                  </a:lnTo>
                  <a:lnTo>
                    <a:pt x="92" y="147"/>
                  </a:lnTo>
                  <a:lnTo>
                    <a:pt x="90" y="159"/>
                  </a:lnTo>
                  <a:lnTo>
                    <a:pt x="90" y="171"/>
                  </a:lnTo>
                  <a:lnTo>
                    <a:pt x="93" y="181"/>
                  </a:lnTo>
                  <a:lnTo>
                    <a:pt x="102" y="190"/>
                  </a:lnTo>
                  <a:lnTo>
                    <a:pt x="107" y="198"/>
                  </a:lnTo>
                  <a:lnTo>
                    <a:pt x="114" y="210"/>
                  </a:lnTo>
                  <a:lnTo>
                    <a:pt x="129" y="219"/>
                  </a:lnTo>
                  <a:lnTo>
                    <a:pt x="133" y="217"/>
                  </a:lnTo>
                  <a:lnTo>
                    <a:pt x="133" y="212"/>
                  </a:lnTo>
                  <a:lnTo>
                    <a:pt x="128" y="207"/>
                  </a:lnTo>
                  <a:lnTo>
                    <a:pt x="121" y="203"/>
                  </a:lnTo>
                  <a:lnTo>
                    <a:pt x="119" y="200"/>
                  </a:lnTo>
                  <a:lnTo>
                    <a:pt x="122" y="198"/>
                  </a:lnTo>
                  <a:lnTo>
                    <a:pt x="131" y="202"/>
                  </a:lnTo>
                  <a:lnTo>
                    <a:pt x="134" y="197"/>
                  </a:lnTo>
                  <a:lnTo>
                    <a:pt x="124" y="193"/>
                  </a:lnTo>
                  <a:lnTo>
                    <a:pt x="122" y="186"/>
                  </a:lnTo>
                  <a:lnTo>
                    <a:pt x="124" y="185"/>
                  </a:lnTo>
                  <a:lnTo>
                    <a:pt x="128" y="185"/>
                  </a:lnTo>
                  <a:lnTo>
                    <a:pt x="131" y="186"/>
                  </a:lnTo>
                  <a:lnTo>
                    <a:pt x="139" y="193"/>
                  </a:lnTo>
                  <a:lnTo>
                    <a:pt x="145" y="200"/>
                  </a:lnTo>
                  <a:lnTo>
                    <a:pt x="151" y="198"/>
                  </a:lnTo>
                  <a:lnTo>
                    <a:pt x="156" y="198"/>
                  </a:lnTo>
                  <a:lnTo>
                    <a:pt x="163" y="197"/>
                  </a:lnTo>
                  <a:lnTo>
                    <a:pt x="170" y="195"/>
                  </a:lnTo>
                  <a:lnTo>
                    <a:pt x="163" y="186"/>
                  </a:lnTo>
                  <a:lnTo>
                    <a:pt x="156" y="176"/>
                  </a:lnTo>
                  <a:lnTo>
                    <a:pt x="153" y="164"/>
                  </a:lnTo>
                  <a:lnTo>
                    <a:pt x="153" y="159"/>
                  </a:lnTo>
                  <a:lnTo>
                    <a:pt x="156" y="164"/>
                  </a:lnTo>
                  <a:lnTo>
                    <a:pt x="162" y="169"/>
                  </a:lnTo>
                  <a:lnTo>
                    <a:pt x="170" y="173"/>
                  </a:lnTo>
                  <a:lnTo>
                    <a:pt x="177" y="180"/>
                  </a:lnTo>
                  <a:lnTo>
                    <a:pt x="185" y="176"/>
                  </a:lnTo>
                  <a:lnTo>
                    <a:pt x="187" y="171"/>
                  </a:lnTo>
                  <a:lnTo>
                    <a:pt x="179" y="164"/>
                  </a:lnTo>
                  <a:lnTo>
                    <a:pt x="182" y="156"/>
                  </a:lnTo>
                  <a:lnTo>
                    <a:pt x="177" y="151"/>
                  </a:lnTo>
                  <a:lnTo>
                    <a:pt x="170" y="151"/>
                  </a:lnTo>
                  <a:lnTo>
                    <a:pt x="165" y="140"/>
                  </a:lnTo>
                  <a:lnTo>
                    <a:pt x="163" y="132"/>
                  </a:lnTo>
                  <a:lnTo>
                    <a:pt x="162" y="122"/>
                  </a:lnTo>
                  <a:lnTo>
                    <a:pt x="160" y="115"/>
                  </a:lnTo>
                  <a:lnTo>
                    <a:pt x="158" y="106"/>
                  </a:lnTo>
                  <a:lnTo>
                    <a:pt x="156" y="98"/>
                  </a:lnTo>
                  <a:lnTo>
                    <a:pt x="156" y="91"/>
                  </a:lnTo>
                  <a:lnTo>
                    <a:pt x="156" y="84"/>
                  </a:lnTo>
                  <a:lnTo>
                    <a:pt x="155" y="75"/>
                  </a:lnTo>
                  <a:lnTo>
                    <a:pt x="153" y="69"/>
                  </a:lnTo>
                  <a:lnTo>
                    <a:pt x="151" y="62"/>
                  </a:lnTo>
                  <a:lnTo>
                    <a:pt x="150" y="55"/>
                  </a:lnTo>
                  <a:lnTo>
                    <a:pt x="146" y="46"/>
                  </a:lnTo>
                  <a:lnTo>
                    <a:pt x="143" y="40"/>
                  </a:lnTo>
                  <a:lnTo>
                    <a:pt x="138" y="33"/>
                  </a:lnTo>
                  <a:lnTo>
                    <a:pt x="133" y="24"/>
                  </a:lnTo>
                  <a:lnTo>
                    <a:pt x="13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4" name="Freeform 52"/>
            <p:cNvSpPr>
              <a:spLocks/>
            </p:cNvSpPr>
            <p:nvPr/>
          </p:nvSpPr>
          <p:spPr bwMode="auto">
            <a:xfrm>
              <a:off x="1932" y="1399"/>
              <a:ext cx="11" cy="13"/>
            </a:xfrm>
            <a:custGeom>
              <a:avLst/>
              <a:gdLst>
                <a:gd name="T0" fmla="*/ 22 w 22"/>
                <a:gd name="T1" fmla="*/ 26 h 28"/>
                <a:gd name="T2" fmla="*/ 15 w 22"/>
                <a:gd name="T3" fmla="*/ 16 h 28"/>
                <a:gd name="T4" fmla="*/ 8 w 22"/>
                <a:gd name="T5" fmla="*/ 9 h 28"/>
                <a:gd name="T6" fmla="*/ 3 w 22"/>
                <a:gd name="T7" fmla="*/ 4 h 28"/>
                <a:gd name="T8" fmla="*/ 0 w 22"/>
                <a:gd name="T9" fmla="*/ 2 h 28"/>
                <a:gd name="T10" fmla="*/ 0 w 22"/>
                <a:gd name="T11" fmla="*/ 0 h 28"/>
                <a:gd name="T12" fmla="*/ 0 w 22"/>
                <a:gd name="T13" fmla="*/ 4 h 28"/>
                <a:gd name="T14" fmla="*/ 3 w 22"/>
                <a:gd name="T15" fmla="*/ 11 h 28"/>
                <a:gd name="T16" fmla="*/ 12 w 22"/>
                <a:gd name="T17" fmla="*/ 22 h 28"/>
                <a:gd name="T18" fmla="*/ 12 w 22"/>
                <a:gd name="T19" fmla="*/ 24 h 28"/>
                <a:gd name="T20" fmla="*/ 13 w 22"/>
                <a:gd name="T21" fmla="*/ 28 h 28"/>
                <a:gd name="T22" fmla="*/ 17 w 22"/>
                <a:gd name="T23" fmla="*/ 28 h 28"/>
                <a:gd name="T24" fmla="*/ 22 w 22"/>
                <a:gd name="T25" fmla="*/ 26 h 28"/>
                <a:gd name="T26" fmla="*/ 22 w 22"/>
                <a:gd name="T2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8">
                  <a:moveTo>
                    <a:pt x="22" y="26"/>
                  </a:moveTo>
                  <a:lnTo>
                    <a:pt x="15" y="16"/>
                  </a:lnTo>
                  <a:lnTo>
                    <a:pt x="8" y="9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11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3" y="28"/>
                  </a:lnTo>
                  <a:lnTo>
                    <a:pt x="17" y="28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5" name="Freeform 53"/>
            <p:cNvSpPr>
              <a:spLocks/>
            </p:cNvSpPr>
            <p:nvPr/>
          </p:nvSpPr>
          <p:spPr bwMode="auto">
            <a:xfrm>
              <a:off x="1940" y="1431"/>
              <a:ext cx="5" cy="16"/>
            </a:xfrm>
            <a:custGeom>
              <a:avLst/>
              <a:gdLst>
                <a:gd name="T0" fmla="*/ 3 w 10"/>
                <a:gd name="T1" fmla="*/ 33 h 33"/>
                <a:gd name="T2" fmla="*/ 0 w 10"/>
                <a:gd name="T3" fmla="*/ 12 h 33"/>
                <a:gd name="T4" fmla="*/ 5 w 10"/>
                <a:gd name="T5" fmla="*/ 0 h 33"/>
                <a:gd name="T6" fmla="*/ 3 w 10"/>
                <a:gd name="T7" fmla="*/ 5 h 33"/>
                <a:gd name="T8" fmla="*/ 5 w 10"/>
                <a:gd name="T9" fmla="*/ 10 h 33"/>
                <a:gd name="T10" fmla="*/ 8 w 10"/>
                <a:gd name="T11" fmla="*/ 17 h 33"/>
                <a:gd name="T12" fmla="*/ 10 w 10"/>
                <a:gd name="T13" fmla="*/ 21 h 33"/>
                <a:gd name="T14" fmla="*/ 3 w 10"/>
                <a:gd name="T15" fmla="*/ 33 h 33"/>
                <a:gd name="T16" fmla="*/ 3 w 1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3">
                  <a:moveTo>
                    <a:pt x="3" y="33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3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6" name="Freeform 54"/>
            <p:cNvSpPr>
              <a:spLocks/>
            </p:cNvSpPr>
            <p:nvPr/>
          </p:nvSpPr>
          <p:spPr bwMode="auto">
            <a:xfrm>
              <a:off x="2043" y="1347"/>
              <a:ext cx="73" cy="113"/>
            </a:xfrm>
            <a:custGeom>
              <a:avLst/>
              <a:gdLst>
                <a:gd name="T0" fmla="*/ 126 w 145"/>
                <a:gd name="T1" fmla="*/ 29 h 227"/>
                <a:gd name="T2" fmla="*/ 105 w 145"/>
                <a:gd name="T3" fmla="*/ 10 h 227"/>
                <a:gd name="T4" fmla="*/ 82 w 145"/>
                <a:gd name="T5" fmla="*/ 0 h 227"/>
                <a:gd name="T6" fmla="*/ 82 w 145"/>
                <a:gd name="T7" fmla="*/ 7 h 227"/>
                <a:gd name="T8" fmla="*/ 116 w 145"/>
                <a:gd name="T9" fmla="*/ 22 h 227"/>
                <a:gd name="T10" fmla="*/ 104 w 145"/>
                <a:gd name="T11" fmla="*/ 22 h 227"/>
                <a:gd name="T12" fmla="*/ 82 w 145"/>
                <a:gd name="T13" fmla="*/ 14 h 227"/>
                <a:gd name="T14" fmla="*/ 70 w 145"/>
                <a:gd name="T15" fmla="*/ 10 h 227"/>
                <a:gd name="T16" fmla="*/ 41 w 145"/>
                <a:gd name="T17" fmla="*/ 4 h 227"/>
                <a:gd name="T18" fmla="*/ 49 w 145"/>
                <a:gd name="T19" fmla="*/ 10 h 227"/>
                <a:gd name="T20" fmla="*/ 71 w 145"/>
                <a:gd name="T21" fmla="*/ 21 h 227"/>
                <a:gd name="T22" fmla="*/ 54 w 145"/>
                <a:gd name="T23" fmla="*/ 21 h 227"/>
                <a:gd name="T24" fmla="*/ 24 w 145"/>
                <a:gd name="T25" fmla="*/ 12 h 227"/>
                <a:gd name="T26" fmla="*/ 0 w 145"/>
                <a:gd name="T27" fmla="*/ 12 h 227"/>
                <a:gd name="T28" fmla="*/ 15 w 145"/>
                <a:gd name="T29" fmla="*/ 19 h 227"/>
                <a:gd name="T30" fmla="*/ 30 w 145"/>
                <a:gd name="T31" fmla="*/ 33 h 227"/>
                <a:gd name="T32" fmla="*/ 12 w 145"/>
                <a:gd name="T33" fmla="*/ 36 h 227"/>
                <a:gd name="T34" fmla="*/ 36 w 145"/>
                <a:gd name="T35" fmla="*/ 48 h 227"/>
                <a:gd name="T36" fmla="*/ 58 w 145"/>
                <a:gd name="T37" fmla="*/ 65 h 227"/>
                <a:gd name="T38" fmla="*/ 41 w 145"/>
                <a:gd name="T39" fmla="*/ 60 h 227"/>
                <a:gd name="T40" fmla="*/ 22 w 145"/>
                <a:gd name="T41" fmla="*/ 50 h 227"/>
                <a:gd name="T42" fmla="*/ 1 w 145"/>
                <a:gd name="T43" fmla="*/ 51 h 227"/>
                <a:gd name="T44" fmla="*/ 18 w 145"/>
                <a:gd name="T45" fmla="*/ 55 h 227"/>
                <a:gd name="T46" fmla="*/ 36 w 145"/>
                <a:gd name="T47" fmla="*/ 68 h 227"/>
                <a:gd name="T48" fmla="*/ 56 w 145"/>
                <a:gd name="T49" fmla="*/ 89 h 227"/>
                <a:gd name="T50" fmla="*/ 63 w 145"/>
                <a:gd name="T51" fmla="*/ 123 h 227"/>
                <a:gd name="T52" fmla="*/ 53 w 145"/>
                <a:gd name="T53" fmla="*/ 157 h 227"/>
                <a:gd name="T54" fmla="*/ 54 w 145"/>
                <a:gd name="T55" fmla="*/ 190 h 227"/>
                <a:gd name="T56" fmla="*/ 75 w 145"/>
                <a:gd name="T57" fmla="*/ 227 h 227"/>
                <a:gd name="T58" fmla="*/ 75 w 145"/>
                <a:gd name="T59" fmla="*/ 215 h 227"/>
                <a:gd name="T60" fmla="*/ 75 w 145"/>
                <a:gd name="T61" fmla="*/ 203 h 227"/>
                <a:gd name="T62" fmla="*/ 83 w 145"/>
                <a:gd name="T63" fmla="*/ 207 h 227"/>
                <a:gd name="T64" fmla="*/ 78 w 145"/>
                <a:gd name="T65" fmla="*/ 191 h 227"/>
                <a:gd name="T66" fmla="*/ 92 w 145"/>
                <a:gd name="T67" fmla="*/ 203 h 227"/>
                <a:gd name="T68" fmla="*/ 121 w 145"/>
                <a:gd name="T69" fmla="*/ 215 h 227"/>
                <a:gd name="T70" fmla="*/ 112 w 145"/>
                <a:gd name="T71" fmla="*/ 198 h 227"/>
                <a:gd name="T72" fmla="*/ 112 w 145"/>
                <a:gd name="T73" fmla="*/ 174 h 227"/>
                <a:gd name="T74" fmla="*/ 141 w 145"/>
                <a:gd name="T75" fmla="*/ 202 h 227"/>
                <a:gd name="T76" fmla="*/ 143 w 145"/>
                <a:gd name="T77" fmla="*/ 179 h 227"/>
                <a:gd name="T78" fmla="*/ 129 w 145"/>
                <a:gd name="T79" fmla="*/ 162 h 227"/>
                <a:gd name="T80" fmla="*/ 129 w 145"/>
                <a:gd name="T81" fmla="*/ 138 h 227"/>
                <a:gd name="T82" fmla="*/ 134 w 145"/>
                <a:gd name="T83" fmla="*/ 118 h 227"/>
                <a:gd name="T84" fmla="*/ 138 w 145"/>
                <a:gd name="T85" fmla="*/ 91 h 227"/>
                <a:gd name="T86" fmla="*/ 138 w 145"/>
                <a:gd name="T87" fmla="*/ 67 h 227"/>
                <a:gd name="T88" fmla="*/ 133 w 145"/>
                <a:gd name="T89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227">
                  <a:moveTo>
                    <a:pt x="133" y="39"/>
                  </a:moveTo>
                  <a:lnTo>
                    <a:pt x="129" y="39"/>
                  </a:lnTo>
                  <a:lnTo>
                    <a:pt x="126" y="29"/>
                  </a:lnTo>
                  <a:lnTo>
                    <a:pt x="121" y="24"/>
                  </a:lnTo>
                  <a:lnTo>
                    <a:pt x="114" y="17"/>
                  </a:lnTo>
                  <a:lnTo>
                    <a:pt x="105" y="10"/>
                  </a:lnTo>
                  <a:lnTo>
                    <a:pt x="99" y="4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0" y="4"/>
                  </a:lnTo>
                  <a:lnTo>
                    <a:pt x="82" y="7"/>
                  </a:lnTo>
                  <a:lnTo>
                    <a:pt x="92" y="12"/>
                  </a:lnTo>
                  <a:lnTo>
                    <a:pt x="104" y="17"/>
                  </a:lnTo>
                  <a:lnTo>
                    <a:pt x="116" y="22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90" y="17"/>
                  </a:lnTo>
                  <a:lnTo>
                    <a:pt x="82" y="14"/>
                  </a:lnTo>
                  <a:lnTo>
                    <a:pt x="75" y="12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58" y="7"/>
                  </a:lnTo>
                  <a:lnTo>
                    <a:pt x="42" y="4"/>
                  </a:lnTo>
                  <a:lnTo>
                    <a:pt x="41" y="4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9" y="10"/>
                  </a:lnTo>
                  <a:lnTo>
                    <a:pt x="54" y="12"/>
                  </a:lnTo>
                  <a:lnTo>
                    <a:pt x="61" y="16"/>
                  </a:lnTo>
                  <a:lnTo>
                    <a:pt x="71" y="21"/>
                  </a:lnTo>
                  <a:lnTo>
                    <a:pt x="78" y="27"/>
                  </a:lnTo>
                  <a:lnTo>
                    <a:pt x="66" y="24"/>
                  </a:lnTo>
                  <a:lnTo>
                    <a:pt x="54" y="21"/>
                  </a:lnTo>
                  <a:lnTo>
                    <a:pt x="47" y="17"/>
                  </a:lnTo>
                  <a:lnTo>
                    <a:pt x="36" y="17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10" y="17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30" y="33"/>
                  </a:lnTo>
                  <a:lnTo>
                    <a:pt x="17" y="31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20" y="41"/>
                  </a:lnTo>
                  <a:lnTo>
                    <a:pt x="29" y="46"/>
                  </a:lnTo>
                  <a:lnTo>
                    <a:pt x="36" y="48"/>
                  </a:lnTo>
                  <a:lnTo>
                    <a:pt x="47" y="51"/>
                  </a:lnTo>
                  <a:lnTo>
                    <a:pt x="53" y="58"/>
                  </a:lnTo>
                  <a:lnTo>
                    <a:pt x="58" y="65"/>
                  </a:lnTo>
                  <a:lnTo>
                    <a:pt x="53" y="68"/>
                  </a:lnTo>
                  <a:lnTo>
                    <a:pt x="49" y="67"/>
                  </a:lnTo>
                  <a:lnTo>
                    <a:pt x="41" y="60"/>
                  </a:lnTo>
                  <a:lnTo>
                    <a:pt x="39" y="56"/>
                  </a:lnTo>
                  <a:lnTo>
                    <a:pt x="32" y="53"/>
                  </a:lnTo>
                  <a:lnTo>
                    <a:pt x="22" y="50"/>
                  </a:lnTo>
                  <a:lnTo>
                    <a:pt x="12" y="46"/>
                  </a:lnTo>
                  <a:lnTo>
                    <a:pt x="5" y="46"/>
                  </a:lnTo>
                  <a:lnTo>
                    <a:pt x="1" y="51"/>
                  </a:lnTo>
                  <a:lnTo>
                    <a:pt x="5" y="51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2" y="58"/>
                  </a:lnTo>
                  <a:lnTo>
                    <a:pt x="29" y="63"/>
                  </a:lnTo>
                  <a:lnTo>
                    <a:pt x="36" y="68"/>
                  </a:lnTo>
                  <a:lnTo>
                    <a:pt x="44" y="74"/>
                  </a:lnTo>
                  <a:lnTo>
                    <a:pt x="51" y="80"/>
                  </a:lnTo>
                  <a:lnTo>
                    <a:pt x="56" y="89"/>
                  </a:lnTo>
                  <a:lnTo>
                    <a:pt x="61" y="99"/>
                  </a:lnTo>
                  <a:lnTo>
                    <a:pt x="61" y="111"/>
                  </a:lnTo>
                  <a:lnTo>
                    <a:pt x="63" y="123"/>
                  </a:lnTo>
                  <a:lnTo>
                    <a:pt x="61" y="135"/>
                  </a:lnTo>
                  <a:lnTo>
                    <a:pt x="58" y="147"/>
                  </a:lnTo>
                  <a:lnTo>
                    <a:pt x="53" y="157"/>
                  </a:lnTo>
                  <a:lnTo>
                    <a:pt x="49" y="169"/>
                  </a:lnTo>
                  <a:lnTo>
                    <a:pt x="51" y="179"/>
                  </a:lnTo>
                  <a:lnTo>
                    <a:pt x="54" y="190"/>
                  </a:lnTo>
                  <a:lnTo>
                    <a:pt x="58" y="202"/>
                  </a:lnTo>
                  <a:lnTo>
                    <a:pt x="61" y="213"/>
                  </a:lnTo>
                  <a:lnTo>
                    <a:pt x="75" y="227"/>
                  </a:lnTo>
                  <a:lnTo>
                    <a:pt x="78" y="224"/>
                  </a:lnTo>
                  <a:lnTo>
                    <a:pt x="78" y="222"/>
                  </a:lnTo>
                  <a:lnTo>
                    <a:pt x="75" y="215"/>
                  </a:lnTo>
                  <a:lnTo>
                    <a:pt x="70" y="207"/>
                  </a:lnTo>
                  <a:lnTo>
                    <a:pt x="70" y="205"/>
                  </a:lnTo>
                  <a:lnTo>
                    <a:pt x="75" y="203"/>
                  </a:lnTo>
                  <a:lnTo>
                    <a:pt x="76" y="208"/>
                  </a:lnTo>
                  <a:lnTo>
                    <a:pt x="82" y="210"/>
                  </a:lnTo>
                  <a:lnTo>
                    <a:pt x="83" y="207"/>
                  </a:lnTo>
                  <a:lnTo>
                    <a:pt x="75" y="198"/>
                  </a:lnTo>
                  <a:lnTo>
                    <a:pt x="75" y="193"/>
                  </a:lnTo>
                  <a:lnTo>
                    <a:pt x="78" y="191"/>
                  </a:lnTo>
                  <a:lnTo>
                    <a:pt x="82" y="191"/>
                  </a:lnTo>
                  <a:lnTo>
                    <a:pt x="85" y="195"/>
                  </a:lnTo>
                  <a:lnTo>
                    <a:pt x="92" y="203"/>
                  </a:lnTo>
                  <a:lnTo>
                    <a:pt x="95" y="210"/>
                  </a:lnTo>
                  <a:lnTo>
                    <a:pt x="107" y="215"/>
                  </a:lnTo>
                  <a:lnTo>
                    <a:pt x="121" y="215"/>
                  </a:lnTo>
                  <a:lnTo>
                    <a:pt x="117" y="210"/>
                  </a:lnTo>
                  <a:lnTo>
                    <a:pt x="116" y="205"/>
                  </a:lnTo>
                  <a:lnTo>
                    <a:pt x="112" y="198"/>
                  </a:lnTo>
                  <a:lnTo>
                    <a:pt x="112" y="193"/>
                  </a:lnTo>
                  <a:lnTo>
                    <a:pt x="109" y="181"/>
                  </a:lnTo>
                  <a:lnTo>
                    <a:pt x="112" y="174"/>
                  </a:lnTo>
                  <a:lnTo>
                    <a:pt x="116" y="178"/>
                  </a:lnTo>
                  <a:lnTo>
                    <a:pt x="129" y="202"/>
                  </a:lnTo>
                  <a:lnTo>
                    <a:pt x="141" y="202"/>
                  </a:lnTo>
                  <a:lnTo>
                    <a:pt x="145" y="195"/>
                  </a:lnTo>
                  <a:lnTo>
                    <a:pt x="136" y="190"/>
                  </a:lnTo>
                  <a:lnTo>
                    <a:pt x="143" y="179"/>
                  </a:lnTo>
                  <a:lnTo>
                    <a:pt x="138" y="174"/>
                  </a:lnTo>
                  <a:lnTo>
                    <a:pt x="133" y="171"/>
                  </a:lnTo>
                  <a:lnTo>
                    <a:pt x="129" y="162"/>
                  </a:lnTo>
                  <a:lnTo>
                    <a:pt x="129" y="154"/>
                  </a:lnTo>
                  <a:lnTo>
                    <a:pt x="129" y="147"/>
                  </a:lnTo>
                  <a:lnTo>
                    <a:pt x="129" y="138"/>
                  </a:lnTo>
                  <a:lnTo>
                    <a:pt x="129" y="132"/>
                  </a:lnTo>
                  <a:lnTo>
                    <a:pt x="133" y="125"/>
                  </a:lnTo>
                  <a:lnTo>
                    <a:pt x="134" y="118"/>
                  </a:lnTo>
                  <a:lnTo>
                    <a:pt x="138" y="109"/>
                  </a:lnTo>
                  <a:lnTo>
                    <a:pt x="138" y="99"/>
                  </a:lnTo>
                  <a:lnTo>
                    <a:pt x="138" y="91"/>
                  </a:lnTo>
                  <a:lnTo>
                    <a:pt x="138" y="82"/>
                  </a:lnTo>
                  <a:lnTo>
                    <a:pt x="139" y="75"/>
                  </a:lnTo>
                  <a:lnTo>
                    <a:pt x="138" y="67"/>
                  </a:lnTo>
                  <a:lnTo>
                    <a:pt x="138" y="58"/>
                  </a:lnTo>
                  <a:lnTo>
                    <a:pt x="134" y="48"/>
                  </a:lnTo>
                  <a:lnTo>
                    <a:pt x="133" y="39"/>
                  </a:lnTo>
                  <a:lnTo>
                    <a:pt x="13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7" name="Freeform 55"/>
            <p:cNvSpPr>
              <a:spLocks/>
            </p:cNvSpPr>
            <p:nvPr/>
          </p:nvSpPr>
          <p:spPr bwMode="auto">
            <a:xfrm>
              <a:off x="2096" y="1378"/>
              <a:ext cx="9" cy="16"/>
            </a:xfrm>
            <a:custGeom>
              <a:avLst/>
              <a:gdLst>
                <a:gd name="T0" fmla="*/ 17 w 17"/>
                <a:gd name="T1" fmla="*/ 33 h 33"/>
                <a:gd name="T2" fmla="*/ 14 w 17"/>
                <a:gd name="T3" fmla="*/ 26 h 33"/>
                <a:gd name="T4" fmla="*/ 11 w 17"/>
                <a:gd name="T5" fmla="*/ 19 h 33"/>
                <a:gd name="T6" fmla="*/ 9 w 17"/>
                <a:gd name="T7" fmla="*/ 12 h 33"/>
                <a:gd name="T8" fmla="*/ 7 w 17"/>
                <a:gd name="T9" fmla="*/ 9 h 33"/>
                <a:gd name="T10" fmla="*/ 4 w 17"/>
                <a:gd name="T11" fmla="*/ 4 h 33"/>
                <a:gd name="T12" fmla="*/ 2 w 17"/>
                <a:gd name="T13" fmla="*/ 0 h 33"/>
                <a:gd name="T14" fmla="*/ 0 w 17"/>
                <a:gd name="T15" fmla="*/ 0 h 33"/>
                <a:gd name="T16" fmla="*/ 2 w 17"/>
                <a:gd name="T17" fmla="*/ 5 h 33"/>
                <a:gd name="T18" fmla="*/ 4 w 17"/>
                <a:gd name="T19" fmla="*/ 12 h 33"/>
                <a:gd name="T20" fmla="*/ 7 w 17"/>
                <a:gd name="T21" fmla="*/ 26 h 33"/>
                <a:gd name="T22" fmla="*/ 17 w 17"/>
                <a:gd name="T23" fmla="*/ 33 h 33"/>
                <a:gd name="T24" fmla="*/ 17 w 17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33"/>
                  </a:moveTo>
                  <a:lnTo>
                    <a:pt x="14" y="26"/>
                  </a:lnTo>
                  <a:lnTo>
                    <a:pt x="11" y="19"/>
                  </a:lnTo>
                  <a:lnTo>
                    <a:pt x="9" y="12"/>
                  </a:lnTo>
                  <a:lnTo>
                    <a:pt x="7" y="9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12"/>
                  </a:lnTo>
                  <a:lnTo>
                    <a:pt x="7" y="26"/>
                  </a:lnTo>
                  <a:lnTo>
                    <a:pt x="17" y="3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8" name="Freeform 56"/>
            <p:cNvSpPr>
              <a:spLocks/>
            </p:cNvSpPr>
            <p:nvPr/>
          </p:nvSpPr>
          <p:spPr bwMode="auto">
            <a:xfrm>
              <a:off x="2094" y="1412"/>
              <a:ext cx="5" cy="15"/>
            </a:xfrm>
            <a:custGeom>
              <a:avLst/>
              <a:gdLst>
                <a:gd name="T0" fmla="*/ 0 w 8"/>
                <a:gd name="T1" fmla="*/ 29 h 29"/>
                <a:gd name="T2" fmla="*/ 2 w 8"/>
                <a:gd name="T3" fmla="*/ 10 h 29"/>
                <a:gd name="T4" fmla="*/ 8 w 8"/>
                <a:gd name="T5" fmla="*/ 0 h 29"/>
                <a:gd name="T6" fmla="*/ 7 w 8"/>
                <a:gd name="T7" fmla="*/ 22 h 29"/>
                <a:gd name="T8" fmla="*/ 0 w 8"/>
                <a:gd name="T9" fmla="*/ 29 h 29"/>
                <a:gd name="T10" fmla="*/ 0 w 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0" y="29"/>
                  </a:moveTo>
                  <a:lnTo>
                    <a:pt x="2" y="10"/>
                  </a:lnTo>
                  <a:lnTo>
                    <a:pt x="8" y="0"/>
                  </a:lnTo>
                  <a:lnTo>
                    <a:pt x="7" y="22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09" name="Freeform 57"/>
            <p:cNvSpPr>
              <a:spLocks/>
            </p:cNvSpPr>
            <p:nvPr/>
          </p:nvSpPr>
          <p:spPr bwMode="auto">
            <a:xfrm>
              <a:off x="2213" y="1361"/>
              <a:ext cx="65" cy="118"/>
            </a:xfrm>
            <a:custGeom>
              <a:avLst/>
              <a:gdLst>
                <a:gd name="T0" fmla="*/ 128 w 129"/>
                <a:gd name="T1" fmla="*/ 60 h 236"/>
                <a:gd name="T2" fmla="*/ 116 w 129"/>
                <a:gd name="T3" fmla="*/ 39 h 236"/>
                <a:gd name="T4" fmla="*/ 100 w 129"/>
                <a:gd name="T5" fmla="*/ 24 h 236"/>
                <a:gd name="T6" fmla="*/ 99 w 129"/>
                <a:gd name="T7" fmla="*/ 29 h 236"/>
                <a:gd name="T8" fmla="*/ 121 w 129"/>
                <a:gd name="T9" fmla="*/ 55 h 236"/>
                <a:gd name="T10" fmla="*/ 110 w 129"/>
                <a:gd name="T11" fmla="*/ 46 h 236"/>
                <a:gd name="T12" fmla="*/ 92 w 129"/>
                <a:gd name="T13" fmla="*/ 31 h 236"/>
                <a:gd name="T14" fmla="*/ 64 w 129"/>
                <a:gd name="T15" fmla="*/ 10 h 236"/>
                <a:gd name="T16" fmla="*/ 66 w 129"/>
                <a:gd name="T17" fmla="*/ 19 h 236"/>
                <a:gd name="T18" fmla="*/ 85 w 129"/>
                <a:gd name="T19" fmla="*/ 46 h 236"/>
                <a:gd name="T20" fmla="*/ 70 w 129"/>
                <a:gd name="T21" fmla="*/ 34 h 236"/>
                <a:gd name="T22" fmla="*/ 46 w 129"/>
                <a:gd name="T23" fmla="*/ 14 h 236"/>
                <a:gd name="T24" fmla="*/ 25 w 129"/>
                <a:gd name="T25" fmla="*/ 0 h 236"/>
                <a:gd name="T26" fmla="*/ 29 w 129"/>
                <a:gd name="T27" fmla="*/ 9 h 236"/>
                <a:gd name="T28" fmla="*/ 37 w 129"/>
                <a:gd name="T29" fmla="*/ 26 h 236"/>
                <a:gd name="T30" fmla="*/ 24 w 129"/>
                <a:gd name="T31" fmla="*/ 26 h 236"/>
                <a:gd name="T32" fmla="*/ 37 w 129"/>
                <a:gd name="T33" fmla="*/ 45 h 236"/>
                <a:gd name="T34" fmla="*/ 53 w 129"/>
                <a:gd name="T35" fmla="*/ 72 h 236"/>
                <a:gd name="T36" fmla="*/ 34 w 129"/>
                <a:gd name="T37" fmla="*/ 53 h 236"/>
                <a:gd name="T38" fmla="*/ 22 w 129"/>
                <a:gd name="T39" fmla="*/ 39 h 236"/>
                <a:gd name="T40" fmla="*/ 8 w 129"/>
                <a:gd name="T41" fmla="*/ 41 h 236"/>
                <a:gd name="T42" fmla="*/ 27 w 129"/>
                <a:gd name="T43" fmla="*/ 58 h 236"/>
                <a:gd name="T44" fmla="*/ 41 w 129"/>
                <a:gd name="T45" fmla="*/ 77 h 236"/>
                <a:gd name="T46" fmla="*/ 42 w 129"/>
                <a:gd name="T47" fmla="*/ 106 h 236"/>
                <a:gd name="T48" fmla="*/ 29 w 129"/>
                <a:gd name="T49" fmla="*/ 135 h 236"/>
                <a:gd name="T50" fmla="*/ 3 w 129"/>
                <a:gd name="T51" fmla="*/ 164 h 236"/>
                <a:gd name="T52" fmla="*/ 0 w 129"/>
                <a:gd name="T53" fmla="*/ 198 h 236"/>
                <a:gd name="T54" fmla="*/ 8 w 129"/>
                <a:gd name="T55" fmla="*/ 229 h 236"/>
                <a:gd name="T56" fmla="*/ 10 w 129"/>
                <a:gd name="T57" fmla="*/ 210 h 236"/>
                <a:gd name="T58" fmla="*/ 24 w 129"/>
                <a:gd name="T59" fmla="*/ 213 h 236"/>
                <a:gd name="T60" fmla="*/ 22 w 129"/>
                <a:gd name="T61" fmla="*/ 198 h 236"/>
                <a:gd name="T62" fmla="*/ 27 w 129"/>
                <a:gd name="T63" fmla="*/ 207 h 236"/>
                <a:gd name="T64" fmla="*/ 30 w 129"/>
                <a:gd name="T65" fmla="*/ 222 h 236"/>
                <a:gd name="T66" fmla="*/ 51 w 129"/>
                <a:gd name="T67" fmla="*/ 231 h 236"/>
                <a:gd name="T68" fmla="*/ 54 w 129"/>
                <a:gd name="T69" fmla="*/ 212 h 236"/>
                <a:gd name="T70" fmla="*/ 61 w 129"/>
                <a:gd name="T71" fmla="*/ 203 h 236"/>
                <a:gd name="T72" fmla="*/ 66 w 129"/>
                <a:gd name="T73" fmla="*/ 225 h 236"/>
                <a:gd name="T74" fmla="*/ 76 w 129"/>
                <a:gd name="T75" fmla="*/ 217 h 236"/>
                <a:gd name="T76" fmla="*/ 80 w 129"/>
                <a:gd name="T77" fmla="*/ 198 h 236"/>
                <a:gd name="T78" fmla="*/ 88 w 129"/>
                <a:gd name="T79" fmla="*/ 173 h 236"/>
                <a:gd name="T80" fmla="*/ 100 w 129"/>
                <a:gd name="T81" fmla="*/ 152 h 236"/>
                <a:gd name="T82" fmla="*/ 114 w 129"/>
                <a:gd name="T83" fmla="*/ 132 h 236"/>
                <a:gd name="T84" fmla="*/ 126 w 129"/>
                <a:gd name="T85" fmla="*/ 111 h 236"/>
                <a:gd name="T86" fmla="*/ 129 w 129"/>
                <a:gd name="T87" fmla="*/ 8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236">
                  <a:moveTo>
                    <a:pt x="129" y="79"/>
                  </a:moveTo>
                  <a:lnTo>
                    <a:pt x="129" y="67"/>
                  </a:lnTo>
                  <a:lnTo>
                    <a:pt x="128" y="60"/>
                  </a:lnTo>
                  <a:lnTo>
                    <a:pt x="126" y="51"/>
                  </a:lnTo>
                  <a:lnTo>
                    <a:pt x="122" y="48"/>
                  </a:lnTo>
                  <a:lnTo>
                    <a:pt x="116" y="39"/>
                  </a:lnTo>
                  <a:lnTo>
                    <a:pt x="109" y="31"/>
                  </a:lnTo>
                  <a:lnTo>
                    <a:pt x="105" y="27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2" y="21"/>
                  </a:lnTo>
                  <a:lnTo>
                    <a:pt x="99" y="29"/>
                  </a:lnTo>
                  <a:lnTo>
                    <a:pt x="105" y="38"/>
                  </a:lnTo>
                  <a:lnTo>
                    <a:pt x="114" y="46"/>
                  </a:lnTo>
                  <a:lnTo>
                    <a:pt x="121" y="55"/>
                  </a:lnTo>
                  <a:lnTo>
                    <a:pt x="117" y="57"/>
                  </a:lnTo>
                  <a:lnTo>
                    <a:pt x="116" y="53"/>
                  </a:lnTo>
                  <a:lnTo>
                    <a:pt x="110" y="46"/>
                  </a:lnTo>
                  <a:lnTo>
                    <a:pt x="105" y="41"/>
                  </a:lnTo>
                  <a:lnTo>
                    <a:pt x="100" y="36"/>
                  </a:lnTo>
                  <a:lnTo>
                    <a:pt x="92" y="31"/>
                  </a:lnTo>
                  <a:lnTo>
                    <a:pt x="83" y="26"/>
                  </a:lnTo>
                  <a:lnTo>
                    <a:pt x="76" y="19"/>
                  </a:lnTo>
                  <a:lnTo>
                    <a:pt x="64" y="10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66" y="19"/>
                  </a:lnTo>
                  <a:lnTo>
                    <a:pt x="75" y="29"/>
                  </a:lnTo>
                  <a:lnTo>
                    <a:pt x="83" y="38"/>
                  </a:lnTo>
                  <a:lnTo>
                    <a:pt x="85" y="46"/>
                  </a:lnTo>
                  <a:lnTo>
                    <a:pt x="83" y="45"/>
                  </a:lnTo>
                  <a:lnTo>
                    <a:pt x="76" y="41"/>
                  </a:lnTo>
                  <a:lnTo>
                    <a:pt x="70" y="34"/>
                  </a:lnTo>
                  <a:lnTo>
                    <a:pt x="63" y="27"/>
                  </a:lnTo>
                  <a:lnTo>
                    <a:pt x="54" y="21"/>
                  </a:lnTo>
                  <a:lnTo>
                    <a:pt x="46" y="14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25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9" y="9"/>
                  </a:lnTo>
                  <a:lnTo>
                    <a:pt x="32" y="14"/>
                  </a:lnTo>
                  <a:lnTo>
                    <a:pt x="36" y="19"/>
                  </a:lnTo>
                  <a:lnTo>
                    <a:pt x="37" y="26"/>
                  </a:lnTo>
                  <a:lnTo>
                    <a:pt x="42" y="34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2" y="27"/>
                  </a:lnTo>
                  <a:lnTo>
                    <a:pt x="29" y="36"/>
                  </a:lnTo>
                  <a:lnTo>
                    <a:pt x="37" y="45"/>
                  </a:lnTo>
                  <a:lnTo>
                    <a:pt x="46" y="53"/>
                  </a:lnTo>
                  <a:lnTo>
                    <a:pt x="51" y="63"/>
                  </a:lnTo>
                  <a:lnTo>
                    <a:pt x="53" y="72"/>
                  </a:lnTo>
                  <a:lnTo>
                    <a:pt x="46" y="72"/>
                  </a:lnTo>
                  <a:lnTo>
                    <a:pt x="41" y="63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25" y="45"/>
                  </a:lnTo>
                  <a:lnTo>
                    <a:pt x="22" y="39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15" y="46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2" y="63"/>
                  </a:lnTo>
                  <a:lnTo>
                    <a:pt x="37" y="70"/>
                  </a:lnTo>
                  <a:lnTo>
                    <a:pt x="41" y="77"/>
                  </a:lnTo>
                  <a:lnTo>
                    <a:pt x="42" y="84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39" y="116"/>
                  </a:lnTo>
                  <a:lnTo>
                    <a:pt x="36" y="126"/>
                  </a:lnTo>
                  <a:lnTo>
                    <a:pt x="29" y="135"/>
                  </a:lnTo>
                  <a:lnTo>
                    <a:pt x="20" y="144"/>
                  </a:lnTo>
                  <a:lnTo>
                    <a:pt x="12" y="154"/>
                  </a:lnTo>
                  <a:lnTo>
                    <a:pt x="3" y="164"/>
                  </a:lnTo>
                  <a:lnTo>
                    <a:pt x="1" y="176"/>
                  </a:lnTo>
                  <a:lnTo>
                    <a:pt x="1" y="188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7" y="227"/>
                  </a:lnTo>
                  <a:lnTo>
                    <a:pt x="8" y="229"/>
                  </a:lnTo>
                  <a:lnTo>
                    <a:pt x="12" y="225"/>
                  </a:lnTo>
                  <a:lnTo>
                    <a:pt x="10" y="217"/>
                  </a:lnTo>
                  <a:lnTo>
                    <a:pt x="10" y="210"/>
                  </a:lnTo>
                  <a:lnTo>
                    <a:pt x="13" y="212"/>
                  </a:lnTo>
                  <a:lnTo>
                    <a:pt x="18" y="215"/>
                  </a:lnTo>
                  <a:lnTo>
                    <a:pt x="24" y="213"/>
                  </a:lnTo>
                  <a:lnTo>
                    <a:pt x="18" y="205"/>
                  </a:lnTo>
                  <a:lnTo>
                    <a:pt x="20" y="198"/>
                  </a:lnTo>
                  <a:lnTo>
                    <a:pt x="22" y="198"/>
                  </a:lnTo>
                  <a:lnTo>
                    <a:pt x="24" y="198"/>
                  </a:lnTo>
                  <a:lnTo>
                    <a:pt x="25" y="203"/>
                  </a:lnTo>
                  <a:lnTo>
                    <a:pt x="27" y="207"/>
                  </a:lnTo>
                  <a:lnTo>
                    <a:pt x="29" y="212"/>
                  </a:lnTo>
                  <a:lnTo>
                    <a:pt x="29" y="217"/>
                  </a:lnTo>
                  <a:lnTo>
                    <a:pt x="30" y="222"/>
                  </a:lnTo>
                  <a:lnTo>
                    <a:pt x="41" y="229"/>
                  </a:lnTo>
                  <a:lnTo>
                    <a:pt x="53" y="236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53" y="219"/>
                  </a:lnTo>
                  <a:lnTo>
                    <a:pt x="54" y="212"/>
                  </a:lnTo>
                  <a:lnTo>
                    <a:pt x="56" y="200"/>
                  </a:lnTo>
                  <a:lnTo>
                    <a:pt x="59" y="196"/>
                  </a:lnTo>
                  <a:lnTo>
                    <a:pt x="61" y="203"/>
                  </a:lnTo>
                  <a:lnTo>
                    <a:pt x="63" y="210"/>
                  </a:lnTo>
                  <a:lnTo>
                    <a:pt x="64" y="217"/>
                  </a:lnTo>
                  <a:lnTo>
                    <a:pt x="66" y="225"/>
                  </a:lnTo>
                  <a:lnTo>
                    <a:pt x="76" y="231"/>
                  </a:lnTo>
                  <a:lnTo>
                    <a:pt x="82" y="227"/>
                  </a:lnTo>
                  <a:lnTo>
                    <a:pt x="76" y="217"/>
                  </a:lnTo>
                  <a:lnTo>
                    <a:pt x="88" y="213"/>
                  </a:lnTo>
                  <a:lnTo>
                    <a:pt x="85" y="205"/>
                  </a:lnTo>
                  <a:lnTo>
                    <a:pt x="80" y="198"/>
                  </a:lnTo>
                  <a:lnTo>
                    <a:pt x="82" y="190"/>
                  </a:lnTo>
                  <a:lnTo>
                    <a:pt x="85" y="181"/>
                  </a:lnTo>
                  <a:lnTo>
                    <a:pt x="88" y="173"/>
                  </a:lnTo>
                  <a:lnTo>
                    <a:pt x="93" y="166"/>
                  </a:lnTo>
                  <a:lnTo>
                    <a:pt x="97" y="159"/>
                  </a:lnTo>
                  <a:lnTo>
                    <a:pt x="100" y="152"/>
                  </a:lnTo>
                  <a:lnTo>
                    <a:pt x="105" y="145"/>
                  </a:lnTo>
                  <a:lnTo>
                    <a:pt x="110" y="140"/>
                  </a:lnTo>
                  <a:lnTo>
                    <a:pt x="114" y="132"/>
                  </a:lnTo>
                  <a:lnTo>
                    <a:pt x="117" y="125"/>
                  </a:lnTo>
                  <a:lnTo>
                    <a:pt x="121" y="118"/>
                  </a:lnTo>
                  <a:lnTo>
                    <a:pt x="126" y="111"/>
                  </a:lnTo>
                  <a:lnTo>
                    <a:pt x="126" y="103"/>
                  </a:lnTo>
                  <a:lnTo>
                    <a:pt x="129" y="96"/>
                  </a:lnTo>
                  <a:lnTo>
                    <a:pt x="129" y="87"/>
                  </a:lnTo>
                  <a:lnTo>
                    <a:pt x="129" y="79"/>
                  </a:lnTo>
                  <a:lnTo>
                    <a:pt x="129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0" name="Freeform 58"/>
            <p:cNvSpPr>
              <a:spLocks/>
            </p:cNvSpPr>
            <p:nvPr/>
          </p:nvSpPr>
          <p:spPr bwMode="auto">
            <a:xfrm>
              <a:off x="2260" y="1406"/>
              <a:ext cx="3" cy="17"/>
            </a:xfrm>
            <a:custGeom>
              <a:avLst/>
              <a:gdLst>
                <a:gd name="T0" fmla="*/ 7 w 7"/>
                <a:gd name="T1" fmla="*/ 34 h 34"/>
                <a:gd name="T2" fmla="*/ 7 w 7"/>
                <a:gd name="T3" fmla="*/ 22 h 34"/>
                <a:gd name="T4" fmla="*/ 7 w 7"/>
                <a:gd name="T5" fmla="*/ 12 h 34"/>
                <a:gd name="T6" fmla="*/ 6 w 7"/>
                <a:gd name="T7" fmla="*/ 5 h 34"/>
                <a:gd name="T8" fmla="*/ 6 w 7"/>
                <a:gd name="T9" fmla="*/ 1 h 34"/>
                <a:gd name="T10" fmla="*/ 4 w 7"/>
                <a:gd name="T11" fmla="*/ 0 h 34"/>
                <a:gd name="T12" fmla="*/ 4 w 7"/>
                <a:gd name="T13" fmla="*/ 3 h 34"/>
                <a:gd name="T14" fmla="*/ 4 w 7"/>
                <a:gd name="T15" fmla="*/ 6 h 34"/>
                <a:gd name="T16" fmla="*/ 4 w 7"/>
                <a:gd name="T17" fmla="*/ 10 h 34"/>
                <a:gd name="T18" fmla="*/ 4 w 7"/>
                <a:gd name="T19" fmla="*/ 17 h 34"/>
                <a:gd name="T20" fmla="*/ 4 w 7"/>
                <a:gd name="T21" fmla="*/ 25 h 34"/>
                <a:gd name="T22" fmla="*/ 2 w 7"/>
                <a:gd name="T23" fmla="*/ 27 h 34"/>
                <a:gd name="T24" fmla="*/ 0 w 7"/>
                <a:gd name="T25" fmla="*/ 30 h 34"/>
                <a:gd name="T26" fmla="*/ 2 w 7"/>
                <a:gd name="T27" fmla="*/ 32 h 34"/>
                <a:gd name="T28" fmla="*/ 7 w 7"/>
                <a:gd name="T29" fmla="*/ 34 h 34"/>
                <a:gd name="T30" fmla="*/ 7 w 7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34">
                  <a:moveTo>
                    <a:pt x="7" y="34"/>
                  </a:moveTo>
                  <a:lnTo>
                    <a:pt x="7" y="22"/>
                  </a:lnTo>
                  <a:lnTo>
                    <a:pt x="7" y="12"/>
                  </a:lnTo>
                  <a:lnTo>
                    <a:pt x="6" y="5"/>
                  </a:lnTo>
                  <a:lnTo>
                    <a:pt x="6" y="1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7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7" y="34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1" name="Freeform 59"/>
            <p:cNvSpPr>
              <a:spLocks/>
            </p:cNvSpPr>
            <p:nvPr/>
          </p:nvSpPr>
          <p:spPr bwMode="auto">
            <a:xfrm>
              <a:off x="2241" y="1438"/>
              <a:ext cx="9" cy="12"/>
            </a:xfrm>
            <a:custGeom>
              <a:avLst/>
              <a:gdLst>
                <a:gd name="T0" fmla="*/ 0 w 19"/>
                <a:gd name="T1" fmla="*/ 24 h 24"/>
                <a:gd name="T2" fmla="*/ 8 w 19"/>
                <a:gd name="T3" fmla="*/ 7 h 24"/>
                <a:gd name="T4" fmla="*/ 19 w 19"/>
                <a:gd name="T5" fmla="*/ 0 h 24"/>
                <a:gd name="T6" fmla="*/ 15 w 19"/>
                <a:gd name="T7" fmla="*/ 3 h 24"/>
                <a:gd name="T8" fmla="*/ 14 w 19"/>
                <a:gd name="T9" fmla="*/ 8 h 24"/>
                <a:gd name="T10" fmla="*/ 10 w 19"/>
                <a:gd name="T11" fmla="*/ 15 h 24"/>
                <a:gd name="T12" fmla="*/ 8 w 19"/>
                <a:gd name="T13" fmla="*/ 20 h 24"/>
                <a:gd name="T14" fmla="*/ 0 w 19"/>
                <a:gd name="T15" fmla="*/ 24 h 24"/>
                <a:gd name="T16" fmla="*/ 0 w 19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0" y="24"/>
                  </a:moveTo>
                  <a:lnTo>
                    <a:pt x="8" y="7"/>
                  </a:lnTo>
                  <a:lnTo>
                    <a:pt x="19" y="0"/>
                  </a:lnTo>
                  <a:lnTo>
                    <a:pt x="15" y="3"/>
                  </a:lnTo>
                  <a:lnTo>
                    <a:pt x="14" y="8"/>
                  </a:lnTo>
                  <a:lnTo>
                    <a:pt x="10" y="15"/>
                  </a:lnTo>
                  <a:lnTo>
                    <a:pt x="8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2" name="Freeform 60"/>
            <p:cNvSpPr>
              <a:spLocks/>
            </p:cNvSpPr>
            <p:nvPr/>
          </p:nvSpPr>
          <p:spPr bwMode="auto">
            <a:xfrm>
              <a:off x="2346" y="1414"/>
              <a:ext cx="81" cy="119"/>
            </a:xfrm>
            <a:custGeom>
              <a:avLst/>
              <a:gdLst>
                <a:gd name="T0" fmla="*/ 160 w 161"/>
                <a:gd name="T1" fmla="*/ 92 h 237"/>
                <a:gd name="T2" fmla="*/ 161 w 161"/>
                <a:gd name="T3" fmla="*/ 78 h 237"/>
                <a:gd name="T4" fmla="*/ 153 w 161"/>
                <a:gd name="T5" fmla="*/ 51 h 237"/>
                <a:gd name="T6" fmla="*/ 136 w 161"/>
                <a:gd name="T7" fmla="*/ 36 h 237"/>
                <a:gd name="T8" fmla="*/ 148 w 161"/>
                <a:gd name="T9" fmla="*/ 55 h 237"/>
                <a:gd name="T10" fmla="*/ 158 w 161"/>
                <a:gd name="T11" fmla="*/ 80 h 237"/>
                <a:gd name="T12" fmla="*/ 144 w 161"/>
                <a:gd name="T13" fmla="*/ 63 h 237"/>
                <a:gd name="T14" fmla="*/ 124 w 161"/>
                <a:gd name="T15" fmla="*/ 31 h 237"/>
                <a:gd name="T16" fmla="*/ 107 w 161"/>
                <a:gd name="T17" fmla="*/ 22 h 237"/>
                <a:gd name="T18" fmla="*/ 124 w 161"/>
                <a:gd name="T19" fmla="*/ 51 h 237"/>
                <a:gd name="T20" fmla="*/ 119 w 161"/>
                <a:gd name="T21" fmla="*/ 55 h 237"/>
                <a:gd name="T22" fmla="*/ 109 w 161"/>
                <a:gd name="T23" fmla="*/ 34 h 237"/>
                <a:gd name="T24" fmla="*/ 90 w 161"/>
                <a:gd name="T25" fmla="*/ 12 h 237"/>
                <a:gd name="T26" fmla="*/ 74 w 161"/>
                <a:gd name="T27" fmla="*/ 3 h 237"/>
                <a:gd name="T28" fmla="*/ 83 w 161"/>
                <a:gd name="T29" fmla="*/ 20 h 237"/>
                <a:gd name="T30" fmla="*/ 86 w 161"/>
                <a:gd name="T31" fmla="*/ 36 h 237"/>
                <a:gd name="T32" fmla="*/ 71 w 161"/>
                <a:gd name="T33" fmla="*/ 34 h 237"/>
                <a:gd name="T34" fmla="*/ 86 w 161"/>
                <a:gd name="T35" fmla="*/ 58 h 237"/>
                <a:gd name="T36" fmla="*/ 81 w 161"/>
                <a:gd name="T37" fmla="*/ 78 h 237"/>
                <a:gd name="T38" fmla="*/ 74 w 161"/>
                <a:gd name="T39" fmla="*/ 58 h 237"/>
                <a:gd name="T40" fmla="*/ 57 w 161"/>
                <a:gd name="T41" fmla="*/ 34 h 237"/>
                <a:gd name="T42" fmla="*/ 57 w 161"/>
                <a:gd name="T43" fmla="*/ 43 h 237"/>
                <a:gd name="T44" fmla="*/ 69 w 161"/>
                <a:gd name="T45" fmla="*/ 63 h 237"/>
                <a:gd name="T46" fmla="*/ 74 w 161"/>
                <a:gd name="T47" fmla="*/ 85 h 237"/>
                <a:gd name="T48" fmla="*/ 64 w 161"/>
                <a:gd name="T49" fmla="*/ 104 h 237"/>
                <a:gd name="T50" fmla="*/ 56 w 161"/>
                <a:gd name="T51" fmla="*/ 128 h 237"/>
                <a:gd name="T52" fmla="*/ 35 w 161"/>
                <a:gd name="T53" fmla="*/ 142 h 237"/>
                <a:gd name="T54" fmla="*/ 17 w 161"/>
                <a:gd name="T55" fmla="*/ 154 h 237"/>
                <a:gd name="T56" fmla="*/ 3 w 161"/>
                <a:gd name="T57" fmla="*/ 186 h 237"/>
                <a:gd name="T58" fmla="*/ 6 w 161"/>
                <a:gd name="T59" fmla="*/ 215 h 237"/>
                <a:gd name="T60" fmla="*/ 10 w 161"/>
                <a:gd name="T61" fmla="*/ 198 h 237"/>
                <a:gd name="T62" fmla="*/ 15 w 161"/>
                <a:gd name="T63" fmla="*/ 203 h 237"/>
                <a:gd name="T64" fmla="*/ 20 w 161"/>
                <a:gd name="T65" fmla="*/ 196 h 237"/>
                <a:gd name="T66" fmla="*/ 27 w 161"/>
                <a:gd name="T67" fmla="*/ 201 h 237"/>
                <a:gd name="T68" fmla="*/ 27 w 161"/>
                <a:gd name="T69" fmla="*/ 217 h 237"/>
                <a:gd name="T70" fmla="*/ 46 w 161"/>
                <a:gd name="T71" fmla="*/ 230 h 237"/>
                <a:gd name="T72" fmla="*/ 52 w 161"/>
                <a:gd name="T73" fmla="*/ 212 h 237"/>
                <a:gd name="T74" fmla="*/ 66 w 161"/>
                <a:gd name="T75" fmla="*/ 203 h 237"/>
                <a:gd name="T76" fmla="*/ 74 w 161"/>
                <a:gd name="T77" fmla="*/ 234 h 237"/>
                <a:gd name="T78" fmla="*/ 85 w 161"/>
                <a:gd name="T79" fmla="*/ 213 h 237"/>
                <a:gd name="T80" fmla="*/ 91 w 161"/>
                <a:gd name="T81" fmla="*/ 189 h 237"/>
                <a:gd name="T82" fmla="*/ 114 w 161"/>
                <a:gd name="T83" fmla="*/ 167 h 237"/>
                <a:gd name="T84" fmla="*/ 148 w 161"/>
                <a:gd name="T85" fmla="*/ 133 h 237"/>
                <a:gd name="T86" fmla="*/ 158 w 161"/>
                <a:gd name="T87" fmla="*/ 1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237">
                  <a:moveTo>
                    <a:pt x="161" y="102"/>
                  </a:moveTo>
                  <a:lnTo>
                    <a:pt x="158" y="101"/>
                  </a:lnTo>
                  <a:lnTo>
                    <a:pt x="160" y="92"/>
                  </a:lnTo>
                  <a:lnTo>
                    <a:pt x="161" y="87"/>
                  </a:lnTo>
                  <a:lnTo>
                    <a:pt x="161" y="82"/>
                  </a:lnTo>
                  <a:lnTo>
                    <a:pt x="161" y="78"/>
                  </a:lnTo>
                  <a:lnTo>
                    <a:pt x="161" y="72"/>
                  </a:lnTo>
                  <a:lnTo>
                    <a:pt x="160" y="63"/>
                  </a:lnTo>
                  <a:lnTo>
                    <a:pt x="153" y="51"/>
                  </a:lnTo>
                  <a:lnTo>
                    <a:pt x="148" y="43"/>
                  </a:lnTo>
                  <a:lnTo>
                    <a:pt x="141" y="38"/>
                  </a:lnTo>
                  <a:lnTo>
                    <a:pt x="136" y="36"/>
                  </a:lnTo>
                  <a:lnTo>
                    <a:pt x="144" y="43"/>
                  </a:lnTo>
                  <a:lnTo>
                    <a:pt x="144" y="46"/>
                  </a:lnTo>
                  <a:lnTo>
                    <a:pt x="148" y="55"/>
                  </a:lnTo>
                  <a:lnTo>
                    <a:pt x="149" y="61"/>
                  </a:lnTo>
                  <a:lnTo>
                    <a:pt x="153" y="67"/>
                  </a:lnTo>
                  <a:lnTo>
                    <a:pt x="158" y="80"/>
                  </a:lnTo>
                  <a:lnTo>
                    <a:pt x="153" y="80"/>
                  </a:lnTo>
                  <a:lnTo>
                    <a:pt x="149" y="73"/>
                  </a:lnTo>
                  <a:lnTo>
                    <a:pt x="144" y="63"/>
                  </a:lnTo>
                  <a:lnTo>
                    <a:pt x="137" y="51"/>
                  </a:lnTo>
                  <a:lnTo>
                    <a:pt x="127" y="43"/>
                  </a:lnTo>
                  <a:lnTo>
                    <a:pt x="124" y="31"/>
                  </a:lnTo>
                  <a:lnTo>
                    <a:pt x="114" y="19"/>
                  </a:lnTo>
                  <a:lnTo>
                    <a:pt x="110" y="19"/>
                  </a:lnTo>
                  <a:lnTo>
                    <a:pt x="107" y="22"/>
                  </a:lnTo>
                  <a:lnTo>
                    <a:pt x="112" y="29"/>
                  </a:lnTo>
                  <a:lnTo>
                    <a:pt x="120" y="41"/>
                  </a:lnTo>
                  <a:lnTo>
                    <a:pt x="124" y="51"/>
                  </a:lnTo>
                  <a:lnTo>
                    <a:pt x="126" y="60"/>
                  </a:lnTo>
                  <a:lnTo>
                    <a:pt x="122" y="56"/>
                  </a:lnTo>
                  <a:lnTo>
                    <a:pt x="119" y="55"/>
                  </a:lnTo>
                  <a:lnTo>
                    <a:pt x="115" y="46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0" y="26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8" y="10"/>
                  </a:lnTo>
                  <a:lnTo>
                    <a:pt x="81" y="15"/>
                  </a:lnTo>
                  <a:lnTo>
                    <a:pt x="83" y="20"/>
                  </a:lnTo>
                  <a:lnTo>
                    <a:pt x="81" y="29"/>
                  </a:lnTo>
                  <a:lnTo>
                    <a:pt x="86" y="32"/>
                  </a:lnTo>
                  <a:lnTo>
                    <a:pt x="86" y="36"/>
                  </a:lnTo>
                  <a:lnTo>
                    <a:pt x="78" y="31"/>
                  </a:lnTo>
                  <a:lnTo>
                    <a:pt x="69" y="26"/>
                  </a:lnTo>
                  <a:lnTo>
                    <a:pt x="71" y="34"/>
                  </a:lnTo>
                  <a:lnTo>
                    <a:pt x="74" y="44"/>
                  </a:lnTo>
                  <a:lnTo>
                    <a:pt x="80" y="51"/>
                  </a:lnTo>
                  <a:lnTo>
                    <a:pt x="86" y="58"/>
                  </a:lnTo>
                  <a:lnTo>
                    <a:pt x="86" y="68"/>
                  </a:lnTo>
                  <a:lnTo>
                    <a:pt x="86" y="78"/>
                  </a:lnTo>
                  <a:lnTo>
                    <a:pt x="81" y="78"/>
                  </a:lnTo>
                  <a:lnTo>
                    <a:pt x="78" y="72"/>
                  </a:lnTo>
                  <a:lnTo>
                    <a:pt x="76" y="63"/>
                  </a:lnTo>
                  <a:lnTo>
                    <a:pt x="74" y="58"/>
                  </a:lnTo>
                  <a:lnTo>
                    <a:pt x="69" y="48"/>
                  </a:lnTo>
                  <a:lnTo>
                    <a:pt x="66" y="38"/>
                  </a:lnTo>
                  <a:lnTo>
                    <a:pt x="57" y="34"/>
                  </a:lnTo>
                  <a:lnTo>
                    <a:pt x="51" y="31"/>
                  </a:lnTo>
                  <a:lnTo>
                    <a:pt x="52" y="36"/>
                  </a:lnTo>
                  <a:lnTo>
                    <a:pt x="57" y="43"/>
                  </a:lnTo>
                  <a:lnTo>
                    <a:pt x="61" y="49"/>
                  </a:lnTo>
                  <a:lnTo>
                    <a:pt x="66" y="56"/>
                  </a:lnTo>
                  <a:lnTo>
                    <a:pt x="69" y="63"/>
                  </a:lnTo>
                  <a:lnTo>
                    <a:pt x="71" y="70"/>
                  </a:lnTo>
                  <a:lnTo>
                    <a:pt x="73" y="77"/>
                  </a:lnTo>
                  <a:lnTo>
                    <a:pt x="74" y="85"/>
                  </a:lnTo>
                  <a:lnTo>
                    <a:pt x="69" y="92"/>
                  </a:lnTo>
                  <a:lnTo>
                    <a:pt x="66" y="99"/>
                  </a:lnTo>
                  <a:lnTo>
                    <a:pt x="64" y="104"/>
                  </a:lnTo>
                  <a:lnTo>
                    <a:pt x="63" y="109"/>
                  </a:lnTo>
                  <a:lnTo>
                    <a:pt x="59" y="119"/>
                  </a:lnTo>
                  <a:lnTo>
                    <a:pt x="56" y="128"/>
                  </a:lnTo>
                  <a:lnTo>
                    <a:pt x="49" y="133"/>
                  </a:lnTo>
                  <a:lnTo>
                    <a:pt x="42" y="140"/>
                  </a:lnTo>
                  <a:lnTo>
                    <a:pt x="35" y="142"/>
                  </a:lnTo>
                  <a:lnTo>
                    <a:pt x="32" y="145"/>
                  </a:lnTo>
                  <a:lnTo>
                    <a:pt x="23" y="148"/>
                  </a:lnTo>
                  <a:lnTo>
                    <a:pt x="17" y="154"/>
                  </a:lnTo>
                  <a:lnTo>
                    <a:pt x="11" y="164"/>
                  </a:lnTo>
                  <a:lnTo>
                    <a:pt x="8" y="176"/>
                  </a:lnTo>
                  <a:lnTo>
                    <a:pt x="3" y="186"/>
                  </a:lnTo>
                  <a:lnTo>
                    <a:pt x="0" y="198"/>
                  </a:lnTo>
                  <a:lnTo>
                    <a:pt x="3" y="215"/>
                  </a:lnTo>
                  <a:lnTo>
                    <a:pt x="6" y="215"/>
                  </a:lnTo>
                  <a:lnTo>
                    <a:pt x="10" y="215"/>
                  </a:lnTo>
                  <a:lnTo>
                    <a:pt x="8" y="210"/>
                  </a:lnTo>
                  <a:lnTo>
                    <a:pt x="10" y="198"/>
                  </a:lnTo>
                  <a:lnTo>
                    <a:pt x="11" y="196"/>
                  </a:lnTo>
                  <a:lnTo>
                    <a:pt x="15" y="198"/>
                  </a:lnTo>
                  <a:lnTo>
                    <a:pt x="15" y="203"/>
                  </a:lnTo>
                  <a:lnTo>
                    <a:pt x="18" y="206"/>
                  </a:lnTo>
                  <a:lnTo>
                    <a:pt x="23" y="206"/>
                  </a:lnTo>
                  <a:lnTo>
                    <a:pt x="20" y="196"/>
                  </a:lnTo>
                  <a:lnTo>
                    <a:pt x="27" y="191"/>
                  </a:lnTo>
                  <a:lnTo>
                    <a:pt x="28" y="198"/>
                  </a:lnTo>
                  <a:lnTo>
                    <a:pt x="27" y="201"/>
                  </a:lnTo>
                  <a:lnTo>
                    <a:pt x="27" y="206"/>
                  </a:lnTo>
                  <a:lnTo>
                    <a:pt x="27" y="212"/>
                  </a:lnTo>
                  <a:lnTo>
                    <a:pt x="27" y="217"/>
                  </a:lnTo>
                  <a:lnTo>
                    <a:pt x="35" y="225"/>
                  </a:lnTo>
                  <a:lnTo>
                    <a:pt x="46" y="235"/>
                  </a:lnTo>
                  <a:lnTo>
                    <a:pt x="46" y="230"/>
                  </a:lnTo>
                  <a:lnTo>
                    <a:pt x="47" y="224"/>
                  </a:lnTo>
                  <a:lnTo>
                    <a:pt x="49" y="218"/>
                  </a:lnTo>
                  <a:lnTo>
                    <a:pt x="52" y="212"/>
                  </a:lnTo>
                  <a:lnTo>
                    <a:pt x="57" y="201"/>
                  </a:lnTo>
                  <a:lnTo>
                    <a:pt x="63" y="198"/>
                  </a:lnTo>
                  <a:lnTo>
                    <a:pt x="66" y="203"/>
                  </a:lnTo>
                  <a:lnTo>
                    <a:pt x="61" y="229"/>
                  </a:lnTo>
                  <a:lnTo>
                    <a:pt x="69" y="237"/>
                  </a:lnTo>
                  <a:lnTo>
                    <a:pt x="74" y="234"/>
                  </a:lnTo>
                  <a:lnTo>
                    <a:pt x="74" y="224"/>
                  </a:lnTo>
                  <a:lnTo>
                    <a:pt x="86" y="222"/>
                  </a:lnTo>
                  <a:lnTo>
                    <a:pt x="85" y="213"/>
                  </a:lnTo>
                  <a:lnTo>
                    <a:pt x="81" y="206"/>
                  </a:lnTo>
                  <a:lnTo>
                    <a:pt x="86" y="198"/>
                  </a:lnTo>
                  <a:lnTo>
                    <a:pt x="91" y="189"/>
                  </a:lnTo>
                  <a:lnTo>
                    <a:pt x="97" y="184"/>
                  </a:lnTo>
                  <a:lnTo>
                    <a:pt x="103" y="179"/>
                  </a:lnTo>
                  <a:lnTo>
                    <a:pt x="114" y="167"/>
                  </a:lnTo>
                  <a:lnTo>
                    <a:pt x="127" y="157"/>
                  </a:lnTo>
                  <a:lnTo>
                    <a:pt x="136" y="145"/>
                  </a:lnTo>
                  <a:lnTo>
                    <a:pt x="148" y="133"/>
                  </a:lnTo>
                  <a:lnTo>
                    <a:pt x="151" y="126"/>
                  </a:lnTo>
                  <a:lnTo>
                    <a:pt x="155" y="118"/>
                  </a:lnTo>
                  <a:lnTo>
                    <a:pt x="158" y="109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3" name="Freeform 61"/>
            <p:cNvSpPr>
              <a:spLocks/>
            </p:cNvSpPr>
            <p:nvPr/>
          </p:nvSpPr>
          <p:spPr bwMode="auto">
            <a:xfrm>
              <a:off x="2402" y="1467"/>
              <a:ext cx="7" cy="17"/>
            </a:xfrm>
            <a:custGeom>
              <a:avLst/>
              <a:gdLst>
                <a:gd name="T0" fmla="*/ 8 w 14"/>
                <a:gd name="T1" fmla="*/ 34 h 34"/>
                <a:gd name="T2" fmla="*/ 8 w 14"/>
                <a:gd name="T3" fmla="*/ 22 h 34"/>
                <a:gd name="T4" fmla="*/ 12 w 14"/>
                <a:gd name="T5" fmla="*/ 12 h 34"/>
                <a:gd name="T6" fmla="*/ 12 w 14"/>
                <a:gd name="T7" fmla="*/ 5 h 34"/>
                <a:gd name="T8" fmla="*/ 14 w 14"/>
                <a:gd name="T9" fmla="*/ 1 h 34"/>
                <a:gd name="T10" fmla="*/ 12 w 14"/>
                <a:gd name="T11" fmla="*/ 0 h 34"/>
                <a:gd name="T12" fmla="*/ 10 w 14"/>
                <a:gd name="T13" fmla="*/ 3 h 34"/>
                <a:gd name="T14" fmla="*/ 8 w 14"/>
                <a:gd name="T15" fmla="*/ 5 h 34"/>
                <a:gd name="T16" fmla="*/ 8 w 14"/>
                <a:gd name="T17" fmla="*/ 10 h 34"/>
                <a:gd name="T18" fmla="*/ 7 w 14"/>
                <a:gd name="T19" fmla="*/ 15 h 34"/>
                <a:gd name="T20" fmla="*/ 5 w 14"/>
                <a:gd name="T21" fmla="*/ 24 h 34"/>
                <a:gd name="T22" fmla="*/ 3 w 14"/>
                <a:gd name="T23" fmla="*/ 25 h 34"/>
                <a:gd name="T24" fmla="*/ 0 w 14"/>
                <a:gd name="T25" fmla="*/ 29 h 34"/>
                <a:gd name="T26" fmla="*/ 2 w 14"/>
                <a:gd name="T27" fmla="*/ 30 h 34"/>
                <a:gd name="T28" fmla="*/ 8 w 14"/>
                <a:gd name="T29" fmla="*/ 34 h 34"/>
                <a:gd name="T30" fmla="*/ 8 w 14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4">
                  <a:moveTo>
                    <a:pt x="8" y="34"/>
                  </a:moveTo>
                  <a:lnTo>
                    <a:pt x="8" y="22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5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4" name="Freeform 62"/>
            <p:cNvSpPr>
              <a:spLocks/>
            </p:cNvSpPr>
            <p:nvPr/>
          </p:nvSpPr>
          <p:spPr bwMode="auto">
            <a:xfrm>
              <a:off x="2377" y="1495"/>
              <a:ext cx="14" cy="9"/>
            </a:xfrm>
            <a:custGeom>
              <a:avLst/>
              <a:gdLst>
                <a:gd name="T0" fmla="*/ 0 w 27"/>
                <a:gd name="T1" fmla="*/ 19 h 19"/>
                <a:gd name="T2" fmla="*/ 11 w 27"/>
                <a:gd name="T3" fmla="*/ 3 h 19"/>
                <a:gd name="T4" fmla="*/ 27 w 27"/>
                <a:gd name="T5" fmla="*/ 0 h 19"/>
                <a:gd name="T6" fmla="*/ 20 w 27"/>
                <a:gd name="T7" fmla="*/ 2 h 19"/>
                <a:gd name="T8" fmla="*/ 17 w 27"/>
                <a:gd name="T9" fmla="*/ 7 h 19"/>
                <a:gd name="T10" fmla="*/ 11 w 27"/>
                <a:gd name="T11" fmla="*/ 12 h 19"/>
                <a:gd name="T12" fmla="*/ 11 w 27"/>
                <a:gd name="T13" fmla="*/ 15 h 19"/>
                <a:gd name="T14" fmla="*/ 0 w 27"/>
                <a:gd name="T15" fmla="*/ 19 h 19"/>
                <a:gd name="T16" fmla="*/ 0 w 27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">
                  <a:moveTo>
                    <a:pt x="0" y="19"/>
                  </a:moveTo>
                  <a:lnTo>
                    <a:pt x="11" y="3"/>
                  </a:lnTo>
                  <a:lnTo>
                    <a:pt x="27" y="0"/>
                  </a:lnTo>
                  <a:lnTo>
                    <a:pt x="20" y="2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5" name="Freeform 63"/>
            <p:cNvSpPr>
              <a:spLocks/>
            </p:cNvSpPr>
            <p:nvPr/>
          </p:nvSpPr>
          <p:spPr bwMode="auto">
            <a:xfrm>
              <a:off x="1810" y="1739"/>
              <a:ext cx="511" cy="71"/>
            </a:xfrm>
            <a:custGeom>
              <a:avLst/>
              <a:gdLst>
                <a:gd name="T0" fmla="*/ 146 w 1022"/>
                <a:gd name="T1" fmla="*/ 14 h 142"/>
                <a:gd name="T2" fmla="*/ 72 w 1022"/>
                <a:gd name="T3" fmla="*/ 5 h 142"/>
                <a:gd name="T4" fmla="*/ 83 w 1022"/>
                <a:gd name="T5" fmla="*/ 12 h 142"/>
                <a:gd name="T6" fmla="*/ 143 w 1022"/>
                <a:gd name="T7" fmla="*/ 21 h 142"/>
                <a:gd name="T8" fmla="*/ 196 w 1022"/>
                <a:gd name="T9" fmla="*/ 29 h 142"/>
                <a:gd name="T10" fmla="*/ 141 w 1022"/>
                <a:gd name="T11" fmla="*/ 32 h 142"/>
                <a:gd name="T12" fmla="*/ 82 w 1022"/>
                <a:gd name="T13" fmla="*/ 27 h 142"/>
                <a:gd name="T14" fmla="*/ 19 w 1022"/>
                <a:gd name="T15" fmla="*/ 24 h 142"/>
                <a:gd name="T16" fmla="*/ 83 w 1022"/>
                <a:gd name="T17" fmla="*/ 41 h 142"/>
                <a:gd name="T18" fmla="*/ 126 w 1022"/>
                <a:gd name="T19" fmla="*/ 53 h 142"/>
                <a:gd name="T20" fmla="*/ 143 w 1022"/>
                <a:gd name="T21" fmla="*/ 60 h 142"/>
                <a:gd name="T22" fmla="*/ 92 w 1022"/>
                <a:gd name="T23" fmla="*/ 55 h 142"/>
                <a:gd name="T24" fmla="*/ 26 w 1022"/>
                <a:gd name="T25" fmla="*/ 48 h 142"/>
                <a:gd name="T26" fmla="*/ 3 w 1022"/>
                <a:gd name="T27" fmla="*/ 63 h 142"/>
                <a:gd name="T28" fmla="*/ 49 w 1022"/>
                <a:gd name="T29" fmla="*/ 70 h 142"/>
                <a:gd name="T30" fmla="*/ 116 w 1022"/>
                <a:gd name="T31" fmla="*/ 92 h 142"/>
                <a:gd name="T32" fmla="*/ 109 w 1022"/>
                <a:gd name="T33" fmla="*/ 106 h 142"/>
                <a:gd name="T34" fmla="*/ 155 w 1022"/>
                <a:gd name="T35" fmla="*/ 106 h 142"/>
                <a:gd name="T36" fmla="*/ 213 w 1022"/>
                <a:gd name="T37" fmla="*/ 109 h 142"/>
                <a:gd name="T38" fmla="*/ 269 w 1022"/>
                <a:gd name="T39" fmla="*/ 114 h 142"/>
                <a:gd name="T40" fmla="*/ 269 w 1022"/>
                <a:gd name="T41" fmla="*/ 123 h 142"/>
                <a:gd name="T42" fmla="*/ 189 w 1022"/>
                <a:gd name="T43" fmla="*/ 121 h 142"/>
                <a:gd name="T44" fmla="*/ 153 w 1022"/>
                <a:gd name="T45" fmla="*/ 137 h 142"/>
                <a:gd name="T46" fmla="*/ 210 w 1022"/>
                <a:gd name="T47" fmla="*/ 135 h 142"/>
                <a:gd name="T48" fmla="*/ 284 w 1022"/>
                <a:gd name="T49" fmla="*/ 135 h 142"/>
                <a:gd name="T50" fmla="*/ 366 w 1022"/>
                <a:gd name="T51" fmla="*/ 135 h 142"/>
                <a:gd name="T52" fmla="*/ 445 w 1022"/>
                <a:gd name="T53" fmla="*/ 135 h 142"/>
                <a:gd name="T54" fmla="*/ 511 w 1022"/>
                <a:gd name="T55" fmla="*/ 135 h 142"/>
                <a:gd name="T56" fmla="*/ 557 w 1022"/>
                <a:gd name="T57" fmla="*/ 133 h 142"/>
                <a:gd name="T58" fmla="*/ 608 w 1022"/>
                <a:gd name="T59" fmla="*/ 133 h 142"/>
                <a:gd name="T60" fmla="*/ 664 w 1022"/>
                <a:gd name="T61" fmla="*/ 133 h 142"/>
                <a:gd name="T62" fmla="*/ 719 w 1022"/>
                <a:gd name="T63" fmla="*/ 133 h 142"/>
                <a:gd name="T64" fmla="*/ 726 w 1022"/>
                <a:gd name="T65" fmla="*/ 142 h 142"/>
                <a:gd name="T66" fmla="*/ 814 w 1022"/>
                <a:gd name="T67" fmla="*/ 123 h 142"/>
                <a:gd name="T68" fmla="*/ 896 w 1022"/>
                <a:gd name="T69" fmla="*/ 108 h 142"/>
                <a:gd name="T70" fmla="*/ 964 w 1022"/>
                <a:gd name="T71" fmla="*/ 89 h 142"/>
                <a:gd name="T72" fmla="*/ 974 w 1022"/>
                <a:gd name="T73" fmla="*/ 75 h 142"/>
                <a:gd name="T74" fmla="*/ 910 w 1022"/>
                <a:gd name="T75" fmla="*/ 96 h 142"/>
                <a:gd name="T76" fmla="*/ 925 w 1022"/>
                <a:gd name="T77" fmla="*/ 79 h 142"/>
                <a:gd name="T78" fmla="*/ 872 w 1022"/>
                <a:gd name="T79" fmla="*/ 91 h 142"/>
                <a:gd name="T80" fmla="*/ 896 w 1022"/>
                <a:gd name="T81" fmla="*/ 80 h 142"/>
                <a:gd name="T82" fmla="*/ 949 w 1022"/>
                <a:gd name="T83" fmla="*/ 60 h 142"/>
                <a:gd name="T84" fmla="*/ 1007 w 1022"/>
                <a:gd name="T85" fmla="*/ 34 h 142"/>
                <a:gd name="T86" fmla="*/ 998 w 1022"/>
                <a:gd name="T87" fmla="*/ 22 h 142"/>
                <a:gd name="T88" fmla="*/ 940 w 1022"/>
                <a:gd name="T89" fmla="*/ 38 h 142"/>
                <a:gd name="T90" fmla="*/ 889 w 1022"/>
                <a:gd name="T91" fmla="*/ 55 h 142"/>
                <a:gd name="T92" fmla="*/ 847 w 1022"/>
                <a:gd name="T93" fmla="*/ 56 h 142"/>
                <a:gd name="T94" fmla="*/ 894 w 1022"/>
                <a:gd name="T95" fmla="*/ 43 h 142"/>
                <a:gd name="T96" fmla="*/ 944 w 1022"/>
                <a:gd name="T97" fmla="*/ 29 h 142"/>
                <a:gd name="T98" fmla="*/ 985 w 1022"/>
                <a:gd name="T99" fmla="*/ 2 h 142"/>
                <a:gd name="T100" fmla="*/ 930 w 1022"/>
                <a:gd name="T101" fmla="*/ 17 h 142"/>
                <a:gd name="T102" fmla="*/ 870 w 1022"/>
                <a:gd name="T103" fmla="*/ 26 h 142"/>
                <a:gd name="T104" fmla="*/ 821 w 1022"/>
                <a:gd name="T105" fmla="*/ 39 h 142"/>
                <a:gd name="T106" fmla="*/ 770 w 1022"/>
                <a:gd name="T107" fmla="*/ 50 h 142"/>
                <a:gd name="T108" fmla="*/ 714 w 1022"/>
                <a:gd name="T109" fmla="*/ 53 h 142"/>
                <a:gd name="T110" fmla="*/ 654 w 1022"/>
                <a:gd name="T111" fmla="*/ 56 h 142"/>
                <a:gd name="T112" fmla="*/ 588 w 1022"/>
                <a:gd name="T113" fmla="*/ 58 h 142"/>
                <a:gd name="T114" fmla="*/ 521 w 1022"/>
                <a:gd name="T115" fmla="*/ 58 h 142"/>
                <a:gd name="T116" fmla="*/ 453 w 1022"/>
                <a:gd name="T117" fmla="*/ 55 h 142"/>
                <a:gd name="T118" fmla="*/ 388 w 1022"/>
                <a:gd name="T119" fmla="*/ 50 h 142"/>
                <a:gd name="T120" fmla="*/ 327 w 1022"/>
                <a:gd name="T121" fmla="*/ 44 h 142"/>
                <a:gd name="T122" fmla="*/ 269 w 1022"/>
                <a:gd name="T123" fmla="*/ 36 h 142"/>
                <a:gd name="T124" fmla="*/ 204 w 1022"/>
                <a:gd name="T125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2" h="142">
                  <a:moveTo>
                    <a:pt x="204" y="26"/>
                  </a:moveTo>
                  <a:lnTo>
                    <a:pt x="196" y="22"/>
                  </a:lnTo>
                  <a:lnTo>
                    <a:pt x="189" y="21"/>
                  </a:lnTo>
                  <a:lnTo>
                    <a:pt x="179" y="19"/>
                  </a:lnTo>
                  <a:lnTo>
                    <a:pt x="170" y="17"/>
                  </a:lnTo>
                  <a:lnTo>
                    <a:pt x="158" y="15"/>
                  </a:lnTo>
                  <a:lnTo>
                    <a:pt x="146" y="14"/>
                  </a:lnTo>
                  <a:lnTo>
                    <a:pt x="136" y="12"/>
                  </a:lnTo>
                  <a:lnTo>
                    <a:pt x="126" y="12"/>
                  </a:lnTo>
                  <a:lnTo>
                    <a:pt x="112" y="9"/>
                  </a:lnTo>
                  <a:lnTo>
                    <a:pt x="100" y="9"/>
                  </a:lnTo>
                  <a:lnTo>
                    <a:pt x="90" y="7"/>
                  </a:lnTo>
                  <a:lnTo>
                    <a:pt x="82" y="7"/>
                  </a:lnTo>
                  <a:lnTo>
                    <a:pt x="72" y="5"/>
                  </a:lnTo>
                  <a:lnTo>
                    <a:pt x="65" y="7"/>
                  </a:lnTo>
                  <a:lnTo>
                    <a:pt x="58" y="7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65" y="10"/>
                  </a:lnTo>
                  <a:lnTo>
                    <a:pt x="72" y="12"/>
                  </a:lnTo>
                  <a:lnTo>
                    <a:pt x="83" y="12"/>
                  </a:lnTo>
                  <a:lnTo>
                    <a:pt x="92" y="14"/>
                  </a:lnTo>
                  <a:lnTo>
                    <a:pt x="104" y="17"/>
                  </a:lnTo>
                  <a:lnTo>
                    <a:pt x="111" y="17"/>
                  </a:lnTo>
                  <a:lnTo>
                    <a:pt x="118" y="17"/>
                  </a:lnTo>
                  <a:lnTo>
                    <a:pt x="124" y="19"/>
                  </a:lnTo>
                  <a:lnTo>
                    <a:pt x="131" y="21"/>
                  </a:lnTo>
                  <a:lnTo>
                    <a:pt x="143" y="21"/>
                  </a:lnTo>
                  <a:lnTo>
                    <a:pt x="155" y="22"/>
                  </a:lnTo>
                  <a:lnTo>
                    <a:pt x="164" y="24"/>
                  </a:lnTo>
                  <a:lnTo>
                    <a:pt x="175" y="26"/>
                  </a:lnTo>
                  <a:lnTo>
                    <a:pt x="182" y="26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6" y="29"/>
                  </a:lnTo>
                  <a:lnTo>
                    <a:pt x="201" y="36"/>
                  </a:lnTo>
                  <a:lnTo>
                    <a:pt x="189" y="34"/>
                  </a:lnTo>
                  <a:lnTo>
                    <a:pt x="179" y="34"/>
                  </a:lnTo>
                  <a:lnTo>
                    <a:pt x="169" y="34"/>
                  </a:lnTo>
                  <a:lnTo>
                    <a:pt x="158" y="34"/>
                  </a:lnTo>
                  <a:lnTo>
                    <a:pt x="150" y="32"/>
                  </a:lnTo>
                  <a:lnTo>
                    <a:pt x="141" y="32"/>
                  </a:lnTo>
                  <a:lnTo>
                    <a:pt x="133" y="32"/>
                  </a:lnTo>
                  <a:lnTo>
                    <a:pt x="126" y="32"/>
                  </a:lnTo>
                  <a:lnTo>
                    <a:pt x="118" y="31"/>
                  </a:lnTo>
                  <a:lnTo>
                    <a:pt x="109" y="31"/>
                  </a:lnTo>
                  <a:lnTo>
                    <a:pt x="100" y="29"/>
                  </a:lnTo>
                  <a:lnTo>
                    <a:pt x="92" y="29"/>
                  </a:lnTo>
                  <a:lnTo>
                    <a:pt x="82" y="27"/>
                  </a:lnTo>
                  <a:lnTo>
                    <a:pt x="72" y="26"/>
                  </a:lnTo>
                  <a:lnTo>
                    <a:pt x="61" y="26"/>
                  </a:lnTo>
                  <a:lnTo>
                    <a:pt x="51" y="24"/>
                  </a:lnTo>
                  <a:lnTo>
                    <a:pt x="41" y="21"/>
                  </a:lnTo>
                  <a:lnTo>
                    <a:pt x="36" y="21"/>
                  </a:lnTo>
                  <a:lnTo>
                    <a:pt x="27" y="21"/>
                  </a:lnTo>
                  <a:lnTo>
                    <a:pt x="19" y="24"/>
                  </a:lnTo>
                  <a:lnTo>
                    <a:pt x="24" y="26"/>
                  </a:lnTo>
                  <a:lnTo>
                    <a:pt x="29" y="32"/>
                  </a:lnTo>
                  <a:lnTo>
                    <a:pt x="60" y="38"/>
                  </a:lnTo>
                  <a:lnTo>
                    <a:pt x="61" y="36"/>
                  </a:lnTo>
                  <a:lnTo>
                    <a:pt x="66" y="36"/>
                  </a:lnTo>
                  <a:lnTo>
                    <a:pt x="75" y="38"/>
                  </a:lnTo>
                  <a:lnTo>
                    <a:pt x="83" y="41"/>
                  </a:lnTo>
                  <a:lnTo>
                    <a:pt x="90" y="43"/>
                  </a:lnTo>
                  <a:lnTo>
                    <a:pt x="97" y="46"/>
                  </a:lnTo>
                  <a:lnTo>
                    <a:pt x="102" y="50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1"/>
                  </a:lnTo>
                  <a:lnTo>
                    <a:pt x="126" y="53"/>
                  </a:lnTo>
                  <a:lnTo>
                    <a:pt x="133" y="55"/>
                  </a:lnTo>
                  <a:lnTo>
                    <a:pt x="138" y="55"/>
                  </a:lnTo>
                  <a:lnTo>
                    <a:pt x="145" y="55"/>
                  </a:lnTo>
                  <a:lnTo>
                    <a:pt x="152" y="56"/>
                  </a:lnTo>
                  <a:lnTo>
                    <a:pt x="158" y="60"/>
                  </a:lnTo>
                  <a:lnTo>
                    <a:pt x="146" y="60"/>
                  </a:lnTo>
                  <a:lnTo>
                    <a:pt x="143" y="60"/>
                  </a:lnTo>
                  <a:lnTo>
                    <a:pt x="141" y="60"/>
                  </a:lnTo>
                  <a:lnTo>
                    <a:pt x="138" y="60"/>
                  </a:lnTo>
                  <a:lnTo>
                    <a:pt x="129" y="58"/>
                  </a:lnTo>
                  <a:lnTo>
                    <a:pt x="123" y="58"/>
                  </a:lnTo>
                  <a:lnTo>
                    <a:pt x="112" y="56"/>
                  </a:lnTo>
                  <a:lnTo>
                    <a:pt x="104" y="55"/>
                  </a:lnTo>
                  <a:lnTo>
                    <a:pt x="92" y="55"/>
                  </a:lnTo>
                  <a:lnTo>
                    <a:pt x="82" y="55"/>
                  </a:lnTo>
                  <a:lnTo>
                    <a:pt x="70" y="51"/>
                  </a:lnTo>
                  <a:lnTo>
                    <a:pt x="58" y="51"/>
                  </a:lnTo>
                  <a:lnTo>
                    <a:pt x="48" y="50"/>
                  </a:lnTo>
                  <a:lnTo>
                    <a:pt x="39" y="50"/>
                  </a:lnTo>
                  <a:lnTo>
                    <a:pt x="31" y="48"/>
                  </a:lnTo>
                  <a:lnTo>
                    <a:pt x="26" y="48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5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22" y="63"/>
                  </a:lnTo>
                  <a:lnTo>
                    <a:pt x="31" y="65"/>
                  </a:lnTo>
                  <a:lnTo>
                    <a:pt x="41" y="68"/>
                  </a:lnTo>
                  <a:lnTo>
                    <a:pt x="49" y="70"/>
                  </a:lnTo>
                  <a:lnTo>
                    <a:pt x="60" y="73"/>
                  </a:lnTo>
                  <a:lnTo>
                    <a:pt x="70" y="75"/>
                  </a:lnTo>
                  <a:lnTo>
                    <a:pt x="80" y="79"/>
                  </a:lnTo>
                  <a:lnTo>
                    <a:pt x="89" y="80"/>
                  </a:lnTo>
                  <a:lnTo>
                    <a:pt x="99" y="84"/>
                  </a:lnTo>
                  <a:lnTo>
                    <a:pt x="107" y="85"/>
                  </a:lnTo>
                  <a:lnTo>
                    <a:pt x="116" y="92"/>
                  </a:lnTo>
                  <a:lnTo>
                    <a:pt x="107" y="92"/>
                  </a:lnTo>
                  <a:lnTo>
                    <a:pt x="100" y="92"/>
                  </a:lnTo>
                  <a:lnTo>
                    <a:pt x="92" y="92"/>
                  </a:lnTo>
                  <a:lnTo>
                    <a:pt x="87" y="96"/>
                  </a:lnTo>
                  <a:lnTo>
                    <a:pt x="95" y="106"/>
                  </a:lnTo>
                  <a:lnTo>
                    <a:pt x="100" y="106"/>
                  </a:lnTo>
                  <a:lnTo>
                    <a:pt x="109" y="106"/>
                  </a:lnTo>
                  <a:lnTo>
                    <a:pt x="112" y="106"/>
                  </a:lnTo>
                  <a:lnTo>
                    <a:pt x="119" y="106"/>
                  </a:lnTo>
                  <a:lnTo>
                    <a:pt x="126" y="106"/>
                  </a:lnTo>
                  <a:lnTo>
                    <a:pt x="133" y="106"/>
                  </a:lnTo>
                  <a:lnTo>
                    <a:pt x="138" y="106"/>
                  </a:lnTo>
                  <a:lnTo>
                    <a:pt x="146" y="106"/>
                  </a:lnTo>
                  <a:lnTo>
                    <a:pt x="155" y="106"/>
                  </a:lnTo>
                  <a:lnTo>
                    <a:pt x="164" y="106"/>
                  </a:lnTo>
                  <a:lnTo>
                    <a:pt x="170" y="106"/>
                  </a:lnTo>
                  <a:lnTo>
                    <a:pt x="179" y="108"/>
                  </a:lnTo>
                  <a:lnTo>
                    <a:pt x="187" y="108"/>
                  </a:lnTo>
                  <a:lnTo>
                    <a:pt x="196" y="109"/>
                  </a:lnTo>
                  <a:lnTo>
                    <a:pt x="204" y="109"/>
                  </a:lnTo>
                  <a:lnTo>
                    <a:pt x="213" y="109"/>
                  </a:lnTo>
                  <a:lnTo>
                    <a:pt x="220" y="109"/>
                  </a:lnTo>
                  <a:lnTo>
                    <a:pt x="228" y="109"/>
                  </a:lnTo>
                  <a:lnTo>
                    <a:pt x="235" y="109"/>
                  </a:lnTo>
                  <a:lnTo>
                    <a:pt x="244" y="111"/>
                  </a:lnTo>
                  <a:lnTo>
                    <a:pt x="250" y="111"/>
                  </a:lnTo>
                  <a:lnTo>
                    <a:pt x="257" y="113"/>
                  </a:lnTo>
                  <a:lnTo>
                    <a:pt x="269" y="114"/>
                  </a:lnTo>
                  <a:lnTo>
                    <a:pt x="278" y="114"/>
                  </a:lnTo>
                  <a:lnTo>
                    <a:pt x="284" y="116"/>
                  </a:lnTo>
                  <a:lnTo>
                    <a:pt x="290" y="118"/>
                  </a:lnTo>
                  <a:lnTo>
                    <a:pt x="298" y="123"/>
                  </a:lnTo>
                  <a:lnTo>
                    <a:pt x="290" y="123"/>
                  </a:lnTo>
                  <a:lnTo>
                    <a:pt x="281" y="123"/>
                  </a:lnTo>
                  <a:lnTo>
                    <a:pt x="269" y="123"/>
                  </a:lnTo>
                  <a:lnTo>
                    <a:pt x="261" y="123"/>
                  </a:lnTo>
                  <a:lnTo>
                    <a:pt x="247" y="121"/>
                  </a:lnTo>
                  <a:lnTo>
                    <a:pt x="235" y="121"/>
                  </a:lnTo>
                  <a:lnTo>
                    <a:pt x="223" y="121"/>
                  </a:lnTo>
                  <a:lnTo>
                    <a:pt x="213" y="121"/>
                  </a:lnTo>
                  <a:lnTo>
                    <a:pt x="201" y="121"/>
                  </a:lnTo>
                  <a:lnTo>
                    <a:pt x="189" y="121"/>
                  </a:lnTo>
                  <a:lnTo>
                    <a:pt x="179" y="121"/>
                  </a:lnTo>
                  <a:lnTo>
                    <a:pt x="170" y="123"/>
                  </a:lnTo>
                  <a:lnTo>
                    <a:pt x="162" y="125"/>
                  </a:lnTo>
                  <a:lnTo>
                    <a:pt x="157" y="128"/>
                  </a:lnTo>
                  <a:lnTo>
                    <a:pt x="152" y="131"/>
                  </a:lnTo>
                  <a:lnTo>
                    <a:pt x="152" y="138"/>
                  </a:lnTo>
                  <a:lnTo>
                    <a:pt x="153" y="137"/>
                  </a:lnTo>
                  <a:lnTo>
                    <a:pt x="160" y="135"/>
                  </a:lnTo>
                  <a:lnTo>
                    <a:pt x="169" y="135"/>
                  </a:lnTo>
                  <a:lnTo>
                    <a:pt x="181" y="135"/>
                  </a:lnTo>
                  <a:lnTo>
                    <a:pt x="189" y="133"/>
                  </a:lnTo>
                  <a:lnTo>
                    <a:pt x="198" y="131"/>
                  </a:lnTo>
                  <a:lnTo>
                    <a:pt x="204" y="131"/>
                  </a:lnTo>
                  <a:lnTo>
                    <a:pt x="210" y="135"/>
                  </a:lnTo>
                  <a:lnTo>
                    <a:pt x="218" y="135"/>
                  </a:lnTo>
                  <a:lnTo>
                    <a:pt x="228" y="135"/>
                  </a:lnTo>
                  <a:lnTo>
                    <a:pt x="238" y="135"/>
                  </a:lnTo>
                  <a:lnTo>
                    <a:pt x="252" y="135"/>
                  </a:lnTo>
                  <a:lnTo>
                    <a:pt x="262" y="135"/>
                  </a:lnTo>
                  <a:lnTo>
                    <a:pt x="273" y="135"/>
                  </a:lnTo>
                  <a:lnTo>
                    <a:pt x="284" y="135"/>
                  </a:lnTo>
                  <a:lnTo>
                    <a:pt x="298" y="135"/>
                  </a:lnTo>
                  <a:lnTo>
                    <a:pt x="308" y="135"/>
                  </a:lnTo>
                  <a:lnTo>
                    <a:pt x="319" y="135"/>
                  </a:lnTo>
                  <a:lnTo>
                    <a:pt x="332" y="135"/>
                  </a:lnTo>
                  <a:lnTo>
                    <a:pt x="344" y="135"/>
                  </a:lnTo>
                  <a:lnTo>
                    <a:pt x="354" y="135"/>
                  </a:lnTo>
                  <a:lnTo>
                    <a:pt x="366" y="135"/>
                  </a:lnTo>
                  <a:lnTo>
                    <a:pt x="378" y="135"/>
                  </a:lnTo>
                  <a:lnTo>
                    <a:pt x="390" y="135"/>
                  </a:lnTo>
                  <a:lnTo>
                    <a:pt x="402" y="135"/>
                  </a:lnTo>
                  <a:lnTo>
                    <a:pt x="412" y="135"/>
                  </a:lnTo>
                  <a:lnTo>
                    <a:pt x="424" y="135"/>
                  </a:lnTo>
                  <a:lnTo>
                    <a:pt x="434" y="135"/>
                  </a:lnTo>
                  <a:lnTo>
                    <a:pt x="445" y="135"/>
                  </a:lnTo>
                  <a:lnTo>
                    <a:pt x="455" y="135"/>
                  </a:lnTo>
                  <a:lnTo>
                    <a:pt x="465" y="135"/>
                  </a:lnTo>
                  <a:lnTo>
                    <a:pt x="475" y="135"/>
                  </a:lnTo>
                  <a:lnTo>
                    <a:pt x="484" y="135"/>
                  </a:lnTo>
                  <a:lnTo>
                    <a:pt x="492" y="135"/>
                  </a:lnTo>
                  <a:lnTo>
                    <a:pt x="501" y="135"/>
                  </a:lnTo>
                  <a:lnTo>
                    <a:pt x="511" y="135"/>
                  </a:lnTo>
                  <a:lnTo>
                    <a:pt x="516" y="135"/>
                  </a:lnTo>
                  <a:lnTo>
                    <a:pt x="525" y="135"/>
                  </a:lnTo>
                  <a:lnTo>
                    <a:pt x="531" y="135"/>
                  </a:lnTo>
                  <a:lnTo>
                    <a:pt x="538" y="135"/>
                  </a:lnTo>
                  <a:lnTo>
                    <a:pt x="543" y="133"/>
                  </a:lnTo>
                  <a:lnTo>
                    <a:pt x="550" y="133"/>
                  </a:lnTo>
                  <a:lnTo>
                    <a:pt x="557" y="133"/>
                  </a:lnTo>
                  <a:lnTo>
                    <a:pt x="564" y="133"/>
                  </a:lnTo>
                  <a:lnTo>
                    <a:pt x="571" y="133"/>
                  </a:lnTo>
                  <a:lnTo>
                    <a:pt x="577" y="133"/>
                  </a:lnTo>
                  <a:lnTo>
                    <a:pt x="584" y="133"/>
                  </a:lnTo>
                  <a:lnTo>
                    <a:pt x="593" y="133"/>
                  </a:lnTo>
                  <a:lnTo>
                    <a:pt x="600" y="133"/>
                  </a:lnTo>
                  <a:lnTo>
                    <a:pt x="608" y="133"/>
                  </a:lnTo>
                  <a:lnTo>
                    <a:pt x="617" y="133"/>
                  </a:lnTo>
                  <a:lnTo>
                    <a:pt x="625" y="133"/>
                  </a:lnTo>
                  <a:lnTo>
                    <a:pt x="632" y="133"/>
                  </a:lnTo>
                  <a:lnTo>
                    <a:pt x="641" y="133"/>
                  </a:lnTo>
                  <a:lnTo>
                    <a:pt x="649" y="133"/>
                  </a:lnTo>
                  <a:lnTo>
                    <a:pt x="658" y="135"/>
                  </a:lnTo>
                  <a:lnTo>
                    <a:pt x="664" y="133"/>
                  </a:lnTo>
                  <a:lnTo>
                    <a:pt x="671" y="133"/>
                  </a:lnTo>
                  <a:lnTo>
                    <a:pt x="680" y="133"/>
                  </a:lnTo>
                  <a:lnTo>
                    <a:pt x="688" y="133"/>
                  </a:lnTo>
                  <a:lnTo>
                    <a:pt x="695" y="133"/>
                  </a:lnTo>
                  <a:lnTo>
                    <a:pt x="704" y="133"/>
                  </a:lnTo>
                  <a:lnTo>
                    <a:pt x="710" y="133"/>
                  </a:lnTo>
                  <a:lnTo>
                    <a:pt x="719" y="133"/>
                  </a:lnTo>
                  <a:lnTo>
                    <a:pt x="726" y="131"/>
                  </a:lnTo>
                  <a:lnTo>
                    <a:pt x="733" y="131"/>
                  </a:lnTo>
                  <a:lnTo>
                    <a:pt x="739" y="131"/>
                  </a:lnTo>
                  <a:lnTo>
                    <a:pt x="746" y="131"/>
                  </a:lnTo>
                  <a:lnTo>
                    <a:pt x="760" y="130"/>
                  </a:lnTo>
                  <a:lnTo>
                    <a:pt x="772" y="128"/>
                  </a:lnTo>
                  <a:lnTo>
                    <a:pt x="726" y="142"/>
                  </a:lnTo>
                  <a:lnTo>
                    <a:pt x="755" y="135"/>
                  </a:lnTo>
                  <a:lnTo>
                    <a:pt x="763" y="135"/>
                  </a:lnTo>
                  <a:lnTo>
                    <a:pt x="772" y="131"/>
                  </a:lnTo>
                  <a:lnTo>
                    <a:pt x="784" y="131"/>
                  </a:lnTo>
                  <a:lnTo>
                    <a:pt x="794" y="128"/>
                  </a:lnTo>
                  <a:lnTo>
                    <a:pt x="804" y="126"/>
                  </a:lnTo>
                  <a:lnTo>
                    <a:pt x="814" y="123"/>
                  </a:lnTo>
                  <a:lnTo>
                    <a:pt x="826" y="123"/>
                  </a:lnTo>
                  <a:lnTo>
                    <a:pt x="838" y="120"/>
                  </a:lnTo>
                  <a:lnTo>
                    <a:pt x="850" y="118"/>
                  </a:lnTo>
                  <a:lnTo>
                    <a:pt x="860" y="114"/>
                  </a:lnTo>
                  <a:lnTo>
                    <a:pt x="874" y="114"/>
                  </a:lnTo>
                  <a:lnTo>
                    <a:pt x="886" y="109"/>
                  </a:lnTo>
                  <a:lnTo>
                    <a:pt x="896" y="108"/>
                  </a:lnTo>
                  <a:lnTo>
                    <a:pt x="906" y="106"/>
                  </a:lnTo>
                  <a:lnTo>
                    <a:pt x="918" y="102"/>
                  </a:lnTo>
                  <a:lnTo>
                    <a:pt x="927" y="99"/>
                  </a:lnTo>
                  <a:lnTo>
                    <a:pt x="939" y="97"/>
                  </a:lnTo>
                  <a:lnTo>
                    <a:pt x="947" y="94"/>
                  </a:lnTo>
                  <a:lnTo>
                    <a:pt x="957" y="92"/>
                  </a:lnTo>
                  <a:lnTo>
                    <a:pt x="964" y="89"/>
                  </a:lnTo>
                  <a:lnTo>
                    <a:pt x="971" y="85"/>
                  </a:lnTo>
                  <a:lnTo>
                    <a:pt x="978" y="84"/>
                  </a:lnTo>
                  <a:lnTo>
                    <a:pt x="985" y="80"/>
                  </a:lnTo>
                  <a:lnTo>
                    <a:pt x="991" y="75"/>
                  </a:lnTo>
                  <a:lnTo>
                    <a:pt x="997" y="72"/>
                  </a:lnTo>
                  <a:lnTo>
                    <a:pt x="986" y="73"/>
                  </a:lnTo>
                  <a:lnTo>
                    <a:pt x="974" y="75"/>
                  </a:lnTo>
                  <a:lnTo>
                    <a:pt x="964" y="77"/>
                  </a:lnTo>
                  <a:lnTo>
                    <a:pt x="956" y="80"/>
                  </a:lnTo>
                  <a:lnTo>
                    <a:pt x="944" y="84"/>
                  </a:lnTo>
                  <a:lnTo>
                    <a:pt x="935" y="85"/>
                  </a:lnTo>
                  <a:lnTo>
                    <a:pt x="925" y="89"/>
                  </a:lnTo>
                  <a:lnTo>
                    <a:pt x="915" y="92"/>
                  </a:lnTo>
                  <a:lnTo>
                    <a:pt x="910" y="96"/>
                  </a:lnTo>
                  <a:lnTo>
                    <a:pt x="903" y="92"/>
                  </a:lnTo>
                  <a:lnTo>
                    <a:pt x="935" y="84"/>
                  </a:lnTo>
                  <a:lnTo>
                    <a:pt x="942" y="77"/>
                  </a:lnTo>
                  <a:lnTo>
                    <a:pt x="940" y="75"/>
                  </a:lnTo>
                  <a:lnTo>
                    <a:pt x="935" y="75"/>
                  </a:lnTo>
                  <a:lnTo>
                    <a:pt x="932" y="77"/>
                  </a:lnTo>
                  <a:lnTo>
                    <a:pt x="925" y="79"/>
                  </a:lnTo>
                  <a:lnTo>
                    <a:pt x="920" y="80"/>
                  </a:lnTo>
                  <a:lnTo>
                    <a:pt x="910" y="82"/>
                  </a:lnTo>
                  <a:lnTo>
                    <a:pt x="903" y="84"/>
                  </a:lnTo>
                  <a:lnTo>
                    <a:pt x="894" y="85"/>
                  </a:lnTo>
                  <a:lnTo>
                    <a:pt x="886" y="89"/>
                  </a:lnTo>
                  <a:lnTo>
                    <a:pt x="879" y="89"/>
                  </a:lnTo>
                  <a:lnTo>
                    <a:pt x="872" y="91"/>
                  </a:lnTo>
                  <a:lnTo>
                    <a:pt x="869" y="92"/>
                  </a:lnTo>
                  <a:lnTo>
                    <a:pt x="867" y="92"/>
                  </a:lnTo>
                  <a:lnTo>
                    <a:pt x="869" y="91"/>
                  </a:lnTo>
                  <a:lnTo>
                    <a:pt x="876" y="89"/>
                  </a:lnTo>
                  <a:lnTo>
                    <a:pt x="881" y="85"/>
                  </a:lnTo>
                  <a:lnTo>
                    <a:pt x="889" y="84"/>
                  </a:lnTo>
                  <a:lnTo>
                    <a:pt x="896" y="80"/>
                  </a:lnTo>
                  <a:lnTo>
                    <a:pt x="903" y="75"/>
                  </a:lnTo>
                  <a:lnTo>
                    <a:pt x="906" y="73"/>
                  </a:lnTo>
                  <a:lnTo>
                    <a:pt x="910" y="73"/>
                  </a:lnTo>
                  <a:lnTo>
                    <a:pt x="920" y="70"/>
                  </a:lnTo>
                  <a:lnTo>
                    <a:pt x="930" y="67"/>
                  </a:lnTo>
                  <a:lnTo>
                    <a:pt x="940" y="63"/>
                  </a:lnTo>
                  <a:lnTo>
                    <a:pt x="949" y="60"/>
                  </a:lnTo>
                  <a:lnTo>
                    <a:pt x="959" y="55"/>
                  </a:lnTo>
                  <a:lnTo>
                    <a:pt x="969" y="51"/>
                  </a:lnTo>
                  <a:lnTo>
                    <a:pt x="980" y="48"/>
                  </a:lnTo>
                  <a:lnTo>
                    <a:pt x="990" y="44"/>
                  </a:lnTo>
                  <a:lnTo>
                    <a:pt x="993" y="41"/>
                  </a:lnTo>
                  <a:lnTo>
                    <a:pt x="1000" y="38"/>
                  </a:lnTo>
                  <a:lnTo>
                    <a:pt x="1007" y="34"/>
                  </a:lnTo>
                  <a:lnTo>
                    <a:pt x="1014" y="29"/>
                  </a:lnTo>
                  <a:lnTo>
                    <a:pt x="1019" y="26"/>
                  </a:lnTo>
                  <a:lnTo>
                    <a:pt x="1022" y="22"/>
                  </a:lnTo>
                  <a:lnTo>
                    <a:pt x="1020" y="21"/>
                  </a:lnTo>
                  <a:lnTo>
                    <a:pt x="1017" y="21"/>
                  </a:lnTo>
                  <a:lnTo>
                    <a:pt x="1008" y="21"/>
                  </a:lnTo>
                  <a:lnTo>
                    <a:pt x="998" y="22"/>
                  </a:lnTo>
                  <a:lnTo>
                    <a:pt x="986" y="26"/>
                  </a:lnTo>
                  <a:lnTo>
                    <a:pt x="976" y="29"/>
                  </a:lnTo>
                  <a:lnTo>
                    <a:pt x="969" y="31"/>
                  </a:lnTo>
                  <a:lnTo>
                    <a:pt x="961" y="34"/>
                  </a:lnTo>
                  <a:lnTo>
                    <a:pt x="954" y="34"/>
                  </a:lnTo>
                  <a:lnTo>
                    <a:pt x="947" y="38"/>
                  </a:lnTo>
                  <a:lnTo>
                    <a:pt x="940" y="38"/>
                  </a:lnTo>
                  <a:lnTo>
                    <a:pt x="932" y="43"/>
                  </a:lnTo>
                  <a:lnTo>
                    <a:pt x="925" y="43"/>
                  </a:lnTo>
                  <a:lnTo>
                    <a:pt x="920" y="46"/>
                  </a:lnTo>
                  <a:lnTo>
                    <a:pt x="911" y="48"/>
                  </a:lnTo>
                  <a:lnTo>
                    <a:pt x="905" y="51"/>
                  </a:lnTo>
                  <a:lnTo>
                    <a:pt x="898" y="51"/>
                  </a:lnTo>
                  <a:lnTo>
                    <a:pt x="889" y="55"/>
                  </a:lnTo>
                  <a:lnTo>
                    <a:pt x="877" y="56"/>
                  </a:lnTo>
                  <a:lnTo>
                    <a:pt x="867" y="60"/>
                  </a:lnTo>
                  <a:lnTo>
                    <a:pt x="855" y="60"/>
                  </a:lnTo>
                  <a:lnTo>
                    <a:pt x="848" y="61"/>
                  </a:lnTo>
                  <a:lnTo>
                    <a:pt x="843" y="61"/>
                  </a:lnTo>
                  <a:lnTo>
                    <a:pt x="840" y="60"/>
                  </a:lnTo>
                  <a:lnTo>
                    <a:pt x="847" y="56"/>
                  </a:lnTo>
                  <a:lnTo>
                    <a:pt x="852" y="53"/>
                  </a:lnTo>
                  <a:lnTo>
                    <a:pt x="860" y="51"/>
                  </a:lnTo>
                  <a:lnTo>
                    <a:pt x="867" y="50"/>
                  </a:lnTo>
                  <a:lnTo>
                    <a:pt x="872" y="46"/>
                  </a:lnTo>
                  <a:lnTo>
                    <a:pt x="881" y="46"/>
                  </a:lnTo>
                  <a:lnTo>
                    <a:pt x="888" y="43"/>
                  </a:lnTo>
                  <a:lnTo>
                    <a:pt x="894" y="43"/>
                  </a:lnTo>
                  <a:lnTo>
                    <a:pt x="901" y="39"/>
                  </a:lnTo>
                  <a:lnTo>
                    <a:pt x="908" y="38"/>
                  </a:lnTo>
                  <a:lnTo>
                    <a:pt x="915" y="36"/>
                  </a:lnTo>
                  <a:lnTo>
                    <a:pt x="923" y="34"/>
                  </a:lnTo>
                  <a:lnTo>
                    <a:pt x="930" y="32"/>
                  </a:lnTo>
                  <a:lnTo>
                    <a:pt x="937" y="31"/>
                  </a:lnTo>
                  <a:lnTo>
                    <a:pt x="944" y="29"/>
                  </a:lnTo>
                  <a:lnTo>
                    <a:pt x="952" y="27"/>
                  </a:lnTo>
                  <a:lnTo>
                    <a:pt x="961" y="22"/>
                  </a:lnTo>
                  <a:lnTo>
                    <a:pt x="971" y="19"/>
                  </a:lnTo>
                  <a:lnTo>
                    <a:pt x="980" y="12"/>
                  </a:lnTo>
                  <a:lnTo>
                    <a:pt x="986" y="9"/>
                  </a:lnTo>
                  <a:lnTo>
                    <a:pt x="990" y="3"/>
                  </a:lnTo>
                  <a:lnTo>
                    <a:pt x="985" y="2"/>
                  </a:lnTo>
                  <a:lnTo>
                    <a:pt x="978" y="0"/>
                  </a:lnTo>
                  <a:lnTo>
                    <a:pt x="971" y="2"/>
                  </a:lnTo>
                  <a:lnTo>
                    <a:pt x="962" y="3"/>
                  </a:lnTo>
                  <a:lnTo>
                    <a:pt x="954" y="9"/>
                  </a:lnTo>
                  <a:lnTo>
                    <a:pt x="944" y="10"/>
                  </a:lnTo>
                  <a:lnTo>
                    <a:pt x="937" y="14"/>
                  </a:lnTo>
                  <a:lnTo>
                    <a:pt x="930" y="17"/>
                  </a:lnTo>
                  <a:lnTo>
                    <a:pt x="923" y="21"/>
                  </a:lnTo>
                  <a:lnTo>
                    <a:pt x="906" y="15"/>
                  </a:lnTo>
                  <a:lnTo>
                    <a:pt x="899" y="17"/>
                  </a:lnTo>
                  <a:lnTo>
                    <a:pt x="893" y="19"/>
                  </a:lnTo>
                  <a:lnTo>
                    <a:pt x="886" y="21"/>
                  </a:lnTo>
                  <a:lnTo>
                    <a:pt x="877" y="24"/>
                  </a:lnTo>
                  <a:lnTo>
                    <a:pt x="870" y="26"/>
                  </a:lnTo>
                  <a:lnTo>
                    <a:pt x="864" y="27"/>
                  </a:lnTo>
                  <a:lnTo>
                    <a:pt x="855" y="29"/>
                  </a:lnTo>
                  <a:lnTo>
                    <a:pt x="850" y="32"/>
                  </a:lnTo>
                  <a:lnTo>
                    <a:pt x="843" y="34"/>
                  </a:lnTo>
                  <a:lnTo>
                    <a:pt x="835" y="36"/>
                  </a:lnTo>
                  <a:lnTo>
                    <a:pt x="828" y="38"/>
                  </a:lnTo>
                  <a:lnTo>
                    <a:pt x="821" y="39"/>
                  </a:lnTo>
                  <a:lnTo>
                    <a:pt x="814" y="41"/>
                  </a:lnTo>
                  <a:lnTo>
                    <a:pt x="806" y="43"/>
                  </a:lnTo>
                  <a:lnTo>
                    <a:pt x="799" y="46"/>
                  </a:lnTo>
                  <a:lnTo>
                    <a:pt x="794" y="48"/>
                  </a:lnTo>
                  <a:lnTo>
                    <a:pt x="785" y="48"/>
                  </a:lnTo>
                  <a:lnTo>
                    <a:pt x="777" y="50"/>
                  </a:lnTo>
                  <a:lnTo>
                    <a:pt x="770" y="50"/>
                  </a:lnTo>
                  <a:lnTo>
                    <a:pt x="763" y="51"/>
                  </a:lnTo>
                  <a:lnTo>
                    <a:pt x="755" y="51"/>
                  </a:lnTo>
                  <a:lnTo>
                    <a:pt x="746" y="51"/>
                  </a:lnTo>
                  <a:lnTo>
                    <a:pt x="738" y="51"/>
                  </a:lnTo>
                  <a:lnTo>
                    <a:pt x="731" y="53"/>
                  </a:lnTo>
                  <a:lnTo>
                    <a:pt x="722" y="53"/>
                  </a:lnTo>
                  <a:lnTo>
                    <a:pt x="714" y="53"/>
                  </a:lnTo>
                  <a:lnTo>
                    <a:pt x="705" y="53"/>
                  </a:lnTo>
                  <a:lnTo>
                    <a:pt x="697" y="55"/>
                  </a:lnTo>
                  <a:lnTo>
                    <a:pt x="688" y="55"/>
                  </a:lnTo>
                  <a:lnTo>
                    <a:pt x="680" y="55"/>
                  </a:lnTo>
                  <a:lnTo>
                    <a:pt x="671" y="55"/>
                  </a:lnTo>
                  <a:lnTo>
                    <a:pt x="663" y="56"/>
                  </a:lnTo>
                  <a:lnTo>
                    <a:pt x="654" y="56"/>
                  </a:lnTo>
                  <a:lnTo>
                    <a:pt x="644" y="56"/>
                  </a:lnTo>
                  <a:lnTo>
                    <a:pt x="634" y="56"/>
                  </a:lnTo>
                  <a:lnTo>
                    <a:pt x="625" y="56"/>
                  </a:lnTo>
                  <a:lnTo>
                    <a:pt x="617" y="56"/>
                  </a:lnTo>
                  <a:lnTo>
                    <a:pt x="606" y="56"/>
                  </a:lnTo>
                  <a:lnTo>
                    <a:pt x="596" y="56"/>
                  </a:lnTo>
                  <a:lnTo>
                    <a:pt x="588" y="58"/>
                  </a:lnTo>
                  <a:lnTo>
                    <a:pt x="579" y="58"/>
                  </a:lnTo>
                  <a:lnTo>
                    <a:pt x="569" y="58"/>
                  </a:lnTo>
                  <a:lnTo>
                    <a:pt x="559" y="58"/>
                  </a:lnTo>
                  <a:lnTo>
                    <a:pt x="550" y="58"/>
                  </a:lnTo>
                  <a:lnTo>
                    <a:pt x="542" y="58"/>
                  </a:lnTo>
                  <a:lnTo>
                    <a:pt x="531" y="58"/>
                  </a:lnTo>
                  <a:lnTo>
                    <a:pt x="521" y="58"/>
                  </a:lnTo>
                  <a:lnTo>
                    <a:pt x="513" y="58"/>
                  </a:lnTo>
                  <a:lnTo>
                    <a:pt x="503" y="56"/>
                  </a:lnTo>
                  <a:lnTo>
                    <a:pt x="492" y="56"/>
                  </a:lnTo>
                  <a:lnTo>
                    <a:pt x="482" y="55"/>
                  </a:lnTo>
                  <a:lnTo>
                    <a:pt x="474" y="55"/>
                  </a:lnTo>
                  <a:lnTo>
                    <a:pt x="463" y="55"/>
                  </a:lnTo>
                  <a:lnTo>
                    <a:pt x="453" y="55"/>
                  </a:lnTo>
                  <a:lnTo>
                    <a:pt x="445" y="55"/>
                  </a:lnTo>
                  <a:lnTo>
                    <a:pt x="436" y="55"/>
                  </a:lnTo>
                  <a:lnTo>
                    <a:pt x="426" y="53"/>
                  </a:lnTo>
                  <a:lnTo>
                    <a:pt x="416" y="51"/>
                  </a:lnTo>
                  <a:lnTo>
                    <a:pt x="407" y="51"/>
                  </a:lnTo>
                  <a:lnTo>
                    <a:pt x="399" y="51"/>
                  </a:lnTo>
                  <a:lnTo>
                    <a:pt x="388" y="50"/>
                  </a:lnTo>
                  <a:lnTo>
                    <a:pt x="380" y="50"/>
                  </a:lnTo>
                  <a:lnTo>
                    <a:pt x="370" y="48"/>
                  </a:lnTo>
                  <a:lnTo>
                    <a:pt x="363" y="48"/>
                  </a:lnTo>
                  <a:lnTo>
                    <a:pt x="353" y="46"/>
                  </a:lnTo>
                  <a:lnTo>
                    <a:pt x="344" y="46"/>
                  </a:lnTo>
                  <a:lnTo>
                    <a:pt x="336" y="44"/>
                  </a:lnTo>
                  <a:lnTo>
                    <a:pt x="327" y="44"/>
                  </a:lnTo>
                  <a:lnTo>
                    <a:pt x="319" y="43"/>
                  </a:lnTo>
                  <a:lnTo>
                    <a:pt x="310" y="43"/>
                  </a:lnTo>
                  <a:lnTo>
                    <a:pt x="302" y="41"/>
                  </a:lnTo>
                  <a:lnTo>
                    <a:pt x="293" y="41"/>
                  </a:lnTo>
                  <a:lnTo>
                    <a:pt x="284" y="38"/>
                  </a:lnTo>
                  <a:lnTo>
                    <a:pt x="276" y="38"/>
                  </a:lnTo>
                  <a:lnTo>
                    <a:pt x="269" y="36"/>
                  </a:lnTo>
                  <a:lnTo>
                    <a:pt x="262" y="36"/>
                  </a:lnTo>
                  <a:lnTo>
                    <a:pt x="256" y="34"/>
                  </a:lnTo>
                  <a:lnTo>
                    <a:pt x="247" y="32"/>
                  </a:lnTo>
                  <a:lnTo>
                    <a:pt x="240" y="31"/>
                  </a:lnTo>
                  <a:lnTo>
                    <a:pt x="235" y="31"/>
                  </a:lnTo>
                  <a:lnTo>
                    <a:pt x="204" y="26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6" name="Freeform 64"/>
            <p:cNvSpPr>
              <a:spLocks/>
            </p:cNvSpPr>
            <p:nvPr/>
          </p:nvSpPr>
          <p:spPr bwMode="auto">
            <a:xfrm>
              <a:off x="1985" y="1775"/>
              <a:ext cx="75" cy="6"/>
            </a:xfrm>
            <a:custGeom>
              <a:avLst/>
              <a:gdLst>
                <a:gd name="T0" fmla="*/ 152 w 152"/>
                <a:gd name="T1" fmla="*/ 1 h 12"/>
                <a:gd name="T2" fmla="*/ 142 w 152"/>
                <a:gd name="T3" fmla="*/ 0 h 12"/>
                <a:gd name="T4" fmla="*/ 133 w 152"/>
                <a:gd name="T5" fmla="*/ 0 h 12"/>
                <a:gd name="T6" fmla="*/ 125 w 152"/>
                <a:gd name="T7" fmla="*/ 0 h 12"/>
                <a:gd name="T8" fmla="*/ 116 w 152"/>
                <a:gd name="T9" fmla="*/ 0 h 12"/>
                <a:gd name="T10" fmla="*/ 108 w 152"/>
                <a:gd name="T11" fmla="*/ 0 h 12"/>
                <a:gd name="T12" fmla="*/ 101 w 152"/>
                <a:gd name="T13" fmla="*/ 0 h 12"/>
                <a:gd name="T14" fmla="*/ 90 w 152"/>
                <a:gd name="T15" fmla="*/ 0 h 12"/>
                <a:gd name="T16" fmla="*/ 84 w 152"/>
                <a:gd name="T17" fmla="*/ 0 h 12"/>
                <a:gd name="T18" fmla="*/ 73 w 152"/>
                <a:gd name="T19" fmla="*/ 0 h 12"/>
                <a:gd name="T20" fmla="*/ 65 w 152"/>
                <a:gd name="T21" fmla="*/ 0 h 12"/>
                <a:gd name="T22" fmla="*/ 56 w 152"/>
                <a:gd name="T23" fmla="*/ 0 h 12"/>
                <a:gd name="T24" fmla="*/ 48 w 152"/>
                <a:gd name="T25" fmla="*/ 0 h 12"/>
                <a:gd name="T26" fmla="*/ 38 w 152"/>
                <a:gd name="T27" fmla="*/ 0 h 12"/>
                <a:gd name="T28" fmla="*/ 31 w 152"/>
                <a:gd name="T29" fmla="*/ 0 h 12"/>
                <a:gd name="T30" fmla="*/ 21 w 152"/>
                <a:gd name="T31" fmla="*/ 0 h 12"/>
                <a:gd name="T32" fmla="*/ 14 w 152"/>
                <a:gd name="T33" fmla="*/ 0 h 12"/>
                <a:gd name="T34" fmla="*/ 5 w 152"/>
                <a:gd name="T35" fmla="*/ 0 h 12"/>
                <a:gd name="T36" fmla="*/ 0 w 152"/>
                <a:gd name="T37" fmla="*/ 1 h 12"/>
                <a:gd name="T38" fmla="*/ 7 w 152"/>
                <a:gd name="T39" fmla="*/ 3 h 12"/>
                <a:gd name="T40" fmla="*/ 17 w 152"/>
                <a:gd name="T41" fmla="*/ 5 h 12"/>
                <a:gd name="T42" fmla="*/ 27 w 152"/>
                <a:gd name="T43" fmla="*/ 5 h 12"/>
                <a:gd name="T44" fmla="*/ 38 w 152"/>
                <a:gd name="T45" fmla="*/ 5 h 12"/>
                <a:gd name="T46" fmla="*/ 48 w 152"/>
                <a:gd name="T47" fmla="*/ 3 h 12"/>
                <a:gd name="T48" fmla="*/ 58 w 152"/>
                <a:gd name="T49" fmla="*/ 5 h 12"/>
                <a:gd name="T50" fmla="*/ 68 w 152"/>
                <a:gd name="T51" fmla="*/ 5 h 12"/>
                <a:gd name="T52" fmla="*/ 79 w 152"/>
                <a:gd name="T53" fmla="*/ 8 h 12"/>
                <a:gd name="T54" fmla="*/ 116 w 152"/>
                <a:gd name="T55" fmla="*/ 8 h 12"/>
                <a:gd name="T56" fmla="*/ 121 w 152"/>
                <a:gd name="T57" fmla="*/ 12 h 12"/>
                <a:gd name="T58" fmla="*/ 130 w 152"/>
                <a:gd name="T59" fmla="*/ 10 h 12"/>
                <a:gd name="T60" fmla="*/ 140 w 152"/>
                <a:gd name="T61" fmla="*/ 10 h 12"/>
                <a:gd name="T62" fmla="*/ 147 w 152"/>
                <a:gd name="T63" fmla="*/ 7 h 12"/>
                <a:gd name="T64" fmla="*/ 152 w 152"/>
                <a:gd name="T65" fmla="*/ 1 h 12"/>
                <a:gd name="T66" fmla="*/ 152 w 152"/>
                <a:gd name="T6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2">
                  <a:moveTo>
                    <a:pt x="152" y="1"/>
                  </a:moveTo>
                  <a:lnTo>
                    <a:pt x="142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7" y="5"/>
                  </a:lnTo>
                  <a:lnTo>
                    <a:pt x="27" y="5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58" y="5"/>
                  </a:lnTo>
                  <a:lnTo>
                    <a:pt x="68" y="5"/>
                  </a:lnTo>
                  <a:lnTo>
                    <a:pt x="79" y="8"/>
                  </a:lnTo>
                  <a:lnTo>
                    <a:pt x="116" y="8"/>
                  </a:lnTo>
                  <a:lnTo>
                    <a:pt x="121" y="12"/>
                  </a:lnTo>
                  <a:lnTo>
                    <a:pt x="130" y="10"/>
                  </a:lnTo>
                  <a:lnTo>
                    <a:pt x="140" y="10"/>
                  </a:lnTo>
                  <a:lnTo>
                    <a:pt x="147" y="7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7" name="Freeform 65"/>
            <p:cNvSpPr>
              <a:spLocks/>
            </p:cNvSpPr>
            <p:nvPr/>
          </p:nvSpPr>
          <p:spPr bwMode="auto">
            <a:xfrm>
              <a:off x="2135" y="1778"/>
              <a:ext cx="57" cy="5"/>
            </a:xfrm>
            <a:custGeom>
              <a:avLst/>
              <a:gdLst>
                <a:gd name="T0" fmla="*/ 112 w 112"/>
                <a:gd name="T1" fmla="*/ 5 h 10"/>
                <a:gd name="T2" fmla="*/ 105 w 112"/>
                <a:gd name="T3" fmla="*/ 5 h 10"/>
                <a:gd name="T4" fmla="*/ 100 w 112"/>
                <a:gd name="T5" fmla="*/ 5 h 10"/>
                <a:gd name="T6" fmla="*/ 92 w 112"/>
                <a:gd name="T7" fmla="*/ 5 h 10"/>
                <a:gd name="T8" fmla="*/ 85 w 112"/>
                <a:gd name="T9" fmla="*/ 5 h 10"/>
                <a:gd name="T10" fmla="*/ 76 w 112"/>
                <a:gd name="T11" fmla="*/ 5 h 10"/>
                <a:gd name="T12" fmla="*/ 68 w 112"/>
                <a:gd name="T13" fmla="*/ 5 h 10"/>
                <a:gd name="T14" fmla="*/ 59 w 112"/>
                <a:gd name="T15" fmla="*/ 6 h 10"/>
                <a:gd name="T16" fmla="*/ 53 w 112"/>
                <a:gd name="T17" fmla="*/ 8 h 10"/>
                <a:gd name="T18" fmla="*/ 44 w 112"/>
                <a:gd name="T19" fmla="*/ 8 h 10"/>
                <a:gd name="T20" fmla="*/ 36 w 112"/>
                <a:gd name="T21" fmla="*/ 8 h 10"/>
                <a:gd name="T22" fmla="*/ 29 w 112"/>
                <a:gd name="T23" fmla="*/ 8 h 10"/>
                <a:gd name="T24" fmla="*/ 20 w 112"/>
                <a:gd name="T25" fmla="*/ 10 h 10"/>
                <a:gd name="T26" fmla="*/ 13 w 112"/>
                <a:gd name="T27" fmla="*/ 8 h 10"/>
                <a:gd name="T28" fmla="*/ 8 w 112"/>
                <a:gd name="T29" fmla="*/ 6 h 10"/>
                <a:gd name="T30" fmla="*/ 3 w 112"/>
                <a:gd name="T31" fmla="*/ 5 h 10"/>
                <a:gd name="T32" fmla="*/ 0 w 112"/>
                <a:gd name="T33" fmla="*/ 5 h 10"/>
                <a:gd name="T34" fmla="*/ 1 w 112"/>
                <a:gd name="T35" fmla="*/ 3 h 10"/>
                <a:gd name="T36" fmla="*/ 5 w 112"/>
                <a:gd name="T37" fmla="*/ 1 h 10"/>
                <a:gd name="T38" fmla="*/ 12 w 112"/>
                <a:gd name="T39" fmla="*/ 1 h 10"/>
                <a:gd name="T40" fmla="*/ 20 w 112"/>
                <a:gd name="T41" fmla="*/ 1 h 10"/>
                <a:gd name="T42" fmla="*/ 27 w 112"/>
                <a:gd name="T43" fmla="*/ 0 h 10"/>
                <a:gd name="T44" fmla="*/ 37 w 112"/>
                <a:gd name="T45" fmla="*/ 0 h 10"/>
                <a:gd name="T46" fmla="*/ 46 w 112"/>
                <a:gd name="T47" fmla="*/ 0 h 10"/>
                <a:gd name="T48" fmla="*/ 58 w 112"/>
                <a:gd name="T49" fmla="*/ 0 h 10"/>
                <a:gd name="T50" fmla="*/ 66 w 112"/>
                <a:gd name="T51" fmla="*/ 0 h 10"/>
                <a:gd name="T52" fmla="*/ 76 w 112"/>
                <a:gd name="T53" fmla="*/ 0 h 10"/>
                <a:gd name="T54" fmla="*/ 85 w 112"/>
                <a:gd name="T55" fmla="*/ 0 h 10"/>
                <a:gd name="T56" fmla="*/ 93 w 112"/>
                <a:gd name="T57" fmla="*/ 0 h 10"/>
                <a:gd name="T58" fmla="*/ 100 w 112"/>
                <a:gd name="T59" fmla="*/ 0 h 10"/>
                <a:gd name="T60" fmla="*/ 107 w 112"/>
                <a:gd name="T61" fmla="*/ 1 h 10"/>
                <a:gd name="T62" fmla="*/ 109 w 112"/>
                <a:gd name="T63" fmla="*/ 1 h 10"/>
                <a:gd name="T64" fmla="*/ 112 w 112"/>
                <a:gd name="T65" fmla="*/ 5 h 10"/>
                <a:gd name="T66" fmla="*/ 112 w 112"/>
                <a:gd name="T6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0">
                  <a:moveTo>
                    <a:pt x="112" y="5"/>
                  </a:moveTo>
                  <a:lnTo>
                    <a:pt x="105" y="5"/>
                  </a:lnTo>
                  <a:lnTo>
                    <a:pt x="100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76" y="5"/>
                  </a:lnTo>
                  <a:lnTo>
                    <a:pt x="68" y="5"/>
                  </a:lnTo>
                  <a:lnTo>
                    <a:pt x="59" y="6"/>
                  </a:lnTo>
                  <a:lnTo>
                    <a:pt x="53" y="8"/>
                  </a:lnTo>
                  <a:lnTo>
                    <a:pt x="44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20" y="10"/>
                  </a:lnTo>
                  <a:lnTo>
                    <a:pt x="13" y="8"/>
                  </a:lnTo>
                  <a:lnTo>
                    <a:pt x="8" y="6"/>
                  </a:lnTo>
                  <a:lnTo>
                    <a:pt x="3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2" y="5"/>
                  </a:lnTo>
                  <a:lnTo>
                    <a:pt x="11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8" name="Freeform 66"/>
            <p:cNvSpPr>
              <a:spLocks/>
            </p:cNvSpPr>
            <p:nvPr/>
          </p:nvSpPr>
          <p:spPr bwMode="auto">
            <a:xfrm>
              <a:off x="1870" y="1781"/>
              <a:ext cx="32" cy="7"/>
            </a:xfrm>
            <a:custGeom>
              <a:avLst/>
              <a:gdLst>
                <a:gd name="T0" fmla="*/ 63 w 63"/>
                <a:gd name="T1" fmla="*/ 8 h 13"/>
                <a:gd name="T2" fmla="*/ 60 w 63"/>
                <a:gd name="T3" fmla="*/ 8 h 13"/>
                <a:gd name="T4" fmla="*/ 54 w 63"/>
                <a:gd name="T5" fmla="*/ 8 h 13"/>
                <a:gd name="T6" fmla="*/ 49 w 63"/>
                <a:gd name="T7" fmla="*/ 7 h 13"/>
                <a:gd name="T8" fmla="*/ 43 w 63"/>
                <a:gd name="T9" fmla="*/ 5 h 13"/>
                <a:gd name="T10" fmla="*/ 36 w 63"/>
                <a:gd name="T11" fmla="*/ 3 h 13"/>
                <a:gd name="T12" fmla="*/ 31 w 63"/>
                <a:gd name="T13" fmla="*/ 3 h 13"/>
                <a:gd name="T14" fmla="*/ 25 w 63"/>
                <a:gd name="T15" fmla="*/ 0 h 13"/>
                <a:gd name="T16" fmla="*/ 24 w 63"/>
                <a:gd name="T17" fmla="*/ 0 h 13"/>
                <a:gd name="T18" fmla="*/ 0 w 63"/>
                <a:gd name="T19" fmla="*/ 1 h 13"/>
                <a:gd name="T20" fmla="*/ 5 w 63"/>
                <a:gd name="T21" fmla="*/ 5 h 13"/>
                <a:gd name="T22" fmla="*/ 17 w 63"/>
                <a:gd name="T23" fmla="*/ 8 h 13"/>
                <a:gd name="T24" fmla="*/ 27 w 63"/>
                <a:gd name="T25" fmla="*/ 12 h 13"/>
                <a:gd name="T26" fmla="*/ 36 w 63"/>
                <a:gd name="T27" fmla="*/ 13 h 13"/>
                <a:gd name="T28" fmla="*/ 43 w 63"/>
                <a:gd name="T29" fmla="*/ 12 h 13"/>
                <a:gd name="T30" fmla="*/ 51 w 63"/>
                <a:gd name="T31" fmla="*/ 10 h 13"/>
                <a:gd name="T32" fmla="*/ 56 w 63"/>
                <a:gd name="T33" fmla="*/ 8 h 13"/>
                <a:gd name="T34" fmla="*/ 63 w 63"/>
                <a:gd name="T35" fmla="*/ 8 h 13"/>
                <a:gd name="T36" fmla="*/ 63 w 63"/>
                <a:gd name="T3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13">
                  <a:moveTo>
                    <a:pt x="63" y="8"/>
                  </a:moveTo>
                  <a:lnTo>
                    <a:pt x="60" y="8"/>
                  </a:lnTo>
                  <a:lnTo>
                    <a:pt x="54" y="8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0" y="1"/>
                  </a:lnTo>
                  <a:lnTo>
                    <a:pt x="5" y="5"/>
                  </a:lnTo>
                  <a:lnTo>
                    <a:pt x="17" y="8"/>
                  </a:lnTo>
                  <a:lnTo>
                    <a:pt x="27" y="12"/>
                  </a:lnTo>
                  <a:lnTo>
                    <a:pt x="36" y="13"/>
                  </a:lnTo>
                  <a:lnTo>
                    <a:pt x="43" y="12"/>
                  </a:lnTo>
                  <a:lnTo>
                    <a:pt x="51" y="10"/>
                  </a:lnTo>
                  <a:lnTo>
                    <a:pt x="56" y="8"/>
                  </a:lnTo>
                  <a:lnTo>
                    <a:pt x="63" y="8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19" name="Freeform 67"/>
            <p:cNvSpPr>
              <a:spLocks/>
            </p:cNvSpPr>
            <p:nvPr/>
          </p:nvSpPr>
          <p:spPr bwMode="auto">
            <a:xfrm>
              <a:off x="1956" y="1476"/>
              <a:ext cx="132" cy="23"/>
            </a:xfrm>
            <a:custGeom>
              <a:avLst/>
              <a:gdLst>
                <a:gd name="T0" fmla="*/ 257 w 262"/>
                <a:gd name="T1" fmla="*/ 6 h 46"/>
                <a:gd name="T2" fmla="*/ 262 w 262"/>
                <a:gd name="T3" fmla="*/ 3 h 46"/>
                <a:gd name="T4" fmla="*/ 261 w 262"/>
                <a:gd name="T5" fmla="*/ 1 h 46"/>
                <a:gd name="T6" fmla="*/ 250 w 262"/>
                <a:gd name="T7" fmla="*/ 0 h 46"/>
                <a:gd name="T8" fmla="*/ 240 w 262"/>
                <a:gd name="T9" fmla="*/ 0 h 46"/>
                <a:gd name="T10" fmla="*/ 232 w 262"/>
                <a:gd name="T11" fmla="*/ 0 h 46"/>
                <a:gd name="T12" fmla="*/ 225 w 262"/>
                <a:gd name="T13" fmla="*/ 1 h 46"/>
                <a:gd name="T14" fmla="*/ 216 w 262"/>
                <a:gd name="T15" fmla="*/ 1 h 46"/>
                <a:gd name="T16" fmla="*/ 208 w 262"/>
                <a:gd name="T17" fmla="*/ 1 h 46"/>
                <a:gd name="T18" fmla="*/ 198 w 262"/>
                <a:gd name="T19" fmla="*/ 1 h 46"/>
                <a:gd name="T20" fmla="*/ 189 w 262"/>
                <a:gd name="T21" fmla="*/ 3 h 46"/>
                <a:gd name="T22" fmla="*/ 177 w 262"/>
                <a:gd name="T23" fmla="*/ 5 h 46"/>
                <a:gd name="T24" fmla="*/ 169 w 262"/>
                <a:gd name="T25" fmla="*/ 5 h 46"/>
                <a:gd name="T26" fmla="*/ 157 w 262"/>
                <a:gd name="T27" fmla="*/ 6 h 46"/>
                <a:gd name="T28" fmla="*/ 146 w 262"/>
                <a:gd name="T29" fmla="*/ 10 h 46"/>
                <a:gd name="T30" fmla="*/ 135 w 262"/>
                <a:gd name="T31" fmla="*/ 10 h 46"/>
                <a:gd name="T32" fmla="*/ 126 w 262"/>
                <a:gd name="T33" fmla="*/ 13 h 46"/>
                <a:gd name="T34" fmla="*/ 114 w 262"/>
                <a:gd name="T35" fmla="*/ 15 h 46"/>
                <a:gd name="T36" fmla="*/ 104 w 262"/>
                <a:gd name="T37" fmla="*/ 17 h 46"/>
                <a:gd name="T38" fmla="*/ 94 w 262"/>
                <a:gd name="T39" fmla="*/ 18 h 46"/>
                <a:gd name="T40" fmla="*/ 82 w 262"/>
                <a:gd name="T41" fmla="*/ 20 h 46"/>
                <a:gd name="T42" fmla="*/ 72 w 262"/>
                <a:gd name="T43" fmla="*/ 22 h 46"/>
                <a:gd name="T44" fmla="*/ 63 w 262"/>
                <a:gd name="T45" fmla="*/ 23 h 46"/>
                <a:gd name="T46" fmla="*/ 53 w 262"/>
                <a:gd name="T47" fmla="*/ 25 h 46"/>
                <a:gd name="T48" fmla="*/ 46 w 262"/>
                <a:gd name="T49" fmla="*/ 29 h 46"/>
                <a:gd name="T50" fmla="*/ 36 w 262"/>
                <a:gd name="T51" fmla="*/ 30 h 46"/>
                <a:gd name="T52" fmla="*/ 29 w 262"/>
                <a:gd name="T53" fmla="*/ 32 h 46"/>
                <a:gd name="T54" fmla="*/ 20 w 262"/>
                <a:gd name="T55" fmla="*/ 34 h 46"/>
                <a:gd name="T56" fmla="*/ 17 w 262"/>
                <a:gd name="T57" fmla="*/ 35 h 46"/>
                <a:gd name="T58" fmla="*/ 7 w 262"/>
                <a:gd name="T59" fmla="*/ 39 h 46"/>
                <a:gd name="T60" fmla="*/ 2 w 262"/>
                <a:gd name="T61" fmla="*/ 44 h 46"/>
                <a:gd name="T62" fmla="*/ 0 w 262"/>
                <a:gd name="T63" fmla="*/ 46 h 46"/>
                <a:gd name="T64" fmla="*/ 9 w 262"/>
                <a:gd name="T65" fmla="*/ 44 h 46"/>
                <a:gd name="T66" fmla="*/ 17 w 262"/>
                <a:gd name="T67" fmla="*/ 40 h 46"/>
                <a:gd name="T68" fmla="*/ 20 w 262"/>
                <a:gd name="T69" fmla="*/ 40 h 46"/>
                <a:gd name="T70" fmla="*/ 72 w 262"/>
                <a:gd name="T71" fmla="*/ 25 h 46"/>
                <a:gd name="T72" fmla="*/ 82 w 262"/>
                <a:gd name="T73" fmla="*/ 22 h 46"/>
                <a:gd name="T74" fmla="*/ 94 w 262"/>
                <a:gd name="T75" fmla="*/ 20 h 46"/>
                <a:gd name="T76" fmla="*/ 106 w 262"/>
                <a:gd name="T77" fmla="*/ 18 h 46"/>
                <a:gd name="T78" fmla="*/ 118 w 262"/>
                <a:gd name="T79" fmla="*/ 18 h 46"/>
                <a:gd name="T80" fmla="*/ 128 w 262"/>
                <a:gd name="T81" fmla="*/ 17 h 46"/>
                <a:gd name="T82" fmla="*/ 140 w 262"/>
                <a:gd name="T83" fmla="*/ 15 h 46"/>
                <a:gd name="T84" fmla="*/ 152 w 262"/>
                <a:gd name="T85" fmla="*/ 15 h 46"/>
                <a:gd name="T86" fmla="*/ 165 w 262"/>
                <a:gd name="T87" fmla="*/ 15 h 46"/>
                <a:gd name="T88" fmla="*/ 175 w 262"/>
                <a:gd name="T89" fmla="*/ 15 h 46"/>
                <a:gd name="T90" fmla="*/ 187 w 262"/>
                <a:gd name="T91" fmla="*/ 15 h 46"/>
                <a:gd name="T92" fmla="*/ 198 w 262"/>
                <a:gd name="T93" fmla="*/ 13 h 46"/>
                <a:gd name="T94" fmla="*/ 210 w 262"/>
                <a:gd name="T95" fmla="*/ 13 h 46"/>
                <a:gd name="T96" fmla="*/ 221 w 262"/>
                <a:gd name="T97" fmla="*/ 10 h 46"/>
                <a:gd name="T98" fmla="*/ 233 w 262"/>
                <a:gd name="T99" fmla="*/ 10 h 46"/>
                <a:gd name="T100" fmla="*/ 245 w 262"/>
                <a:gd name="T101" fmla="*/ 8 h 46"/>
                <a:gd name="T102" fmla="*/ 257 w 262"/>
                <a:gd name="T103" fmla="*/ 6 h 46"/>
                <a:gd name="T104" fmla="*/ 257 w 262"/>
                <a:gd name="T10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46">
                  <a:moveTo>
                    <a:pt x="257" y="6"/>
                  </a:moveTo>
                  <a:lnTo>
                    <a:pt x="262" y="3"/>
                  </a:lnTo>
                  <a:lnTo>
                    <a:pt x="261" y="1"/>
                  </a:lnTo>
                  <a:lnTo>
                    <a:pt x="250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25" y="1"/>
                  </a:lnTo>
                  <a:lnTo>
                    <a:pt x="216" y="1"/>
                  </a:lnTo>
                  <a:lnTo>
                    <a:pt x="208" y="1"/>
                  </a:lnTo>
                  <a:lnTo>
                    <a:pt x="198" y="1"/>
                  </a:lnTo>
                  <a:lnTo>
                    <a:pt x="189" y="3"/>
                  </a:lnTo>
                  <a:lnTo>
                    <a:pt x="177" y="5"/>
                  </a:lnTo>
                  <a:lnTo>
                    <a:pt x="169" y="5"/>
                  </a:lnTo>
                  <a:lnTo>
                    <a:pt x="157" y="6"/>
                  </a:lnTo>
                  <a:lnTo>
                    <a:pt x="146" y="10"/>
                  </a:lnTo>
                  <a:lnTo>
                    <a:pt x="135" y="10"/>
                  </a:lnTo>
                  <a:lnTo>
                    <a:pt x="126" y="13"/>
                  </a:lnTo>
                  <a:lnTo>
                    <a:pt x="114" y="15"/>
                  </a:lnTo>
                  <a:lnTo>
                    <a:pt x="104" y="17"/>
                  </a:lnTo>
                  <a:lnTo>
                    <a:pt x="94" y="18"/>
                  </a:lnTo>
                  <a:lnTo>
                    <a:pt x="82" y="20"/>
                  </a:lnTo>
                  <a:lnTo>
                    <a:pt x="72" y="22"/>
                  </a:lnTo>
                  <a:lnTo>
                    <a:pt x="63" y="23"/>
                  </a:lnTo>
                  <a:lnTo>
                    <a:pt x="53" y="25"/>
                  </a:lnTo>
                  <a:lnTo>
                    <a:pt x="46" y="29"/>
                  </a:lnTo>
                  <a:lnTo>
                    <a:pt x="36" y="30"/>
                  </a:lnTo>
                  <a:lnTo>
                    <a:pt x="29" y="32"/>
                  </a:lnTo>
                  <a:lnTo>
                    <a:pt x="20" y="34"/>
                  </a:lnTo>
                  <a:lnTo>
                    <a:pt x="17" y="35"/>
                  </a:lnTo>
                  <a:lnTo>
                    <a:pt x="7" y="39"/>
                  </a:lnTo>
                  <a:lnTo>
                    <a:pt x="2" y="44"/>
                  </a:lnTo>
                  <a:lnTo>
                    <a:pt x="0" y="46"/>
                  </a:lnTo>
                  <a:lnTo>
                    <a:pt x="9" y="44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72" y="25"/>
                  </a:lnTo>
                  <a:lnTo>
                    <a:pt x="82" y="22"/>
                  </a:lnTo>
                  <a:lnTo>
                    <a:pt x="94" y="20"/>
                  </a:lnTo>
                  <a:lnTo>
                    <a:pt x="106" y="18"/>
                  </a:lnTo>
                  <a:lnTo>
                    <a:pt x="118" y="18"/>
                  </a:lnTo>
                  <a:lnTo>
                    <a:pt x="128" y="17"/>
                  </a:lnTo>
                  <a:lnTo>
                    <a:pt x="140" y="15"/>
                  </a:lnTo>
                  <a:lnTo>
                    <a:pt x="152" y="15"/>
                  </a:lnTo>
                  <a:lnTo>
                    <a:pt x="165" y="15"/>
                  </a:lnTo>
                  <a:lnTo>
                    <a:pt x="175" y="15"/>
                  </a:lnTo>
                  <a:lnTo>
                    <a:pt x="187" y="15"/>
                  </a:lnTo>
                  <a:lnTo>
                    <a:pt x="198" y="13"/>
                  </a:lnTo>
                  <a:lnTo>
                    <a:pt x="210" y="13"/>
                  </a:lnTo>
                  <a:lnTo>
                    <a:pt x="221" y="10"/>
                  </a:lnTo>
                  <a:lnTo>
                    <a:pt x="233" y="10"/>
                  </a:lnTo>
                  <a:lnTo>
                    <a:pt x="245" y="8"/>
                  </a:lnTo>
                  <a:lnTo>
                    <a:pt x="257" y="6"/>
                  </a:lnTo>
                  <a:lnTo>
                    <a:pt x="2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8420" name="Freeform 68"/>
            <p:cNvSpPr>
              <a:spLocks/>
            </p:cNvSpPr>
            <p:nvPr/>
          </p:nvSpPr>
          <p:spPr bwMode="auto">
            <a:xfrm>
              <a:off x="1887" y="1728"/>
              <a:ext cx="370" cy="35"/>
            </a:xfrm>
            <a:custGeom>
              <a:avLst/>
              <a:gdLst>
                <a:gd name="T0" fmla="*/ 34 w 739"/>
                <a:gd name="T1" fmla="*/ 2 h 70"/>
                <a:gd name="T2" fmla="*/ 66 w 739"/>
                <a:gd name="T3" fmla="*/ 5 h 70"/>
                <a:gd name="T4" fmla="*/ 101 w 739"/>
                <a:gd name="T5" fmla="*/ 10 h 70"/>
                <a:gd name="T6" fmla="*/ 133 w 739"/>
                <a:gd name="T7" fmla="*/ 14 h 70"/>
                <a:gd name="T8" fmla="*/ 165 w 739"/>
                <a:gd name="T9" fmla="*/ 19 h 70"/>
                <a:gd name="T10" fmla="*/ 199 w 739"/>
                <a:gd name="T11" fmla="*/ 22 h 70"/>
                <a:gd name="T12" fmla="*/ 232 w 739"/>
                <a:gd name="T13" fmla="*/ 25 h 70"/>
                <a:gd name="T14" fmla="*/ 264 w 739"/>
                <a:gd name="T15" fmla="*/ 27 h 70"/>
                <a:gd name="T16" fmla="*/ 298 w 739"/>
                <a:gd name="T17" fmla="*/ 31 h 70"/>
                <a:gd name="T18" fmla="*/ 332 w 739"/>
                <a:gd name="T19" fmla="*/ 31 h 70"/>
                <a:gd name="T20" fmla="*/ 368 w 739"/>
                <a:gd name="T21" fmla="*/ 34 h 70"/>
                <a:gd name="T22" fmla="*/ 400 w 739"/>
                <a:gd name="T23" fmla="*/ 34 h 70"/>
                <a:gd name="T24" fmla="*/ 434 w 739"/>
                <a:gd name="T25" fmla="*/ 34 h 70"/>
                <a:gd name="T26" fmla="*/ 468 w 739"/>
                <a:gd name="T27" fmla="*/ 34 h 70"/>
                <a:gd name="T28" fmla="*/ 501 w 739"/>
                <a:gd name="T29" fmla="*/ 34 h 70"/>
                <a:gd name="T30" fmla="*/ 535 w 739"/>
                <a:gd name="T31" fmla="*/ 31 h 70"/>
                <a:gd name="T32" fmla="*/ 569 w 739"/>
                <a:gd name="T33" fmla="*/ 29 h 70"/>
                <a:gd name="T34" fmla="*/ 601 w 739"/>
                <a:gd name="T35" fmla="*/ 25 h 70"/>
                <a:gd name="T36" fmla="*/ 635 w 739"/>
                <a:gd name="T37" fmla="*/ 22 h 70"/>
                <a:gd name="T38" fmla="*/ 668 w 739"/>
                <a:gd name="T39" fmla="*/ 17 h 70"/>
                <a:gd name="T40" fmla="*/ 700 w 739"/>
                <a:gd name="T41" fmla="*/ 12 h 70"/>
                <a:gd name="T42" fmla="*/ 731 w 739"/>
                <a:gd name="T43" fmla="*/ 19 h 70"/>
                <a:gd name="T44" fmla="*/ 722 w 739"/>
                <a:gd name="T45" fmla="*/ 41 h 70"/>
                <a:gd name="T46" fmla="*/ 697 w 739"/>
                <a:gd name="T47" fmla="*/ 51 h 70"/>
                <a:gd name="T48" fmla="*/ 671 w 739"/>
                <a:gd name="T49" fmla="*/ 58 h 70"/>
                <a:gd name="T50" fmla="*/ 642 w 739"/>
                <a:gd name="T51" fmla="*/ 60 h 70"/>
                <a:gd name="T52" fmla="*/ 617 w 739"/>
                <a:gd name="T53" fmla="*/ 61 h 70"/>
                <a:gd name="T54" fmla="*/ 593 w 739"/>
                <a:gd name="T55" fmla="*/ 66 h 70"/>
                <a:gd name="T56" fmla="*/ 572 w 739"/>
                <a:gd name="T57" fmla="*/ 66 h 70"/>
                <a:gd name="T58" fmla="*/ 550 w 739"/>
                <a:gd name="T59" fmla="*/ 66 h 70"/>
                <a:gd name="T60" fmla="*/ 530 w 739"/>
                <a:gd name="T61" fmla="*/ 68 h 70"/>
                <a:gd name="T62" fmla="*/ 509 w 739"/>
                <a:gd name="T63" fmla="*/ 68 h 70"/>
                <a:gd name="T64" fmla="*/ 491 w 739"/>
                <a:gd name="T65" fmla="*/ 70 h 70"/>
                <a:gd name="T66" fmla="*/ 468 w 739"/>
                <a:gd name="T67" fmla="*/ 70 h 70"/>
                <a:gd name="T68" fmla="*/ 448 w 739"/>
                <a:gd name="T69" fmla="*/ 70 h 70"/>
                <a:gd name="T70" fmla="*/ 428 w 739"/>
                <a:gd name="T71" fmla="*/ 70 h 70"/>
                <a:gd name="T72" fmla="*/ 407 w 739"/>
                <a:gd name="T73" fmla="*/ 70 h 70"/>
                <a:gd name="T74" fmla="*/ 385 w 739"/>
                <a:gd name="T75" fmla="*/ 70 h 70"/>
                <a:gd name="T76" fmla="*/ 356 w 739"/>
                <a:gd name="T77" fmla="*/ 66 h 70"/>
                <a:gd name="T78" fmla="*/ 324 w 739"/>
                <a:gd name="T79" fmla="*/ 65 h 70"/>
                <a:gd name="T80" fmla="*/ 290 w 739"/>
                <a:gd name="T81" fmla="*/ 66 h 70"/>
                <a:gd name="T82" fmla="*/ 262 w 739"/>
                <a:gd name="T83" fmla="*/ 63 h 70"/>
                <a:gd name="T84" fmla="*/ 237 w 739"/>
                <a:gd name="T85" fmla="*/ 60 h 70"/>
                <a:gd name="T86" fmla="*/ 210 w 739"/>
                <a:gd name="T87" fmla="*/ 58 h 70"/>
                <a:gd name="T88" fmla="*/ 186 w 739"/>
                <a:gd name="T89" fmla="*/ 56 h 70"/>
                <a:gd name="T90" fmla="*/ 158 w 739"/>
                <a:gd name="T91" fmla="*/ 53 h 70"/>
                <a:gd name="T92" fmla="*/ 133 w 739"/>
                <a:gd name="T93" fmla="*/ 51 h 70"/>
                <a:gd name="T94" fmla="*/ 106 w 739"/>
                <a:gd name="T95" fmla="*/ 48 h 70"/>
                <a:gd name="T96" fmla="*/ 82 w 739"/>
                <a:gd name="T97" fmla="*/ 44 h 70"/>
                <a:gd name="T98" fmla="*/ 56 w 739"/>
                <a:gd name="T99" fmla="*/ 39 h 70"/>
                <a:gd name="T100" fmla="*/ 32 w 739"/>
                <a:gd name="T101" fmla="*/ 36 h 70"/>
                <a:gd name="T102" fmla="*/ 7 w 739"/>
                <a:gd name="T103" fmla="*/ 25 h 70"/>
                <a:gd name="T104" fmla="*/ 9 w 739"/>
                <a:gd name="T105" fmla="*/ 5 h 70"/>
                <a:gd name="T106" fmla="*/ 14 w 739"/>
                <a:gd name="T10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9" h="70">
                  <a:moveTo>
                    <a:pt x="14" y="0"/>
                  </a:moveTo>
                  <a:lnTo>
                    <a:pt x="24" y="0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6" y="5"/>
                  </a:lnTo>
                  <a:lnTo>
                    <a:pt x="66" y="5"/>
                  </a:lnTo>
                  <a:lnTo>
                    <a:pt x="78" y="7"/>
                  </a:lnTo>
                  <a:lnTo>
                    <a:pt x="89" y="8"/>
                  </a:lnTo>
                  <a:lnTo>
                    <a:pt x="101" y="10"/>
                  </a:lnTo>
                  <a:lnTo>
                    <a:pt x="111" y="10"/>
                  </a:lnTo>
                  <a:lnTo>
                    <a:pt x="121" y="14"/>
                  </a:lnTo>
                  <a:lnTo>
                    <a:pt x="133" y="14"/>
                  </a:lnTo>
                  <a:lnTo>
                    <a:pt x="143" y="15"/>
                  </a:lnTo>
                  <a:lnTo>
                    <a:pt x="155" y="17"/>
                  </a:lnTo>
                  <a:lnTo>
                    <a:pt x="165" y="19"/>
                  </a:lnTo>
                  <a:lnTo>
                    <a:pt x="177" y="19"/>
                  </a:lnTo>
                  <a:lnTo>
                    <a:pt x="189" y="22"/>
                  </a:lnTo>
                  <a:lnTo>
                    <a:pt x="199" y="22"/>
                  </a:lnTo>
                  <a:lnTo>
                    <a:pt x="210" y="22"/>
                  </a:lnTo>
                  <a:lnTo>
                    <a:pt x="221" y="24"/>
                  </a:lnTo>
                  <a:lnTo>
                    <a:pt x="232" y="25"/>
                  </a:lnTo>
                  <a:lnTo>
                    <a:pt x="244" y="25"/>
                  </a:lnTo>
                  <a:lnTo>
                    <a:pt x="254" y="25"/>
                  </a:lnTo>
                  <a:lnTo>
                    <a:pt x="264" y="27"/>
                  </a:lnTo>
                  <a:lnTo>
                    <a:pt x="278" y="29"/>
                  </a:lnTo>
                  <a:lnTo>
                    <a:pt x="288" y="29"/>
                  </a:lnTo>
                  <a:lnTo>
                    <a:pt x="298" y="31"/>
                  </a:lnTo>
                  <a:lnTo>
                    <a:pt x="310" y="31"/>
                  </a:lnTo>
                  <a:lnTo>
                    <a:pt x="322" y="31"/>
                  </a:lnTo>
                  <a:lnTo>
                    <a:pt x="332" y="31"/>
                  </a:lnTo>
                  <a:lnTo>
                    <a:pt x="344" y="32"/>
                  </a:lnTo>
                  <a:lnTo>
                    <a:pt x="356" y="34"/>
                  </a:lnTo>
                  <a:lnTo>
                    <a:pt x="368" y="34"/>
                  </a:lnTo>
                  <a:lnTo>
                    <a:pt x="378" y="34"/>
                  </a:lnTo>
                  <a:lnTo>
                    <a:pt x="390" y="34"/>
                  </a:lnTo>
                  <a:lnTo>
                    <a:pt x="400" y="34"/>
                  </a:lnTo>
                  <a:lnTo>
                    <a:pt x="412" y="34"/>
                  </a:lnTo>
                  <a:lnTo>
                    <a:pt x="422" y="34"/>
                  </a:lnTo>
                  <a:lnTo>
                    <a:pt x="434" y="34"/>
                  </a:lnTo>
                  <a:lnTo>
                    <a:pt x="445" y="34"/>
                  </a:lnTo>
                  <a:lnTo>
                    <a:pt x="458" y="34"/>
                  </a:lnTo>
                  <a:lnTo>
                    <a:pt x="468" y="34"/>
                  </a:lnTo>
                  <a:lnTo>
                    <a:pt x="479" y="34"/>
                  </a:lnTo>
                  <a:lnTo>
                    <a:pt x="491" y="34"/>
                  </a:lnTo>
                  <a:lnTo>
                    <a:pt x="501" y="34"/>
                  </a:lnTo>
                  <a:lnTo>
                    <a:pt x="513" y="32"/>
                  </a:lnTo>
                  <a:lnTo>
                    <a:pt x="525" y="32"/>
                  </a:lnTo>
                  <a:lnTo>
                    <a:pt x="535" y="31"/>
                  </a:lnTo>
                  <a:lnTo>
                    <a:pt x="547" y="31"/>
                  </a:lnTo>
                  <a:lnTo>
                    <a:pt x="559" y="31"/>
                  </a:lnTo>
                  <a:lnTo>
                    <a:pt x="569" y="29"/>
                  </a:lnTo>
                  <a:lnTo>
                    <a:pt x="579" y="27"/>
                  </a:lnTo>
                  <a:lnTo>
                    <a:pt x="591" y="25"/>
                  </a:lnTo>
                  <a:lnTo>
                    <a:pt x="601" y="25"/>
                  </a:lnTo>
                  <a:lnTo>
                    <a:pt x="613" y="24"/>
                  </a:lnTo>
                  <a:lnTo>
                    <a:pt x="623" y="22"/>
                  </a:lnTo>
                  <a:lnTo>
                    <a:pt x="635" y="22"/>
                  </a:lnTo>
                  <a:lnTo>
                    <a:pt x="647" y="20"/>
                  </a:lnTo>
                  <a:lnTo>
                    <a:pt x="658" y="19"/>
                  </a:lnTo>
                  <a:lnTo>
                    <a:pt x="668" y="17"/>
                  </a:lnTo>
                  <a:lnTo>
                    <a:pt x="680" y="15"/>
                  </a:lnTo>
                  <a:lnTo>
                    <a:pt x="690" y="14"/>
                  </a:lnTo>
                  <a:lnTo>
                    <a:pt x="700" y="12"/>
                  </a:lnTo>
                  <a:lnTo>
                    <a:pt x="712" y="10"/>
                  </a:lnTo>
                  <a:lnTo>
                    <a:pt x="724" y="10"/>
                  </a:lnTo>
                  <a:lnTo>
                    <a:pt x="731" y="19"/>
                  </a:lnTo>
                  <a:lnTo>
                    <a:pt x="739" y="29"/>
                  </a:lnTo>
                  <a:lnTo>
                    <a:pt x="731" y="34"/>
                  </a:lnTo>
                  <a:lnTo>
                    <a:pt x="722" y="41"/>
                  </a:lnTo>
                  <a:lnTo>
                    <a:pt x="714" y="44"/>
                  </a:lnTo>
                  <a:lnTo>
                    <a:pt x="707" y="49"/>
                  </a:lnTo>
                  <a:lnTo>
                    <a:pt x="697" y="51"/>
                  </a:lnTo>
                  <a:lnTo>
                    <a:pt x="688" y="54"/>
                  </a:lnTo>
                  <a:lnTo>
                    <a:pt x="680" y="56"/>
                  </a:lnTo>
                  <a:lnTo>
                    <a:pt x="671" y="58"/>
                  </a:lnTo>
                  <a:lnTo>
                    <a:pt x="663" y="58"/>
                  </a:lnTo>
                  <a:lnTo>
                    <a:pt x="652" y="60"/>
                  </a:lnTo>
                  <a:lnTo>
                    <a:pt x="642" y="60"/>
                  </a:lnTo>
                  <a:lnTo>
                    <a:pt x="634" y="60"/>
                  </a:lnTo>
                  <a:lnTo>
                    <a:pt x="625" y="60"/>
                  </a:lnTo>
                  <a:lnTo>
                    <a:pt x="617" y="61"/>
                  </a:lnTo>
                  <a:lnTo>
                    <a:pt x="608" y="63"/>
                  </a:lnTo>
                  <a:lnTo>
                    <a:pt x="600" y="66"/>
                  </a:lnTo>
                  <a:lnTo>
                    <a:pt x="593" y="66"/>
                  </a:lnTo>
                  <a:lnTo>
                    <a:pt x="586" y="66"/>
                  </a:lnTo>
                  <a:lnTo>
                    <a:pt x="579" y="66"/>
                  </a:lnTo>
                  <a:lnTo>
                    <a:pt x="572" y="66"/>
                  </a:lnTo>
                  <a:lnTo>
                    <a:pt x="566" y="66"/>
                  </a:lnTo>
                  <a:lnTo>
                    <a:pt x="559" y="66"/>
                  </a:lnTo>
                  <a:lnTo>
                    <a:pt x="550" y="66"/>
                  </a:lnTo>
                  <a:lnTo>
                    <a:pt x="545" y="68"/>
                  </a:lnTo>
                  <a:lnTo>
                    <a:pt x="537" y="68"/>
                  </a:lnTo>
                  <a:lnTo>
                    <a:pt x="530" y="68"/>
                  </a:lnTo>
                  <a:lnTo>
                    <a:pt x="523" y="68"/>
                  </a:lnTo>
                  <a:lnTo>
                    <a:pt x="516" y="68"/>
                  </a:lnTo>
                  <a:lnTo>
                    <a:pt x="509" y="68"/>
                  </a:lnTo>
                  <a:lnTo>
                    <a:pt x="504" y="68"/>
                  </a:lnTo>
                  <a:lnTo>
                    <a:pt x="496" y="68"/>
                  </a:lnTo>
                  <a:lnTo>
                    <a:pt x="491" y="70"/>
                  </a:lnTo>
                  <a:lnTo>
                    <a:pt x="482" y="70"/>
                  </a:lnTo>
                  <a:lnTo>
                    <a:pt x="475" y="70"/>
                  </a:lnTo>
                  <a:lnTo>
                    <a:pt x="468" y="70"/>
                  </a:lnTo>
                  <a:lnTo>
                    <a:pt x="462" y="70"/>
                  </a:lnTo>
                  <a:lnTo>
                    <a:pt x="455" y="70"/>
                  </a:lnTo>
                  <a:lnTo>
                    <a:pt x="448" y="70"/>
                  </a:lnTo>
                  <a:lnTo>
                    <a:pt x="441" y="70"/>
                  </a:lnTo>
                  <a:lnTo>
                    <a:pt x="434" y="70"/>
                  </a:lnTo>
                  <a:lnTo>
                    <a:pt x="428" y="70"/>
                  </a:lnTo>
                  <a:lnTo>
                    <a:pt x="421" y="70"/>
                  </a:lnTo>
                  <a:lnTo>
                    <a:pt x="412" y="70"/>
                  </a:lnTo>
                  <a:lnTo>
                    <a:pt x="407" y="70"/>
                  </a:lnTo>
                  <a:lnTo>
                    <a:pt x="399" y="70"/>
                  </a:lnTo>
                  <a:lnTo>
                    <a:pt x="392" y="70"/>
                  </a:lnTo>
                  <a:lnTo>
                    <a:pt x="385" y="70"/>
                  </a:lnTo>
                  <a:lnTo>
                    <a:pt x="378" y="70"/>
                  </a:lnTo>
                  <a:lnTo>
                    <a:pt x="368" y="68"/>
                  </a:lnTo>
                  <a:lnTo>
                    <a:pt x="356" y="66"/>
                  </a:lnTo>
                  <a:lnTo>
                    <a:pt x="346" y="66"/>
                  </a:lnTo>
                  <a:lnTo>
                    <a:pt x="336" y="66"/>
                  </a:lnTo>
                  <a:lnTo>
                    <a:pt x="324" y="65"/>
                  </a:lnTo>
                  <a:lnTo>
                    <a:pt x="312" y="65"/>
                  </a:lnTo>
                  <a:lnTo>
                    <a:pt x="302" y="65"/>
                  </a:lnTo>
                  <a:lnTo>
                    <a:pt x="290" y="66"/>
                  </a:lnTo>
                  <a:lnTo>
                    <a:pt x="281" y="65"/>
                  </a:lnTo>
                  <a:lnTo>
                    <a:pt x="273" y="65"/>
                  </a:lnTo>
                  <a:lnTo>
                    <a:pt x="262" y="63"/>
                  </a:lnTo>
                  <a:lnTo>
                    <a:pt x="254" y="63"/>
                  </a:lnTo>
                  <a:lnTo>
                    <a:pt x="244" y="61"/>
                  </a:lnTo>
                  <a:lnTo>
                    <a:pt x="237" y="60"/>
                  </a:lnTo>
                  <a:lnTo>
                    <a:pt x="227" y="60"/>
                  </a:lnTo>
                  <a:lnTo>
                    <a:pt x="220" y="60"/>
                  </a:lnTo>
                  <a:lnTo>
                    <a:pt x="210" y="58"/>
                  </a:lnTo>
                  <a:lnTo>
                    <a:pt x="201" y="56"/>
                  </a:lnTo>
                  <a:lnTo>
                    <a:pt x="192" y="56"/>
                  </a:lnTo>
                  <a:lnTo>
                    <a:pt x="186" y="56"/>
                  </a:lnTo>
                  <a:lnTo>
                    <a:pt x="175" y="54"/>
                  </a:lnTo>
                  <a:lnTo>
                    <a:pt x="169" y="54"/>
                  </a:lnTo>
                  <a:lnTo>
                    <a:pt x="158" y="53"/>
                  </a:lnTo>
                  <a:lnTo>
                    <a:pt x="152" y="53"/>
                  </a:lnTo>
                  <a:lnTo>
                    <a:pt x="141" y="51"/>
                  </a:lnTo>
                  <a:lnTo>
                    <a:pt x="133" y="51"/>
                  </a:lnTo>
                  <a:lnTo>
                    <a:pt x="124" y="48"/>
                  </a:lnTo>
                  <a:lnTo>
                    <a:pt x="116" y="48"/>
                  </a:lnTo>
                  <a:lnTo>
                    <a:pt x="106" y="48"/>
                  </a:lnTo>
                  <a:lnTo>
                    <a:pt x="99" y="46"/>
                  </a:lnTo>
                  <a:lnTo>
                    <a:pt x="89" y="44"/>
                  </a:lnTo>
                  <a:lnTo>
                    <a:pt x="82" y="44"/>
                  </a:lnTo>
                  <a:lnTo>
                    <a:pt x="73" y="43"/>
                  </a:lnTo>
                  <a:lnTo>
                    <a:pt x="65" y="41"/>
                  </a:lnTo>
                  <a:lnTo>
                    <a:pt x="56" y="39"/>
                  </a:lnTo>
                  <a:lnTo>
                    <a:pt x="49" y="39"/>
                  </a:lnTo>
                  <a:lnTo>
                    <a:pt x="41" y="37"/>
                  </a:lnTo>
                  <a:lnTo>
                    <a:pt x="32" y="36"/>
                  </a:lnTo>
                  <a:lnTo>
                    <a:pt x="24" y="34"/>
                  </a:lnTo>
                  <a:lnTo>
                    <a:pt x="17" y="34"/>
                  </a:lnTo>
                  <a:lnTo>
                    <a:pt x="7" y="25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2F25-FC31-4C90-A8FC-F310B23D57B5}" type="slidenum">
              <a:rPr lang="en-US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2250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Care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0688" y="1966913"/>
            <a:ext cx="8329612" cy="4324350"/>
          </a:xfrm>
        </p:spPr>
        <p:txBody>
          <a:bodyPr/>
          <a:lstStyle/>
          <a:p>
            <a:r>
              <a:rPr lang="en-US" sz="3600" dirty="0"/>
              <a:t>Nurse aides contribute by </a:t>
            </a:r>
            <a:r>
              <a:rPr lang="en-US" dirty="0"/>
              <a:t>(continued):</a:t>
            </a:r>
          </a:p>
          <a:p>
            <a:pPr lvl="1"/>
            <a:r>
              <a:rPr lang="en-US" sz="3600" dirty="0"/>
              <a:t>Directing questions about plan to supervisor</a:t>
            </a:r>
          </a:p>
          <a:p>
            <a:pPr lvl="1"/>
            <a:r>
              <a:rPr lang="en-US" sz="3600" dirty="0"/>
              <a:t>Reporting resident response to treatment and activities</a:t>
            </a:r>
          </a:p>
        </p:txBody>
      </p:sp>
      <p:grpSp>
        <p:nvGrpSpPr>
          <p:cNvPr id="394244" name="Group 4"/>
          <p:cNvGrpSpPr>
            <a:grpSpLocks/>
          </p:cNvGrpSpPr>
          <p:nvPr/>
        </p:nvGrpSpPr>
        <p:grpSpPr bwMode="auto">
          <a:xfrm>
            <a:off x="6589713" y="4516438"/>
            <a:ext cx="1482725" cy="1878012"/>
            <a:chOff x="4383" y="1605"/>
            <a:chExt cx="984" cy="1370"/>
          </a:xfrm>
        </p:grpSpPr>
        <p:sp>
          <p:nvSpPr>
            <p:cNvPr id="394245" name="AutoShape 5"/>
            <p:cNvSpPr>
              <a:spLocks noChangeAspect="1" noChangeArrowheads="1" noTextEdit="1"/>
            </p:cNvSpPr>
            <p:nvPr/>
          </p:nvSpPr>
          <p:spPr bwMode="auto">
            <a:xfrm rot="20670775" flipH="1">
              <a:off x="4383" y="1605"/>
              <a:ext cx="984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46" name="Freeform 6"/>
            <p:cNvSpPr>
              <a:spLocks/>
            </p:cNvSpPr>
            <p:nvPr/>
          </p:nvSpPr>
          <p:spPr bwMode="auto">
            <a:xfrm rot="20670775" flipH="1">
              <a:off x="4383" y="1605"/>
              <a:ext cx="984" cy="1370"/>
            </a:xfrm>
            <a:custGeom>
              <a:avLst/>
              <a:gdLst>
                <a:gd name="T0" fmla="*/ 1562 w 1590"/>
                <a:gd name="T1" fmla="*/ 273 h 2214"/>
                <a:gd name="T2" fmla="*/ 387 w 1590"/>
                <a:gd name="T3" fmla="*/ 9 h 2214"/>
                <a:gd name="T4" fmla="*/ 350 w 1590"/>
                <a:gd name="T5" fmla="*/ 0 h 2214"/>
                <a:gd name="T6" fmla="*/ 350 w 1590"/>
                <a:gd name="T7" fmla="*/ 39 h 2214"/>
                <a:gd name="T8" fmla="*/ 350 w 1590"/>
                <a:gd name="T9" fmla="*/ 273 h 2214"/>
                <a:gd name="T10" fmla="*/ 180 w 1590"/>
                <a:gd name="T11" fmla="*/ 273 h 2214"/>
                <a:gd name="T12" fmla="*/ 150 w 1590"/>
                <a:gd name="T13" fmla="*/ 273 h 2214"/>
                <a:gd name="T14" fmla="*/ 150 w 1590"/>
                <a:gd name="T15" fmla="*/ 304 h 2214"/>
                <a:gd name="T16" fmla="*/ 150 w 1590"/>
                <a:gd name="T17" fmla="*/ 1017 h 2214"/>
                <a:gd name="T18" fmla="*/ 9 w 1590"/>
                <a:gd name="T19" fmla="*/ 1162 h 2214"/>
                <a:gd name="T20" fmla="*/ 0 w 1590"/>
                <a:gd name="T21" fmla="*/ 1172 h 2214"/>
                <a:gd name="T22" fmla="*/ 0 w 1590"/>
                <a:gd name="T23" fmla="*/ 1184 h 2214"/>
                <a:gd name="T24" fmla="*/ 0 w 1590"/>
                <a:gd name="T25" fmla="*/ 1745 h 2214"/>
                <a:gd name="T26" fmla="*/ 0 w 1590"/>
                <a:gd name="T27" fmla="*/ 1759 h 2214"/>
                <a:gd name="T28" fmla="*/ 10 w 1590"/>
                <a:gd name="T29" fmla="*/ 1768 h 2214"/>
                <a:gd name="T30" fmla="*/ 135 w 1590"/>
                <a:gd name="T31" fmla="*/ 1879 h 2214"/>
                <a:gd name="T32" fmla="*/ 135 w 1590"/>
                <a:gd name="T33" fmla="*/ 2183 h 2214"/>
                <a:gd name="T34" fmla="*/ 135 w 1590"/>
                <a:gd name="T35" fmla="*/ 2214 h 2214"/>
                <a:gd name="T36" fmla="*/ 165 w 1590"/>
                <a:gd name="T37" fmla="*/ 2214 h 2214"/>
                <a:gd name="T38" fmla="*/ 1559 w 1590"/>
                <a:gd name="T39" fmla="*/ 2214 h 2214"/>
                <a:gd name="T40" fmla="*/ 1590 w 1590"/>
                <a:gd name="T41" fmla="*/ 2214 h 2214"/>
                <a:gd name="T42" fmla="*/ 1590 w 1590"/>
                <a:gd name="T43" fmla="*/ 2183 h 2214"/>
                <a:gd name="T44" fmla="*/ 1590 w 1590"/>
                <a:gd name="T45" fmla="*/ 304 h 2214"/>
                <a:gd name="T46" fmla="*/ 1590 w 1590"/>
                <a:gd name="T47" fmla="*/ 273 h 2214"/>
                <a:gd name="T48" fmla="*/ 1562 w 1590"/>
                <a:gd name="T49" fmla="*/ 273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0" h="2214">
                  <a:moveTo>
                    <a:pt x="1562" y="273"/>
                  </a:moveTo>
                  <a:lnTo>
                    <a:pt x="387" y="9"/>
                  </a:lnTo>
                  <a:lnTo>
                    <a:pt x="350" y="0"/>
                  </a:lnTo>
                  <a:lnTo>
                    <a:pt x="350" y="39"/>
                  </a:lnTo>
                  <a:lnTo>
                    <a:pt x="350" y="273"/>
                  </a:lnTo>
                  <a:lnTo>
                    <a:pt x="180" y="273"/>
                  </a:lnTo>
                  <a:lnTo>
                    <a:pt x="150" y="273"/>
                  </a:lnTo>
                  <a:lnTo>
                    <a:pt x="150" y="304"/>
                  </a:lnTo>
                  <a:lnTo>
                    <a:pt x="150" y="1017"/>
                  </a:lnTo>
                  <a:lnTo>
                    <a:pt x="9" y="1162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0" y="1745"/>
                  </a:lnTo>
                  <a:lnTo>
                    <a:pt x="0" y="1759"/>
                  </a:lnTo>
                  <a:lnTo>
                    <a:pt x="10" y="1768"/>
                  </a:lnTo>
                  <a:lnTo>
                    <a:pt x="135" y="1879"/>
                  </a:lnTo>
                  <a:lnTo>
                    <a:pt x="135" y="2183"/>
                  </a:lnTo>
                  <a:lnTo>
                    <a:pt x="135" y="2214"/>
                  </a:lnTo>
                  <a:lnTo>
                    <a:pt x="165" y="2214"/>
                  </a:lnTo>
                  <a:lnTo>
                    <a:pt x="1559" y="2214"/>
                  </a:lnTo>
                  <a:lnTo>
                    <a:pt x="1590" y="2214"/>
                  </a:lnTo>
                  <a:lnTo>
                    <a:pt x="1590" y="2183"/>
                  </a:lnTo>
                  <a:lnTo>
                    <a:pt x="1590" y="304"/>
                  </a:lnTo>
                  <a:lnTo>
                    <a:pt x="1590" y="273"/>
                  </a:lnTo>
                  <a:lnTo>
                    <a:pt x="1562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47" name="Freeform 7"/>
            <p:cNvSpPr>
              <a:spLocks/>
            </p:cNvSpPr>
            <p:nvPr/>
          </p:nvSpPr>
          <p:spPr bwMode="auto">
            <a:xfrm rot="20670775" flipH="1">
              <a:off x="4421" y="1682"/>
              <a:ext cx="538" cy="122"/>
            </a:xfrm>
            <a:custGeom>
              <a:avLst/>
              <a:gdLst>
                <a:gd name="T0" fmla="*/ 0 w 871"/>
                <a:gd name="T1" fmla="*/ 0 h 196"/>
                <a:gd name="T2" fmla="*/ 871 w 871"/>
                <a:gd name="T3" fmla="*/ 196 h 196"/>
                <a:gd name="T4" fmla="*/ 0 w 871"/>
                <a:gd name="T5" fmla="*/ 196 h 196"/>
                <a:gd name="T6" fmla="*/ 0 w 871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196">
                  <a:moveTo>
                    <a:pt x="0" y="0"/>
                  </a:moveTo>
                  <a:lnTo>
                    <a:pt x="871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48" name="Freeform 8"/>
            <p:cNvSpPr>
              <a:spLocks/>
            </p:cNvSpPr>
            <p:nvPr/>
          </p:nvSpPr>
          <p:spPr bwMode="auto">
            <a:xfrm rot="20670775" flipH="1">
              <a:off x="4443" y="1808"/>
              <a:ext cx="908" cy="1125"/>
            </a:xfrm>
            <a:custGeom>
              <a:avLst/>
              <a:gdLst>
                <a:gd name="T0" fmla="*/ 0 w 1467"/>
                <a:gd name="T1" fmla="*/ 1397 h 1819"/>
                <a:gd name="T2" fmla="*/ 0 w 1467"/>
                <a:gd name="T3" fmla="*/ 862 h 1819"/>
                <a:gd name="T4" fmla="*/ 141 w 1467"/>
                <a:gd name="T5" fmla="*/ 718 h 1819"/>
                <a:gd name="T6" fmla="*/ 149 w 1467"/>
                <a:gd name="T7" fmla="*/ 708 h 1819"/>
                <a:gd name="T8" fmla="*/ 149 w 1467"/>
                <a:gd name="T9" fmla="*/ 696 h 1819"/>
                <a:gd name="T10" fmla="*/ 149 w 1467"/>
                <a:gd name="T11" fmla="*/ 0 h 1819"/>
                <a:gd name="T12" fmla="*/ 1467 w 1467"/>
                <a:gd name="T13" fmla="*/ 0 h 1819"/>
                <a:gd name="T14" fmla="*/ 1467 w 1467"/>
                <a:gd name="T15" fmla="*/ 1819 h 1819"/>
                <a:gd name="T16" fmla="*/ 134 w 1467"/>
                <a:gd name="T17" fmla="*/ 1819 h 1819"/>
                <a:gd name="T18" fmla="*/ 134 w 1467"/>
                <a:gd name="T19" fmla="*/ 1531 h 1819"/>
                <a:gd name="T20" fmla="*/ 134 w 1467"/>
                <a:gd name="T21" fmla="*/ 1517 h 1819"/>
                <a:gd name="T22" fmla="*/ 124 w 1467"/>
                <a:gd name="T23" fmla="*/ 1508 h 1819"/>
                <a:gd name="T24" fmla="*/ 0 w 1467"/>
                <a:gd name="T25" fmla="*/ 1397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7" h="1819">
                  <a:moveTo>
                    <a:pt x="0" y="1397"/>
                  </a:moveTo>
                  <a:lnTo>
                    <a:pt x="0" y="862"/>
                  </a:lnTo>
                  <a:lnTo>
                    <a:pt x="141" y="718"/>
                  </a:lnTo>
                  <a:lnTo>
                    <a:pt x="149" y="708"/>
                  </a:lnTo>
                  <a:lnTo>
                    <a:pt x="149" y="696"/>
                  </a:lnTo>
                  <a:lnTo>
                    <a:pt x="149" y="0"/>
                  </a:lnTo>
                  <a:lnTo>
                    <a:pt x="1467" y="0"/>
                  </a:lnTo>
                  <a:lnTo>
                    <a:pt x="1467" y="1819"/>
                  </a:lnTo>
                  <a:lnTo>
                    <a:pt x="134" y="1819"/>
                  </a:lnTo>
                  <a:lnTo>
                    <a:pt x="134" y="1531"/>
                  </a:lnTo>
                  <a:lnTo>
                    <a:pt x="134" y="1517"/>
                  </a:lnTo>
                  <a:lnTo>
                    <a:pt x="124" y="1508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49" name="Freeform 9"/>
            <p:cNvSpPr>
              <a:spLocks/>
            </p:cNvSpPr>
            <p:nvPr/>
          </p:nvSpPr>
          <p:spPr bwMode="auto">
            <a:xfrm rot="20670775" flipH="1">
              <a:off x="4515" y="1953"/>
              <a:ext cx="728" cy="927"/>
            </a:xfrm>
            <a:custGeom>
              <a:avLst/>
              <a:gdLst>
                <a:gd name="T0" fmla="*/ 953 w 1174"/>
                <a:gd name="T1" fmla="*/ 1494 h 1498"/>
                <a:gd name="T2" fmla="*/ 984 w 1174"/>
                <a:gd name="T3" fmla="*/ 1498 h 1498"/>
                <a:gd name="T4" fmla="*/ 987 w 1174"/>
                <a:gd name="T5" fmla="*/ 1468 h 1498"/>
                <a:gd name="T6" fmla="*/ 1169 w 1174"/>
                <a:gd name="T7" fmla="*/ 168 h 1498"/>
                <a:gd name="T8" fmla="*/ 1174 w 1174"/>
                <a:gd name="T9" fmla="*/ 138 h 1498"/>
                <a:gd name="T10" fmla="*/ 1144 w 1174"/>
                <a:gd name="T11" fmla="*/ 133 h 1498"/>
                <a:gd name="T12" fmla="*/ 221 w 1174"/>
                <a:gd name="T13" fmla="*/ 4 h 1498"/>
                <a:gd name="T14" fmla="*/ 190 w 1174"/>
                <a:gd name="T15" fmla="*/ 0 h 1498"/>
                <a:gd name="T16" fmla="*/ 185 w 1174"/>
                <a:gd name="T17" fmla="*/ 31 h 1498"/>
                <a:gd name="T18" fmla="*/ 5 w 1174"/>
                <a:gd name="T19" fmla="*/ 1330 h 1498"/>
                <a:gd name="T20" fmla="*/ 0 w 1174"/>
                <a:gd name="T21" fmla="*/ 1361 h 1498"/>
                <a:gd name="T22" fmla="*/ 30 w 1174"/>
                <a:gd name="T23" fmla="*/ 1365 h 1498"/>
                <a:gd name="T24" fmla="*/ 953 w 1174"/>
                <a:gd name="T25" fmla="*/ 1494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4" h="1498">
                  <a:moveTo>
                    <a:pt x="953" y="1494"/>
                  </a:moveTo>
                  <a:lnTo>
                    <a:pt x="984" y="1498"/>
                  </a:lnTo>
                  <a:lnTo>
                    <a:pt x="987" y="1468"/>
                  </a:lnTo>
                  <a:lnTo>
                    <a:pt x="1169" y="168"/>
                  </a:lnTo>
                  <a:lnTo>
                    <a:pt x="1174" y="138"/>
                  </a:lnTo>
                  <a:lnTo>
                    <a:pt x="1144" y="133"/>
                  </a:lnTo>
                  <a:lnTo>
                    <a:pt x="221" y="4"/>
                  </a:lnTo>
                  <a:lnTo>
                    <a:pt x="190" y="0"/>
                  </a:lnTo>
                  <a:lnTo>
                    <a:pt x="185" y="31"/>
                  </a:lnTo>
                  <a:lnTo>
                    <a:pt x="5" y="1330"/>
                  </a:lnTo>
                  <a:lnTo>
                    <a:pt x="0" y="1361"/>
                  </a:lnTo>
                  <a:lnTo>
                    <a:pt x="30" y="1365"/>
                  </a:lnTo>
                  <a:lnTo>
                    <a:pt x="953" y="14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0" name="Freeform 10"/>
            <p:cNvSpPr>
              <a:spLocks/>
            </p:cNvSpPr>
            <p:nvPr/>
          </p:nvSpPr>
          <p:spPr bwMode="auto">
            <a:xfrm rot="20670775" flipH="1">
              <a:off x="4558" y="1997"/>
              <a:ext cx="641" cy="841"/>
            </a:xfrm>
            <a:custGeom>
              <a:avLst/>
              <a:gdLst>
                <a:gd name="T0" fmla="*/ 174 w 1036"/>
                <a:gd name="T1" fmla="*/ 0 h 1359"/>
                <a:gd name="T2" fmla="*/ 1036 w 1036"/>
                <a:gd name="T3" fmla="*/ 120 h 1359"/>
                <a:gd name="T4" fmla="*/ 862 w 1036"/>
                <a:gd name="T5" fmla="*/ 1359 h 1359"/>
                <a:gd name="T6" fmla="*/ 0 w 1036"/>
                <a:gd name="T7" fmla="*/ 1238 h 1359"/>
                <a:gd name="T8" fmla="*/ 174 w 1036"/>
                <a:gd name="T9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1359">
                  <a:moveTo>
                    <a:pt x="174" y="0"/>
                  </a:moveTo>
                  <a:lnTo>
                    <a:pt x="1036" y="120"/>
                  </a:lnTo>
                  <a:lnTo>
                    <a:pt x="862" y="1359"/>
                  </a:lnTo>
                  <a:lnTo>
                    <a:pt x="0" y="123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1" name="Freeform 11"/>
            <p:cNvSpPr>
              <a:spLocks/>
            </p:cNvSpPr>
            <p:nvPr/>
          </p:nvSpPr>
          <p:spPr bwMode="auto">
            <a:xfrm rot="20670775" flipH="1">
              <a:off x="4791" y="2635"/>
              <a:ext cx="393" cy="92"/>
            </a:xfrm>
            <a:custGeom>
              <a:avLst/>
              <a:gdLst>
                <a:gd name="T0" fmla="*/ 628 w 636"/>
                <a:gd name="T1" fmla="*/ 149 h 149"/>
                <a:gd name="T2" fmla="*/ 636 w 636"/>
                <a:gd name="T3" fmla="*/ 88 h 149"/>
                <a:gd name="T4" fmla="*/ 9 w 636"/>
                <a:gd name="T5" fmla="*/ 0 h 149"/>
                <a:gd name="T6" fmla="*/ 0 w 636"/>
                <a:gd name="T7" fmla="*/ 61 h 149"/>
                <a:gd name="T8" fmla="*/ 628 w 636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9">
                  <a:moveTo>
                    <a:pt x="628" y="149"/>
                  </a:moveTo>
                  <a:lnTo>
                    <a:pt x="636" y="88"/>
                  </a:lnTo>
                  <a:lnTo>
                    <a:pt x="9" y="0"/>
                  </a:lnTo>
                  <a:lnTo>
                    <a:pt x="0" y="61"/>
                  </a:lnTo>
                  <a:lnTo>
                    <a:pt x="628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2" name="Freeform 12"/>
            <p:cNvSpPr>
              <a:spLocks/>
            </p:cNvSpPr>
            <p:nvPr/>
          </p:nvSpPr>
          <p:spPr bwMode="auto">
            <a:xfrm rot="20670775" flipH="1">
              <a:off x="4741" y="2521"/>
              <a:ext cx="394" cy="93"/>
            </a:xfrm>
            <a:custGeom>
              <a:avLst/>
              <a:gdLst>
                <a:gd name="T0" fmla="*/ 636 w 636"/>
                <a:gd name="T1" fmla="*/ 87 h 148"/>
                <a:gd name="T2" fmla="*/ 9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9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3" name="Freeform 13"/>
            <p:cNvSpPr>
              <a:spLocks/>
            </p:cNvSpPr>
            <p:nvPr/>
          </p:nvSpPr>
          <p:spPr bwMode="auto">
            <a:xfrm rot="20670775" flipH="1">
              <a:off x="4692" y="2408"/>
              <a:ext cx="393" cy="93"/>
            </a:xfrm>
            <a:custGeom>
              <a:avLst/>
              <a:gdLst>
                <a:gd name="T0" fmla="*/ 636 w 636"/>
                <a:gd name="T1" fmla="*/ 87 h 148"/>
                <a:gd name="T2" fmla="*/ 10 w 636"/>
                <a:gd name="T3" fmla="*/ 0 h 148"/>
                <a:gd name="T4" fmla="*/ 0 w 636"/>
                <a:gd name="T5" fmla="*/ 61 h 148"/>
                <a:gd name="T6" fmla="*/ 628 w 636"/>
                <a:gd name="T7" fmla="*/ 148 h 148"/>
                <a:gd name="T8" fmla="*/ 636 w 636"/>
                <a:gd name="T9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8">
                  <a:moveTo>
                    <a:pt x="636" y="87"/>
                  </a:moveTo>
                  <a:lnTo>
                    <a:pt x="10" y="0"/>
                  </a:lnTo>
                  <a:lnTo>
                    <a:pt x="0" y="61"/>
                  </a:lnTo>
                  <a:lnTo>
                    <a:pt x="628" y="148"/>
                  </a:lnTo>
                  <a:lnTo>
                    <a:pt x="636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4" name="Freeform 14"/>
            <p:cNvSpPr>
              <a:spLocks/>
            </p:cNvSpPr>
            <p:nvPr/>
          </p:nvSpPr>
          <p:spPr bwMode="auto">
            <a:xfrm rot="20670775" flipH="1">
              <a:off x="4643" y="2295"/>
              <a:ext cx="393" cy="92"/>
            </a:xfrm>
            <a:custGeom>
              <a:avLst/>
              <a:gdLst>
                <a:gd name="T0" fmla="*/ 636 w 636"/>
                <a:gd name="T1" fmla="*/ 86 h 147"/>
                <a:gd name="T2" fmla="*/ 9 w 636"/>
                <a:gd name="T3" fmla="*/ 0 h 147"/>
                <a:gd name="T4" fmla="*/ 0 w 636"/>
                <a:gd name="T5" fmla="*/ 60 h 147"/>
                <a:gd name="T6" fmla="*/ 628 w 636"/>
                <a:gd name="T7" fmla="*/ 147 h 147"/>
                <a:gd name="T8" fmla="*/ 636 w 636"/>
                <a:gd name="T9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147">
                  <a:moveTo>
                    <a:pt x="636" y="86"/>
                  </a:moveTo>
                  <a:lnTo>
                    <a:pt x="9" y="0"/>
                  </a:lnTo>
                  <a:lnTo>
                    <a:pt x="0" y="60"/>
                  </a:lnTo>
                  <a:lnTo>
                    <a:pt x="628" y="147"/>
                  </a:lnTo>
                  <a:lnTo>
                    <a:pt x="636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5" name="Freeform 15"/>
            <p:cNvSpPr>
              <a:spLocks/>
            </p:cNvSpPr>
            <p:nvPr/>
          </p:nvSpPr>
          <p:spPr bwMode="auto">
            <a:xfrm rot="20670775" flipH="1">
              <a:off x="4721" y="1838"/>
              <a:ext cx="411" cy="423"/>
            </a:xfrm>
            <a:custGeom>
              <a:avLst/>
              <a:gdLst>
                <a:gd name="T0" fmla="*/ 664 w 664"/>
                <a:gd name="T1" fmla="*/ 585 h 683"/>
                <a:gd name="T2" fmla="*/ 562 w 664"/>
                <a:gd name="T3" fmla="*/ 0 h 683"/>
                <a:gd name="T4" fmla="*/ 0 w 664"/>
                <a:gd name="T5" fmla="*/ 99 h 683"/>
                <a:gd name="T6" fmla="*/ 102 w 664"/>
                <a:gd name="T7" fmla="*/ 683 h 683"/>
                <a:gd name="T8" fmla="*/ 664 w 664"/>
                <a:gd name="T9" fmla="*/ 58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683">
                  <a:moveTo>
                    <a:pt x="664" y="585"/>
                  </a:moveTo>
                  <a:lnTo>
                    <a:pt x="562" y="0"/>
                  </a:lnTo>
                  <a:lnTo>
                    <a:pt x="0" y="99"/>
                  </a:lnTo>
                  <a:lnTo>
                    <a:pt x="102" y="683"/>
                  </a:lnTo>
                  <a:lnTo>
                    <a:pt x="664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4256" name="Freeform 16"/>
            <p:cNvSpPr>
              <a:spLocks/>
            </p:cNvSpPr>
            <p:nvPr/>
          </p:nvSpPr>
          <p:spPr bwMode="auto">
            <a:xfrm rot="20670775" flipH="1">
              <a:off x="4786" y="1945"/>
              <a:ext cx="252" cy="268"/>
            </a:xfrm>
            <a:custGeom>
              <a:avLst/>
              <a:gdLst>
                <a:gd name="T0" fmla="*/ 254 w 407"/>
                <a:gd name="T1" fmla="*/ 204 h 434"/>
                <a:gd name="T2" fmla="*/ 268 w 407"/>
                <a:gd name="T3" fmla="*/ 182 h 434"/>
                <a:gd name="T4" fmla="*/ 277 w 407"/>
                <a:gd name="T5" fmla="*/ 158 h 434"/>
                <a:gd name="T6" fmla="*/ 280 w 407"/>
                <a:gd name="T7" fmla="*/ 133 h 434"/>
                <a:gd name="T8" fmla="*/ 279 w 407"/>
                <a:gd name="T9" fmla="*/ 105 h 434"/>
                <a:gd name="T10" fmla="*/ 272 w 407"/>
                <a:gd name="T11" fmla="*/ 80 h 434"/>
                <a:gd name="T12" fmla="*/ 261 w 407"/>
                <a:gd name="T13" fmla="*/ 58 h 434"/>
                <a:gd name="T14" fmla="*/ 245 w 407"/>
                <a:gd name="T15" fmla="*/ 39 h 434"/>
                <a:gd name="T16" fmla="*/ 226 w 407"/>
                <a:gd name="T17" fmla="*/ 23 h 434"/>
                <a:gd name="T18" fmla="*/ 206 w 407"/>
                <a:gd name="T19" fmla="*/ 10 h 434"/>
                <a:gd name="T20" fmla="*/ 181 w 407"/>
                <a:gd name="T21" fmla="*/ 2 h 434"/>
                <a:gd name="T22" fmla="*/ 157 w 407"/>
                <a:gd name="T23" fmla="*/ 0 h 434"/>
                <a:gd name="T24" fmla="*/ 131 w 407"/>
                <a:gd name="T25" fmla="*/ 1 h 434"/>
                <a:gd name="T26" fmla="*/ 105 w 407"/>
                <a:gd name="T27" fmla="*/ 8 h 434"/>
                <a:gd name="T28" fmla="*/ 83 w 407"/>
                <a:gd name="T29" fmla="*/ 20 h 434"/>
                <a:gd name="T30" fmla="*/ 65 w 407"/>
                <a:gd name="T31" fmla="*/ 36 h 434"/>
                <a:gd name="T32" fmla="*/ 49 w 407"/>
                <a:gd name="T33" fmla="*/ 54 h 434"/>
                <a:gd name="T34" fmla="*/ 36 w 407"/>
                <a:gd name="T35" fmla="*/ 75 h 434"/>
                <a:gd name="T36" fmla="*/ 28 w 407"/>
                <a:gd name="T37" fmla="*/ 99 h 434"/>
                <a:gd name="T38" fmla="*/ 26 w 407"/>
                <a:gd name="T39" fmla="*/ 123 h 434"/>
                <a:gd name="T40" fmla="*/ 27 w 407"/>
                <a:gd name="T41" fmla="*/ 150 h 434"/>
                <a:gd name="T42" fmla="*/ 30 w 407"/>
                <a:gd name="T43" fmla="*/ 164 h 434"/>
                <a:gd name="T44" fmla="*/ 35 w 407"/>
                <a:gd name="T45" fmla="*/ 176 h 434"/>
                <a:gd name="T46" fmla="*/ 41 w 407"/>
                <a:gd name="T47" fmla="*/ 189 h 434"/>
                <a:gd name="T48" fmla="*/ 49 w 407"/>
                <a:gd name="T49" fmla="*/ 199 h 434"/>
                <a:gd name="T50" fmla="*/ 57 w 407"/>
                <a:gd name="T51" fmla="*/ 211 h 434"/>
                <a:gd name="T52" fmla="*/ 66 w 407"/>
                <a:gd name="T53" fmla="*/ 220 h 434"/>
                <a:gd name="T54" fmla="*/ 76 w 407"/>
                <a:gd name="T55" fmla="*/ 228 h 434"/>
                <a:gd name="T56" fmla="*/ 88 w 407"/>
                <a:gd name="T57" fmla="*/ 236 h 434"/>
                <a:gd name="T58" fmla="*/ 66 w 407"/>
                <a:gd name="T59" fmla="*/ 255 h 434"/>
                <a:gd name="T60" fmla="*/ 47 w 407"/>
                <a:gd name="T61" fmla="*/ 274 h 434"/>
                <a:gd name="T62" fmla="*/ 30 w 407"/>
                <a:gd name="T63" fmla="*/ 297 h 434"/>
                <a:gd name="T64" fmla="*/ 18 w 407"/>
                <a:gd name="T65" fmla="*/ 323 h 434"/>
                <a:gd name="T66" fmla="*/ 9 w 407"/>
                <a:gd name="T67" fmla="*/ 349 h 434"/>
                <a:gd name="T68" fmla="*/ 3 w 407"/>
                <a:gd name="T69" fmla="*/ 377 h 434"/>
                <a:gd name="T70" fmla="*/ 0 w 407"/>
                <a:gd name="T71" fmla="*/ 406 h 434"/>
                <a:gd name="T72" fmla="*/ 3 w 407"/>
                <a:gd name="T73" fmla="*/ 434 h 434"/>
                <a:gd name="T74" fmla="*/ 407 w 407"/>
                <a:gd name="T75" fmla="*/ 364 h 434"/>
                <a:gd name="T76" fmla="*/ 399 w 407"/>
                <a:gd name="T77" fmla="*/ 335 h 434"/>
                <a:gd name="T78" fmla="*/ 388 w 407"/>
                <a:gd name="T79" fmla="*/ 308 h 434"/>
                <a:gd name="T80" fmla="*/ 371 w 407"/>
                <a:gd name="T81" fmla="*/ 282 h 434"/>
                <a:gd name="T82" fmla="*/ 353 w 407"/>
                <a:gd name="T83" fmla="*/ 260 h 434"/>
                <a:gd name="T84" fmla="*/ 331 w 407"/>
                <a:gd name="T85" fmla="*/ 242 h 434"/>
                <a:gd name="T86" fmla="*/ 308 w 407"/>
                <a:gd name="T87" fmla="*/ 226 h 434"/>
                <a:gd name="T88" fmla="*/ 282 w 407"/>
                <a:gd name="T89" fmla="*/ 213 h 434"/>
                <a:gd name="T90" fmla="*/ 254 w 407"/>
                <a:gd name="T91" fmla="*/ 2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7" h="434">
                  <a:moveTo>
                    <a:pt x="254" y="204"/>
                  </a:moveTo>
                  <a:lnTo>
                    <a:pt x="268" y="182"/>
                  </a:lnTo>
                  <a:lnTo>
                    <a:pt x="277" y="158"/>
                  </a:lnTo>
                  <a:lnTo>
                    <a:pt x="280" y="133"/>
                  </a:lnTo>
                  <a:lnTo>
                    <a:pt x="279" y="105"/>
                  </a:lnTo>
                  <a:lnTo>
                    <a:pt x="272" y="80"/>
                  </a:lnTo>
                  <a:lnTo>
                    <a:pt x="261" y="58"/>
                  </a:lnTo>
                  <a:lnTo>
                    <a:pt x="245" y="39"/>
                  </a:lnTo>
                  <a:lnTo>
                    <a:pt x="226" y="23"/>
                  </a:lnTo>
                  <a:lnTo>
                    <a:pt x="206" y="10"/>
                  </a:lnTo>
                  <a:lnTo>
                    <a:pt x="181" y="2"/>
                  </a:lnTo>
                  <a:lnTo>
                    <a:pt x="157" y="0"/>
                  </a:lnTo>
                  <a:lnTo>
                    <a:pt x="131" y="1"/>
                  </a:lnTo>
                  <a:lnTo>
                    <a:pt x="105" y="8"/>
                  </a:lnTo>
                  <a:lnTo>
                    <a:pt x="83" y="20"/>
                  </a:lnTo>
                  <a:lnTo>
                    <a:pt x="65" y="36"/>
                  </a:lnTo>
                  <a:lnTo>
                    <a:pt x="49" y="54"/>
                  </a:lnTo>
                  <a:lnTo>
                    <a:pt x="36" y="75"/>
                  </a:lnTo>
                  <a:lnTo>
                    <a:pt x="28" y="99"/>
                  </a:lnTo>
                  <a:lnTo>
                    <a:pt x="26" y="123"/>
                  </a:lnTo>
                  <a:lnTo>
                    <a:pt x="27" y="150"/>
                  </a:lnTo>
                  <a:lnTo>
                    <a:pt x="30" y="164"/>
                  </a:lnTo>
                  <a:lnTo>
                    <a:pt x="35" y="176"/>
                  </a:lnTo>
                  <a:lnTo>
                    <a:pt x="41" y="189"/>
                  </a:lnTo>
                  <a:lnTo>
                    <a:pt x="49" y="199"/>
                  </a:lnTo>
                  <a:lnTo>
                    <a:pt x="57" y="211"/>
                  </a:lnTo>
                  <a:lnTo>
                    <a:pt x="66" y="220"/>
                  </a:lnTo>
                  <a:lnTo>
                    <a:pt x="76" y="228"/>
                  </a:lnTo>
                  <a:lnTo>
                    <a:pt x="88" y="236"/>
                  </a:lnTo>
                  <a:lnTo>
                    <a:pt x="66" y="255"/>
                  </a:lnTo>
                  <a:lnTo>
                    <a:pt x="47" y="274"/>
                  </a:lnTo>
                  <a:lnTo>
                    <a:pt x="30" y="297"/>
                  </a:lnTo>
                  <a:lnTo>
                    <a:pt x="18" y="323"/>
                  </a:lnTo>
                  <a:lnTo>
                    <a:pt x="9" y="349"/>
                  </a:lnTo>
                  <a:lnTo>
                    <a:pt x="3" y="377"/>
                  </a:lnTo>
                  <a:lnTo>
                    <a:pt x="0" y="406"/>
                  </a:lnTo>
                  <a:lnTo>
                    <a:pt x="3" y="434"/>
                  </a:lnTo>
                  <a:lnTo>
                    <a:pt x="407" y="364"/>
                  </a:lnTo>
                  <a:lnTo>
                    <a:pt x="399" y="335"/>
                  </a:lnTo>
                  <a:lnTo>
                    <a:pt x="388" y="308"/>
                  </a:lnTo>
                  <a:lnTo>
                    <a:pt x="371" y="282"/>
                  </a:lnTo>
                  <a:lnTo>
                    <a:pt x="353" y="260"/>
                  </a:lnTo>
                  <a:lnTo>
                    <a:pt x="331" y="242"/>
                  </a:lnTo>
                  <a:lnTo>
                    <a:pt x="308" y="226"/>
                  </a:lnTo>
                  <a:lnTo>
                    <a:pt x="282" y="213"/>
                  </a:lnTo>
                  <a:lnTo>
                    <a:pt x="25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6AAD-4BE9-499A-97EB-51445507C13A}" type="slidenum">
              <a:rPr lang="en-US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" y="0"/>
            <a:ext cx="9142368" cy="1531938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Resident‘s Medical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2568575"/>
            <a:ext cx="5529262" cy="3490913"/>
          </a:xfrm>
        </p:spPr>
        <p:txBody>
          <a:bodyPr/>
          <a:lstStyle/>
          <a:p>
            <a:r>
              <a:rPr lang="en-US" sz="3600" dirty="0"/>
              <a:t>Includes information from all disciplines providing direct service to residents</a:t>
            </a:r>
          </a:p>
        </p:txBody>
      </p:sp>
      <p:grpSp>
        <p:nvGrpSpPr>
          <p:cNvPr id="395268" name="Group 4"/>
          <p:cNvGrpSpPr>
            <a:grpSpLocks/>
          </p:cNvGrpSpPr>
          <p:nvPr/>
        </p:nvGrpSpPr>
        <p:grpSpPr bwMode="auto">
          <a:xfrm>
            <a:off x="6075363" y="2838450"/>
            <a:ext cx="2419350" cy="2263775"/>
            <a:chOff x="3949" y="1863"/>
            <a:chExt cx="1524" cy="1426"/>
          </a:xfrm>
        </p:grpSpPr>
        <p:grpSp>
          <p:nvGrpSpPr>
            <p:cNvPr id="395269" name="Group 5"/>
            <p:cNvGrpSpPr>
              <a:grpSpLocks noChangeAspect="1"/>
            </p:cNvGrpSpPr>
            <p:nvPr/>
          </p:nvGrpSpPr>
          <p:grpSpPr bwMode="auto">
            <a:xfrm rot="7056394">
              <a:off x="3998" y="1814"/>
              <a:ext cx="1426" cy="1524"/>
              <a:chOff x="4144" y="1917"/>
              <a:chExt cx="1251" cy="1524"/>
            </a:xfrm>
          </p:grpSpPr>
          <p:sp>
            <p:nvSpPr>
              <p:cNvPr id="395270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144" y="1917"/>
                <a:ext cx="1251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1" name="Freeform 7"/>
              <p:cNvSpPr>
                <a:spLocks/>
              </p:cNvSpPr>
              <p:nvPr/>
            </p:nvSpPr>
            <p:spPr bwMode="auto">
              <a:xfrm>
                <a:off x="4140" y="1973"/>
                <a:ext cx="1228" cy="1487"/>
              </a:xfrm>
              <a:custGeom>
                <a:avLst/>
                <a:gdLst>
                  <a:gd name="T0" fmla="*/ 2502 w 3683"/>
                  <a:gd name="T1" fmla="*/ 67 h 2972"/>
                  <a:gd name="T2" fmla="*/ 2651 w 3683"/>
                  <a:gd name="T3" fmla="*/ 33 h 2972"/>
                  <a:gd name="T4" fmla="*/ 2800 w 3683"/>
                  <a:gd name="T5" fmla="*/ 9 h 2972"/>
                  <a:gd name="T6" fmla="*/ 2945 w 3683"/>
                  <a:gd name="T7" fmla="*/ 25 h 2972"/>
                  <a:gd name="T8" fmla="*/ 3039 w 3683"/>
                  <a:gd name="T9" fmla="*/ 87 h 2972"/>
                  <a:gd name="T10" fmla="*/ 3082 w 3683"/>
                  <a:gd name="T11" fmla="*/ 151 h 2972"/>
                  <a:gd name="T12" fmla="*/ 3126 w 3683"/>
                  <a:gd name="T13" fmla="*/ 211 h 2972"/>
                  <a:gd name="T14" fmla="*/ 3189 w 3683"/>
                  <a:gd name="T15" fmla="*/ 255 h 2972"/>
                  <a:gd name="T16" fmla="*/ 3254 w 3683"/>
                  <a:gd name="T17" fmla="*/ 280 h 2972"/>
                  <a:gd name="T18" fmla="*/ 3275 w 3683"/>
                  <a:gd name="T19" fmla="*/ 319 h 2972"/>
                  <a:gd name="T20" fmla="*/ 3289 w 3683"/>
                  <a:gd name="T21" fmla="*/ 358 h 2972"/>
                  <a:gd name="T22" fmla="*/ 3321 w 3683"/>
                  <a:gd name="T23" fmla="*/ 388 h 2972"/>
                  <a:gd name="T24" fmla="*/ 3390 w 3683"/>
                  <a:gd name="T25" fmla="*/ 394 h 2972"/>
                  <a:gd name="T26" fmla="*/ 3481 w 3683"/>
                  <a:gd name="T27" fmla="*/ 384 h 2972"/>
                  <a:gd name="T28" fmla="*/ 3570 w 3683"/>
                  <a:gd name="T29" fmla="*/ 380 h 2972"/>
                  <a:gd name="T30" fmla="*/ 3644 w 3683"/>
                  <a:gd name="T31" fmla="*/ 400 h 2972"/>
                  <a:gd name="T32" fmla="*/ 3681 w 3683"/>
                  <a:gd name="T33" fmla="*/ 482 h 2972"/>
                  <a:gd name="T34" fmla="*/ 3677 w 3683"/>
                  <a:gd name="T35" fmla="*/ 601 h 2972"/>
                  <a:gd name="T36" fmla="*/ 3654 w 3683"/>
                  <a:gd name="T37" fmla="*/ 723 h 2972"/>
                  <a:gd name="T38" fmla="*/ 3627 w 3683"/>
                  <a:gd name="T39" fmla="*/ 846 h 2972"/>
                  <a:gd name="T40" fmla="*/ 3572 w 3683"/>
                  <a:gd name="T41" fmla="*/ 1072 h 2972"/>
                  <a:gd name="T42" fmla="*/ 3486 w 3683"/>
                  <a:gd name="T43" fmla="*/ 1404 h 2972"/>
                  <a:gd name="T44" fmla="*/ 3397 w 3683"/>
                  <a:gd name="T45" fmla="*/ 1737 h 2972"/>
                  <a:gd name="T46" fmla="*/ 3299 w 3683"/>
                  <a:gd name="T47" fmla="*/ 2069 h 2972"/>
                  <a:gd name="T48" fmla="*/ 3154 w 3683"/>
                  <a:gd name="T49" fmla="*/ 2272 h 2972"/>
                  <a:gd name="T50" fmla="*/ 1733 w 3683"/>
                  <a:gd name="T51" fmla="*/ 2652 h 2972"/>
                  <a:gd name="T52" fmla="*/ 1343 w 3683"/>
                  <a:gd name="T53" fmla="*/ 2752 h 2972"/>
                  <a:gd name="T54" fmla="*/ 952 w 3683"/>
                  <a:gd name="T55" fmla="*/ 2850 h 2972"/>
                  <a:gd name="T56" fmla="*/ 556 w 3683"/>
                  <a:gd name="T57" fmla="*/ 2936 h 2972"/>
                  <a:gd name="T58" fmla="*/ 326 w 3683"/>
                  <a:gd name="T59" fmla="*/ 2965 h 2972"/>
                  <a:gd name="T60" fmla="*/ 268 w 3683"/>
                  <a:gd name="T61" fmla="*/ 2949 h 2972"/>
                  <a:gd name="T62" fmla="*/ 216 w 3683"/>
                  <a:gd name="T63" fmla="*/ 2926 h 2972"/>
                  <a:gd name="T64" fmla="*/ 178 w 3683"/>
                  <a:gd name="T65" fmla="*/ 2891 h 2972"/>
                  <a:gd name="T66" fmla="*/ 131 w 3683"/>
                  <a:gd name="T67" fmla="*/ 2592 h 2972"/>
                  <a:gd name="T68" fmla="*/ 68 w 3683"/>
                  <a:gd name="T69" fmla="*/ 2045 h 2972"/>
                  <a:gd name="T70" fmla="*/ 21 w 3683"/>
                  <a:gd name="T71" fmla="*/ 1500 h 2972"/>
                  <a:gd name="T72" fmla="*/ 0 w 3683"/>
                  <a:gd name="T73" fmla="*/ 946 h 2972"/>
                  <a:gd name="T74" fmla="*/ 8 w 3683"/>
                  <a:gd name="T75" fmla="*/ 630 h 2972"/>
                  <a:gd name="T76" fmla="*/ 47 w 3683"/>
                  <a:gd name="T77" fmla="*/ 576 h 2972"/>
                  <a:gd name="T78" fmla="*/ 108 w 3683"/>
                  <a:gd name="T79" fmla="*/ 538 h 2972"/>
                  <a:gd name="T80" fmla="*/ 181 w 3683"/>
                  <a:gd name="T81" fmla="*/ 509 h 2972"/>
                  <a:gd name="T82" fmla="*/ 1069 w 3683"/>
                  <a:gd name="T83" fmla="*/ 324 h 2972"/>
                  <a:gd name="T84" fmla="*/ 1126 w 3683"/>
                  <a:gd name="T85" fmla="*/ 288 h 2972"/>
                  <a:gd name="T86" fmla="*/ 1177 w 3683"/>
                  <a:gd name="T87" fmla="*/ 243 h 2972"/>
                  <a:gd name="T88" fmla="*/ 1230 w 3683"/>
                  <a:gd name="T89" fmla="*/ 200 h 2972"/>
                  <a:gd name="T90" fmla="*/ 1298 w 3683"/>
                  <a:gd name="T91" fmla="*/ 174 h 2972"/>
                  <a:gd name="T92" fmla="*/ 1514 w 3683"/>
                  <a:gd name="T93" fmla="*/ 121 h 2972"/>
                  <a:gd name="T94" fmla="*/ 1735 w 3683"/>
                  <a:gd name="T95" fmla="*/ 77 h 2972"/>
                  <a:gd name="T96" fmla="*/ 1956 w 3683"/>
                  <a:gd name="T97" fmla="*/ 37 h 2972"/>
                  <a:gd name="T98" fmla="*/ 2180 w 3683"/>
                  <a:gd name="T99" fmla="*/ 5 h 2972"/>
                  <a:gd name="T100" fmla="*/ 2253 w 3683"/>
                  <a:gd name="T101" fmla="*/ 2 h 2972"/>
                  <a:gd name="T102" fmla="*/ 2314 w 3683"/>
                  <a:gd name="T103" fmla="*/ 22 h 2972"/>
                  <a:gd name="T104" fmla="*/ 2371 w 3683"/>
                  <a:gd name="T105" fmla="*/ 50 h 2972"/>
                  <a:gd name="T106" fmla="*/ 2431 w 3683"/>
                  <a:gd name="T107" fmla="*/ 78 h 2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3" h="2972">
                    <a:moveTo>
                      <a:pt x="2431" y="78"/>
                    </a:moveTo>
                    <a:lnTo>
                      <a:pt x="2502" y="67"/>
                    </a:lnTo>
                    <a:lnTo>
                      <a:pt x="2577" y="51"/>
                    </a:lnTo>
                    <a:lnTo>
                      <a:pt x="2651" y="33"/>
                    </a:lnTo>
                    <a:lnTo>
                      <a:pt x="2728" y="18"/>
                    </a:lnTo>
                    <a:lnTo>
                      <a:pt x="2800" y="9"/>
                    </a:lnTo>
                    <a:lnTo>
                      <a:pt x="2875" y="11"/>
                    </a:lnTo>
                    <a:lnTo>
                      <a:pt x="2945" y="25"/>
                    </a:lnTo>
                    <a:lnTo>
                      <a:pt x="3013" y="59"/>
                    </a:lnTo>
                    <a:lnTo>
                      <a:pt x="3039" y="87"/>
                    </a:lnTo>
                    <a:lnTo>
                      <a:pt x="3063" y="119"/>
                    </a:lnTo>
                    <a:lnTo>
                      <a:pt x="3082" y="151"/>
                    </a:lnTo>
                    <a:lnTo>
                      <a:pt x="3103" y="184"/>
                    </a:lnTo>
                    <a:lnTo>
                      <a:pt x="3126" y="211"/>
                    </a:lnTo>
                    <a:lnTo>
                      <a:pt x="3154" y="237"/>
                    </a:lnTo>
                    <a:lnTo>
                      <a:pt x="3189" y="255"/>
                    </a:lnTo>
                    <a:lnTo>
                      <a:pt x="3236" y="266"/>
                    </a:lnTo>
                    <a:lnTo>
                      <a:pt x="3254" y="280"/>
                    </a:lnTo>
                    <a:lnTo>
                      <a:pt x="3268" y="299"/>
                    </a:lnTo>
                    <a:lnTo>
                      <a:pt x="3275" y="319"/>
                    </a:lnTo>
                    <a:lnTo>
                      <a:pt x="3283" y="339"/>
                    </a:lnTo>
                    <a:lnTo>
                      <a:pt x="3289" y="358"/>
                    </a:lnTo>
                    <a:lnTo>
                      <a:pt x="3301" y="376"/>
                    </a:lnTo>
                    <a:lnTo>
                      <a:pt x="3321" y="388"/>
                    </a:lnTo>
                    <a:lnTo>
                      <a:pt x="3351" y="396"/>
                    </a:lnTo>
                    <a:lnTo>
                      <a:pt x="3390" y="394"/>
                    </a:lnTo>
                    <a:lnTo>
                      <a:pt x="3435" y="390"/>
                    </a:lnTo>
                    <a:lnTo>
                      <a:pt x="3481" y="384"/>
                    </a:lnTo>
                    <a:lnTo>
                      <a:pt x="3526" y="381"/>
                    </a:lnTo>
                    <a:lnTo>
                      <a:pt x="3570" y="380"/>
                    </a:lnTo>
                    <a:lnTo>
                      <a:pt x="3609" y="386"/>
                    </a:lnTo>
                    <a:lnTo>
                      <a:pt x="3644" y="400"/>
                    </a:lnTo>
                    <a:lnTo>
                      <a:pt x="3671" y="425"/>
                    </a:lnTo>
                    <a:lnTo>
                      <a:pt x="3681" y="482"/>
                    </a:lnTo>
                    <a:lnTo>
                      <a:pt x="3683" y="542"/>
                    </a:lnTo>
                    <a:lnTo>
                      <a:pt x="3677" y="601"/>
                    </a:lnTo>
                    <a:lnTo>
                      <a:pt x="3669" y="663"/>
                    </a:lnTo>
                    <a:lnTo>
                      <a:pt x="3654" y="723"/>
                    </a:lnTo>
                    <a:lnTo>
                      <a:pt x="3640" y="784"/>
                    </a:lnTo>
                    <a:lnTo>
                      <a:pt x="3627" y="846"/>
                    </a:lnTo>
                    <a:lnTo>
                      <a:pt x="3617" y="908"/>
                    </a:lnTo>
                    <a:lnTo>
                      <a:pt x="3572" y="1072"/>
                    </a:lnTo>
                    <a:lnTo>
                      <a:pt x="3529" y="1238"/>
                    </a:lnTo>
                    <a:lnTo>
                      <a:pt x="3486" y="1404"/>
                    </a:lnTo>
                    <a:lnTo>
                      <a:pt x="3442" y="1572"/>
                    </a:lnTo>
                    <a:lnTo>
                      <a:pt x="3397" y="1737"/>
                    </a:lnTo>
                    <a:lnTo>
                      <a:pt x="3350" y="1904"/>
                    </a:lnTo>
                    <a:lnTo>
                      <a:pt x="3299" y="2069"/>
                    </a:lnTo>
                    <a:lnTo>
                      <a:pt x="3247" y="2234"/>
                    </a:lnTo>
                    <a:lnTo>
                      <a:pt x="3154" y="2272"/>
                    </a:lnTo>
                    <a:lnTo>
                      <a:pt x="1930" y="2605"/>
                    </a:lnTo>
                    <a:lnTo>
                      <a:pt x="1733" y="2652"/>
                    </a:lnTo>
                    <a:lnTo>
                      <a:pt x="1538" y="2703"/>
                    </a:lnTo>
                    <a:lnTo>
                      <a:pt x="1343" y="2752"/>
                    </a:lnTo>
                    <a:lnTo>
                      <a:pt x="1148" y="2802"/>
                    </a:lnTo>
                    <a:lnTo>
                      <a:pt x="952" y="2850"/>
                    </a:lnTo>
                    <a:lnTo>
                      <a:pt x="755" y="2896"/>
                    </a:lnTo>
                    <a:lnTo>
                      <a:pt x="556" y="2936"/>
                    </a:lnTo>
                    <a:lnTo>
                      <a:pt x="356" y="2972"/>
                    </a:lnTo>
                    <a:lnTo>
                      <a:pt x="326" y="2965"/>
                    </a:lnTo>
                    <a:lnTo>
                      <a:pt x="296" y="2958"/>
                    </a:lnTo>
                    <a:lnTo>
                      <a:pt x="268" y="2949"/>
                    </a:lnTo>
                    <a:lnTo>
                      <a:pt x="242" y="2939"/>
                    </a:lnTo>
                    <a:lnTo>
                      <a:pt x="216" y="2926"/>
                    </a:lnTo>
                    <a:lnTo>
                      <a:pt x="195" y="2911"/>
                    </a:lnTo>
                    <a:lnTo>
                      <a:pt x="178" y="2891"/>
                    </a:lnTo>
                    <a:lnTo>
                      <a:pt x="165" y="2870"/>
                    </a:lnTo>
                    <a:lnTo>
                      <a:pt x="131" y="2592"/>
                    </a:lnTo>
                    <a:lnTo>
                      <a:pt x="99" y="2318"/>
                    </a:lnTo>
                    <a:lnTo>
                      <a:pt x="68" y="2045"/>
                    </a:lnTo>
                    <a:lnTo>
                      <a:pt x="43" y="1774"/>
                    </a:lnTo>
                    <a:lnTo>
                      <a:pt x="21" y="1500"/>
                    </a:lnTo>
                    <a:lnTo>
                      <a:pt x="7" y="1225"/>
                    </a:lnTo>
                    <a:lnTo>
                      <a:pt x="0" y="946"/>
                    </a:lnTo>
                    <a:lnTo>
                      <a:pt x="2" y="666"/>
                    </a:lnTo>
                    <a:lnTo>
                      <a:pt x="8" y="630"/>
                    </a:lnTo>
                    <a:lnTo>
                      <a:pt x="24" y="601"/>
                    </a:lnTo>
                    <a:lnTo>
                      <a:pt x="47" y="576"/>
                    </a:lnTo>
                    <a:lnTo>
                      <a:pt x="76" y="556"/>
                    </a:lnTo>
                    <a:lnTo>
                      <a:pt x="108" y="538"/>
                    </a:lnTo>
                    <a:lnTo>
                      <a:pt x="144" y="524"/>
                    </a:lnTo>
                    <a:lnTo>
                      <a:pt x="181" y="509"/>
                    </a:lnTo>
                    <a:lnTo>
                      <a:pt x="220" y="497"/>
                    </a:lnTo>
                    <a:lnTo>
                      <a:pt x="1069" y="324"/>
                    </a:lnTo>
                    <a:lnTo>
                      <a:pt x="1099" y="308"/>
                    </a:lnTo>
                    <a:lnTo>
                      <a:pt x="1126" y="288"/>
                    </a:lnTo>
                    <a:lnTo>
                      <a:pt x="1151" y="265"/>
                    </a:lnTo>
                    <a:lnTo>
                      <a:pt x="1177" y="243"/>
                    </a:lnTo>
                    <a:lnTo>
                      <a:pt x="1202" y="220"/>
                    </a:lnTo>
                    <a:lnTo>
                      <a:pt x="1230" y="200"/>
                    </a:lnTo>
                    <a:lnTo>
                      <a:pt x="1261" y="184"/>
                    </a:lnTo>
                    <a:lnTo>
                      <a:pt x="1298" y="174"/>
                    </a:lnTo>
                    <a:lnTo>
                      <a:pt x="1406" y="147"/>
                    </a:lnTo>
                    <a:lnTo>
                      <a:pt x="1514" y="121"/>
                    </a:lnTo>
                    <a:lnTo>
                      <a:pt x="1623" y="98"/>
                    </a:lnTo>
                    <a:lnTo>
                      <a:pt x="1735" y="77"/>
                    </a:lnTo>
                    <a:lnTo>
                      <a:pt x="1845" y="56"/>
                    </a:lnTo>
                    <a:lnTo>
                      <a:pt x="1956" y="37"/>
                    </a:lnTo>
                    <a:lnTo>
                      <a:pt x="2067" y="21"/>
                    </a:lnTo>
                    <a:lnTo>
                      <a:pt x="2180" y="5"/>
                    </a:lnTo>
                    <a:lnTo>
                      <a:pt x="2218" y="0"/>
                    </a:lnTo>
                    <a:lnTo>
                      <a:pt x="2253" y="2"/>
                    </a:lnTo>
                    <a:lnTo>
                      <a:pt x="2284" y="10"/>
                    </a:lnTo>
                    <a:lnTo>
                      <a:pt x="2314" y="22"/>
                    </a:lnTo>
                    <a:lnTo>
                      <a:pt x="2343" y="35"/>
                    </a:lnTo>
                    <a:lnTo>
                      <a:pt x="2371" y="50"/>
                    </a:lnTo>
                    <a:lnTo>
                      <a:pt x="2400" y="64"/>
                    </a:lnTo>
                    <a:lnTo>
                      <a:pt x="243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2" name="Freeform 8"/>
              <p:cNvSpPr>
                <a:spLocks/>
              </p:cNvSpPr>
              <p:nvPr/>
            </p:nvSpPr>
            <p:spPr bwMode="auto">
              <a:xfrm>
                <a:off x="4166" y="2006"/>
                <a:ext cx="942" cy="1219"/>
              </a:xfrm>
              <a:custGeom>
                <a:avLst/>
                <a:gdLst>
                  <a:gd name="T0" fmla="*/ 2205 w 2825"/>
                  <a:gd name="T1" fmla="*/ 59 h 2436"/>
                  <a:gd name="T2" fmla="*/ 2212 w 2825"/>
                  <a:gd name="T3" fmla="*/ 74 h 2436"/>
                  <a:gd name="T4" fmla="*/ 2232 w 2825"/>
                  <a:gd name="T5" fmla="*/ 84 h 2436"/>
                  <a:gd name="T6" fmla="*/ 2441 w 2825"/>
                  <a:gd name="T7" fmla="*/ 50 h 2436"/>
                  <a:gd name="T8" fmla="*/ 2649 w 2825"/>
                  <a:gd name="T9" fmla="*/ 16 h 2436"/>
                  <a:gd name="T10" fmla="*/ 2793 w 2825"/>
                  <a:gd name="T11" fmla="*/ 6 h 2436"/>
                  <a:gd name="T12" fmla="*/ 2808 w 2825"/>
                  <a:gd name="T13" fmla="*/ 16 h 2436"/>
                  <a:gd name="T14" fmla="*/ 2734 w 2825"/>
                  <a:gd name="T15" fmla="*/ 55 h 2436"/>
                  <a:gd name="T16" fmla="*/ 2457 w 2825"/>
                  <a:gd name="T17" fmla="*/ 118 h 2436"/>
                  <a:gd name="T18" fmla="*/ 2176 w 2825"/>
                  <a:gd name="T19" fmla="*/ 174 h 2436"/>
                  <a:gd name="T20" fmla="*/ 1966 w 2825"/>
                  <a:gd name="T21" fmla="*/ 269 h 2436"/>
                  <a:gd name="T22" fmla="*/ 1756 w 2825"/>
                  <a:gd name="T23" fmla="*/ 318 h 2436"/>
                  <a:gd name="T24" fmla="*/ 1541 w 2825"/>
                  <a:gd name="T25" fmla="*/ 359 h 2436"/>
                  <a:gd name="T26" fmla="*/ 1032 w 2825"/>
                  <a:gd name="T27" fmla="*/ 441 h 2436"/>
                  <a:gd name="T28" fmla="*/ 527 w 2825"/>
                  <a:gd name="T29" fmla="*/ 534 h 2436"/>
                  <a:gd name="T30" fmla="*/ 128 w 2825"/>
                  <a:gd name="T31" fmla="*/ 624 h 2436"/>
                  <a:gd name="T32" fmla="*/ 73 w 2825"/>
                  <a:gd name="T33" fmla="*/ 764 h 2436"/>
                  <a:gd name="T34" fmla="*/ 89 w 2825"/>
                  <a:gd name="T35" fmla="*/ 928 h 2436"/>
                  <a:gd name="T36" fmla="*/ 136 w 2825"/>
                  <a:gd name="T37" fmla="*/ 1031 h 2436"/>
                  <a:gd name="T38" fmla="*/ 217 w 2825"/>
                  <a:gd name="T39" fmla="*/ 1113 h 2436"/>
                  <a:gd name="T40" fmla="*/ 245 w 2825"/>
                  <a:gd name="T41" fmla="*/ 1218 h 2436"/>
                  <a:gd name="T42" fmla="*/ 258 w 2825"/>
                  <a:gd name="T43" fmla="*/ 1622 h 2436"/>
                  <a:gd name="T44" fmla="*/ 301 w 2825"/>
                  <a:gd name="T45" fmla="*/ 2022 h 2436"/>
                  <a:gd name="T46" fmla="*/ 325 w 2825"/>
                  <a:gd name="T47" fmla="*/ 2303 h 2436"/>
                  <a:gd name="T48" fmla="*/ 309 w 2825"/>
                  <a:gd name="T49" fmla="*/ 2367 h 2436"/>
                  <a:gd name="T50" fmla="*/ 262 w 2825"/>
                  <a:gd name="T51" fmla="*/ 2421 h 2436"/>
                  <a:gd name="T52" fmla="*/ 220 w 2825"/>
                  <a:gd name="T53" fmla="*/ 2435 h 2436"/>
                  <a:gd name="T54" fmla="*/ 195 w 2825"/>
                  <a:gd name="T55" fmla="*/ 2435 h 2436"/>
                  <a:gd name="T56" fmla="*/ 168 w 2825"/>
                  <a:gd name="T57" fmla="*/ 2433 h 2436"/>
                  <a:gd name="T58" fmla="*/ 117 w 2825"/>
                  <a:gd name="T59" fmla="*/ 1937 h 2436"/>
                  <a:gd name="T60" fmla="*/ 38 w 2825"/>
                  <a:gd name="T61" fmla="*/ 1256 h 2436"/>
                  <a:gd name="T62" fmla="*/ 0 w 2825"/>
                  <a:gd name="T63" fmla="*/ 581 h 2436"/>
                  <a:gd name="T64" fmla="*/ 29 w 2825"/>
                  <a:gd name="T65" fmla="*/ 540 h 2436"/>
                  <a:gd name="T66" fmla="*/ 73 w 2825"/>
                  <a:gd name="T67" fmla="*/ 508 h 2436"/>
                  <a:gd name="T68" fmla="*/ 231 w 2825"/>
                  <a:gd name="T69" fmla="*/ 471 h 2436"/>
                  <a:gd name="T70" fmla="*/ 600 w 2825"/>
                  <a:gd name="T71" fmla="*/ 398 h 2436"/>
                  <a:gd name="T72" fmla="*/ 966 w 2825"/>
                  <a:gd name="T73" fmla="*/ 329 h 2436"/>
                  <a:gd name="T74" fmla="*/ 1129 w 2825"/>
                  <a:gd name="T75" fmla="*/ 279 h 2436"/>
                  <a:gd name="T76" fmla="*/ 1156 w 2825"/>
                  <a:gd name="T77" fmla="*/ 211 h 2436"/>
                  <a:gd name="T78" fmla="*/ 1224 w 2825"/>
                  <a:gd name="T79" fmla="*/ 166 h 2436"/>
                  <a:gd name="T80" fmla="*/ 1554 w 2825"/>
                  <a:gd name="T81" fmla="*/ 103 h 2436"/>
                  <a:gd name="T82" fmla="*/ 1884 w 2825"/>
                  <a:gd name="T83" fmla="*/ 42 h 2436"/>
                  <a:gd name="T84" fmla="*/ 2117 w 2825"/>
                  <a:gd name="T85" fmla="*/ 4 h 2436"/>
                  <a:gd name="T86" fmla="*/ 2181 w 2825"/>
                  <a:gd name="T87" fmla="*/ 1 h 2436"/>
                  <a:gd name="T88" fmla="*/ 2212 w 2825"/>
                  <a:gd name="T89" fmla="*/ 25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25" h="2436">
                    <a:moveTo>
                      <a:pt x="2205" y="46"/>
                    </a:moveTo>
                    <a:lnTo>
                      <a:pt x="2205" y="52"/>
                    </a:lnTo>
                    <a:lnTo>
                      <a:pt x="2205" y="59"/>
                    </a:lnTo>
                    <a:lnTo>
                      <a:pt x="2206" y="64"/>
                    </a:lnTo>
                    <a:lnTo>
                      <a:pt x="2210" y="70"/>
                    </a:lnTo>
                    <a:lnTo>
                      <a:pt x="2212" y="74"/>
                    </a:lnTo>
                    <a:lnTo>
                      <a:pt x="2217" y="78"/>
                    </a:lnTo>
                    <a:lnTo>
                      <a:pt x="2223" y="81"/>
                    </a:lnTo>
                    <a:lnTo>
                      <a:pt x="2232" y="84"/>
                    </a:lnTo>
                    <a:lnTo>
                      <a:pt x="2301" y="74"/>
                    </a:lnTo>
                    <a:lnTo>
                      <a:pt x="2372" y="63"/>
                    </a:lnTo>
                    <a:lnTo>
                      <a:pt x="2441" y="50"/>
                    </a:lnTo>
                    <a:lnTo>
                      <a:pt x="2511" y="38"/>
                    </a:lnTo>
                    <a:lnTo>
                      <a:pt x="2579" y="25"/>
                    </a:lnTo>
                    <a:lnTo>
                      <a:pt x="2649" y="16"/>
                    </a:lnTo>
                    <a:lnTo>
                      <a:pt x="2717" y="9"/>
                    </a:lnTo>
                    <a:lnTo>
                      <a:pt x="2787" y="7"/>
                    </a:lnTo>
                    <a:lnTo>
                      <a:pt x="2793" y="6"/>
                    </a:lnTo>
                    <a:lnTo>
                      <a:pt x="2799" y="8"/>
                    </a:lnTo>
                    <a:lnTo>
                      <a:pt x="2803" y="11"/>
                    </a:lnTo>
                    <a:lnTo>
                      <a:pt x="2808" y="16"/>
                    </a:lnTo>
                    <a:lnTo>
                      <a:pt x="2814" y="25"/>
                    </a:lnTo>
                    <a:lnTo>
                      <a:pt x="2825" y="31"/>
                    </a:lnTo>
                    <a:lnTo>
                      <a:pt x="2734" y="55"/>
                    </a:lnTo>
                    <a:lnTo>
                      <a:pt x="2642" y="78"/>
                    </a:lnTo>
                    <a:lnTo>
                      <a:pt x="2550" y="98"/>
                    </a:lnTo>
                    <a:lnTo>
                      <a:pt x="2457" y="118"/>
                    </a:lnTo>
                    <a:lnTo>
                      <a:pt x="2363" y="135"/>
                    </a:lnTo>
                    <a:lnTo>
                      <a:pt x="2269" y="155"/>
                    </a:lnTo>
                    <a:lnTo>
                      <a:pt x="2176" y="174"/>
                    </a:lnTo>
                    <a:lnTo>
                      <a:pt x="2085" y="196"/>
                    </a:lnTo>
                    <a:lnTo>
                      <a:pt x="2028" y="238"/>
                    </a:lnTo>
                    <a:lnTo>
                      <a:pt x="1966" y="269"/>
                    </a:lnTo>
                    <a:lnTo>
                      <a:pt x="1898" y="291"/>
                    </a:lnTo>
                    <a:lnTo>
                      <a:pt x="1829" y="307"/>
                    </a:lnTo>
                    <a:lnTo>
                      <a:pt x="1756" y="318"/>
                    </a:lnTo>
                    <a:lnTo>
                      <a:pt x="1683" y="329"/>
                    </a:lnTo>
                    <a:lnTo>
                      <a:pt x="1610" y="341"/>
                    </a:lnTo>
                    <a:lnTo>
                      <a:pt x="1541" y="359"/>
                    </a:lnTo>
                    <a:lnTo>
                      <a:pt x="1370" y="384"/>
                    </a:lnTo>
                    <a:lnTo>
                      <a:pt x="1202" y="413"/>
                    </a:lnTo>
                    <a:lnTo>
                      <a:pt x="1032" y="441"/>
                    </a:lnTo>
                    <a:lnTo>
                      <a:pt x="864" y="472"/>
                    </a:lnTo>
                    <a:lnTo>
                      <a:pt x="695" y="502"/>
                    </a:lnTo>
                    <a:lnTo>
                      <a:pt x="527" y="534"/>
                    </a:lnTo>
                    <a:lnTo>
                      <a:pt x="358" y="567"/>
                    </a:lnTo>
                    <a:lnTo>
                      <a:pt x="190" y="600"/>
                    </a:lnTo>
                    <a:lnTo>
                      <a:pt x="128" y="624"/>
                    </a:lnTo>
                    <a:lnTo>
                      <a:pt x="93" y="661"/>
                    </a:lnTo>
                    <a:lnTo>
                      <a:pt x="75" y="710"/>
                    </a:lnTo>
                    <a:lnTo>
                      <a:pt x="73" y="764"/>
                    </a:lnTo>
                    <a:lnTo>
                      <a:pt x="76" y="820"/>
                    </a:lnTo>
                    <a:lnTo>
                      <a:pt x="85" y="876"/>
                    </a:lnTo>
                    <a:lnTo>
                      <a:pt x="89" y="928"/>
                    </a:lnTo>
                    <a:lnTo>
                      <a:pt x="86" y="971"/>
                    </a:lnTo>
                    <a:lnTo>
                      <a:pt x="109" y="1002"/>
                    </a:lnTo>
                    <a:lnTo>
                      <a:pt x="136" y="1031"/>
                    </a:lnTo>
                    <a:lnTo>
                      <a:pt x="164" y="1058"/>
                    </a:lnTo>
                    <a:lnTo>
                      <a:pt x="194" y="1085"/>
                    </a:lnTo>
                    <a:lnTo>
                      <a:pt x="217" y="1113"/>
                    </a:lnTo>
                    <a:lnTo>
                      <a:pt x="236" y="1145"/>
                    </a:lnTo>
                    <a:lnTo>
                      <a:pt x="246" y="1177"/>
                    </a:lnTo>
                    <a:lnTo>
                      <a:pt x="245" y="1218"/>
                    </a:lnTo>
                    <a:lnTo>
                      <a:pt x="242" y="1353"/>
                    </a:lnTo>
                    <a:lnTo>
                      <a:pt x="248" y="1489"/>
                    </a:lnTo>
                    <a:lnTo>
                      <a:pt x="258" y="1622"/>
                    </a:lnTo>
                    <a:lnTo>
                      <a:pt x="272" y="1757"/>
                    </a:lnTo>
                    <a:lnTo>
                      <a:pt x="287" y="1890"/>
                    </a:lnTo>
                    <a:lnTo>
                      <a:pt x="301" y="2022"/>
                    </a:lnTo>
                    <a:lnTo>
                      <a:pt x="315" y="2154"/>
                    </a:lnTo>
                    <a:lnTo>
                      <a:pt x="326" y="2284"/>
                    </a:lnTo>
                    <a:lnTo>
                      <a:pt x="325" y="2303"/>
                    </a:lnTo>
                    <a:lnTo>
                      <a:pt x="321" y="2323"/>
                    </a:lnTo>
                    <a:lnTo>
                      <a:pt x="316" y="2345"/>
                    </a:lnTo>
                    <a:lnTo>
                      <a:pt x="309" y="2367"/>
                    </a:lnTo>
                    <a:lnTo>
                      <a:pt x="297" y="2387"/>
                    </a:lnTo>
                    <a:lnTo>
                      <a:pt x="282" y="2406"/>
                    </a:lnTo>
                    <a:lnTo>
                      <a:pt x="262" y="2421"/>
                    </a:lnTo>
                    <a:lnTo>
                      <a:pt x="240" y="2433"/>
                    </a:lnTo>
                    <a:lnTo>
                      <a:pt x="229" y="2434"/>
                    </a:lnTo>
                    <a:lnTo>
                      <a:pt x="220" y="2435"/>
                    </a:lnTo>
                    <a:lnTo>
                      <a:pt x="211" y="2435"/>
                    </a:lnTo>
                    <a:lnTo>
                      <a:pt x="204" y="2436"/>
                    </a:lnTo>
                    <a:lnTo>
                      <a:pt x="195" y="2435"/>
                    </a:lnTo>
                    <a:lnTo>
                      <a:pt x="186" y="2435"/>
                    </a:lnTo>
                    <a:lnTo>
                      <a:pt x="177" y="2434"/>
                    </a:lnTo>
                    <a:lnTo>
                      <a:pt x="168" y="2433"/>
                    </a:lnTo>
                    <a:lnTo>
                      <a:pt x="152" y="2399"/>
                    </a:lnTo>
                    <a:lnTo>
                      <a:pt x="138" y="2166"/>
                    </a:lnTo>
                    <a:lnTo>
                      <a:pt x="117" y="1937"/>
                    </a:lnTo>
                    <a:lnTo>
                      <a:pt x="91" y="1709"/>
                    </a:lnTo>
                    <a:lnTo>
                      <a:pt x="65" y="1483"/>
                    </a:lnTo>
                    <a:lnTo>
                      <a:pt x="38" y="1256"/>
                    </a:lnTo>
                    <a:lnTo>
                      <a:pt x="17" y="1032"/>
                    </a:lnTo>
                    <a:lnTo>
                      <a:pt x="3" y="806"/>
                    </a:lnTo>
                    <a:lnTo>
                      <a:pt x="0" y="581"/>
                    </a:lnTo>
                    <a:lnTo>
                      <a:pt x="7" y="566"/>
                    </a:lnTo>
                    <a:lnTo>
                      <a:pt x="18" y="553"/>
                    </a:lnTo>
                    <a:lnTo>
                      <a:pt x="29" y="540"/>
                    </a:lnTo>
                    <a:lnTo>
                      <a:pt x="43" y="529"/>
                    </a:lnTo>
                    <a:lnTo>
                      <a:pt x="57" y="517"/>
                    </a:lnTo>
                    <a:lnTo>
                      <a:pt x="73" y="508"/>
                    </a:lnTo>
                    <a:lnTo>
                      <a:pt x="90" y="500"/>
                    </a:lnTo>
                    <a:lnTo>
                      <a:pt x="109" y="495"/>
                    </a:lnTo>
                    <a:lnTo>
                      <a:pt x="231" y="471"/>
                    </a:lnTo>
                    <a:lnTo>
                      <a:pt x="353" y="448"/>
                    </a:lnTo>
                    <a:lnTo>
                      <a:pt x="476" y="422"/>
                    </a:lnTo>
                    <a:lnTo>
                      <a:pt x="600" y="398"/>
                    </a:lnTo>
                    <a:lnTo>
                      <a:pt x="722" y="373"/>
                    </a:lnTo>
                    <a:lnTo>
                      <a:pt x="844" y="351"/>
                    </a:lnTo>
                    <a:lnTo>
                      <a:pt x="966" y="329"/>
                    </a:lnTo>
                    <a:lnTo>
                      <a:pt x="1088" y="311"/>
                    </a:lnTo>
                    <a:lnTo>
                      <a:pt x="1111" y="298"/>
                    </a:lnTo>
                    <a:lnTo>
                      <a:pt x="1129" y="279"/>
                    </a:lnTo>
                    <a:lnTo>
                      <a:pt x="1137" y="257"/>
                    </a:lnTo>
                    <a:lnTo>
                      <a:pt x="1147" y="234"/>
                    </a:lnTo>
                    <a:lnTo>
                      <a:pt x="1156" y="211"/>
                    </a:lnTo>
                    <a:lnTo>
                      <a:pt x="1170" y="190"/>
                    </a:lnTo>
                    <a:lnTo>
                      <a:pt x="1191" y="175"/>
                    </a:lnTo>
                    <a:lnTo>
                      <a:pt x="1224" y="166"/>
                    </a:lnTo>
                    <a:lnTo>
                      <a:pt x="1334" y="145"/>
                    </a:lnTo>
                    <a:lnTo>
                      <a:pt x="1444" y="124"/>
                    </a:lnTo>
                    <a:lnTo>
                      <a:pt x="1554" y="103"/>
                    </a:lnTo>
                    <a:lnTo>
                      <a:pt x="1665" y="83"/>
                    </a:lnTo>
                    <a:lnTo>
                      <a:pt x="1774" y="62"/>
                    </a:lnTo>
                    <a:lnTo>
                      <a:pt x="1884" y="42"/>
                    </a:lnTo>
                    <a:lnTo>
                      <a:pt x="1992" y="24"/>
                    </a:lnTo>
                    <a:lnTo>
                      <a:pt x="2101" y="7"/>
                    </a:lnTo>
                    <a:lnTo>
                      <a:pt x="2117" y="4"/>
                    </a:lnTo>
                    <a:lnTo>
                      <a:pt x="2138" y="2"/>
                    </a:lnTo>
                    <a:lnTo>
                      <a:pt x="2159" y="0"/>
                    </a:lnTo>
                    <a:lnTo>
                      <a:pt x="2181" y="1"/>
                    </a:lnTo>
                    <a:lnTo>
                      <a:pt x="2197" y="4"/>
                    </a:lnTo>
                    <a:lnTo>
                      <a:pt x="2210" y="12"/>
                    </a:lnTo>
                    <a:lnTo>
                      <a:pt x="2212" y="25"/>
                    </a:lnTo>
                    <a:lnTo>
                      <a:pt x="2205" y="46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3" name="Freeform 9"/>
              <p:cNvSpPr>
                <a:spLocks/>
              </p:cNvSpPr>
              <p:nvPr/>
            </p:nvSpPr>
            <p:spPr bwMode="auto">
              <a:xfrm>
                <a:off x="4875" y="2062"/>
                <a:ext cx="269" cy="107"/>
              </a:xfrm>
              <a:custGeom>
                <a:avLst/>
                <a:gdLst>
                  <a:gd name="T0" fmla="*/ 809 w 809"/>
                  <a:gd name="T1" fmla="*/ 31 h 214"/>
                  <a:gd name="T2" fmla="*/ 809 w 809"/>
                  <a:gd name="T3" fmla="*/ 39 h 214"/>
                  <a:gd name="T4" fmla="*/ 807 w 809"/>
                  <a:gd name="T5" fmla="*/ 46 h 214"/>
                  <a:gd name="T6" fmla="*/ 802 w 809"/>
                  <a:gd name="T7" fmla="*/ 53 h 214"/>
                  <a:gd name="T8" fmla="*/ 796 w 809"/>
                  <a:gd name="T9" fmla="*/ 60 h 214"/>
                  <a:gd name="T10" fmla="*/ 787 w 809"/>
                  <a:gd name="T11" fmla="*/ 64 h 214"/>
                  <a:gd name="T12" fmla="*/ 779 w 809"/>
                  <a:gd name="T13" fmla="*/ 68 h 214"/>
                  <a:gd name="T14" fmla="*/ 770 w 809"/>
                  <a:gd name="T15" fmla="*/ 72 h 214"/>
                  <a:gd name="T16" fmla="*/ 760 w 809"/>
                  <a:gd name="T17" fmla="*/ 75 h 214"/>
                  <a:gd name="T18" fmla="*/ 672 w 809"/>
                  <a:gd name="T19" fmla="*/ 89 h 214"/>
                  <a:gd name="T20" fmla="*/ 587 w 809"/>
                  <a:gd name="T21" fmla="*/ 106 h 214"/>
                  <a:gd name="T22" fmla="*/ 501 w 809"/>
                  <a:gd name="T23" fmla="*/ 123 h 214"/>
                  <a:gd name="T24" fmla="*/ 417 w 809"/>
                  <a:gd name="T25" fmla="*/ 143 h 214"/>
                  <a:gd name="T26" fmla="*/ 332 w 809"/>
                  <a:gd name="T27" fmla="*/ 160 h 214"/>
                  <a:gd name="T28" fmla="*/ 248 w 809"/>
                  <a:gd name="T29" fmla="*/ 179 h 214"/>
                  <a:gd name="T30" fmla="*/ 164 w 809"/>
                  <a:gd name="T31" fmla="*/ 196 h 214"/>
                  <a:gd name="T32" fmla="*/ 80 w 809"/>
                  <a:gd name="T33" fmla="*/ 214 h 214"/>
                  <a:gd name="T34" fmla="*/ 66 w 809"/>
                  <a:gd name="T35" fmla="*/ 213 h 214"/>
                  <a:gd name="T36" fmla="*/ 55 w 809"/>
                  <a:gd name="T37" fmla="*/ 213 h 214"/>
                  <a:gd name="T38" fmla="*/ 44 w 809"/>
                  <a:gd name="T39" fmla="*/ 211 h 214"/>
                  <a:gd name="T40" fmla="*/ 34 w 809"/>
                  <a:gd name="T41" fmla="*/ 209 h 214"/>
                  <a:gd name="T42" fmla="*/ 24 w 809"/>
                  <a:gd name="T43" fmla="*/ 204 h 214"/>
                  <a:gd name="T44" fmla="*/ 17 w 809"/>
                  <a:gd name="T45" fmla="*/ 201 h 214"/>
                  <a:gd name="T46" fmla="*/ 8 w 809"/>
                  <a:gd name="T47" fmla="*/ 195 h 214"/>
                  <a:gd name="T48" fmla="*/ 3 w 809"/>
                  <a:gd name="T49" fmla="*/ 190 h 214"/>
                  <a:gd name="T50" fmla="*/ 0 w 809"/>
                  <a:gd name="T51" fmla="*/ 169 h 214"/>
                  <a:gd name="T52" fmla="*/ 7 w 809"/>
                  <a:gd name="T53" fmla="*/ 153 h 214"/>
                  <a:gd name="T54" fmla="*/ 17 w 809"/>
                  <a:gd name="T55" fmla="*/ 139 h 214"/>
                  <a:gd name="T56" fmla="*/ 33 w 809"/>
                  <a:gd name="T57" fmla="*/ 130 h 214"/>
                  <a:gd name="T58" fmla="*/ 49 w 809"/>
                  <a:gd name="T59" fmla="*/ 120 h 214"/>
                  <a:gd name="T60" fmla="*/ 70 w 809"/>
                  <a:gd name="T61" fmla="*/ 114 h 214"/>
                  <a:gd name="T62" fmla="*/ 91 w 809"/>
                  <a:gd name="T63" fmla="*/ 110 h 214"/>
                  <a:gd name="T64" fmla="*/ 112 w 809"/>
                  <a:gd name="T65" fmla="*/ 109 h 214"/>
                  <a:gd name="T66" fmla="*/ 689 w 809"/>
                  <a:gd name="T67" fmla="*/ 3 h 214"/>
                  <a:gd name="T68" fmla="*/ 707 w 809"/>
                  <a:gd name="T69" fmla="*/ 0 h 214"/>
                  <a:gd name="T70" fmla="*/ 724 w 809"/>
                  <a:gd name="T71" fmla="*/ 0 h 214"/>
                  <a:gd name="T72" fmla="*/ 739 w 809"/>
                  <a:gd name="T73" fmla="*/ 1 h 214"/>
                  <a:gd name="T74" fmla="*/ 755 w 809"/>
                  <a:gd name="T75" fmla="*/ 5 h 214"/>
                  <a:gd name="T76" fmla="*/ 768 w 809"/>
                  <a:gd name="T77" fmla="*/ 8 h 214"/>
                  <a:gd name="T78" fmla="*/ 782 w 809"/>
                  <a:gd name="T79" fmla="*/ 15 h 214"/>
                  <a:gd name="T80" fmla="*/ 796 w 809"/>
                  <a:gd name="T81" fmla="*/ 21 h 214"/>
                  <a:gd name="T82" fmla="*/ 809 w 809"/>
                  <a:gd name="T83" fmla="*/ 3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9" h="214">
                    <a:moveTo>
                      <a:pt x="809" y="31"/>
                    </a:moveTo>
                    <a:lnTo>
                      <a:pt x="809" y="39"/>
                    </a:lnTo>
                    <a:lnTo>
                      <a:pt x="807" y="46"/>
                    </a:lnTo>
                    <a:lnTo>
                      <a:pt x="802" y="53"/>
                    </a:lnTo>
                    <a:lnTo>
                      <a:pt x="796" y="60"/>
                    </a:lnTo>
                    <a:lnTo>
                      <a:pt x="787" y="64"/>
                    </a:lnTo>
                    <a:lnTo>
                      <a:pt x="779" y="68"/>
                    </a:lnTo>
                    <a:lnTo>
                      <a:pt x="770" y="72"/>
                    </a:lnTo>
                    <a:lnTo>
                      <a:pt x="760" y="75"/>
                    </a:lnTo>
                    <a:lnTo>
                      <a:pt x="672" y="89"/>
                    </a:lnTo>
                    <a:lnTo>
                      <a:pt x="587" y="106"/>
                    </a:lnTo>
                    <a:lnTo>
                      <a:pt x="501" y="123"/>
                    </a:lnTo>
                    <a:lnTo>
                      <a:pt x="417" y="143"/>
                    </a:lnTo>
                    <a:lnTo>
                      <a:pt x="332" y="160"/>
                    </a:lnTo>
                    <a:lnTo>
                      <a:pt x="248" y="179"/>
                    </a:lnTo>
                    <a:lnTo>
                      <a:pt x="164" y="196"/>
                    </a:lnTo>
                    <a:lnTo>
                      <a:pt x="80" y="214"/>
                    </a:lnTo>
                    <a:lnTo>
                      <a:pt x="66" y="213"/>
                    </a:lnTo>
                    <a:lnTo>
                      <a:pt x="55" y="213"/>
                    </a:lnTo>
                    <a:lnTo>
                      <a:pt x="44" y="211"/>
                    </a:lnTo>
                    <a:lnTo>
                      <a:pt x="34" y="209"/>
                    </a:lnTo>
                    <a:lnTo>
                      <a:pt x="24" y="204"/>
                    </a:lnTo>
                    <a:lnTo>
                      <a:pt x="17" y="201"/>
                    </a:lnTo>
                    <a:lnTo>
                      <a:pt x="8" y="195"/>
                    </a:lnTo>
                    <a:lnTo>
                      <a:pt x="3" y="190"/>
                    </a:lnTo>
                    <a:lnTo>
                      <a:pt x="0" y="169"/>
                    </a:lnTo>
                    <a:lnTo>
                      <a:pt x="7" y="153"/>
                    </a:lnTo>
                    <a:lnTo>
                      <a:pt x="17" y="139"/>
                    </a:lnTo>
                    <a:lnTo>
                      <a:pt x="33" y="130"/>
                    </a:lnTo>
                    <a:lnTo>
                      <a:pt x="49" y="120"/>
                    </a:lnTo>
                    <a:lnTo>
                      <a:pt x="70" y="114"/>
                    </a:lnTo>
                    <a:lnTo>
                      <a:pt x="91" y="110"/>
                    </a:lnTo>
                    <a:lnTo>
                      <a:pt x="112" y="109"/>
                    </a:lnTo>
                    <a:lnTo>
                      <a:pt x="689" y="3"/>
                    </a:lnTo>
                    <a:lnTo>
                      <a:pt x="707" y="0"/>
                    </a:lnTo>
                    <a:lnTo>
                      <a:pt x="724" y="0"/>
                    </a:lnTo>
                    <a:lnTo>
                      <a:pt x="739" y="1"/>
                    </a:lnTo>
                    <a:lnTo>
                      <a:pt x="755" y="5"/>
                    </a:lnTo>
                    <a:lnTo>
                      <a:pt x="768" y="8"/>
                    </a:lnTo>
                    <a:lnTo>
                      <a:pt x="782" y="15"/>
                    </a:lnTo>
                    <a:lnTo>
                      <a:pt x="796" y="21"/>
                    </a:lnTo>
                    <a:lnTo>
                      <a:pt x="809" y="3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4" name="Freeform 10"/>
              <p:cNvSpPr>
                <a:spLocks/>
              </p:cNvSpPr>
              <p:nvPr/>
            </p:nvSpPr>
            <p:spPr bwMode="auto">
              <a:xfrm>
                <a:off x="4274" y="2117"/>
                <a:ext cx="932" cy="597"/>
              </a:xfrm>
              <a:custGeom>
                <a:avLst/>
                <a:gdLst>
                  <a:gd name="T0" fmla="*/ 2794 w 2797"/>
                  <a:gd name="T1" fmla="*/ 47 h 1193"/>
                  <a:gd name="T2" fmla="*/ 2797 w 2797"/>
                  <a:gd name="T3" fmla="*/ 83 h 1193"/>
                  <a:gd name="T4" fmla="*/ 2784 w 2797"/>
                  <a:gd name="T5" fmla="*/ 115 h 1193"/>
                  <a:gd name="T6" fmla="*/ 2757 w 2797"/>
                  <a:gd name="T7" fmla="*/ 137 h 1193"/>
                  <a:gd name="T8" fmla="*/ 2466 w 2797"/>
                  <a:gd name="T9" fmla="*/ 198 h 1193"/>
                  <a:gd name="T10" fmla="*/ 1926 w 2797"/>
                  <a:gd name="T11" fmla="*/ 311 h 1193"/>
                  <a:gd name="T12" fmla="*/ 1384 w 2797"/>
                  <a:gd name="T13" fmla="*/ 422 h 1193"/>
                  <a:gd name="T14" fmla="*/ 843 w 2797"/>
                  <a:gd name="T15" fmla="*/ 531 h 1193"/>
                  <a:gd name="T16" fmla="*/ 535 w 2797"/>
                  <a:gd name="T17" fmla="*/ 599 h 1193"/>
                  <a:gd name="T18" fmla="*/ 451 w 2797"/>
                  <a:gd name="T19" fmla="*/ 621 h 1193"/>
                  <a:gd name="T20" fmla="*/ 369 w 2797"/>
                  <a:gd name="T21" fmla="*/ 646 h 1193"/>
                  <a:gd name="T22" fmla="*/ 300 w 2797"/>
                  <a:gd name="T23" fmla="*/ 688 h 1193"/>
                  <a:gd name="T24" fmla="*/ 257 w 2797"/>
                  <a:gd name="T25" fmla="*/ 778 h 1193"/>
                  <a:gd name="T26" fmla="*/ 230 w 2797"/>
                  <a:gd name="T27" fmla="*/ 894 h 1193"/>
                  <a:gd name="T28" fmla="*/ 212 w 2797"/>
                  <a:gd name="T29" fmla="*/ 1012 h 1193"/>
                  <a:gd name="T30" fmla="*/ 196 w 2797"/>
                  <a:gd name="T31" fmla="*/ 1131 h 1193"/>
                  <a:gd name="T32" fmla="*/ 162 w 2797"/>
                  <a:gd name="T33" fmla="*/ 1193 h 1193"/>
                  <a:gd name="T34" fmla="*/ 144 w 2797"/>
                  <a:gd name="T35" fmla="*/ 1097 h 1193"/>
                  <a:gd name="T36" fmla="*/ 139 w 2797"/>
                  <a:gd name="T37" fmla="*/ 994 h 1193"/>
                  <a:gd name="T38" fmla="*/ 113 w 2797"/>
                  <a:gd name="T39" fmla="*/ 899 h 1193"/>
                  <a:gd name="T40" fmla="*/ 35 w 2797"/>
                  <a:gd name="T41" fmla="*/ 832 h 1193"/>
                  <a:gd name="T42" fmla="*/ 4 w 2797"/>
                  <a:gd name="T43" fmla="*/ 763 h 1193"/>
                  <a:gd name="T44" fmla="*/ 2 w 2797"/>
                  <a:gd name="T45" fmla="*/ 694 h 1193"/>
                  <a:gd name="T46" fmla="*/ 9 w 2797"/>
                  <a:gd name="T47" fmla="*/ 623 h 1193"/>
                  <a:gd name="T48" fmla="*/ 14 w 2797"/>
                  <a:gd name="T49" fmla="*/ 552 h 1193"/>
                  <a:gd name="T50" fmla="*/ 28 w 2797"/>
                  <a:gd name="T51" fmla="*/ 534 h 1193"/>
                  <a:gd name="T52" fmla="*/ 45 w 2797"/>
                  <a:gd name="T53" fmla="*/ 522 h 1193"/>
                  <a:gd name="T54" fmla="*/ 64 w 2797"/>
                  <a:gd name="T55" fmla="*/ 513 h 1193"/>
                  <a:gd name="T56" fmla="*/ 85 w 2797"/>
                  <a:gd name="T57" fmla="*/ 504 h 1193"/>
                  <a:gd name="T58" fmla="*/ 952 w 2797"/>
                  <a:gd name="T59" fmla="*/ 326 h 1193"/>
                  <a:gd name="T60" fmla="*/ 979 w 2797"/>
                  <a:gd name="T61" fmla="*/ 296 h 1193"/>
                  <a:gd name="T62" fmla="*/ 1005 w 2797"/>
                  <a:gd name="T63" fmla="*/ 264 h 1193"/>
                  <a:gd name="T64" fmla="*/ 1041 w 2797"/>
                  <a:gd name="T65" fmla="*/ 238 h 1193"/>
                  <a:gd name="T66" fmla="*/ 1138 w 2797"/>
                  <a:gd name="T67" fmla="*/ 207 h 1193"/>
                  <a:gd name="T68" fmla="*/ 1293 w 2797"/>
                  <a:gd name="T69" fmla="*/ 176 h 1193"/>
                  <a:gd name="T70" fmla="*/ 1451 w 2797"/>
                  <a:gd name="T71" fmla="*/ 152 h 1193"/>
                  <a:gd name="T72" fmla="*/ 1607 w 2797"/>
                  <a:gd name="T73" fmla="*/ 126 h 1193"/>
                  <a:gd name="T74" fmla="*/ 1713 w 2797"/>
                  <a:gd name="T75" fmla="*/ 112 h 1193"/>
                  <a:gd name="T76" fmla="*/ 1764 w 2797"/>
                  <a:gd name="T77" fmla="*/ 135 h 1193"/>
                  <a:gd name="T78" fmla="*/ 1814 w 2797"/>
                  <a:gd name="T79" fmla="*/ 160 h 1193"/>
                  <a:gd name="T80" fmla="*/ 1869 w 2797"/>
                  <a:gd name="T81" fmla="*/ 170 h 1193"/>
                  <a:gd name="T82" fmla="*/ 2714 w 2797"/>
                  <a:gd name="T83" fmla="*/ 2 h 1193"/>
                  <a:gd name="T84" fmla="*/ 2737 w 2797"/>
                  <a:gd name="T85" fmla="*/ 1 h 1193"/>
                  <a:gd name="T86" fmla="*/ 2760 w 2797"/>
                  <a:gd name="T87" fmla="*/ 5 h 1193"/>
                  <a:gd name="T88" fmla="*/ 2777 w 2797"/>
                  <a:gd name="T89" fmla="*/ 14 h 1193"/>
                  <a:gd name="T90" fmla="*/ 2790 w 2797"/>
                  <a:gd name="T91" fmla="*/ 3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97" h="1193">
                    <a:moveTo>
                      <a:pt x="2790" y="31"/>
                    </a:moveTo>
                    <a:lnTo>
                      <a:pt x="2794" y="47"/>
                    </a:lnTo>
                    <a:lnTo>
                      <a:pt x="2797" y="66"/>
                    </a:lnTo>
                    <a:lnTo>
                      <a:pt x="2797" y="83"/>
                    </a:lnTo>
                    <a:lnTo>
                      <a:pt x="2793" y="101"/>
                    </a:lnTo>
                    <a:lnTo>
                      <a:pt x="2784" y="115"/>
                    </a:lnTo>
                    <a:lnTo>
                      <a:pt x="2773" y="128"/>
                    </a:lnTo>
                    <a:lnTo>
                      <a:pt x="2757" y="137"/>
                    </a:lnTo>
                    <a:lnTo>
                      <a:pt x="2736" y="142"/>
                    </a:lnTo>
                    <a:lnTo>
                      <a:pt x="2466" y="198"/>
                    </a:lnTo>
                    <a:lnTo>
                      <a:pt x="2197" y="255"/>
                    </a:lnTo>
                    <a:lnTo>
                      <a:pt x="1926" y="311"/>
                    </a:lnTo>
                    <a:lnTo>
                      <a:pt x="1657" y="367"/>
                    </a:lnTo>
                    <a:lnTo>
                      <a:pt x="1384" y="422"/>
                    </a:lnTo>
                    <a:lnTo>
                      <a:pt x="1114" y="477"/>
                    </a:lnTo>
                    <a:lnTo>
                      <a:pt x="843" y="531"/>
                    </a:lnTo>
                    <a:lnTo>
                      <a:pt x="575" y="586"/>
                    </a:lnTo>
                    <a:lnTo>
                      <a:pt x="535" y="599"/>
                    </a:lnTo>
                    <a:lnTo>
                      <a:pt x="494" y="611"/>
                    </a:lnTo>
                    <a:lnTo>
                      <a:pt x="451" y="621"/>
                    </a:lnTo>
                    <a:lnTo>
                      <a:pt x="410" y="633"/>
                    </a:lnTo>
                    <a:lnTo>
                      <a:pt x="369" y="646"/>
                    </a:lnTo>
                    <a:lnTo>
                      <a:pt x="333" y="665"/>
                    </a:lnTo>
                    <a:lnTo>
                      <a:pt x="300" y="688"/>
                    </a:lnTo>
                    <a:lnTo>
                      <a:pt x="275" y="721"/>
                    </a:lnTo>
                    <a:lnTo>
                      <a:pt x="257" y="778"/>
                    </a:lnTo>
                    <a:lnTo>
                      <a:pt x="242" y="836"/>
                    </a:lnTo>
                    <a:lnTo>
                      <a:pt x="230" y="894"/>
                    </a:lnTo>
                    <a:lnTo>
                      <a:pt x="221" y="953"/>
                    </a:lnTo>
                    <a:lnTo>
                      <a:pt x="212" y="1012"/>
                    </a:lnTo>
                    <a:lnTo>
                      <a:pt x="205" y="1072"/>
                    </a:lnTo>
                    <a:lnTo>
                      <a:pt x="196" y="1131"/>
                    </a:lnTo>
                    <a:lnTo>
                      <a:pt x="189" y="1193"/>
                    </a:lnTo>
                    <a:lnTo>
                      <a:pt x="162" y="1193"/>
                    </a:lnTo>
                    <a:lnTo>
                      <a:pt x="149" y="1146"/>
                    </a:lnTo>
                    <a:lnTo>
                      <a:pt x="144" y="1097"/>
                    </a:lnTo>
                    <a:lnTo>
                      <a:pt x="142" y="1045"/>
                    </a:lnTo>
                    <a:lnTo>
                      <a:pt x="139" y="994"/>
                    </a:lnTo>
                    <a:lnTo>
                      <a:pt x="129" y="944"/>
                    </a:lnTo>
                    <a:lnTo>
                      <a:pt x="113" y="899"/>
                    </a:lnTo>
                    <a:lnTo>
                      <a:pt x="82" y="861"/>
                    </a:lnTo>
                    <a:lnTo>
                      <a:pt x="35" y="832"/>
                    </a:lnTo>
                    <a:lnTo>
                      <a:pt x="16" y="797"/>
                    </a:lnTo>
                    <a:lnTo>
                      <a:pt x="4" y="763"/>
                    </a:lnTo>
                    <a:lnTo>
                      <a:pt x="0" y="727"/>
                    </a:lnTo>
                    <a:lnTo>
                      <a:pt x="2" y="694"/>
                    </a:lnTo>
                    <a:lnTo>
                      <a:pt x="4" y="658"/>
                    </a:lnTo>
                    <a:lnTo>
                      <a:pt x="9" y="623"/>
                    </a:lnTo>
                    <a:lnTo>
                      <a:pt x="13" y="587"/>
                    </a:lnTo>
                    <a:lnTo>
                      <a:pt x="14" y="552"/>
                    </a:lnTo>
                    <a:lnTo>
                      <a:pt x="19" y="541"/>
                    </a:lnTo>
                    <a:lnTo>
                      <a:pt x="28" y="534"/>
                    </a:lnTo>
                    <a:lnTo>
                      <a:pt x="35" y="526"/>
                    </a:lnTo>
                    <a:lnTo>
                      <a:pt x="45" y="522"/>
                    </a:lnTo>
                    <a:lnTo>
                      <a:pt x="54" y="516"/>
                    </a:lnTo>
                    <a:lnTo>
                      <a:pt x="64" y="513"/>
                    </a:lnTo>
                    <a:lnTo>
                      <a:pt x="74" y="508"/>
                    </a:lnTo>
                    <a:lnTo>
                      <a:pt x="85" y="504"/>
                    </a:lnTo>
                    <a:lnTo>
                      <a:pt x="934" y="340"/>
                    </a:lnTo>
                    <a:lnTo>
                      <a:pt x="952" y="326"/>
                    </a:lnTo>
                    <a:lnTo>
                      <a:pt x="967" y="312"/>
                    </a:lnTo>
                    <a:lnTo>
                      <a:pt x="979" y="296"/>
                    </a:lnTo>
                    <a:lnTo>
                      <a:pt x="992" y="280"/>
                    </a:lnTo>
                    <a:lnTo>
                      <a:pt x="1005" y="264"/>
                    </a:lnTo>
                    <a:lnTo>
                      <a:pt x="1021" y="250"/>
                    </a:lnTo>
                    <a:lnTo>
                      <a:pt x="1041" y="238"/>
                    </a:lnTo>
                    <a:lnTo>
                      <a:pt x="1065" y="229"/>
                    </a:lnTo>
                    <a:lnTo>
                      <a:pt x="1138" y="207"/>
                    </a:lnTo>
                    <a:lnTo>
                      <a:pt x="1215" y="191"/>
                    </a:lnTo>
                    <a:lnTo>
                      <a:pt x="1293" y="176"/>
                    </a:lnTo>
                    <a:lnTo>
                      <a:pt x="1373" y="164"/>
                    </a:lnTo>
                    <a:lnTo>
                      <a:pt x="1451" y="152"/>
                    </a:lnTo>
                    <a:lnTo>
                      <a:pt x="1530" y="140"/>
                    </a:lnTo>
                    <a:lnTo>
                      <a:pt x="1607" y="126"/>
                    </a:lnTo>
                    <a:lnTo>
                      <a:pt x="1685" y="108"/>
                    </a:lnTo>
                    <a:lnTo>
                      <a:pt x="1713" y="112"/>
                    </a:lnTo>
                    <a:lnTo>
                      <a:pt x="1739" y="122"/>
                    </a:lnTo>
                    <a:lnTo>
                      <a:pt x="1764" y="135"/>
                    </a:lnTo>
                    <a:lnTo>
                      <a:pt x="1790" y="149"/>
                    </a:lnTo>
                    <a:lnTo>
                      <a:pt x="1814" y="160"/>
                    </a:lnTo>
                    <a:lnTo>
                      <a:pt x="1841" y="169"/>
                    </a:lnTo>
                    <a:lnTo>
                      <a:pt x="1869" y="170"/>
                    </a:lnTo>
                    <a:lnTo>
                      <a:pt x="1903" y="161"/>
                    </a:lnTo>
                    <a:lnTo>
                      <a:pt x="2714" y="2"/>
                    </a:lnTo>
                    <a:lnTo>
                      <a:pt x="2725" y="0"/>
                    </a:lnTo>
                    <a:lnTo>
                      <a:pt x="2737" y="1"/>
                    </a:lnTo>
                    <a:lnTo>
                      <a:pt x="2748" y="2"/>
                    </a:lnTo>
                    <a:lnTo>
                      <a:pt x="2760" y="5"/>
                    </a:lnTo>
                    <a:lnTo>
                      <a:pt x="2768" y="9"/>
                    </a:lnTo>
                    <a:lnTo>
                      <a:pt x="2777" y="14"/>
                    </a:lnTo>
                    <a:lnTo>
                      <a:pt x="2784" y="21"/>
                    </a:lnTo>
                    <a:lnTo>
                      <a:pt x="2790" y="31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5" name="Freeform 11"/>
              <p:cNvSpPr>
                <a:spLocks/>
              </p:cNvSpPr>
              <p:nvPr/>
            </p:nvSpPr>
            <p:spPr bwMode="auto">
              <a:xfrm>
                <a:off x="4280" y="2202"/>
                <a:ext cx="1060" cy="1196"/>
              </a:xfrm>
              <a:custGeom>
                <a:avLst/>
                <a:gdLst>
                  <a:gd name="T0" fmla="*/ 3180 w 3180"/>
                  <a:gd name="T1" fmla="*/ 35 h 2390"/>
                  <a:gd name="T2" fmla="*/ 3172 w 3180"/>
                  <a:gd name="T3" fmla="*/ 105 h 2390"/>
                  <a:gd name="T4" fmla="*/ 3161 w 3180"/>
                  <a:gd name="T5" fmla="*/ 174 h 2390"/>
                  <a:gd name="T6" fmla="*/ 3147 w 3180"/>
                  <a:gd name="T7" fmla="*/ 240 h 2390"/>
                  <a:gd name="T8" fmla="*/ 3133 w 3180"/>
                  <a:gd name="T9" fmla="*/ 307 h 2390"/>
                  <a:gd name="T10" fmla="*/ 3114 w 3180"/>
                  <a:gd name="T11" fmla="*/ 371 h 2390"/>
                  <a:gd name="T12" fmla="*/ 3097 w 3180"/>
                  <a:gd name="T13" fmla="*/ 436 h 2390"/>
                  <a:gd name="T14" fmla="*/ 3079 w 3180"/>
                  <a:gd name="T15" fmla="*/ 499 h 2390"/>
                  <a:gd name="T16" fmla="*/ 3066 w 3180"/>
                  <a:gd name="T17" fmla="*/ 565 h 2390"/>
                  <a:gd name="T18" fmla="*/ 2755 w 3180"/>
                  <a:gd name="T19" fmla="*/ 1665 h 2390"/>
                  <a:gd name="T20" fmla="*/ 2736 w 3180"/>
                  <a:gd name="T21" fmla="*/ 1689 h 2390"/>
                  <a:gd name="T22" fmla="*/ 2713 w 3180"/>
                  <a:gd name="T23" fmla="*/ 1710 h 2390"/>
                  <a:gd name="T24" fmla="*/ 2689 w 3180"/>
                  <a:gd name="T25" fmla="*/ 1725 h 2390"/>
                  <a:gd name="T26" fmla="*/ 2661 w 3180"/>
                  <a:gd name="T27" fmla="*/ 1739 h 2390"/>
                  <a:gd name="T28" fmla="*/ 2632 w 3180"/>
                  <a:gd name="T29" fmla="*/ 1748 h 2390"/>
                  <a:gd name="T30" fmla="*/ 2602 w 3180"/>
                  <a:gd name="T31" fmla="*/ 1758 h 2390"/>
                  <a:gd name="T32" fmla="*/ 2571 w 3180"/>
                  <a:gd name="T33" fmla="*/ 1768 h 2390"/>
                  <a:gd name="T34" fmla="*/ 2543 w 3180"/>
                  <a:gd name="T35" fmla="*/ 1781 h 2390"/>
                  <a:gd name="T36" fmla="*/ 1552 w 3180"/>
                  <a:gd name="T37" fmla="*/ 2037 h 2390"/>
                  <a:gd name="T38" fmla="*/ 136 w 3180"/>
                  <a:gd name="T39" fmla="*/ 2388 h 2390"/>
                  <a:gd name="T40" fmla="*/ 118 w 3180"/>
                  <a:gd name="T41" fmla="*/ 2389 h 2390"/>
                  <a:gd name="T42" fmla="*/ 99 w 3180"/>
                  <a:gd name="T43" fmla="*/ 2390 h 2390"/>
                  <a:gd name="T44" fmla="*/ 78 w 3180"/>
                  <a:gd name="T45" fmla="*/ 2389 h 2390"/>
                  <a:gd name="T46" fmla="*/ 60 w 3180"/>
                  <a:gd name="T47" fmla="*/ 2389 h 2390"/>
                  <a:gd name="T48" fmla="*/ 40 w 3180"/>
                  <a:gd name="T49" fmla="*/ 2385 h 2390"/>
                  <a:gd name="T50" fmla="*/ 24 w 3180"/>
                  <a:gd name="T51" fmla="*/ 2378 h 2390"/>
                  <a:gd name="T52" fmla="*/ 10 w 3180"/>
                  <a:gd name="T53" fmla="*/ 2367 h 2390"/>
                  <a:gd name="T54" fmla="*/ 0 w 3180"/>
                  <a:gd name="T55" fmla="*/ 2354 h 2390"/>
                  <a:gd name="T56" fmla="*/ 0 w 3180"/>
                  <a:gd name="T57" fmla="*/ 2263 h 2390"/>
                  <a:gd name="T58" fmla="*/ 317 w 3180"/>
                  <a:gd name="T59" fmla="*/ 619 h 2390"/>
                  <a:gd name="T60" fmla="*/ 323 w 3180"/>
                  <a:gd name="T61" fmla="*/ 606 h 2390"/>
                  <a:gd name="T62" fmla="*/ 332 w 3180"/>
                  <a:gd name="T63" fmla="*/ 593 h 2390"/>
                  <a:gd name="T64" fmla="*/ 342 w 3180"/>
                  <a:gd name="T65" fmla="*/ 579 h 2390"/>
                  <a:gd name="T66" fmla="*/ 354 w 3180"/>
                  <a:gd name="T67" fmla="*/ 568 h 2390"/>
                  <a:gd name="T68" fmla="*/ 365 w 3180"/>
                  <a:gd name="T69" fmla="*/ 557 h 2390"/>
                  <a:gd name="T70" fmla="*/ 380 w 3180"/>
                  <a:gd name="T71" fmla="*/ 550 h 2390"/>
                  <a:gd name="T72" fmla="*/ 394 w 3180"/>
                  <a:gd name="T73" fmla="*/ 543 h 2390"/>
                  <a:gd name="T74" fmla="*/ 408 w 3180"/>
                  <a:gd name="T75" fmla="*/ 541 h 2390"/>
                  <a:gd name="T76" fmla="*/ 1383 w 3180"/>
                  <a:gd name="T77" fmla="*/ 348 h 2390"/>
                  <a:gd name="T78" fmla="*/ 3000 w 3180"/>
                  <a:gd name="T79" fmla="*/ 21 h 2390"/>
                  <a:gd name="T80" fmla="*/ 3022 w 3180"/>
                  <a:gd name="T81" fmla="*/ 18 h 2390"/>
                  <a:gd name="T82" fmla="*/ 3047 w 3180"/>
                  <a:gd name="T83" fmla="*/ 14 h 2390"/>
                  <a:gd name="T84" fmla="*/ 3073 w 3180"/>
                  <a:gd name="T85" fmla="*/ 7 h 2390"/>
                  <a:gd name="T86" fmla="*/ 3099 w 3180"/>
                  <a:gd name="T87" fmla="*/ 3 h 2390"/>
                  <a:gd name="T88" fmla="*/ 3123 w 3180"/>
                  <a:gd name="T89" fmla="*/ 0 h 2390"/>
                  <a:gd name="T90" fmla="*/ 3145 w 3180"/>
                  <a:gd name="T91" fmla="*/ 4 h 2390"/>
                  <a:gd name="T92" fmla="*/ 3163 w 3180"/>
                  <a:gd name="T93" fmla="*/ 14 h 2390"/>
                  <a:gd name="T94" fmla="*/ 3180 w 3180"/>
                  <a:gd name="T95" fmla="*/ 35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0" h="2390">
                    <a:moveTo>
                      <a:pt x="3180" y="35"/>
                    </a:moveTo>
                    <a:lnTo>
                      <a:pt x="3172" y="105"/>
                    </a:lnTo>
                    <a:lnTo>
                      <a:pt x="3161" y="174"/>
                    </a:lnTo>
                    <a:lnTo>
                      <a:pt x="3147" y="240"/>
                    </a:lnTo>
                    <a:lnTo>
                      <a:pt x="3133" y="307"/>
                    </a:lnTo>
                    <a:lnTo>
                      <a:pt x="3114" y="371"/>
                    </a:lnTo>
                    <a:lnTo>
                      <a:pt x="3097" y="436"/>
                    </a:lnTo>
                    <a:lnTo>
                      <a:pt x="3079" y="499"/>
                    </a:lnTo>
                    <a:lnTo>
                      <a:pt x="3066" y="565"/>
                    </a:lnTo>
                    <a:lnTo>
                      <a:pt x="2755" y="1665"/>
                    </a:lnTo>
                    <a:lnTo>
                      <a:pt x="2736" y="1689"/>
                    </a:lnTo>
                    <a:lnTo>
                      <a:pt x="2713" y="1710"/>
                    </a:lnTo>
                    <a:lnTo>
                      <a:pt x="2689" y="1725"/>
                    </a:lnTo>
                    <a:lnTo>
                      <a:pt x="2661" y="1739"/>
                    </a:lnTo>
                    <a:lnTo>
                      <a:pt x="2632" y="1748"/>
                    </a:lnTo>
                    <a:lnTo>
                      <a:pt x="2602" y="1758"/>
                    </a:lnTo>
                    <a:lnTo>
                      <a:pt x="2571" y="1768"/>
                    </a:lnTo>
                    <a:lnTo>
                      <a:pt x="2543" y="1781"/>
                    </a:lnTo>
                    <a:lnTo>
                      <a:pt x="1552" y="2037"/>
                    </a:lnTo>
                    <a:lnTo>
                      <a:pt x="136" y="2388"/>
                    </a:lnTo>
                    <a:lnTo>
                      <a:pt x="118" y="2389"/>
                    </a:lnTo>
                    <a:lnTo>
                      <a:pt x="99" y="2390"/>
                    </a:lnTo>
                    <a:lnTo>
                      <a:pt x="78" y="2389"/>
                    </a:lnTo>
                    <a:lnTo>
                      <a:pt x="60" y="2389"/>
                    </a:lnTo>
                    <a:lnTo>
                      <a:pt x="40" y="2385"/>
                    </a:lnTo>
                    <a:lnTo>
                      <a:pt x="24" y="2378"/>
                    </a:lnTo>
                    <a:lnTo>
                      <a:pt x="10" y="2367"/>
                    </a:lnTo>
                    <a:lnTo>
                      <a:pt x="0" y="2354"/>
                    </a:lnTo>
                    <a:lnTo>
                      <a:pt x="0" y="2263"/>
                    </a:lnTo>
                    <a:lnTo>
                      <a:pt x="317" y="619"/>
                    </a:lnTo>
                    <a:lnTo>
                      <a:pt x="323" y="606"/>
                    </a:lnTo>
                    <a:lnTo>
                      <a:pt x="332" y="593"/>
                    </a:lnTo>
                    <a:lnTo>
                      <a:pt x="342" y="579"/>
                    </a:lnTo>
                    <a:lnTo>
                      <a:pt x="354" y="568"/>
                    </a:lnTo>
                    <a:lnTo>
                      <a:pt x="365" y="557"/>
                    </a:lnTo>
                    <a:lnTo>
                      <a:pt x="380" y="550"/>
                    </a:lnTo>
                    <a:lnTo>
                      <a:pt x="394" y="543"/>
                    </a:lnTo>
                    <a:lnTo>
                      <a:pt x="408" y="541"/>
                    </a:lnTo>
                    <a:lnTo>
                      <a:pt x="1383" y="348"/>
                    </a:lnTo>
                    <a:lnTo>
                      <a:pt x="3000" y="21"/>
                    </a:lnTo>
                    <a:lnTo>
                      <a:pt x="3022" y="18"/>
                    </a:lnTo>
                    <a:lnTo>
                      <a:pt x="3047" y="14"/>
                    </a:lnTo>
                    <a:lnTo>
                      <a:pt x="3073" y="7"/>
                    </a:lnTo>
                    <a:lnTo>
                      <a:pt x="3099" y="3"/>
                    </a:lnTo>
                    <a:lnTo>
                      <a:pt x="3123" y="0"/>
                    </a:lnTo>
                    <a:lnTo>
                      <a:pt x="3145" y="4"/>
                    </a:lnTo>
                    <a:lnTo>
                      <a:pt x="3163" y="14"/>
                    </a:lnTo>
                    <a:lnTo>
                      <a:pt x="3180" y="35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6" name="Freeform 12"/>
              <p:cNvSpPr>
                <a:spLocks/>
              </p:cNvSpPr>
              <p:nvPr/>
            </p:nvSpPr>
            <p:spPr bwMode="auto">
              <a:xfrm>
                <a:off x="4214" y="2246"/>
                <a:ext cx="363" cy="256"/>
              </a:xfrm>
              <a:custGeom>
                <a:avLst/>
                <a:gdLst>
                  <a:gd name="T0" fmla="*/ 1086 w 1089"/>
                  <a:gd name="T1" fmla="*/ 0 h 512"/>
                  <a:gd name="T2" fmla="*/ 1089 w 1089"/>
                  <a:gd name="T3" fmla="*/ 10 h 512"/>
                  <a:gd name="T4" fmla="*/ 1089 w 1089"/>
                  <a:gd name="T5" fmla="*/ 20 h 512"/>
                  <a:gd name="T6" fmla="*/ 1084 w 1089"/>
                  <a:gd name="T7" fmla="*/ 28 h 512"/>
                  <a:gd name="T8" fmla="*/ 1078 w 1089"/>
                  <a:gd name="T9" fmla="*/ 37 h 512"/>
                  <a:gd name="T10" fmla="*/ 1068 w 1089"/>
                  <a:gd name="T11" fmla="*/ 42 h 512"/>
                  <a:gd name="T12" fmla="*/ 1058 w 1089"/>
                  <a:gd name="T13" fmla="*/ 49 h 512"/>
                  <a:gd name="T14" fmla="*/ 1047 w 1089"/>
                  <a:gd name="T15" fmla="*/ 53 h 512"/>
                  <a:gd name="T16" fmla="*/ 1037 w 1089"/>
                  <a:gd name="T17" fmla="*/ 59 h 512"/>
                  <a:gd name="T18" fmla="*/ 927 w 1089"/>
                  <a:gd name="T19" fmla="*/ 79 h 512"/>
                  <a:gd name="T20" fmla="*/ 817 w 1089"/>
                  <a:gd name="T21" fmla="*/ 99 h 512"/>
                  <a:gd name="T22" fmla="*/ 705 w 1089"/>
                  <a:gd name="T23" fmla="*/ 117 h 512"/>
                  <a:gd name="T24" fmla="*/ 594 w 1089"/>
                  <a:gd name="T25" fmla="*/ 136 h 512"/>
                  <a:gd name="T26" fmla="*/ 481 w 1089"/>
                  <a:gd name="T27" fmla="*/ 155 h 512"/>
                  <a:gd name="T28" fmla="*/ 370 w 1089"/>
                  <a:gd name="T29" fmla="*/ 178 h 512"/>
                  <a:gd name="T30" fmla="*/ 261 w 1089"/>
                  <a:gd name="T31" fmla="*/ 204 h 512"/>
                  <a:gd name="T32" fmla="*/ 155 w 1089"/>
                  <a:gd name="T33" fmla="*/ 237 h 512"/>
                  <a:gd name="T34" fmla="*/ 127 w 1089"/>
                  <a:gd name="T35" fmla="*/ 265 h 512"/>
                  <a:gd name="T36" fmla="*/ 111 w 1089"/>
                  <a:gd name="T37" fmla="*/ 296 h 512"/>
                  <a:gd name="T38" fmla="*/ 103 w 1089"/>
                  <a:gd name="T39" fmla="*/ 331 h 512"/>
                  <a:gd name="T40" fmla="*/ 103 w 1089"/>
                  <a:gd name="T41" fmla="*/ 369 h 512"/>
                  <a:gd name="T42" fmla="*/ 104 w 1089"/>
                  <a:gd name="T43" fmla="*/ 406 h 512"/>
                  <a:gd name="T44" fmla="*/ 107 w 1089"/>
                  <a:gd name="T45" fmla="*/ 443 h 512"/>
                  <a:gd name="T46" fmla="*/ 106 w 1089"/>
                  <a:gd name="T47" fmla="*/ 478 h 512"/>
                  <a:gd name="T48" fmla="*/ 101 w 1089"/>
                  <a:gd name="T49" fmla="*/ 512 h 512"/>
                  <a:gd name="T50" fmla="*/ 49 w 1089"/>
                  <a:gd name="T51" fmla="*/ 500 h 512"/>
                  <a:gd name="T52" fmla="*/ 18 w 1089"/>
                  <a:gd name="T53" fmla="*/ 478 h 512"/>
                  <a:gd name="T54" fmla="*/ 3 w 1089"/>
                  <a:gd name="T55" fmla="*/ 445 h 512"/>
                  <a:gd name="T56" fmla="*/ 0 w 1089"/>
                  <a:gd name="T57" fmla="*/ 408 h 512"/>
                  <a:gd name="T58" fmla="*/ 3 w 1089"/>
                  <a:gd name="T59" fmla="*/ 366 h 512"/>
                  <a:gd name="T60" fmla="*/ 9 w 1089"/>
                  <a:gd name="T61" fmla="*/ 325 h 512"/>
                  <a:gd name="T62" fmla="*/ 12 w 1089"/>
                  <a:gd name="T63" fmla="*/ 284 h 512"/>
                  <a:gd name="T64" fmla="*/ 8 w 1089"/>
                  <a:gd name="T65" fmla="*/ 251 h 512"/>
                  <a:gd name="T66" fmla="*/ 15 w 1089"/>
                  <a:gd name="T67" fmla="*/ 239 h 512"/>
                  <a:gd name="T68" fmla="*/ 25 w 1089"/>
                  <a:gd name="T69" fmla="*/ 229 h 512"/>
                  <a:gd name="T70" fmla="*/ 35 w 1089"/>
                  <a:gd name="T71" fmla="*/ 218 h 512"/>
                  <a:gd name="T72" fmla="*/ 46 w 1089"/>
                  <a:gd name="T73" fmla="*/ 210 h 512"/>
                  <a:gd name="T74" fmla="*/ 57 w 1089"/>
                  <a:gd name="T75" fmla="*/ 200 h 512"/>
                  <a:gd name="T76" fmla="*/ 70 w 1089"/>
                  <a:gd name="T77" fmla="*/ 193 h 512"/>
                  <a:gd name="T78" fmla="*/ 85 w 1089"/>
                  <a:gd name="T79" fmla="*/ 188 h 512"/>
                  <a:gd name="T80" fmla="*/ 101 w 1089"/>
                  <a:gd name="T81" fmla="*/ 185 h 512"/>
                  <a:gd name="T82" fmla="*/ 223 w 1089"/>
                  <a:gd name="T83" fmla="*/ 160 h 512"/>
                  <a:gd name="T84" fmla="*/ 347 w 1089"/>
                  <a:gd name="T85" fmla="*/ 137 h 512"/>
                  <a:gd name="T86" fmla="*/ 469 w 1089"/>
                  <a:gd name="T87" fmla="*/ 112 h 512"/>
                  <a:gd name="T88" fmla="*/ 593 w 1089"/>
                  <a:gd name="T89" fmla="*/ 88 h 512"/>
                  <a:gd name="T90" fmla="*/ 715 w 1089"/>
                  <a:gd name="T91" fmla="*/ 63 h 512"/>
                  <a:gd name="T92" fmla="*/ 838 w 1089"/>
                  <a:gd name="T93" fmla="*/ 41 h 512"/>
                  <a:gd name="T94" fmla="*/ 960 w 1089"/>
                  <a:gd name="T95" fmla="*/ 19 h 512"/>
                  <a:gd name="T96" fmla="*/ 1086 w 1089"/>
                  <a:gd name="T9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9" h="512">
                    <a:moveTo>
                      <a:pt x="1086" y="0"/>
                    </a:moveTo>
                    <a:lnTo>
                      <a:pt x="1089" y="10"/>
                    </a:lnTo>
                    <a:lnTo>
                      <a:pt x="1089" y="20"/>
                    </a:lnTo>
                    <a:lnTo>
                      <a:pt x="1084" y="28"/>
                    </a:lnTo>
                    <a:lnTo>
                      <a:pt x="1078" y="37"/>
                    </a:lnTo>
                    <a:lnTo>
                      <a:pt x="1068" y="42"/>
                    </a:lnTo>
                    <a:lnTo>
                      <a:pt x="1058" y="49"/>
                    </a:lnTo>
                    <a:lnTo>
                      <a:pt x="1047" y="53"/>
                    </a:lnTo>
                    <a:lnTo>
                      <a:pt x="1037" y="59"/>
                    </a:lnTo>
                    <a:lnTo>
                      <a:pt x="927" y="79"/>
                    </a:lnTo>
                    <a:lnTo>
                      <a:pt x="817" y="99"/>
                    </a:lnTo>
                    <a:lnTo>
                      <a:pt x="705" y="117"/>
                    </a:lnTo>
                    <a:lnTo>
                      <a:pt x="594" y="136"/>
                    </a:lnTo>
                    <a:lnTo>
                      <a:pt x="481" y="155"/>
                    </a:lnTo>
                    <a:lnTo>
                      <a:pt x="370" y="178"/>
                    </a:lnTo>
                    <a:lnTo>
                      <a:pt x="261" y="204"/>
                    </a:lnTo>
                    <a:lnTo>
                      <a:pt x="155" y="237"/>
                    </a:lnTo>
                    <a:lnTo>
                      <a:pt x="127" y="265"/>
                    </a:lnTo>
                    <a:lnTo>
                      <a:pt x="111" y="296"/>
                    </a:lnTo>
                    <a:lnTo>
                      <a:pt x="103" y="331"/>
                    </a:lnTo>
                    <a:lnTo>
                      <a:pt x="103" y="369"/>
                    </a:lnTo>
                    <a:lnTo>
                      <a:pt x="104" y="406"/>
                    </a:lnTo>
                    <a:lnTo>
                      <a:pt x="107" y="443"/>
                    </a:lnTo>
                    <a:lnTo>
                      <a:pt x="106" y="478"/>
                    </a:lnTo>
                    <a:lnTo>
                      <a:pt x="101" y="512"/>
                    </a:lnTo>
                    <a:lnTo>
                      <a:pt x="49" y="500"/>
                    </a:lnTo>
                    <a:lnTo>
                      <a:pt x="18" y="478"/>
                    </a:lnTo>
                    <a:lnTo>
                      <a:pt x="3" y="445"/>
                    </a:lnTo>
                    <a:lnTo>
                      <a:pt x="0" y="408"/>
                    </a:lnTo>
                    <a:lnTo>
                      <a:pt x="3" y="366"/>
                    </a:lnTo>
                    <a:lnTo>
                      <a:pt x="9" y="325"/>
                    </a:lnTo>
                    <a:lnTo>
                      <a:pt x="12" y="284"/>
                    </a:lnTo>
                    <a:lnTo>
                      <a:pt x="8" y="251"/>
                    </a:lnTo>
                    <a:lnTo>
                      <a:pt x="15" y="239"/>
                    </a:lnTo>
                    <a:lnTo>
                      <a:pt x="25" y="229"/>
                    </a:lnTo>
                    <a:lnTo>
                      <a:pt x="35" y="218"/>
                    </a:lnTo>
                    <a:lnTo>
                      <a:pt x="46" y="210"/>
                    </a:lnTo>
                    <a:lnTo>
                      <a:pt x="57" y="200"/>
                    </a:lnTo>
                    <a:lnTo>
                      <a:pt x="70" y="193"/>
                    </a:lnTo>
                    <a:lnTo>
                      <a:pt x="85" y="188"/>
                    </a:lnTo>
                    <a:lnTo>
                      <a:pt x="101" y="185"/>
                    </a:lnTo>
                    <a:lnTo>
                      <a:pt x="223" y="160"/>
                    </a:lnTo>
                    <a:lnTo>
                      <a:pt x="347" y="137"/>
                    </a:lnTo>
                    <a:lnTo>
                      <a:pt x="469" y="112"/>
                    </a:lnTo>
                    <a:lnTo>
                      <a:pt x="593" y="88"/>
                    </a:lnTo>
                    <a:lnTo>
                      <a:pt x="715" y="63"/>
                    </a:lnTo>
                    <a:lnTo>
                      <a:pt x="838" y="41"/>
                    </a:lnTo>
                    <a:lnTo>
                      <a:pt x="960" y="19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7" name="Freeform 13"/>
              <p:cNvSpPr>
                <a:spLocks/>
              </p:cNvSpPr>
              <p:nvPr/>
            </p:nvSpPr>
            <p:spPr bwMode="auto">
              <a:xfrm>
                <a:off x="4268" y="2562"/>
                <a:ext cx="41" cy="413"/>
              </a:xfrm>
              <a:custGeom>
                <a:avLst/>
                <a:gdLst>
                  <a:gd name="T0" fmla="*/ 72 w 125"/>
                  <a:gd name="T1" fmla="*/ 49 h 826"/>
                  <a:gd name="T2" fmla="*/ 73 w 125"/>
                  <a:gd name="T3" fmla="*/ 147 h 826"/>
                  <a:gd name="T4" fmla="*/ 85 w 125"/>
                  <a:gd name="T5" fmla="*/ 247 h 826"/>
                  <a:gd name="T6" fmla="*/ 100 w 125"/>
                  <a:gd name="T7" fmla="*/ 344 h 826"/>
                  <a:gd name="T8" fmla="*/ 115 w 125"/>
                  <a:gd name="T9" fmla="*/ 440 h 826"/>
                  <a:gd name="T10" fmla="*/ 124 w 125"/>
                  <a:gd name="T11" fmla="*/ 535 h 826"/>
                  <a:gd name="T12" fmla="*/ 125 w 125"/>
                  <a:gd name="T13" fmla="*/ 632 h 826"/>
                  <a:gd name="T14" fmla="*/ 113 w 125"/>
                  <a:gd name="T15" fmla="*/ 727 h 826"/>
                  <a:gd name="T16" fmla="*/ 83 w 125"/>
                  <a:gd name="T17" fmla="*/ 826 h 826"/>
                  <a:gd name="T18" fmla="*/ 70 w 125"/>
                  <a:gd name="T19" fmla="*/ 823 h 826"/>
                  <a:gd name="T20" fmla="*/ 62 w 125"/>
                  <a:gd name="T21" fmla="*/ 819 h 826"/>
                  <a:gd name="T22" fmla="*/ 57 w 125"/>
                  <a:gd name="T23" fmla="*/ 811 h 826"/>
                  <a:gd name="T24" fmla="*/ 54 w 125"/>
                  <a:gd name="T25" fmla="*/ 804 h 826"/>
                  <a:gd name="T26" fmla="*/ 52 w 125"/>
                  <a:gd name="T27" fmla="*/ 794 h 826"/>
                  <a:gd name="T28" fmla="*/ 51 w 125"/>
                  <a:gd name="T29" fmla="*/ 784 h 826"/>
                  <a:gd name="T30" fmla="*/ 48 w 125"/>
                  <a:gd name="T31" fmla="*/ 775 h 826"/>
                  <a:gd name="T32" fmla="*/ 44 w 125"/>
                  <a:gd name="T33" fmla="*/ 768 h 826"/>
                  <a:gd name="T34" fmla="*/ 40 w 125"/>
                  <a:gd name="T35" fmla="*/ 676 h 826"/>
                  <a:gd name="T36" fmla="*/ 36 w 125"/>
                  <a:gd name="T37" fmla="*/ 584 h 826"/>
                  <a:gd name="T38" fmla="*/ 31 w 125"/>
                  <a:gd name="T39" fmla="*/ 489 h 826"/>
                  <a:gd name="T40" fmla="*/ 27 w 125"/>
                  <a:gd name="T41" fmla="*/ 396 h 826"/>
                  <a:gd name="T42" fmla="*/ 21 w 125"/>
                  <a:gd name="T43" fmla="*/ 300 h 826"/>
                  <a:gd name="T44" fmla="*/ 16 w 125"/>
                  <a:gd name="T45" fmla="*/ 204 h 826"/>
                  <a:gd name="T46" fmla="*/ 7 w 125"/>
                  <a:gd name="T47" fmla="*/ 107 h 826"/>
                  <a:gd name="T48" fmla="*/ 0 w 125"/>
                  <a:gd name="T49" fmla="*/ 10 h 826"/>
                  <a:gd name="T50" fmla="*/ 11 w 125"/>
                  <a:gd name="T51" fmla="*/ 2 h 826"/>
                  <a:gd name="T52" fmla="*/ 23 w 125"/>
                  <a:gd name="T53" fmla="*/ 0 h 826"/>
                  <a:gd name="T54" fmla="*/ 35 w 125"/>
                  <a:gd name="T55" fmla="*/ 2 h 826"/>
                  <a:gd name="T56" fmla="*/ 46 w 125"/>
                  <a:gd name="T57" fmla="*/ 9 h 826"/>
                  <a:gd name="T58" fmla="*/ 53 w 125"/>
                  <a:gd name="T59" fmla="*/ 17 h 826"/>
                  <a:gd name="T60" fmla="*/ 62 w 125"/>
                  <a:gd name="T61" fmla="*/ 28 h 826"/>
                  <a:gd name="T62" fmla="*/ 67 w 125"/>
                  <a:gd name="T63" fmla="*/ 38 h 826"/>
                  <a:gd name="T64" fmla="*/ 72 w 125"/>
                  <a:gd name="T65" fmla="*/ 49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826">
                    <a:moveTo>
                      <a:pt x="72" y="49"/>
                    </a:moveTo>
                    <a:lnTo>
                      <a:pt x="73" y="147"/>
                    </a:lnTo>
                    <a:lnTo>
                      <a:pt x="85" y="247"/>
                    </a:lnTo>
                    <a:lnTo>
                      <a:pt x="100" y="344"/>
                    </a:lnTo>
                    <a:lnTo>
                      <a:pt x="115" y="440"/>
                    </a:lnTo>
                    <a:lnTo>
                      <a:pt x="124" y="535"/>
                    </a:lnTo>
                    <a:lnTo>
                      <a:pt x="125" y="632"/>
                    </a:lnTo>
                    <a:lnTo>
                      <a:pt x="113" y="727"/>
                    </a:lnTo>
                    <a:lnTo>
                      <a:pt x="83" y="826"/>
                    </a:lnTo>
                    <a:lnTo>
                      <a:pt x="70" y="823"/>
                    </a:lnTo>
                    <a:lnTo>
                      <a:pt x="62" y="819"/>
                    </a:lnTo>
                    <a:lnTo>
                      <a:pt x="57" y="811"/>
                    </a:lnTo>
                    <a:lnTo>
                      <a:pt x="54" y="804"/>
                    </a:lnTo>
                    <a:lnTo>
                      <a:pt x="52" y="794"/>
                    </a:lnTo>
                    <a:lnTo>
                      <a:pt x="51" y="784"/>
                    </a:lnTo>
                    <a:lnTo>
                      <a:pt x="48" y="775"/>
                    </a:lnTo>
                    <a:lnTo>
                      <a:pt x="44" y="768"/>
                    </a:lnTo>
                    <a:lnTo>
                      <a:pt x="40" y="676"/>
                    </a:lnTo>
                    <a:lnTo>
                      <a:pt x="36" y="584"/>
                    </a:lnTo>
                    <a:lnTo>
                      <a:pt x="31" y="489"/>
                    </a:lnTo>
                    <a:lnTo>
                      <a:pt x="27" y="396"/>
                    </a:lnTo>
                    <a:lnTo>
                      <a:pt x="21" y="300"/>
                    </a:lnTo>
                    <a:lnTo>
                      <a:pt x="16" y="204"/>
                    </a:lnTo>
                    <a:lnTo>
                      <a:pt x="7" y="107"/>
                    </a:lnTo>
                    <a:lnTo>
                      <a:pt x="0" y="10"/>
                    </a:lnTo>
                    <a:lnTo>
                      <a:pt x="11" y="2"/>
                    </a:lnTo>
                    <a:lnTo>
                      <a:pt x="23" y="0"/>
                    </a:lnTo>
                    <a:lnTo>
                      <a:pt x="35" y="2"/>
                    </a:lnTo>
                    <a:lnTo>
                      <a:pt x="46" y="9"/>
                    </a:lnTo>
                    <a:lnTo>
                      <a:pt x="53" y="17"/>
                    </a:lnTo>
                    <a:lnTo>
                      <a:pt x="62" y="28"/>
                    </a:lnTo>
                    <a:lnTo>
                      <a:pt x="67" y="38"/>
                    </a:lnTo>
                    <a:lnTo>
                      <a:pt x="72" y="49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8" name="Freeform 14"/>
              <p:cNvSpPr>
                <a:spLocks/>
              </p:cNvSpPr>
              <p:nvPr/>
            </p:nvSpPr>
            <p:spPr bwMode="auto">
              <a:xfrm>
                <a:off x="4353" y="2782"/>
                <a:ext cx="83" cy="296"/>
              </a:xfrm>
              <a:custGeom>
                <a:avLst/>
                <a:gdLst>
                  <a:gd name="T0" fmla="*/ 239 w 249"/>
                  <a:gd name="T1" fmla="*/ 19 h 593"/>
                  <a:gd name="T2" fmla="*/ 245 w 249"/>
                  <a:gd name="T3" fmla="*/ 51 h 593"/>
                  <a:gd name="T4" fmla="*/ 249 w 249"/>
                  <a:gd name="T5" fmla="*/ 84 h 593"/>
                  <a:gd name="T6" fmla="*/ 247 w 249"/>
                  <a:gd name="T7" fmla="*/ 117 h 593"/>
                  <a:gd name="T8" fmla="*/ 244 w 249"/>
                  <a:gd name="T9" fmla="*/ 153 h 593"/>
                  <a:gd name="T10" fmla="*/ 236 w 249"/>
                  <a:gd name="T11" fmla="*/ 187 h 593"/>
                  <a:gd name="T12" fmla="*/ 230 w 249"/>
                  <a:gd name="T13" fmla="*/ 223 h 593"/>
                  <a:gd name="T14" fmla="*/ 223 w 249"/>
                  <a:gd name="T15" fmla="*/ 260 h 593"/>
                  <a:gd name="T16" fmla="*/ 217 w 249"/>
                  <a:gd name="T17" fmla="*/ 299 h 593"/>
                  <a:gd name="T18" fmla="*/ 207 w 249"/>
                  <a:gd name="T19" fmla="*/ 335 h 593"/>
                  <a:gd name="T20" fmla="*/ 199 w 249"/>
                  <a:gd name="T21" fmla="*/ 372 h 593"/>
                  <a:gd name="T22" fmla="*/ 191 w 249"/>
                  <a:gd name="T23" fmla="*/ 409 h 593"/>
                  <a:gd name="T24" fmla="*/ 183 w 249"/>
                  <a:gd name="T25" fmla="*/ 446 h 593"/>
                  <a:gd name="T26" fmla="*/ 172 w 249"/>
                  <a:gd name="T27" fmla="*/ 481 h 593"/>
                  <a:gd name="T28" fmla="*/ 158 w 249"/>
                  <a:gd name="T29" fmla="*/ 517 h 593"/>
                  <a:gd name="T30" fmla="*/ 141 w 249"/>
                  <a:gd name="T31" fmla="*/ 550 h 593"/>
                  <a:gd name="T32" fmla="*/ 119 w 249"/>
                  <a:gd name="T33" fmla="*/ 583 h 593"/>
                  <a:gd name="T34" fmla="*/ 107 w 249"/>
                  <a:gd name="T35" fmla="*/ 586 h 593"/>
                  <a:gd name="T36" fmla="*/ 95 w 249"/>
                  <a:gd name="T37" fmla="*/ 591 h 593"/>
                  <a:gd name="T38" fmla="*/ 82 w 249"/>
                  <a:gd name="T39" fmla="*/ 592 h 593"/>
                  <a:gd name="T40" fmla="*/ 69 w 249"/>
                  <a:gd name="T41" fmla="*/ 593 h 593"/>
                  <a:gd name="T42" fmla="*/ 56 w 249"/>
                  <a:gd name="T43" fmla="*/ 592 h 593"/>
                  <a:gd name="T44" fmla="*/ 43 w 249"/>
                  <a:gd name="T45" fmla="*/ 591 h 593"/>
                  <a:gd name="T46" fmla="*/ 31 w 249"/>
                  <a:gd name="T47" fmla="*/ 589 h 593"/>
                  <a:gd name="T48" fmla="*/ 21 w 249"/>
                  <a:gd name="T49" fmla="*/ 588 h 593"/>
                  <a:gd name="T50" fmla="*/ 9 w 249"/>
                  <a:gd name="T51" fmla="*/ 566 h 593"/>
                  <a:gd name="T52" fmla="*/ 3 w 249"/>
                  <a:gd name="T53" fmla="*/ 544 h 593"/>
                  <a:gd name="T54" fmla="*/ 0 w 249"/>
                  <a:gd name="T55" fmla="*/ 520 h 593"/>
                  <a:gd name="T56" fmla="*/ 3 w 249"/>
                  <a:gd name="T57" fmla="*/ 497 h 593"/>
                  <a:gd name="T58" fmla="*/ 5 w 249"/>
                  <a:gd name="T59" fmla="*/ 472 h 593"/>
                  <a:gd name="T60" fmla="*/ 10 w 249"/>
                  <a:gd name="T61" fmla="*/ 449 h 593"/>
                  <a:gd name="T62" fmla="*/ 15 w 249"/>
                  <a:gd name="T63" fmla="*/ 426 h 593"/>
                  <a:gd name="T64" fmla="*/ 21 w 249"/>
                  <a:gd name="T65" fmla="*/ 404 h 593"/>
                  <a:gd name="T66" fmla="*/ 108 w 249"/>
                  <a:gd name="T67" fmla="*/ 48 h 593"/>
                  <a:gd name="T68" fmla="*/ 115 w 249"/>
                  <a:gd name="T69" fmla="*/ 32 h 593"/>
                  <a:gd name="T70" fmla="*/ 129 w 249"/>
                  <a:gd name="T71" fmla="*/ 20 h 593"/>
                  <a:gd name="T72" fmla="*/ 144 w 249"/>
                  <a:gd name="T73" fmla="*/ 10 h 593"/>
                  <a:gd name="T74" fmla="*/ 163 w 249"/>
                  <a:gd name="T75" fmla="*/ 3 h 593"/>
                  <a:gd name="T76" fmla="*/ 182 w 249"/>
                  <a:gd name="T77" fmla="*/ 0 h 593"/>
                  <a:gd name="T78" fmla="*/ 202 w 249"/>
                  <a:gd name="T79" fmla="*/ 2 h 593"/>
                  <a:gd name="T80" fmla="*/ 220 w 249"/>
                  <a:gd name="T81" fmla="*/ 8 h 593"/>
                  <a:gd name="T82" fmla="*/ 239 w 249"/>
                  <a:gd name="T83" fmla="*/ 19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593">
                    <a:moveTo>
                      <a:pt x="239" y="19"/>
                    </a:moveTo>
                    <a:lnTo>
                      <a:pt x="245" y="51"/>
                    </a:lnTo>
                    <a:lnTo>
                      <a:pt x="249" y="84"/>
                    </a:lnTo>
                    <a:lnTo>
                      <a:pt x="247" y="117"/>
                    </a:lnTo>
                    <a:lnTo>
                      <a:pt x="244" y="153"/>
                    </a:lnTo>
                    <a:lnTo>
                      <a:pt x="236" y="187"/>
                    </a:lnTo>
                    <a:lnTo>
                      <a:pt x="230" y="223"/>
                    </a:lnTo>
                    <a:lnTo>
                      <a:pt x="223" y="260"/>
                    </a:lnTo>
                    <a:lnTo>
                      <a:pt x="217" y="299"/>
                    </a:lnTo>
                    <a:lnTo>
                      <a:pt x="207" y="335"/>
                    </a:lnTo>
                    <a:lnTo>
                      <a:pt x="199" y="372"/>
                    </a:lnTo>
                    <a:lnTo>
                      <a:pt x="191" y="409"/>
                    </a:lnTo>
                    <a:lnTo>
                      <a:pt x="183" y="446"/>
                    </a:lnTo>
                    <a:lnTo>
                      <a:pt x="172" y="481"/>
                    </a:lnTo>
                    <a:lnTo>
                      <a:pt x="158" y="517"/>
                    </a:lnTo>
                    <a:lnTo>
                      <a:pt x="141" y="550"/>
                    </a:lnTo>
                    <a:lnTo>
                      <a:pt x="119" y="583"/>
                    </a:lnTo>
                    <a:lnTo>
                      <a:pt x="107" y="586"/>
                    </a:lnTo>
                    <a:lnTo>
                      <a:pt x="95" y="591"/>
                    </a:lnTo>
                    <a:lnTo>
                      <a:pt x="82" y="592"/>
                    </a:lnTo>
                    <a:lnTo>
                      <a:pt x="69" y="593"/>
                    </a:lnTo>
                    <a:lnTo>
                      <a:pt x="56" y="592"/>
                    </a:lnTo>
                    <a:lnTo>
                      <a:pt x="43" y="591"/>
                    </a:lnTo>
                    <a:lnTo>
                      <a:pt x="31" y="589"/>
                    </a:lnTo>
                    <a:lnTo>
                      <a:pt x="21" y="588"/>
                    </a:lnTo>
                    <a:lnTo>
                      <a:pt x="9" y="566"/>
                    </a:lnTo>
                    <a:lnTo>
                      <a:pt x="3" y="544"/>
                    </a:lnTo>
                    <a:lnTo>
                      <a:pt x="0" y="520"/>
                    </a:lnTo>
                    <a:lnTo>
                      <a:pt x="3" y="497"/>
                    </a:lnTo>
                    <a:lnTo>
                      <a:pt x="5" y="472"/>
                    </a:lnTo>
                    <a:lnTo>
                      <a:pt x="10" y="449"/>
                    </a:lnTo>
                    <a:lnTo>
                      <a:pt x="15" y="426"/>
                    </a:lnTo>
                    <a:lnTo>
                      <a:pt x="21" y="404"/>
                    </a:lnTo>
                    <a:lnTo>
                      <a:pt x="108" y="48"/>
                    </a:lnTo>
                    <a:lnTo>
                      <a:pt x="115" y="32"/>
                    </a:lnTo>
                    <a:lnTo>
                      <a:pt x="129" y="20"/>
                    </a:lnTo>
                    <a:lnTo>
                      <a:pt x="144" y="10"/>
                    </a:lnTo>
                    <a:lnTo>
                      <a:pt x="163" y="3"/>
                    </a:lnTo>
                    <a:lnTo>
                      <a:pt x="182" y="0"/>
                    </a:lnTo>
                    <a:lnTo>
                      <a:pt x="202" y="2"/>
                    </a:lnTo>
                    <a:lnTo>
                      <a:pt x="220" y="8"/>
                    </a:lnTo>
                    <a:lnTo>
                      <a:pt x="23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79" name="Freeform 15"/>
              <p:cNvSpPr>
                <a:spLocks/>
              </p:cNvSpPr>
              <p:nvPr/>
            </p:nvSpPr>
            <p:spPr bwMode="auto">
              <a:xfrm>
                <a:off x="4375" y="2823"/>
                <a:ext cx="40" cy="205"/>
              </a:xfrm>
              <a:custGeom>
                <a:avLst/>
                <a:gdLst>
                  <a:gd name="T0" fmla="*/ 120 w 120"/>
                  <a:gd name="T1" fmla="*/ 24 h 410"/>
                  <a:gd name="T2" fmla="*/ 104 w 120"/>
                  <a:gd name="T3" fmla="*/ 69 h 410"/>
                  <a:gd name="T4" fmla="*/ 92 w 120"/>
                  <a:gd name="T5" fmla="*/ 117 h 410"/>
                  <a:gd name="T6" fmla="*/ 80 w 120"/>
                  <a:gd name="T7" fmla="*/ 167 h 410"/>
                  <a:gd name="T8" fmla="*/ 70 w 120"/>
                  <a:gd name="T9" fmla="*/ 217 h 410"/>
                  <a:gd name="T10" fmla="*/ 57 w 120"/>
                  <a:gd name="T11" fmla="*/ 265 h 410"/>
                  <a:gd name="T12" fmla="*/ 46 w 120"/>
                  <a:gd name="T13" fmla="*/ 315 h 410"/>
                  <a:gd name="T14" fmla="*/ 33 w 120"/>
                  <a:gd name="T15" fmla="*/ 363 h 410"/>
                  <a:gd name="T16" fmla="*/ 17 w 120"/>
                  <a:gd name="T17" fmla="*/ 410 h 410"/>
                  <a:gd name="T18" fmla="*/ 0 w 120"/>
                  <a:gd name="T19" fmla="*/ 410 h 410"/>
                  <a:gd name="T20" fmla="*/ 7 w 120"/>
                  <a:gd name="T21" fmla="*/ 362 h 410"/>
                  <a:gd name="T22" fmla="*/ 14 w 120"/>
                  <a:gd name="T23" fmla="*/ 316 h 410"/>
                  <a:gd name="T24" fmla="*/ 23 w 120"/>
                  <a:gd name="T25" fmla="*/ 270 h 410"/>
                  <a:gd name="T26" fmla="*/ 34 w 120"/>
                  <a:gd name="T27" fmla="*/ 224 h 410"/>
                  <a:gd name="T28" fmla="*/ 43 w 120"/>
                  <a:gd name="T29" fmla="*/ 177 h 410"/>
                  <a:gd name="T30" fmla="*/ 52 w 120"/>
                  <a:gd name="T31" fmla="*/ 131 h 410"/>
                  <a:gd name="T32" fmla="*/ 61 w 120"/>
                  <a:gd name="T33" fmla="*/ 85 h 410"/>
                  <a:gd name="T34" fmla="*/ 71 w 120"/>
                  <a:gd name="T35" fmla="*/ 38 h 410"/>
                  <a:gd name="T36" fmla="*/ 98 w 120"/>
                  <a:gd name="T37" fmla="*/ 0 h 410"/>
                  <a:gd name="T38" fmla="*/ 120 w 120"/>
                  <a:gd name="T39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410">
                    <a:moveTo>
                      <a:pt x="120" y="24"/>
                    </a:moveTo>
                    <a:lnTo>
                      <a:pt x="104" y="69"/>
                    </a:lnTo>
                    <a:lnTo>
                      <a:pt x="92" y="117"/>
                    </a:lnTo>
                    <a:lnTo>
                      <a:pt x="80" y="167"/>
                    </a:lnTo>
                    <a:lnTo>
                      <a:pt x="70" y="217"/>
                    </a:lnTo>
                    <a:lnTo>
                      <a:pt x="57" y="265"/>
                    </a:lnTo>
                    <a:lnTo>
                      <a:pt x="46" y="315"/>
                    </a:lnTo>
                    <a:lnTo>
                      <a:pt x="33" y="363"/>
                    </a:lnTo>
                    <a:lnTo>
                      <a:pt x="17" y="410"/>
                    </a:lnTo>
                    <a:lnTo>
                      <a:pt x="0" y="410"/>
                    </a:lnTo>
                    <a:lnTo>
                      <a:pt x="7" y="362"/>
                    </a:lnTo>
                    <a:lnTo>
                      <a:pt x="14" y="316"/>
                    </a:lnTo>
                    <a:lnTo>
                      <a:pt x="23" y="270"/>
                    </a:lnTo>
                    <a:lnTo>
                      <a:pt x="34" y="224"/>
                    </a:lnTo>
                    <a:lnTo>
                      <a:pt x="43" y="177"/>
                    </a:lnTo>
                    <a:lnTo>
                      <a:pt x="52" y="131"/>
                    </a:lnTo>
                    <a:lnTo>
                      <a:pt x="61" y="85"/>
                    </a:lnTo>
                    <a:lnTo>
                      <a:pt x="71" y="38"/>
                    </a:lnTo>
                    <a:lnTo>
                      <a:pt x="98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80" name="Freeform 16"/>
              <p:cNvSpPr>
                <a:spLocks/>
              </p:cNvSpPr>
              <p:nvPr/>
            </p:nvSpPr>
            <p:spPr bwMode="auto">
              <a:xfrm>
                <a:off x="4233" y="3245"/>
                <a:ext cx="33" cy="178"/>
              </a:xfrm>
              <a:custGeom>
                <a:avLst/>
                <a:gdLst>
                  <a:gd name="T0" fmla="*/ 98 w 98"/>
                  <a:gd name="T1" fmla="*/ 0 h 357"/>
                  <a:gd name="T2" fmla="*/ 93 w 98"/>
                  <a:gd name="T3" fmla="*/ 22 h 357"/>
                  <a:gd name="T4" fmla="*/ 79 w 98"/>
                  <a:gd name="T5" fmla="*/ 39 h 357"/>
                  <a:gd name="T6" fmla="*/ 60 w 98"/>
                  <a:gd name="T7" fmla="*/ 53 h 357"/>
                  <a:gd name="T8" fmla="*/ 40 w 98"/>
                  <a:gd name="T9" fmla="*/ 69 h 357"/>
                  <a:gd name="T10" fmla="*/ 21 w 98"/>
                  <a:gd name="T11" fmla="*/ 82 h 357"/>
                  <a:gd name="T12" fmla="*/ 13 w 98"/>
                  <a:gd name="T13" fmla="*/ 98 h 357"/>
                  <a:gd name="T14" fmla="*/ 14 w 98"/>
                  <a:gd name="T15" fmla="*/ 118 h 357"/>
                  <a:gd name="T16" fmla="*/ 32 w 98"/>
                  <a:gd name="T17" fmla="*/ 144 h 357"/>
                  <a:gd name="T18" fmla="*/ 21 w 98"/>
                  <a:gd name="T19" fmla="*/ 357 h 357"/>
                  <a:gd name="T20" fmla="*/ 16 w 98"/>
                  <a:gd name="T21" fmla="*/ 357 h 357"/>
                  <a:gd name="T22" fmla="*/ 11 w 98"/>
                  <a:gd name="T23" fmla="*/ 354 h 357"/>
                  <a:gd name="T24" fmla="*/ 7 w 98"/>
                  <a:gd name="T25" fmla="*/ 348 h 357"/>
                  <a:gd name="T26" fmla="*/ 5 w 98"/>
                  <a:gd name="T27" fmla="*/ 342 h 357"/>
                  <a:gd name="T28" fmla="*/ 0 w 98"/>
                  <a:gd name="T29" fmla="*/ 52 h 357"/>
                  <a:gd name="T30" fmla="*/ 7 w 98"/>
                  <a:gd name="T31" fmla="*/ 39 h 357"/>
                  <a:gd name="T32" fmla="*/ 16 w 98"/>
                  <a:gd name="T33" fmla="*/ 30 h 357"/>
                  <a:gd name="T34" fmla="*/ 28 w 98"/>
                  <a:gd name="T35" fmla="*/ 24 h 357"/>
                  <a:gd name="T36" fmla="*/ 42 w 98"/>
                  <a:gd name="T37" fmla="*/ 21 h 357"/>
                  <a:gd name="T38" fmla="*/ 56 w 98"/>
                  <a:gd name="T39" fmla="*/ 16 h 357"/>
                  <a:gd name="T40" fmla="*/ 71 w 98"/>
                  <a:gd name="T41" fmla="*/ 12 h 357"/>
                  <a:gd name="T42" fmla="*/ 84 w 98"/>
                  <a:gd name="T43" fmla="*/ 6 h 357"/>
                  <a:gd name="T44" fmla="*/ 98 w 98"/>
                  <a:gd name="T4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357">
                    <a:moveTo>
                      <a:pt x="98" y="0"/>
                    </a:moveTo>
                    <a:lnTo>
                      <a:pt x="93" y="22"/>
                    </a:lnTo>
                    <a:lnTo>
                      <a:pt x="79" y="39"/>
                    </a:lnTo>
                    <a:lnTo>
                      <a:pt x="60" y="53"/>
                    </a:lnTo>
                    <a:lnTo>
                      <a:pt x="40" y="69"/>
                    </a:lnTo>
                    <a:lnTo>
                      <a:pt x="21" y="82"/>
                    </a:lnTo>
                    <a:lnTo>
                      <a:pt x="13" y="98"/>
                    </a:lnTo>
                    <a:lnTo>
                      <a:pt x="14" y="118"/>
                    </a:lnTo>
                    <a:lnTo>
                      <a:pt x="32" y="144"/>
                    </a:lnTo>
                    <a:lnTo>
                      <a:pt x="21" y="357"/>
                    </a:lnTo>
                    <a:lnTo>
                      <a:pt x="16" y="357"/>
                    </a:lnTo>
                    <a:lnTo>
                      <a:pt x="11" y="354"/>
                    </a:lnTo>
                    <a:lnTo>
                      <a:pt x="7" y="348"/>
                    </a:lnTo>
                    <a:lnTo>
                      <a:pt x="5" y="342"/>
                    </a:lnTo>
                    <a:lnTo>
                      <a:pt x="0" y="52"/>
                    </a:lnTo>
                    <a:lnTo>
                      <a:pt x="7" y="39"/>
                    </a:lnTo>
                    <a:lnTo>
                      <a:pt x="16" y="30"/>
                    </a:lnTo>
                    <a:lnTo>
                      <a:pt x="28" y="24"/>
                    </a:lnTo>
                    <a:lnTo>
                      <a:pt x="42" y="21"/>
                    </a:lnTo>
                    <a:lnTo>
                      <a:pt x="56" y="16"/>
                    </a:lnTo>
                    <a:lnTo>
                      <a:pt x="71" y="12"/>
                    </a:lnTo>
                    <a:lnTo>
                      <a:pt x="84" y="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5281" name="Freeform 17"/>
              <p:cNvSpPr>
                <a:spLocks/>
              </p:cNvSpPr>
              <p:nvPr/>
            </p:nvSpPr>
            <p:spPr bwMode="auto">
              <a:xfrm>
                <a:off x="4408" y="2256"/>
                <a:ext cx="886" cy="342"/>
              </a:xfrm>
              <a:custGeom>
                <a:avLst/>
                <a:gdLst>
                  <a:gd name="T0" fmla="*/ 38 w 2659"/>
                  <a:gd name="T1" fmla="*/ 550 h 685"/>
                  <a:gd name="T2" fmla="*/ 368 w 2659"/>
                  <a:gd name="T3" fmla="*/ 478 h 685"/>
                  <a:gd name="T4" fmla="*/ 695 w 2659"/>
                  <a:gd name="T5" fmla="*/ 404 h 685"/>
                  <a:gd name="T6" fmla="*/ 1017 w 2659"/>
                  <a:gd name="T7" fmla="*/ 330 h 685"/>
                  <a:gd name="T8" fmla="*/ 1338 w 2659"/>
                  <a:gd name="T9" fmla="*/ 259 h 685"/>
                  <a:gd name="T10" fmla="*/ 1659 w 2659"/>
                  <a:gd name="T11" fmla="*/ 188 h 685"/>
                  <a:gd name="T12" fmla="*/ 1979 w 2659"/>
                  <a:gd name="T13" fmla="*/ 120 h 685"/>
                  <a:gd name="T14" fmla="*/ 2302 w 2659"/>
                  <a:gd name="T15" fmla="*/ 57 h 685"/>
                  <a:gd name="T16" fmla="*/ 2629 w 2659"/>
                  <a:gd name="T17" fmla="*/ 0 h 685"/>
                  <a:gd name="T18" fmla="*/ 2648 w 2659"/>
                  <a:gd name="T19" fmla="*/ 6 h 685"/>
                  <a:gd name="T20" fmla="*/ 2658 w 2659"/>
                  <a:gd name="T21" fmla="*/ 31 h 685"/>
                  <a:gd name="T22" fmla="*/ 2659 w 2659"/>
                  <a:gd name="T23" fmla="*/ 67 h 685"/>
                  <a:gd name="T24" fmla="*/ 2654 w 2659"/>
                  <a:gd name="T25" fmla="*/ 110 h 685"/>
                  <a:gd name="T26" fmla="*/ 2642 w 2659"/>
                  <a:gd name="T27" fmla="*/ 151 h 685"/>
                  <a:gd name="T28" fmla="*/ 2627 w 2659"/>
                  <a:gd name="T29" fmla="*/ 190 h 685"/>
                  <a:gd name="T30" fmla="*/ 2607 w 2659"/>
                  <a:gd name="T31" fmla="*/ 216 h 685"/>
                  <a:gd name="T32" fmla="*/ 2586 w 2659"/>
                  <a:gd name="T33" fmla="*/ 227 h 685"/>
                  <a:gd name="T34" fmla="*/ 2263 w 2659"/>
                  <a:gd name="T35" fmla="*/ 247 h 685"/>
                  <a:gd name="T36" fmla="*/ 1943 w 2659"/>
                  <a:gd name="T37" fmla="*/ 283 h 685"/>
                  <a:gd name="T38" fmla="*/ 1624 w 2659"/>
                  <a:gd name="T39" fmla="*/ 332 h 685"/>
                  <a:gd name="T40" fmla="*/ 1305 w 2659"/>
                  <a:gd name="T41" fmla="*/ 392 h 685"/>
                  <a:gd name="T42" fmla="*/ 985 w 2659"/>
                  <a:gd name="T43" fmla="*/ 458 h 685"/>
                  <a:gd name="T44" fmla="*/ 666 w 2659"/>
                  <a:gd name="T45" fmla="*/ 532 h 685"/>
                  <a:gd name="T46" fmla="*/ 344 w 2659"/>
                  <a:gd name="T47" fmla="*/ 607 h 685"/>
                  <a:gd name="T48" fmla="*/ 21 w 2659"/>
                  <a:gd name="T49" fmla="*/ 685 h 685"/>
                  <a:gd name="T50" fmla="*/ 9 w 2659"/>
                  <a:gd name="T51" fmla="*/ 681 h 685"/>
                  <a:gd name="T52" fmla="*/ 3 w 2659"/>
                  <a:gd name="T53" fmla="*/ 667 h 685"/>
                  <a:gd name="T54" fmla="*/ 0 w 2659"/>
                  <a:gd name="T55" fmla="*/ 647 h 685"/>
                  <a:gd name="T56" fmla="*/ 3 w 2659"/>
                  <a:gd name="T57" fmla="*/ 622 h 685"/>
                  <a:gd name="T58" fmla="*/ 7 w 2659"/>
                  <a:gd name="T59" fmla="*/ 596 h 685"/>
                  <a:gd name="T60" fmla="*/ 15 w 2659"/>
                  <a:gd name="T61" fmla="*/ 574 h 685"/>
                  <a:gd name="T62" fmla="*/ 25 w 2659"/>
                  <a:gd name="T63" fmla="*/ 557 h 685"/>
                  <a:gd name="T64" fmla="*/ 38 w 2659"/>
                  <a:gd name="T65" fmla="*/ 55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59" h="685">
                    <a:moveTo>
                      <a:pt x="38" y="550"/>
                    </a:moveTo>
                    <a:lnTo>
                      <a:pt x="368" y="478"/>
                    </a:lnTo>
                    <a:lnTo>
                      <a:pt x="695" y="404"/>
                    </a:lnTo>
                    <a:lnTo>
                      <a:pt x="1017" y="330"/>
                    </a:lnTo>
                    <a:lnTo>
                      <a:pt x="1338" y="259"/>
                    </a:lnTo>
                    <a:lnTo>
                      <a:pt x="1659" y="188"/>
                    </a:lnTo>
                    <a:lnTo>
                      <a:pt x="1979" y="120"/>
                    </a:lnTo>
                    <a:lnTo>
                      <a:pt x="2302" y="57"/>
                    </a:lnTo>
                    <a:lnTo>
                      <a:pt x="2629" y="0"/>
                    </a:lnTo>
                    <a:lnTo>
                      <a:pt x="2648" y="6"/>
                    </a:lnTo>
                    <a:lnTo>
                      <a:pt x="2658" y="31"/>
                    </a:lnTo>
                    <a:lnTo>
                      <a:pt x="2659" y="67"/>
                    </a:lnTo>
                    <a:lnTo>
                      <a:pt x="2654" y="110"/>
                    </a:lnTo>
                    <a:lnTo>
                      <a:pt x="2642" y="151"/>
                    </a:lnTo>
                    <a:lnTo>
                      <a:pt x="2627" y="190"/>
                    </a:lnTo>
                    <a:lnTo>
                      <a:pt x="2607" y="216"/>
                    </a:lnTo>
                    <a:lnTo>
                      <a:pt x="2586" y="227"/>
                    </a:lnTo>
                    <a:lnTo>
                      <a:pt x="2263" y="247"/>
                    </a:lnTo>
                    <a:lnTo>
                      <a:pt x="1943" y="283"/>
                    </a:lnTo>
                    <a:lnTo>
                      <a:pt x="1624" y="332"/>
                    </a:lnTo>
                    <a:lnTo>
                      <a:pt x="1305" y="392"/>
                    </a:lnTo>
                    <a:lnTo>
                      <a:pt x="985" y="458"/>
                    </a:lnTo>
                    <a:lnTo>
                      <a:pt x="666" y="532"/>
                    </a:lnTo>
                    <a:lnTo>
                      <a:pt x="344" y="607"/>
                    </a:lnTo>
                    <a:lnTo>
                      <a:pt x="21" y="685"/>
                    </a:lnTo>
                    <a:lnTo>
                      <a:pt x="9" y="681"/>
                    </a:lnTo>
                    <a:lnTo>
                      <a:pt x="3" y="667"/>
                    </a:lnTo>
                    <a:lnTo>
                      <a:pt x="0" y="647"/>
                    </a:lnTo>
                    <a:lnTo>
                      <a:pt x="3" y="622"/>
                    </a:lnTo>
                    <a:lnTo>
                      <a:pt x="7" y="596"/>
                    </a:lnTo>
                    <a:lnTo>
                      <a:pt x="15" y="574"/>
                    </a:lnTo>
                    <a:lnTo>
                      <a:pt x="25" y="557"/>
                    </a:lnTo>
                    <a:lnTo>
                      <a:pt x="38" y="550"/>
                    </a:lnTo>
                    <a:close/>
                  </a:path>
                </a:pathLst>
              </a:custGeom>
              <a:solidFill>
                <a:srgbClr val="B0FFB0"/>
              </a:solidFill>
              <a:ln w="3175">
                <a:solidFill>
                  <a:srgbClr val="B0FF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5282" name="WordArt 18"/>
            <p:cNvSpPr>
              <a:spLocks noChangeArrowheads="1" noChangeShapeType="1" noTextEdit="1"/>
            </p:cNvSpPr>
            <p:nvPr/>
          </p:nvSpPr>
          <p:spPr bwMode="auto">
            <a:xfrm rot="-20957659">
              <a:off x="4318" y="2036"/>
              <a:ext cx="652" cy="46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Medical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Record</a:t>
              </a:r>
            </a:p>
          </p:txBody>
        </p:sp>
        <p:sp>
          <p:nvSpPr>
            <p:cNvPr id="395283" name="Freeform 19"/>
            <p:cNvSpPr>
              <a:spLocks/>
            </p:cNvSpPr>
            <p:nvPr/>
          </p:nvSpPr>
          <p:spPr bwMode="auto">
            <a:xfrm rot="-15515804">
              <a:off x="5110" y="2719"/>
              <a:ext cx="279" cy="152"/>
            </a:xfrm>
            <a:custGeom>
              <a:avLst/>
              <a:gdLst>
                <a:gd name="T0" fmla="*/ 617 w 764"/>
                <a:gd name="T1" fmla="*/ 184 h 366"/>
                <a:gd name="T2" fmla="*/ 431 w 764"/>
                <a:gd name="T3" fmla="*/ 232 h 366"/>
                <a:gd name="T4" fmla="*/ 412 w 764"/>
                <a:gd name="T5" fmla="*/ 188 h 366"/>
                <a:gd name="T6" fmla="*/ 398 w 764"/>
                <a:gd name="T7" fmla="*/ 186 h 366"/>
                <a:gd name="T8" fmla="*/ 371 w 764"/>
                <a:gd name="T9" fmla="*/ 209 h 366"/>
                <a:gd name="T10" fmla="*/ 364 w 764"/>
                <a:gd name="T11" fmla="*/ 217 h 366"/>
                <a:gd name="T12" fmla="*/ 354 w 764"/>
                <a:gd name="T13" fmla="*/ 170 h 366"/>
                <a:gd name="T14" fmla="*/ 340 w 764"/>
                <a:gd name="T15" fmla="*/ 159 h 366"/>
                <a:gd name="T16" fmla="*/ 323 w 764"/>
                <a:gd name="T17" fmla="*/ 178 h 366"/>
                <a:gd name="T18" fmla="*/ 290 w 764"/>
                <a:gd name="T19" fmla="*/ 232 h 366"/>
                <a:gd name="T20" fmla="*/ 282 w 764"/>
                <a:gd name="T21" fmla="*/ 244 h 366"/>
                <a:gd name="T22" fmla="*/ 296 w 764"/>
                <a:gd name="T23" fmla="*/ 184 h 366"/>
                <a:gd name="T24" fmla="*/ 304 w 764"/>
                <a:gd name="T25" fmla="*/ 145 h 366"/>
                <a:gd name="T26" fmla="*/ 290 w 764"/>
                <a:gd name="T27" fmla="*/ 134 h 366"/>
                <a:gd name="T28" fmla="*/ 249 w 764"/>
                <a:gd name="T29" fmla="*/ 188 h 366"/>
                <a:gd name="T30" fmla="*/ 205 w 764"/>
                <a:gd name="T31" fmla="*/ 259 h 366"/>
                <a:gd name="T32" fmla="*/ 199 w 764"/>
                <a:gd name="T33" fmla="*/ 261 h 366"/>
                <a:gd name="T34" fmla="*/ 244 w 764"/>
                <a:gd name="T35" fmla="*/ 151 h 366"/>
                <a:gd name="T36" fmla="*/ 240 w 764"/>
                <a:gd name="T37" fmla="*/ 132 h 366"/>
                <a:gd name="T38" fmla="*/ 211 w 764"/>
                <a:gd name="T39" fmla="*/ 149 h 366"/>
                <a:gd name="T40" fmla="*/ 133 w 764"/>
                <a:gd name="T41" fmla="*/ 273 h 366"/>
                <a:gd name="T42" fmla="*/ 106 w 764"/>
                <a:gd name="T43" fmla="*/ 310 h 366"/>
                <a:gd name="T44" fmla="*/ 129 w 764"/>
                <a:gd name="T45" fmla="*/ 238 h 366"/>
                <a:gd name="T46" fmla="*/ 178 w 764"/>
                <a:gd name="T47" fmla="*/ 87 h 366"/>
                <a:gd name="T48" fmla="*/ 201 w 764"/>
                <a:gd name="T49" fmla="*/ 10 h 366"/>
                <a:gd name="T50" fmla="*/ 187 w 764"/>
                <a:gd name="T51" fmla="*/ 0 h 366"/>
                <a:gd name="T52" fmla="*/ 176 w 764"/>
                <a:gd name="T53" fmla="*/ 4 h 366"/>
                <a:gd name="T54" fmla="*/ 164 w 764"/>
                <a:gd name="T55" fmla="*/ 19 h 366"/>
                <a:gd name="T56" fmla="*/ 131 w 764"/>
                <a:gd name="T57" fmla="*/ 68 h 366"/>
                <a:gd name="T58" fmla="*/ 60 w 764"/>
                <a:gd name="T59" fmla="*/ 186 h 366"/>
                <a:gd name="T60" fmla="*/ 21 w 764"/>
                <a:gd name="T61" fmla="*/ 254 h 366"/>
                <a:gd name="T62" fmla="*/ 13 w 764"/>
                <a:gd name="T63" fmla="*/ 252 h 366"/>
                <a:gd name="T64" fmla="*/ 9 w 764"/>
                <a:gd name="T65" fmla="*/ 279 h 366"/>
                <a:gd name="T66" fmla="*/ 11 w 764"/>
                <a:gd name="T67" fmla="*/ 283 h 366"/>
                <a:gd name="T68" fmla="*/ 27 w 764"/>
                <a:gd name="T69" fmla="*/ 294 h 366"/>
                <a:gd name="T70" fmla="*/ 64 w 764"/>
                <a:gd name="T71" fmla="*/ 232 h 366"/>
                <a:gd name="T72" fmla="*/ 135 w 764"/>
                <a:gd name="T73" fmla="*/ 110 h 366"/>
                <a:gd name="T74" fmla="*/ 116 w 764"/>
                <a:gd name="T75" fmla="*/ 190 h 366"/>
                <a:gd name="T76" fmla="*/ 69 w 764"/>
                <a:gd name="T77" fmla="*/ 337 h 366"/>
                <a:gd name="T78" fmla="*/ 75 w 764"/>
                <a:gd name="T79" fmla="*/ 358 h 366"/>
                <a:gd name="T80" fmla="*/ 91 w 764"/>
                <a:gd name="T81" fmla="*/ 364 h 366"/>
                <a:gd name="T82" fmla="*/ 168 w 764"/>
                <a:gd name="T83" fmla="*/ 265 h 366"/>
                <a:gd name="T84" fmla="*/ 153 w 764"/>
                <a:gd name="T85" fmla="*/ 306 h 366"/>
                <a:gd name="T86" fmla="*/ 174 w 764"/>
                <a:gd name="T87" fmla="*/ 327 h 366"/>
                <a:gd name="T88" fmla="*/ 220 w 764"/>
                <a:gd name="T89" fmla="*/ 286 h 366"/>
                <a:gd name="T90" fmla="*/ 255 w 764"/>
                <a:gd name="T91" fmla="*/ 250 h 366"/>
                <a:gd name="T92" fmla="*/ 244 w 764"/>
                <a:gd name="T93" fmla="*/ 312 h 366"/>
                <a:gd name="T94" fmla="*/ 261 w 764"/>
                <a:gd name="T95" fmla="*/ 319 h 366"/>
                <a:gd name="T96" fmla="*/ 323 w 764"/>
                <a:gd name="T97" fmla="*/ 232 h 366"/>
                <a:gd name="T98" fmla="*/ 340 w 764"/>
                <a:gd name="T99" fmla="*/ 240 h 366"/>
                <a:gd name="T100" fmla="*/ 344 w 764"/>
                <a:gd name="T101" fmla="*/ 259 h 366"/>
                <a:gd name="T102" fmla="*/ 373 w 764"/>
                <a:gd name="T103" fmla="*/ 252 h 366"/>
                <a:gd name="T104" fmla="*/ 400 w 764"/>
                <a:gd name="T105" fmla="*/ 217 h 366"/>
                <a:gd name="T106" fmla="*/ 408 w 764"/>
                <a:gd name="T107" fmla="*/ 250 h 366"/>
                <a:gd name="T108" fmla="*/ 451 w 764"/>
                <a:gd name="T109" fmla="*/ 261 h 366"/>
                <a:gd name="T110" fmla="*/ 540 w 764"/>
                <a:gd name="T111" fmla="*/ 221 h 366"/>
                <a:gd name="T112" fmla="*/ 638 w 764"/>
                <a:gd name="T113" fmla="*/ 213 h 366"/>
                <a:gd name="T114" fmla="*/ 733 w 764"/>
                <a:gd name="T115" fmla="*/ 252 h 366"/>
                <a:gd name="T116" fmla="*/ 745 w 764"/>
                <a:gd name="T117" fmla="*/ 254 h 366"/>
                <a:gd name="T118" fmla="*/ 764 w 764"/>
                <a:gd name="T119" fmla="*/ 24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4" h="366">
                  <a:moveTo>
                    <a:pt x="756" y="230"/>
                  </a:moveTo>
                  <a:lnTo>
                    <a:pt x="722" y="211"/>
                  </a:lnTo>
                  <a:lnTo>
                    <a:pt x="687" y="199"/>
                  </a:lnTo>
                  <a:lnTo>
                    <a:pt x="652" y="188"/>
                  </a:lnTo>
                  <a:lnTo>
                    <a:pt x="617" y="184"/>
                  </a:lnTo>
                  <a:lnTo>
                    <a:pt x="582" y="184"/>
                  </a:lnTo>
                  <a:lnTo>
                    <a:pt x="547" y="190"/>
                  </a:lnTo>
                  <a:lnTo>
                    <a:pt x="511" y="203"/>
                  </a:lnTo>
                  <a:lnTo>
                    <a:pt x="478" y="221"/>
                  </a:lnTo>
                  <a:lnTo>
                    <a:pt x="431" y="232"/>
                  </a:lnTo>
                  <a:lnTo>
                    <a:pt x="429" y="219"/>
                  </a:lnTo>
                  <a:lnTo>
                    <a:pt x="429" y="219"/>
                  </a:lnTo>
                  <a:lnTo>
                    <a:pt x="427" y="215"/>
                  </a:lnTo>
                  <a:lnTo>
                    <a:pt x="422" y="207"/>
                  </a:lnTo>
                  <a:lnTo>
                    <a:pt x="412" y="188"/>
                  </a:lnTo>
                  <a:lnTo>
                    <a:pt x="412" y="188"/>
                  </a:lnTo>
                  <a:lnTo>
                    <a:pt x="410" y="186"/>
                  </a:lnTo>
                  <a:lnTo>
                    <a:pt x="406" y="186"/>
                  </a:lnTo>
                  <a:lnTo>
                    <a:pt x="402" y="184"/>
                  </a:lnTo>
                  <a:lnTo>
                    <a:pt x="398" y="186"/>
                  </a:lnTo>
                  <a:lnTo>
                    <a:pt x="393" y="188"/>
                  </a:lnTo>
                  <a:lnTo>
                    <a:pt x="387" y="192"/>
                  </a:lnTo>
                  <a:lnTo>
                    <a:pt x="377" y="199"/>
                  </a:lnTo>
                  <a:lnTo>
                    <a:pt x="375" y="203"/>
                  </a:lnTo>
                  <a:lnTo>
                    <a:pt x="371" y="209"/>
                  </a:lnTo>
                  <a:lnTo>
                    <a:pt x="369" y="213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0" y="190"/>
                  </a:lnTo>
                  <a:lnTo>
                    <a:pt x="356" y="178"/>
                  </a:lnTo>
                  <a:lnTo>
                    <a:pt x="356" y="172"/>
                  </a:lnTo>
                  <a:lnTo>
                    <a:pt x="354" y="170"/>
                  </a:lnTo>
                  <a:lnTo>
                    <a:pt x="354" y="168"/>
                  </a:lnTo>
                  <a:lnTo>
                    <a:pt x="352" y="163"/>
                  </a:lnTo>
                  <a:lnTo>
                    <a:pt x="350" y="161"/>
                  </a:lnTo>
                  <a:lnTo>
                    <a:pt x="346" y="159"/>
                  </a:lnTo>
                  <a:lnTo>
                    <a:pt x="340" y="159"/>
                  </a:lnTo>
                  <a:lnTo>
                    <a:pt x="338" y="161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27" y="174"/>
                  </a:lnTo>
                  <a:lnTo>
                    <a:pt x="323" y="178"/>
                  </a:lnTo>
                  <a:lnTo>
                    <a:pt x="319" y="186"/>
                  </a:lnTo>
                  <a:lnTo>
                    <a:pt x="313" y="197"/>
                  </a:lnTo>
                  <a:lnTo>
                    <a:pt x="304" y="211"/>
                  </a:lnTo>
                  <a:lnTo>
                    <a:pt x="296" y="223"/>
                  </a:lnTo>
                  <a:lnTo>
                    <a:pt x="290" y="232"/>
                  </a:lnTo>
                  <a:lnTo>
                    <a:pt x="288" y="236"/>
                  </a:lnTo>
                  <a:lnTo>
                    <a:pt x="286" y="238"/>
                  </a:lnTo>
                  <a:lnTo>
                    <a:pt x="286" y="240"/>
                  </a:lnTo>
                  <a:lnTo>
                    <a:pt x="284" y="242"/>
                  </a:lnTo>
                  <a:lnTo>
                    <a:pt x="282" y="244"/>
                  </a:lnTo>
                  <a:lnTo>
                    <a:pt x="284" y="238"/>
                  </a:lnTo>
                  <a:lnTo>
                    <a:pt x="284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96" y="184"/>
                  </a:lnTo>
                  <a:lnTo>
                    <a:pt x="302" y="159"/>
                  </a:lnTo>
                  <a:lnTo>
                    <a:pt x="304" y="151"/>
                  </a:lnTo>
                  <a:lnTo>
                    <a:pt x="304" y="149"/>
                  </a:lnTo>
                  <a:lnTo>
                    <a:pt x="304" y="147"/>
                  </a:lnTo>
                  <a:lnTo>
                    <a:pt x="304" y="145"/>
                  </a:lnTo>
                  <a:lnTo>
                    <a:pt x="304" y="141"/>
                  </a:lnTo>
                  <a:lnTo>
                    <a:pt x="302" y="137"/>
                  </a:lnTo>
                  <a:lnTo>
                    <a:pt x="296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88" y="134"/>
                  </a:lnTo>
                  <a:lnTo>
                    <a:pt x="275" y="147"/>
                  </a:lnTo>
                  <a:lnTo>
                    <a:pt x="265" y="157"/>
                  </a:lnTo>
                  <a:lnTo>
                    <a:pt x="259" y="170"/>
                  </a:lnTo>
                  <a:lnTo>
                    <a:pt x="249" y="188"/>
                  </a:lnTo>
                  <a:lnTo>
                    <a:pt x="234" y="213"/>
                  </a:lnTo>
                  <a:lnTo>
                    <a:pt x="222" y="234"/>
                  </a:lnTo>
                  <a:lnTo>
                    <a:pt x="213" y="248"/>
                  </a:lnTo>
                  <a:lnTo>
                    <a:pt x="209" y="254"/>
                  </a:lnTo>
                  <a:lnTo>
                    <a:pt x="205" y="259"/>
                  </a:lnTo>
                  <a:lnTo>
                    <a:pt x="201" y="263"/>
                  </a:lnTo>
                  <a:lnTo>
                    <a:pt x="197" y="269"/>
                  </a:lnTo>
                  <a:lnTo>
                    <a:pt x="193" y="273"/>
                  </a:lnTo>
                  <a:lnTo>
                    <a:pt x="195" y="269"/>
                  </a:lnTo>
                  <a:lnTo>
                    <a:pt x="199" y="261"/>
                  </a:lnTo>
                  <a:lnTo>
                    <a:pt x="201" y="252"/>
                  </a:lnTo>
                  <a:lnTo>
                    <a:pt x="205" y="244"/>
                  </a:lnTo>
                  <a:lnTo>
                    <a:pt x="228" y="190"/>
                  </a:lnTo>
                  <a:lnTo>
                    <a:pt x="240" y="161"/>
                  </a:lnTo>
                  <a:lnTo>
                    <a:pt x="244" y="151"/>
                  </a:lnTo>
                  <a:lnTo>
                    <a:pt x="247" y="147"/>
                  </a:lnTo>
                  <a:lnTo>
                    <a:pt x="247" y="143"/>
                  </a:lnTo>
                  <a:lnTo>
                    <a:pt x="244" y="139"/>
                  </a:lnTo>
                  <a:lnTo>
                    <a:pt x="242" y="137"/>
                  </a:lnTo>
                  <a:lnTo>
                    <a:pt x="240" y="132"/>
                  </a:lnTo>
                  <a:lnTo>
                    <a:pt x="234" y="132"/>
                  </a:lnTo>
                  <a:lnTo>
                    <a:pt x="230" y="132"/>
                  </a:lnTo>
                  <a:lnTo>
                    <a:pt x="228" y="134"/>
                  </a:lnTo>
                  <a:lnTo>
                    <a:pt x="226" y="134"/>
                  </a:lnTo>
                  <a:lnTo>
                    <a:pt x="211" y="149"/>
                  </a:lnTo>
                  <a:lnTo>
                    <a:pt x="201" y="161"/>
                  </a:lnTo>
                  <a:lnTo>
                    <a:pt x="189" y="178"/>
                  </a:lnTo>
                  <a:lnTo>
                    <a:pt x="168" y="205"/>
                  </a:lnTo>
                  <a:lnTo>
                    <a:pt x="149" y="242"/>
                  </a:lnTo>
                  <a:lnTo>
                    <a:pt x="133" y="273"/>
                  </a:lnTo>
                  <a:lnTo>
                    <a:pt x="118" y="294"/>
                  </a:lnTo>
                  <a:lnTo>
                    <a:pt x="114" y="302"/>
                  </a:lnTo>
                  <a:lnTo>
                    <a:pt x="112" y="304"/>
                  </a:lnTo>
                  <a:lnTo>
                    <a:pt x="110" y="308"/>
                  </a:lnTo>
                  <a:lnTo>
                    <a:pt x="106" y="310"/>
                  </a:lnTo>
                  <a:lnTo>
                    <a:pt x="104" y="312"/>
                  </a:lnTo>
                  <a:lnTo>
                    <a:pt x="108" y="300"/>
                  </a:lnTo>
                  <a:lnTo>
                    <a:pt x="114" y="286"/>
                  </a:lnTo>
                  <a:lnTo>
                    <a:pt x="120" y="265"/>
                  </a:lnTo>
                  <a:lnTo>
                    <a:pt x="129" y="238"/>
                  </a:lnTo>
                  <a:lnTo>
                    <a:pt x="133" y="228"/>
                  </a:lnTo>
                  <a:lnTo>
                    <a:pt x="139" y="203"/>
                  </a:lnTo>
                  <a:lnTo>
                    <a:pt x="151" y="168"/>
                  </a:lnTo>
                  <a:lnTo>
                    <a:pt x="166" y="126"/>
                  </a:lnTo>
                  <a:lnTo>
                    <a:pt x="178" y="87"/>
                  </a:lnTo>
                  <a:lnTo>
                    <a:pt x="191" y="50"/>
                  </a:lnTo>
                  <a:lnTo>
                    <a:pt x="199" y="25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6"/>
                  </a:lnTo>
                  <a:lnTo>
                    <a:pt x="199" y="2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64" y="19"/>
                  </a:lnTo>
                  <a:lnTo>
                    <a:pt x="158" y="27"/>
                  </a:lnTo>
                  <a:lnTo>
                    <a:pt x="153" y="35"/>
                  </a:lnTo>
                  <a:lnTo>
                    <a:pt x="147" y="43"/>
                  </a:lnTo>
                  <a:lnTo>
                    <a:pt x="139" y="54"/>
                  </a:lnTo>
                  <a:lnTo>
                    <a:pt x="131" y="68"/>
                  </a:lnTo>
                  <a:lnTo>
                    <a:pt x="118" y="85"/>
                  </a:lnTo>
                  <a:lnTo>
                    <a:pt x="104" y="108"/>
                  </a:lnTo>
                  <a:lnTo>
                    <a:pt x="89" y="134"/>
                  </a:lnTo>
                  <a:lnTo>
                    <a:pt x="73" y="161"/>
                  </a:lnTo>
                  <a:lnTo>
                    <a:pt x="60" y="186"/>
                  </a:lnTo>
                  <a:lnTo>
                    <a:pt x="48" y="209"/>
                  </a:lnTo>
                  <a:lnTo>
                    <a:pt x="35" y="228"/>
                  </a:lnTo>
                  <a:lnTo>
                    <a:pt x="27" y="242"/>
                  </a:lnTo>
                  <a:lnTo>
                    <a:pt x="23" y="250"/>
                  </a:lnTo>
                  <a:lnTo>
                    <a:pt x="21" y="254"/>
                  </a:lnTo>
                  <a:lnTo>
                    <a:pt x="19" y="259"/>
                  </a:lnTo>
                  <a:lnTo>
                    <a:pt x="21" y="259"/>
                  </a:lnTo>
                  <a:lnTo>
                    <a:pt x="21" y="257"/>
                  </a:lnTo>
                  <a:lnTo>
                    <a:pt x="19" y="252"/>
                  </a:lnTo>
                  <a:lnTo>
                    <a:pt x="13" y="252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63"/>
                  </a:lnTo>
                  <a:lnTo>
                    <a:pt x="2" y="271"/>
                  </a:lnTo>
                  <a:lnTo>
                    <a:pt x="9" y="279"/>
                  </a:lnTo>
                  <a:lnTo>
                    <a:pt x="15" y="288"/>
                  </a:lnTo>
                  <a:lnTo>
                    <a:pt x="17" y="290"/>
                  </a:lnTo>
                  <a:lnTo>
                    <a:pt x="11" y="281"/>
                  </a:lnTo>
                  <a:lnTo>
                    <a:pt x="11" y="281"/>
                  </a:lnTo>
                  <a:lnTo>
                    <a:pt x="11" y="283"/>
                  </a:lnTo>
                  <a:lnTo>
                    <a:pt x="13" y="288"/>
                  </a:lnTo>
                  <a:lnTo>
                    <a:pt x="15" y="290"/>
                  </a:lnTo>
                  <a:lnTo>
                    <a:pt x="17" y="292"/>
                  </a:lnTo>
                  <a:lnTo>
                    <a:pt x="21" y="294"/>
                  </a:lnTo>
                  <a:lnTo>
                    <a:pt x="27" y="294"/>
                  </a:lnTo>
                  <a:lnTo>
                    <a:pt x="31" y="292"/>
                  </a:lnTo>
                  <a:lnTo>
                    <a:pt x="35" y="288"/>
                  </a:lnTo>
                  <a:lnTo>
                    <a:pt x="38" y="281"/>
                  </a:lnTo>
                  <a:lnTo>
                    <a:pt x="50" y="257"/>
                  </a:lnTo>
                  <a:lnTo>
                    <a:pt x="64" y="232"/>
                  </a:lnTo>
                  <a:lnTo>
                    <a:pt x="79" y="207"/>
                  </a:lnTo>
                  <a:lnTo>
                    <a:pt x="91" y="182"/>
                  </a:lnTo>
                  <a:lnTo>
                    <a:pt x="106" y="157"/>
                  </a:lnTo>
                  <a:lnTo>
                    <a:pt x="120" y="134"/>
                  </a:lnTo>
                  <a:lnTo>
                    <a:pt x="135" y="110"/>
                  </a:lnTo>
                  <a:lnTo>
                    <a:pt x="149" y="87"/>
                  </a:lnTo>
                  <a:lnTo>
                    <a:pt x="141" y="112"/>
                  </a:lnTo>
                  <a:lnTo>
                    <a:pt x="133" y="139"/>
                  </a:lnTo>
                  <a:lnTo>
                    <a:pt x="124" y="163"/>
                  </a:lnTo>
                  <a:lnTo>
                    <a:pt x="116" y="190"/>
                  </a:lnTo>
                  <a:lnTo>
                    <a:pt x="108" y="217"/>
                  </a:lnTo>
                  <a:lnTo>
                    <a:pt x="100" y="244"/>
                  </a:lnTo>
                  <a:lnTo>
                    <a:pt x="91" y="269"/>
                  </a:lnTo>
                  <a:lnTo>
                    <a:pt x="83" y="296"/>
                  </a:lnTo>
                  <a:lnTo>
                    <a:pt x="69" y="337"/>
                  </a:lnTo>
                  <a:lnTo>
                    <a:pt x="69" y="339"/>
                  </a:lnTo>
                  <a:lnTo>
                    <a:pt x="69" y="341"/>
                  </a:lnTo>
                  <a:lnTo>
                    <a:pt x="69" y="346"/>
                  </a:lnTo>
                  <a:lnTo>
                    <a:pt x="69" y="34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7" y="362"/>
                  </a:lnTo>
                  <a:lnTo>
                    <a:pt x="81" y="366"/>
                  </a:lnTo>
                  <a:lnTo>
                    <a:pt x="87" y="366"/>
                  </a:lnTo>
                  <a:lnTo>
                    <a:pt x="91" y="364"/>
                  </a:lnTo>
                  <a:lnTo>
                    <a:pt x="110" y="354"/>
                  </a:lnTo>
                  <a:lnTo>
                    <a:pt x="127" y="333"/>
                  </a:lnTo>
                  <a:lnTo>
                    <a:pt x="141" y="310"/>
                  </a:lnTo>
                  <a:lnTo>
                    <a:pt x="153" y="288"/>
                  </a:lnTo>
                  <a:lnTo>
                    <a:pt x="168" y="265"/>
                  </a:lnTo>
                  <a:lnTo>
                    <a:pt x="164" y="271"/>
                  </a:lnTo>
                  <a:lnTo>
                    <a:pt x="160" y="283"/>
                  </a:lnTo>
                  <a:lnTo>
                    <a:pt x="155" y="296"/>
                  </a:lnTo>
                  <a:lnTo>
                    <a:pt x="153" y="302"/>
                  </a:lnTo>
                  <a:lnTo>
                    <a:pt x="153" y="306"/>
                  </a:lnTo>
                  <a:lnTo>
                    <a:pt x="153" y="312"/>
                  </a:lnTo>
                  <a:lnTo>
                    <a:pt x="155" y="317"/>
                  </a:lnTo>
                  <a:lnTo>
                    <a:pt x="160" y="319"/>
                  </a:lnTo>
                  <a:lnTo>
                    <a:pt x="170" y="325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203" y="308"/>
                  </a:lnTo>
                  <a:lnTo>
                    <a:pt x="220" y="286"/>
                  </a:lnTo>
                  <a:lnTo>
                    <a:pt x="234" y="263"/>
                  </a:lnTo>
                  <a:lnTo>
                    <a:pt x="249" y="240"/>
                  </a:lnTo>
                  <a:lnTo>
                    <a:pt x="263" y="215"/>
                  </a:lnTo>
                  <a:lnTo>
                    <a:pt x="259" y="234"/>
                  </a:lnTo>
                  <a:lnTo>
                    <a:pt x="255" y="250"/>
                  </a:lnTo>
                  <a:lnTo>
                    <a:pt x="249" y="269"/>
                  </a:lnTo>
                  <a:lnTo>
                    <a:pt x="244" y="288"/>
                  </a:lnTo>
                  <a:lnTo>
                    <a:pt x="242" y="304"/>
                  </a:lnTo>
                  <a:lnTo>
                    <a:pt x="242" y="308"/>
                  </a:lnTo>
                  <a:lnTo>
                    <a:pt x="244" y="312"/>
                  </a:lnTo>
                  <a:lnTo>
                    <a:pt x="247" y="315"/>
                  </a:lnTo>
                  <a:lnTo>
                    <a:pt x="249" y="317"/>
                  </a:lnTo>
                  <a:lnTo>
                    <a:pt x="253" y="321"/>
                  </a:lnTo>
                  <a:lnTo>
                    <a:pt x="257" y="321"/>
                  </a:lnTo>
                  <a:lnTo>
                    <a:pt x="261" y="319"/>
                  </a:lnTo>
                  <a:lnTo>
                    <a:pt x="265" y="317"/>
                  </a:lnTo>
                  <a:lnTo>
                    <a:pt x="282" y="296"/>
                  </a:lnTo>
                  <a:lnTo>
                    <a:pt x="296" y="275"/>
                  </a:lnTo>
                  <a:lnTo>
                    <a:pt x="309" y="254"/>
                  </a:lnTo>
                  <a:lnTo>
                    <a:pt x="323" y="232"/>
                  </a:lnTo>
                  <a:lnTo>
                    <a:pt x="335" y="209"/>
                  </a:lnTo>
                  <a:lnTo>
                    <a:pt x="338" y="217"/>
                  </a:lnTo>
                  <a:lnTo>
                    <a:pt x="338" y="223"/>
                  </a:lnTo>
                  <a:lnTo>
                    <a:pt x="340" y="232"/>
                  </a:lnTo>
                  <a:lnTo>
                    <a:pt x="340" y="240"/>
                  </a:lnTo>
                  <a:lnTo>
                    <a:pt x="340" y="252"/>
                  </a:lnTo>
                  <a:lnTo>
                    <a:pt x="340" y="254"/>
                  </a:lnTo>
                  <a:lnTo>
                    <a:pt x="342" y="254"/>
                  </a:lnTo>
                  <a:lnTo>
                    <a:pt x="342" y="257"/>
                  </a:lnTo>
                  <a:lnTo>
                    <a:pt x="344" y="259"/>
                  </a:lnTo>
                  <a:lnTo>
                    <a:pt x="348" y="263"/>
                  </a:lnTo>
                  <a:lnTo>
                    <a:pt x="352" y="265"/>
                  </a:lnTo>
                  <a:lnTo>
                    <a:pt x="356" y="265"/>
                  </a:lnTo>
                  <a:lnTo>
                    <a:pt x="360" y="263"/>
                  </a:lnTo>
                  <a:lnTo>
                    <a:pt x="373" y="252"/>
                  </a:lnTo>
                  <a:lnTo>
                    <a:pt x="379" y="244"/>
                  </a:lnTo>
                  <a:lnTo>
                    <a:pt x="385" y="234"/>
                  </a:lnTo>
                  <a:lnTo>
                    <a:pt x="391" y="226"/>
                  </a:lnTo>
                  <a:lnTo>
                    <a:pt x="398" y="217"/>
                  </a:lnTo>
                  <a:lnTo>
                    <a:pt x="400" y="217"/>
                  </a:lnTo>
                  <a:lnTo>
                    <a:pt x="402" y="223"/>
                  </a:lnTo>
                  <a:lnTo>
                    <a:pt x="404" y="230"/>
                  </a:lnTo>
                  <a:lnTo>
                    <a:pt x="404" y="236"/>
                  </a:lnTo>
                  <a:lnTo>
                    <a:pt x="406" y="242"/>
                  </a:lnTo>
                  <a:lnTo>
                    <a:pt x="408" y="250"/>
                  </a:lnTo>
                  <a:lnTo>
                    <a:pt x="410" y="254"/>
                  </a:lnTo>
                  <a:lnTo>
                    <a:pt x="412" y="259"/>
                  </a:lnTo>
                  <a:lnTo>
                    <a:pt x="416" y="261"/>
                  </a:lnTo>
                  <a:lnTo>
                    <a:pt x="422" y="263"/>
                  </a:lnTo>
                  <a:lnTo>
                    <a:pt x="451" y="261"/>
                  </a:lnTo>
                  <a:lnTo>
                    <a:pt x="470" y="254"/>
                  </a:lnTo>
                  <a:lnTo>
                    <a:pt x="489" y="246"/>
                  </a:lnTo>
                  <a:lnTo>
                    <a:pt x="505" y="238"/>
                  </a:lnTo>
                  <a:lnTo>
                    <a:pt x="524" y="230"/>
                  </a:lnTo>
                  <a:lnTo>
                    <a:pt x="540" y="221"/>
                  </a:lnTo>
                  <a:lnTo>
                    <a:pt x="559" y="215"/>
                  </a:lnTo>
                  <a:lnTo>
                    <a:pt x="578" y="211"/>
                  </a:lnTo>
                  <a:lnTo>
                    <a:pt x="598" y="209"/>
                  </a:lnTo>
                  <a:lnTo>
                    <a:pt x="619" y="209"/>
                  </a:lnTo>
                  <a:lnTo>
                    <a:pt x="638" y="213"/>
                  </a:lnTo>
                  <a:lnTo>
                    <a:pt x="658" y="219"/>
                  </a:lnTo>
                  <a:lnTo>
                    <a:pt x="677" y="226"/>
                  </a:lnTo>
                  <a:lnTo>
                    <a:pt x="696" y="234"/>
                  </a:lnTo>
                  <a:lnTo>
                    <a:pt x="714" y="242"/>
                  </a:lnTo>
                  <a:lnTo>
                    <a:pt x="733" y="252"/>
                  </a:lnTo>
                  <a:lnTo>
                    <a:pt x="751" y="261"/>
                  </a:lnTo>
                  <a:lnTo>
                    <a:pt x="749" y="259"/>
                  </a:lnTo>
                  <a:lnTo>
                    <a:pt x="749" y="257"/>
                  </a:lnTo>
                  <a:lnTo>
                    <a:pt x="747" y="257"/>
                  </a:lnTo>
                  <a:lnTo>
                    <a:pt x="745" y="254"/>
                  </a:lnTo>
                  <a:lnTo>
                    <a:pt x="749" y="257"/>
                  </a:lnTo>
                  <a:lnTo>
                    <a:pt x="756" y="254"/>
                  </a:lnTo>
                  <a:lnTo>
                    <a:pt x="760" y="252"/>
                  </a:lnTo>
                  <a:lnTo>
                    <a:pt x="762" y="248"/>
                  </a:lnTo>
                  <a:lnTo>
                    <a:pt x="764" y="242"/>
                  </a:lnTo>
                  <a:lnTo>
                    <a:pt x="762" y="236"/>
                  </a:lnTo>
                  <a:lnTo>
                    <a:pt x="760" y="232"/>
                  </a:lnTo>
                  <a:lnTo>
                    <a:pt x="756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42BA-7626-4084-AFF8-D5A8962B3DE1}" type="slidenum">
              <a:rPr lang="en-US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164"/>
            <a:ext cx="9160930" cy="1512888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Medical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7688" y="1965325"/>
            <a:ext cx="7337425" cy="4171950"/>
          </a:xfrm>
        </p:spPr>
        <p:txBody>
          <a:bodyPr/>
          <a:lstStyle/>
          <a:p>
            <a:r>
              <a:rPr lang="en-US" sz="3600" dirty="0"/>
              <a:t>A record of:</a:t>
            </a:r>
          </a:p>
          <a:p>
            <a:pPr lvl="1"/>
            <a:r>
              <a:rPr lang="en-US" sz="3600" dirty="0"/>
              <a:t>assessments, implementations, evaluations</a:t>
            </a:r>
          </a:p>
          <a:p>
            <a:pPr lvl="1"/>
            <a:r>
              <a:rPr lang="en-US" sz="3600" dirty="0"/>
              <a:t>management plans</a:t>
            </a:r>
          </a:p>
          <a:p>
            <a:pPr lvl="1"/>
            <a:r>
              <a:rPr lang="en-US" sz="3600" dirty="0"/>
              <a:t>progress notes</a:t>
            </a:r>
          </a:p>
          <a:p>
            <a:r>
              <a:rPr lang="en-US" sz="3600" dirty="0"/>
              <a:t>Permanent legal record</a:t>
            </a:r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6035675" y="3735388"/>
            <a:ext cx="2419350" cy="2263775"/>
            <a:chOff x="3949" y="1863"/>
            <a:chExt cx="1524" cy="1426"/>
          </a:xfrm>
        </p:grpSpPr>
        <p:grpSp>
          <p:nvGrpSpPr>
            <p:cNvPr id="397317" name="Group 5"/>
            <p:cNvGrpSpPr>
              <a:grpSpLocks noChangeAspect="1"/>
            </p:cNvGrpSpPr>
            <p:nvPr/>
          </p:nvGrpSpPr>
          <p:grpSpPr bwMode="auto">
            <a:xfrm rot="7056394">
              <a:off x="3998" y="1814"/>
              <a:ext cx="1426" cy="1524"/>
              <a:chOff x="4144" y="1917"/>
              <a:chExt cx="1251" cy="1524"/>
            </a:xfrm>
          </p:grpSpPr>
          <p:sp>
            <p:nvSpPr>
              <p:cNvPr id="39731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144" y="1917"/>
                <a:ext cx="1251" cy="1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19" name="Freeform 7"/>
              <p:cNvSpPr>
                <a:spLocks/>
              </p:cNvSpPr>
              <p:nvPr/>
            </p:nvSpPr>
            <p:spPr bwMode="auto">
              <a:xfrm>
                <a:off x="4140" y="1973"/>
                <a:ext cx="1228" cy="1487"/>
              </a:xfrm>
              <a:custGeom>
                <a:avLst/>
                <a:gdLst>
                  <a:gd name="T0" fmla="*/ 2502 w 3683"/>
                  <a:gd name="T1" fmla="*/ 67 h 2972"/>
                  <a:gd name="T2" fmla="*/ 2651 w 3683"/>
                  <a:gd name="T3" fmla="*/ 33 h 2972"/>
                  <a:gd name="T4" fmla="*/ 2800 w 3683"/>
                  <a:gd name="T5" fmla="*/ 9 h 2972"/>
                  <a:gd name="T6" fmla="*/ 2945 w 3683"/>
                  <a:gd name="T7" fmla="*/ 25 h 2972"/>
                  <a:gd name="T8" fmla="*/ 3039 w 3683"/>
                  <a:gd name="T9" fmla="*/ 87 h 2972"/>
                  <a:gd name="T10" fmla="*/ 3082 w 3683"/>
                  <a:gd name="T11" fmla="*/ 151 h 2972"/>
                  <a:gd name="T12" fmla="*/ 3126 w 3683"/>
                  <a:gd name="T13" fmla="*/ 211 h 2972"/>
                  <a:gd name="T14" fmla="*/ 3189 w 3683"/>
                  <a:gd name="T15" fmla="*/ 255 h 2972"/>
                  <a:gd name="T16" fmla="*/ 3254 w 3683"/>
                  <a:gd name="T17" fmla="*/ 280 h 2972"/>
                  <a:gd name="T18" fmla="*/ 3275 w 3683"/>
                  <a:gd name="T19" fmla="*/ 319 h 2972"/>
                  <a:gd name="T20" fmla="*/ 3289 w 3683"/>
                  <a:gd name="T21" fmla="*/ 358 h 2972"/>
                  <a:gd name="T22" fmla="*/ 3321 w 3683"/>
                  <a:gd name="T23" fmla="*/ 388 h 2972"/>
                  <a:gd name="T24" fmla="*/ 3390 w 3683"/>
                  <a:gd name="T25" fmla="*/ 394 h 2972"/>
                  <a:gd name="T26" fmla="*/ 3481 w 3683"/>
                  <a:gd name="T27" fmla="*/ 384 h 2972"/>
                  <a:gd name="T28" fmla="*/ 3570 w 3683"/>
                  <a:gd name="T29" fmla="*/ 380 h 2972"/>
                  <a:gd name="T30" fmla="*/ 3644 w 3683"/>
                  <a:gd name="T31" fmla="*/ 400 h 2972"/>
                  <a:gd name="T32" fmla="*/ 3681 w 3683"/>
                  <a:gd name="T33" fmla="*/ 482 h 2972"/>
                  <a:gd name="T34" fmla="*/ 3677 w 3683"/>
                  <a:gd name="T35" fmla="*/ 601 h 2972"/>
                  <a:gd name="T36" fmla="*/ 3654 w 3683"/>
                  <a:gd name="T37" fmla="*/ 723 h 2972"/>
                  <a:gd name="T38" fmla="*/ 3627 w 3683"/>
                  <a:gd name="T39" fmla="*/ 846 h 2972"/>
                  <a:gd name="T40" fmla="*/ 3572 w 3683"/>
                  <a:gd name="T41" fmla="*/ 1072 h 2972"/>
                  <a:gd name="T42" fmla="*/ 3486 w 3683"/>
                  <a:gd name="T43" fmla="*/ 1404 h 2972"/>
                  <a:gd name="T44" fmla="*/ 3397 w 3683"/>
                  <a:gd name="T45" fmla="*/ 1737 h 2972"/>
                  <a:gd name="T46" fmla="*/ 3299 w 3683"/>
                  <a:gd name="T47" fmla="*/ 2069 h 2972"/>
                  <a:gd name="T48" fmla="*/ 3154 w 3683"/>
                  <a:gd name="T49" fmla="*/ 2272 h 2972"/>
                  <a:gd name="T50" fmla="*/ 1733 w 3683"/>
                  <a:gd name="T51" fmla="*/ 2652 h 2972"/>
                  <a:gd name="T52" fmla="*/ 1343 w 3683"/>
                  <a:gd name="T53" fmla="*/ 2752 h 2972"/>
                  <a:gd name="T54" fmla="*/ 952 w 3683"/>
                  <a:gd name="T55" fmla="*/ 2850 h 2972"/>
                  <a:gd name="T56" fmla="*/ 556 w 3683"/>
                  <a:gd name="T57" fmla="*/ 2936 h 2972"/>
                  <a:gd name="T58" fmla="*/ 326 w 3683"/>
                  <a:gd name="T59" fmla="*/ 2965 h 2972"/>
                  <a:gd name="T60" fmla="*/ 268 w 3683"/>
                  <a:gd name="T61" fmla="*/ 2949 h 2972"/>
                  <a:gd name="T62" fmla="*/ 216 w 3683"/>
                  <a:gd name="T63" fmla="*/ 2926 h 2972"/>
                  <a:gd name="T64" fmla="*/ 178 w 3683"/>
                  <a:gd name="T65" fmla="*/ 2891 h 2972"/>
                  <a:gd name="T66" fmla="*/ 131 w 3683"/>
                  <a:gd name="T67" fmla="*/ 2592 h 2972"/>
                  <a:gd name="T68" fmla="*/ 68 w 3683"/>
                  <a:gd name="T69" fmla="*/ 2045 h 2972"/>
                  <a:gd name="T70" fmla="*/ 21 w 3683"/>
                  <a:gd name="T71" fmla="*/ 1500 h 2972"/>
                  <a:gd name="T72" fmla="*/ 0 w 3683"/>
                  <a:gd name="T73" fmla="*/ 946 h 2972"/>
                  <a:gd name="T74" fmla="*/ 8 w 3683"/>
                  <a:gd name="T75" fmla="*/ 630 h 2972"/>
                  <a:gd name="T76" fmla="*/ 47 w 3683"/>
                  <a:gd name="T77" fmla="*/ 576 h 2972"/>
                  <a:gd name="T78" fmla="*/ 108 w 3683"/>
                  <a:gd name="T79" fmla="*/ 538 h 2972"/>
                  <a:gd name="T80" fmla="*/ 181 w 3683"/>
                  <a:gd name="T81" fmla="*/ 509 h 2972"/>
                  <a:gd name="T82" fmla="*/ 1069 w 3683"/>
                  <a:gd name="T83" fmla="*/ 324 h 2972"/>
                  <a:gd name="T84" fmla="*/ 1126 w 3683"/>
                  <a:gd name="T85" fmla="*/ 288 h 2972"/>
                  <a:gd name="T86" fmla="*/ 1177 w 3683"/>
                  <a:gd name="T87" fmla="*/ 243 h 2972"/>
                  <a:gd name="T88" fmla="*/ 1230 w 3683"/>
                  <a:gd name="T89" fmla="*/ 200 h 2972"/>
                  <a:gd name="T90" fmla="*/ 1298 w 3683"/>
                  <a:gd name="T91" fmla="*/ 174 h 2972"/>
                  <a:gd name="T92" fmla="*/ 1514 w 3683"/>
                  <a:gd name="T93" fmla="*/ 121 h 2972"/>
                  <a:gd name="T94" fmla="*/ 1735 w 3683"/>
                  <a:gd name="T95" fmla="*/ 77 h 2972"/>
                  <a:gd name="T96" fmla="*/ 1956 w 3683"/>
                  <a:gd name="T97" fmla="*/ 37 h 2972"/>
                  <a:gd name="T98" fmla="*/ 2180 w 3683"/>
                  <a:gd name="T99" fmla="*/ 5 h 2972"/>
                  <a:gd name="T100" fmla="*/ 2253 w 3683"/>
                  <a:gd name="T101" fmla="*/ 2 h 2972"/>
                  <a:gd name="T102" fmla="*/ 2314 w 3683"/>
                  <a:gd name="T103" fmla="*/ 22 h 2972"/>
                  <a:gd name="T104" fmla="*/ 2371 w 3683"/>
                  <a:gd name="T105" fmla="*/ 50 h 2972"/>
                  <a:gd name="T106" fmla="*/ 2431 w 3683"/>
                  <a:gd name="T107" fmla="*/ 78 h 2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3" h="2972">
                    <a:moveTo>
                      <a:pt x="2431" y="78"/>
                    </a:moveTo>
                    <a:lnTo>
                      <a:pt x="2502" y="67"/>
                    </a:lnTo>
                    <a:lnTo>
                      <a:pt x="2577" y="51"/>
                    </a:lnTo>
                    <a:lnTo>
                      <a:pt x="2651" y="33"/>
                    </a:lnTo>
                    <a:lnTo>
                      <a:pt x="2728" y="18"/>
                    </a:lnTo>
                    <a:lnTo>
                      <a:pt x="2800" y="9"/>
                    </a:lnTo>
                    <a:lnTo>
                      <a:pt x="2875" y="11"/>
                    </a:lnTo>
                    <a:lnTo>
                      <a:pt x="2945" y="25"/>
                    </a:lnTo>
                    <a:lnTo>
                      <a:pt x="3013" y="59"/>
                    </a:lnTo>
                    <a:lnTo>
                      <a:pt x="3039" y="87"/>
                    </a:lnTo>
                    <a:lnTo>
                      <a:pt x="3063" y="119"/>
                    </a:lnTo>
                    <a:lnTo>
                      <a:pt x="3082" y="151"/>
                    </a:lnTo>
                    <a:lnTo>
                      <a:pt x="3103" y="184"/>
                    </a:lnTo>
                    <a:lnTo>
                      <a:pt x="3126" y="211"/>
                    </a:lnTo>
                    <a:lnTo>
                      <a:pt x="3154" y="237"/>
                    </a:lnTo>
                    <a:lnTo>
                      <a:pt x="3189" y="255"/>
                    </a:lnTo>
                    <a:lnTo>
                      <a:pt x="3236" y="266"/>
                    </a:lnTo>
                    <a:lnTo>
                      <a:pt x="3254" y="280"/>
                    </a:lnTo>
                    <a:lnTo>
                      <a:pt x="3268" y="299"/>
                    </a:lnTo>
                    <a:lnTo>
                      <a:pt x="3275" y="319"/>
                    </a:lnTo>
                    <a:lnTo>
                      <a:pt x="3283" y="339"/>
                    </a:lnTo>
                    <a:lnTo>
                      <a:pt x="3289" y="358"/>
                    </a:lnTo>
                    <a:lnTo>
                      <a:pt x="3301" y="376"/>
                    </a:lnTo>
                    <a:lnTo>
                      <a:pt x="3321" y="388"/>
                    </a:lnTo>
                    <a:lnTo>
                      <a:pt x="3351" y="396"/>
                    </a:lnTo>
                    <a:lnTo>
                      <a:pt x="3390" y="394"/>
                    </a:lnTo>
                    <a:lnTo>
                      <a:pt x="3435" y="390"/>
                    </a:lnTo>
                    <a:lnTo>
                      <a:pt x="3481" y="384"/>
                    </a:lnTo>
                    <a:lnTo>
                      <a:pt x="3526" y="381"/>
                    </a:lnTo>
                    <a:lnTo>
                      <a:pt x="3570" y="380"/>
                    </a:lnTo>
                    <a:lnTo>
                      <a:pt x="3609" y="386"/>
                    </a:lnTo>
                    <a:lnTo>
                      <a:pt x="3644" y="400"/>
                    </a:lnTo>
                    <a:lnTo>
                      <a:pt x="3671" y="425"/>
                    </a:lnTo>
                    <a:lnTo>
                      <a:pt x="3681" y="482"/>
                    </a:lnTo>
                    <a:lnTo>
                      <a:pt x="3683" y="542"/>
                    </a:lnTo>
                    <a:lnTo>
                      <a:pt x="3677" y="601"/>
                    </a:lnTo>
                    <a:lnTo>
                      <a:pt x="3669" y="663"/>
                    </a:lnTo>
                    <a:lnTo>
                      <a:pt x="3654" y="723"/>
                    </a:lnTo>
                    <a:lnTo>
                      <a:pt x="3640" y="784"/>
                    </a:lnTo>
                    <a:lnTo>
                      <a:pt x="3627" y="846"/>
                    </a:lnTo>
                    <a:lnTo>
                      <a:pt x="3617" y="908"/>
                    </a:lnTo>
                    <a:lnTo>
                      <a:pt x="3572" y="1072"/>
                    </a:lnTo>
                    <a:lnTo>
                      <a:pt x="3529" y="1238"/>
                    </a:lnTo>
                    <a:lnTo>
                      <a:pt x="3486" y="1404"/>
                    </a:lnTo>
                    <a:lnTo>
                      <a:pt x="3442" y="1572"/>
                    </a:lnTo>
                    <a:lnTo>
                      <a:pt x="3397" y="1737"/>
                    </a:lnTo>
                    <a:lnTo>
                      <a:pt x="3350" y="1904"/>
                    </a:lnTo>
                    <a:lnTo>
                      <a:pt x="3299" y="2069"/>
                    </a:lnTo>
                    <a:lnTo>
                      <a:pt x="3247" y="2234"/>
                    </a:lnTo>
                    <a:lnTo>
                      <a:pt x="3154" y="2272"/>
                    </a:lnTo>
                    <a:lnTo>
                      <a:pt x="1930" y="2605"/>
                    </a:lnTo>
                    <a:lnTo>
                      <a:pt x="1733" y="2652"/>
                    </a:lnTo>
                    <a:lnTo>
                      <a:pt x="1538" y="2703"/>
                    </a:lnTo>
                    <a:lnTo>
                      <a:pt x="1343" y="2752"/>
                    </a:lnTo>
                    <a:lnTo>
                      <a:pt x="1148" y="2802"/>
                    </a:lnTo>
                    <a:lnTo>
                      <a:pt x="952" y="2850"/>
                    </a:lnTo>
                    <a:lnTo>
                      <a:pt x="755" y="2896"/>
                    </a:lnTo>
                    <a:lnTo>
                      <a:pt x="556" y="2936"/>
                    </a:lnTo>
                    <a:lnTo>
                      <a:pt x="356" y="2972"/>
                    </a:lnTo>
                    <a:lnTo>
                      <a:pt x="326" y="2965"/>
                    </a:lnTo>
                    <a:lnTo>
                      <a:pt x="296" y="2958"/>
                    </a:lnTo>
                    <a:lnTo>
                      <a:pt x="268" y="2949"/>
                    </a:lnTo>
                    <a:lnTo>
                      <a:pt x="242" y="2939"/>
                    </a:lnTo>
                    <a:lnTo>
                      <a:pt x="216" y="2926"/>
                    </a:lnTo>
                    <a:lnTo>
                      <a:pt x="195" y="2911"/>
                    </a:lnTo>
                    <a:lnTo>
                      <a:pt x="178" y="2891"/>
                    </a:lnTo>
                    <a:lnTo>
                      <a:pt x="165" y="2870"/>
                    </a:lnTo>
                    <a:lnTo>
                      <a:pt x="131" y="2592"/>
                    </a:lnTo>
                    <a:lnTo>
                      <a:pt x="99" y="2318"/>
                    </a:lnTo>
                    <a:lnTo>
                      <a:pt x="68" y="2045"/>
                    </a:lnTo>
                    <a:lnTo>
                      <a:pt x="43" y="1774"/>
                    </a:lnTo>
                    <a:lnTo>
                      <a:pt x="21" y="1500"/>
                    </a:lnTo>
                    <a:lnTo>
                      <a:pt x="7" y="1225"/>
                    </a:lnTo>
                    <a:lnTo>
                      <a:pt x="0" y="946"/>
                    </a:lnTo>
                    <a:lnTo>
                      <a:pt x="2" y="666"/>
                    </a:lnTo>
                    <a:lnTo>
                      <a:pt x="8" y="630"/>
                    </a:lnTo>
                    <a:lnTo>
                      <a:pt x="24" y="601"/>
                    </a:lnTo>
                    <a:lnTo>
                      <a:pt x="47" y="576"/>
                    </a:lnTo>
                    <a:lnTo>
                      <a:pt x="76" y="556"/>
                    </a:lnTo>
                    <a:lnTo>
                      <a:pt x="108" y="538"/>
                    </a:lnTo>
                    <a:lnTo>
                      <a:pt x="144" y="524"/>
                    </a:lnTo>
                    <a:lnTo>
                      <a:pt x="181" y="509"/>
                    </a:lnTo>
                    <a:lnTo>
                      <a:pt x="220" y="497"/>
                    </a:lnTo>
                    <a:lnTo>
                      <a:pt x="1069" y="324"/>
                    </a:lnTo>
                    <a:lnTo>
                      <a:pt x="1099" y="308"/>
                    </a:lnTo>
                    <a:lnTo>
                      <a:pt x="1126" y="288"/>
                    </a:lnTo>
                    <a:lnTo>
                      <a:pt x="1151" y="265"/>
                    </a:lnTo>
                    <a:lnTo>
                      <a:pt x="1177" y="243"/>
                    </a:lnTo>
                    <a:lnTo>
                      <a:pt x="1202" y="220"/>
                    </a:lnTo>
                    <a:lnTo>
                      <a:pt x="1230" y="200"/>
                    </a:lnTo>
                    <a:lnTo>
                      <a:pt x="1261" y="184"/>
                    </a:lnTo>
                    <a:lnTo>
                      <a:pt x="1298" y="174"/>
                    </a:lnTo>
                    <a:lnTo>
                      <a:pt x="1406" y="147"/>
                    </a:lnTo>
                    <a:lnTo>
                      <a:pt x="1514" y="121"/>
                    </a:lnTo>
                    <a:lnTo>
                      <a:pt x="1623" y="98"/>
                    </a:lnTo>
                    <a:lnTo>
                      <a:pt x="1735" y="77"/>
                    </a:lnTo>
                    <a:lnTo>
                      <a:pt x="1845" y="56"/>
                    </a:lnTo>
                    <a:lnTo>
                      <a:pt x="1956" y="37"/>
                    </a:lnTo>
                    <a:lnTo>
                      <a:pt x="2067" y="21"/>
                    </a:lnTo>
                    <a:lnTo>
                      <a:pt x="2180" y="5"/>
                    </a:lnTo>
                    <a:lnTo>
                      <a:pt x="2218" y="0"/>
                    </a:lnTo>
                    <a:lnTo>
                      <a:pt x="2253" y="2"/>
                    </a:lnTo>
                    <a:lnTo>
                      <a:pt x="2284" y="10"/>
                    </a:lnTo>
                    <a:lnTo>
                      <a:pt x="2314" y="22"/>
                    </a:lnTo>
                    <a:lnTo>
                      <a:pt x="2343" y="35"/>
                    </a:lnTo>
                    <a:lnTo>
                      <a:pt x="2371" y="50"/>
                    </a:lnTo>
                    <a:lnTo>
                      <a:pt x="2400" y="64"/>
                    </a:lnTo>
                    <a:lnTo>
                      <a:pt x="243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0" name="Freeform 8"/>
              <p:cNvSpPr>
                <a:spLocks/>
              </p:cNvSpPr>
              <p:nvPr/>
            </p:nvSpPr>
            <p:spPr bwMode="auto">
              <a:xfrm>
                <a:off x="4166" y="2006"/>
                <a:ext cx="942" cy="1219"/>
              </a:xfrm>
              <a:custGeom>
                <a:avLst/>
                <a:gdLst>
                  <a:gd name="T0" fmla="*/ 2205 w 2825"/>
                  <a:gd name="T1" fmla="*/ 59 h 2436"/>
                  <a:gd name="T2" fmla="*/ 2212 w 2825"/>
                  <a:gd name="T3" fmla="*/ 74 h 2436"/>
                  <a:gd name="T4" fmla="*/ 2232 w 2825"/>
                  <a:gd name="T5" fmla="*/ 84 h 2436"/>
                  <a:gd name="T6" fmla="*/ 2441 w 2825"/>
                  <a:gd name="T7" fmla="*/ 50 h 2436"/>
                  <a:gd name="T8" fmla="*/ 2649 w 2825"/>
                  <a:gd name="T9" fmla="*/ 16 h 2436"/>
                  <a:gd name="T10" fmla="*/ 2793 w 2825"/>
                  <a:gd name="T11" fmla="*/ 6 h 2436"/>
                  <a:gd name="T12" fmla="*/ 2808 w 2825"/>
                  <a:gd name="T13" fmla="*/ 16 h 2436"/>
                  <a:gd name="T14" fmla="*/ 2734 w 2825"/>
                  <a:gd name="T15" fmla="*/ 55 h 2436"/>
                  <a:gd name="T16" fmla="*/ 2457 w 2825"/>
                  <a:gd name="T17" fmla="*/ 118 h 2436"/>
                  <a:gd name="T18" fmla="*/ 2176 w 2825"/>
                  <a:gd name="T19" fmla="*/ 174 h 2436"/>
                  <a:gd name="T20" fmla="*/ 1966 w 2825"/>
                  <a:gd name="T21" fmla="*/ 269 h 2436"/>
                  <a:gd name="T22" fmla="*/ 1756 w 2825"/>
                  <a:gd name="T23" fmla="*/ 318 h 2436"/>
                  <a:gd name="T24" fmla="*/ 1541 w 2825"/>
                  <a:gd name="T25" fmla="*/ 359 h 2436"/>
                  <a:gd name="T26" fmla="*/ 1032 w 2825"/>
                  <a:gd name="T27" fmla="*/ 441 h 2436"/>
                  <a:gd name="T28" fmla="*/ 527 w 2825"/>
                  <a:gd name="T29" fmla="*/ 534 h 2436"/>
                  <a:gd name="T30" fmla="*/ 128 w 2825"/>
                  <a:gd name="T31" fmla="*/ 624 h 2436"/>
                  <a:gd name="T32" fmla="*/ 73 w 2825"/>
                  <a:gd name="T33" fmla="*/ 764 h 2436"/>
                  <a:gd name="T34" fmla="*/ 89 w 2825"/>
                  <a:gd name="T35" fmla="*/ 928 h 2436"/>
                  <a:gd name="T36" fmla="*/ 136 w 2825"/>
                  <a:gd name="T37" fmla="*/ 1031 h 2436"/>
                  <a:gd name="T38" fmla="*/ 217 w 2825"/>
                  <a:gd name="T39" fmla="*/ 1113 h 2436"/>
                  <a:gd name="T40" fmla="*/ 245 w 2825"/>
                  <a:gd name="T41" fmla="*/ 1218 h 2436"/>
                  <a:gd name="T42" fmla="*/ 258 w 2825"/>
                  <a:gd name="T43" fmla="*/ 1622 h 2436"/>
                  <a:gd name="T44" fmla="*/ 301 w 2825"/>
                  <a:gd name="T45" fmla="*/ 2022 h 2436"/>
                  <a:gd name="T46" fmla="*/ 325 w 2825"/>
                  <a:gd name="T47" fmla="*/ 2303 h 2436"/>
                  <a:gd name="T48" fmla="*/ 309 w 2825"/>
                  <a:gd name="T49" fmla="*/ 2367 h 2436"/>
                  <a:gd name="T50" fmla="*/ 262 w 2825"/>
                  <a:gd name="T51" fmla="*/ 2421 h 2436"/>
                  <a:gd name="T52" fmla="*/ 220 w 2825"/>
                  <a:gd name="T53" fmla="*/ 2435 h 2436"/>
                  <a:gd name="T54" fmla="*/ 195 w 2825"/>
                  <a:gd name="T55" fmla="*/ 2435 h 2436"/>
                  <a:gd name="T56" fmla="*/ 168 w 2825"/>
                  <a:gd name="T57" fmla="*/ 2433 h 2436"/>
                  <a:gd name="T58" fmla="*/ 117 w 2825"/>
                  <a:gd name="T59" fmla="*/ 1937 h 2436"/>
                  <a:gd name="T60" fmla="*/ 38 w 2825"/>
                  <a:gd name="T61" fmla="*/ 1256 h 2436"/>
                  <a:gd name="T62" fmla="*/ 0 w 2825"/>
                  <a:gd name="T63" fmla="*/ 581 h 2436"/>
                  <a:gd name="T64" fmla="*/ 29 w 2825"/>
                  <a:gd name="T65" fmla="*/ 540 h 2436"/>
                  <a:gd name="T66" fmla="*/ 73 w 2825"/>
                  <a:gd name="T67" fmla="*/ 508 h 2436"/>
                  <a:gd name="T68" fmla="*/ 231 w 2825"/>
                  <a:gd name="T69" fmla="*/ 471 h 2436"/>
                  <a:gd name="T70" fmla="*/ 600 w 2825"/>
                  <a:gd name="T71" fmla="*/ 398 h 2436"/>
                  <a:gd name="T72" fmla="*/ 966 w 2825"/>
                  <a:gd name="T73" fmla="*/ 329 h 2436"/>
                  <a:gd name="T74" fmla="*/ 1129 w 2825"/>
                  <a:gd name="T75" fmla="*/ 279 h 2436"/>
                  <a:gd name="T76" fmla="*/ 1156 w 2825"/>
                  <a:gd name="T77" fmla="*/ 211 h 2436"/>
                  <a:gd name="T78" fmla="*/ 1224 w 2825"/>
                  <a:gd name="T79" fmla="*/ 166 h 2436"/>
                  <a:gd name="T80" fmla="*/ 1554 w 2825"/>
                  <a:gd name="T81" fmla="*/ 103 h 2436"/>
                  <a:gd name="T82" fmla="*/ 1884 w 2825"/>
                  <a:gd name="T83" fmla="*/ 42 h 2436"/>
                  <a:gd name="T84" fmla="*/ 2117 w 2825"/>
                  <a:gd name="T85" fmla="*/ 4 h 2436"/>
                  <a:gd name="T86" fmla="*/ 2181 w 2825"/>
                  <a:gd name="T87" fmla="*/ 1 h 2436"/>
                  <a:gd name="T88" fmla="*/ 2212 w 2825"/>
                  <a:gd name="T89" fmla="*/ 25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25" h="2436">
                    <a:moveTo>
                      <a:pt x="2205" y="46"/>
                    </a:moveTo>
                    <a:lnTo>
                      <a:pt x="2205" y="52"/>
                    </a:lnTo>
                    <a:lnTo>
                      <a:pt x="2205" y="59"/>
                    </a:lnTo>
                    <a:lnTo>
                      <a:pt x="2206" y="64"/>
                    </a:lnTo>
                    <a:lnTo>
                      <a:pt x="2210" y="70"/>
                    </a:lnTo>
                    <a:lnTo>
                      <a:pt x="2212" y="74"/>
                    </a:lnTo>
                    <a:lnTo>
                      <a:pt x="2217" y="78"/>
                    </a:lnTo>
                    <a:lnTo>
                      <a:pt x="2223" y="81"/>
                    </a:lnTo>
                    <a:lnTo>
                      <a:pt x="2232" y="84"/>
                    </a:lnTo>
                    <a:lnTo>
                      <a:pt x="2301" y="74"/>
                    </a:lnTo>
                    <a:lnTo>
                      <a:pt x="2372" y="63"/>
                    </a:lnTo>
                    <a:lnTo>
                      <a:pt x="2441" y="50"/>
                    </a:lnTo>
                    <a:lnTo>
                      <a:pt x="2511" y="38"/>
                    </a:lnTo>
                    <a:lnTo>
                      <a:pt x="2579" y="25"/>
                    </a:lnTo>
                    <a:lnTo>
                      <a:pt x="2649" y="16"/>
                    </a:lnTo>
                    <a:lnTo>
                      <a:pt x="2717" y="9"/>
                    </a:lnTo>
                    <a:lnTo>
                      <a:pt x="2787" y="7"/>
                    </a:lnTo>
                    <a:lnTo>
                      <a:pt x="2793" y="6"/>
                    </a:lnTo>
                    <a:lnTo>
                      <a:pt x="2799" y="8"/>
                    </a:lnTo>
                    <a:lnTo>
                      <a:pt x="2803" y="11"/>
                    </a:lnTo>
                    <a:lnTo>
                      <a:pt x="2808" y="16"/>
                    </a:lnTo>
                    <a:lnTo>
                      <a:pt x="2814" y="25"/>
                    </a:lnTo>
                    <a:lnTo>
                      <a:pt x="2825" y="31"/>
                    </a:lnTo>
                    <a:lnTo>
                      <a:pt x="2734" y="55"/>
                    </a:lnTo>
                    <a:lnTo>
                      <a:pt x="2642" y="78"/>
                    </a:lnTo>
                    <a:lnTo>
                      <a:pt x="2550" y="98"/>
                    </a:lnTo>
                    <a:lnTo>
                      <a:pt x="2457" y="118"/>
                    </a:lnTo>
                    <a:lnTo>
                      <a:pt x="2363" y="135"/>
                    </a:lnTo>
                    <a:lnTo>
                      <a:pt x="2269" y="155"/>
                    </a:lnTo>
                    <a:lnTo>
                      <a:pt x="2176" y="174"/>
                    </a:lnTo>
                    <a:lnTo>
                      <a:pt x="2085" y="196"/>
                    </a:lnTo>
                    <a:lnTo>
                      <a:pt x="2028" y="238"/>
                    </a:lnTo>
                    <a:lnTo>
                      <a:pt x="1966" y="269"/>
                    </a:lnTo>
                    <a:lnTo>
                      <a:pt x="1898" y="291"/>
                    </a:lnTo>
                    <a:lnTo>
                      <a:pt x="1829" y="307"/>
                    </a:lnTo>
                    <a:lnTo>
                      <a:pt x="1756" y="318"/>
                    </a:lnTo>
                    <a:lnTo>
                      <a:pt x="1683" y="329"/>
                    </a:lnTo>
                    <a:lnTo>
                      <a:pt x="1610" y="341"/>
                    </a:lnTo>
                    <a:lnTo>
                      <a:pt x="1541" y="359"/>
                    </a:lnTo>
                    <a:lnTo>
                      <a:pt x="1370" y="384"/>
                    </a:lnTo>
                    <a:lnTo>
                      <a:pt x="1202" y="413"/>
                    </a:lnTo>
                    <a:lnTo>
                      <a:pt x="1032" y="441"/>
                    </a:lnTo>
                    <a:lnTo>
                      <a:pt x="864" y="472"/>
                    </a:lnTo>
                    <a:lnTo>
                      <a:pt x="695" y="502"/>
                    </a:lnTo>
                    <a:lnTo>
                      <a:pt x="527" y="534"/>
                    </a:lnTo>
                    <a:lnTo>
                      <a:pt x="358" y="567"/>
                    </a:lnTo>
                    <a:lnTo>
                      <a:pt x="190" y="600"/>
                    </a:lnTo>
                    <a:lnTo>
                      <a:pt x="128" y="624"/>
                    </a:lnTo>
                    <a:lnTo>
                      <a:pt x="93" y="661"/>
                    </a:lnTo>
                    <a:lnTo>
                      <a:pt x="75" y="710"/>
                    </a:lnTo>
                    <a:lnTo>
                      <a:pt x="73" y="764"/>
                    </a:lnTo>
                    <a:lnTo>
                      <a:pt x="76" y="820"/>
                    </a:lnTo>
                    <a:lnTo>
                      <a:pt x="85" y="876"/>
                    </a:lnTo>
                    <a:lnTo>
                      <a:pt x="89" y="928"/>
                    </a:lnTo>
                    <a:lnTo>
                      <a:pt x="86" y="971"/>
                    </a:lnTo>
                    <a:lnTo>
                      <a:pt x="109" y="1002"/>
                    </a:lnTo>
                    <a:lnTo>
                      <a:pt x="136" y="1031"/>
                    </a:lnTo>
                    <a:lnTo>
                      <a:pt x="164" y="1058"/>
                    </a:lnTo>
                    <a:lnTo>
                      <a:pt x="194" y="1085"/>
                    </a:lnTo>
                    <a:lnTo>
                      <a:pt x="217" y="1113"/>
                    </a:lnTo>
                    <a:lnTo>
                      <a:pt x="236" y="1145"/>
                    </a:lnTo>
                    <a:lnTo>
                      <a:pt x="246" y="1177"/>
                    </a:lnTo>
                    <a:lnTo>
                      <a:pt x="245" y="1218"/>
                    </a:lnTo>
                    <a:lnTo>
                      <a:pt x="242" y="1353"/>
                    </a:lnTo>
                    <a:lnTo>
                      <a:pt x="248" y="1489"/>
                    </a:lnTo>
                    <a:lnTo>
                      <a:pt x="258" y="1622"/>
                    </a:lnTo>
                    <a:lnTo>
                      <a:pt x="272" y="1757"/>
                    </a:lnTo>
                    <a:lnTo>
                      <a:pt x="287" y="1890"/>
                    </a:lnTo>
                    <a:lnTo>
                      <a:pt x="301" y="2022"/>
                    </a:lnTo>
                    <a:lnTo>
                      <a:pt x="315" y="2154"/>
                    </a:lnTo>
                    <a:lnTo>
                      <a:pt x="326" y="2284"/>
                    </a:lnTo>
                    <a:lnTo>
                      <a:pt x="325" y="2303"/>
                    </a:lnTo>
                    <a:lnTo>
                      <a:pt x="321" y="2323"/>
                    </a:lnTo>
                    <a:lnTo>
                      <a:pt x="316" y="2345"/>
                    </a:lnTo>
                    <a:lnTo>
                      <a:pt x="309" y="2367"/>
                    </a:lnTo>
                    <a:lnTo>
                      <a:pt x="297" y="2387"/>
                    </a:lnTo>
                    <a:lnTo>
                      <a:pt x="282" y="2406"/>
                    </a:lnTo>
                    <a:lnTo>
                      <a:pt x="262" y="2421"/>
                    </a:lnTo>
                    <a:lnTo>
                      <a:pt x="240" y="2433"/>
                    </a:lnTo>
                    <a:lnTo>
                      <a:pt x="229" y="2434"/>
                    </a:lnTo>
                    <a:lnTo>
                      <a:pt x="220" y="2435"/>
                    </a:lnTo>
                    <a:lnTo>
                      <a:pt x="211" y="2435"/>
                    </a:lnTo>
                    <a:lnTo>
                      <a:pt x="204" y="2436"/>
                    </a:lnTo>
                    <a:lnTo>
                      <a:pt x="195" y="2435"/>
                    </a:lnTo>
                    <a:lnTo>
                      <a:pt x="186" y="2435"/>
                    </a:lnTo>
                    <a:lnTo>
                      <a:pt x="177" y="2434"/>
                    </a:lnTo>
                    <a:lnTo>
                      <a:pt x="168" y="2433"/>
                    </a:lnTo>
                    <a:lnTo>
                      <a:pt x="152" y="2399"/>
                    </a:lnTo>
                    <a:lnTo>
                      <a:pt x="138" y="2166"/>
                    </a:lnTo>
                    <a:lnTo>
                      <a:pt x="117" y="1937"/>
                    </a:lnTo>
                    <a:lnTo>
                      <a:pt x="91" y="1709"/>
                    </a:lnTo>
                    <a:lnTo>
                      <a:pt x="65" y="1483"/>
                    </a:lnTo>
                    <a:lnTo>
                      <a:pt x="38" y="1256"/>
                    </a:lnTo>
                    <a:lnTo>
                      <a:pt x="17" y="1032"/>
                    </a:lnTo>
                    <a:lnTo>
                      <a:pt x="3" y="806"/>
                    </a:lnTo>
                    <a:lnTo>
                      <a:pt x="0" y="581"/>
                    </a:lnTo>
                    <a:lnTo>
                      <a:pt x="7" y="566"/>
                    </a:lnTo>
                    <a:lnTo>
                      <a:pt x="18" y="553"/>
                    </a:lnTo>
                    <a:lnTo>
                      <a:pt x="29" y="540"/>
                    </a:lnTo>
                    <a:lnTo>
                      <a:pt x="43" y="529"/>
                    </a:lnTo>
                    <a:lnTo>
                      <a:pt x="57" y="517"/>
                    </a:lnTo>
                    <a:lnTo>
                      <a:pt x="73" y="508"/>
                    </a:lnTo>
                    <a:lnTo>
                      <a:pt x="90" y="500"/>
                    </a:lnTo>
                    <a:lnTo>
                      <a:pt x="109" y="495"/>
                    </a:lnTo>
                    <a:lnTo>
                      <a:pt x="231" y="471"/>
                    </a:lnTo>
                    <a:lnTo>
                      <a:pt x="353" y="448"/>
                    </a:lnTo>
                    <a:lnTo>
                      <a:pt x="476" y="422"/>
                    </a:lnTo>
                    <a:lnTo>
                      <a:pt x="600" y="398"/>
                    </a:lnTo>
                    <a:lnTo>
                      <a:pt x="722" y="373"/>
                    </a:lnTo>
                    <a:lnTo>
                      <a:pt x="844" y="351"/>
                    </a:lnTo>
                    <a:lnTo>
                      <a:pt x="966" y="329"/>
                    </a:lnTo>
                    <a:lnTo>
                      <a:pt x="1088" y="311"/>
                    </a:lnTo>
                    <a:lnTo>
                      <a:pt x="1111" y="298"/>
                    </a:lnTo>
                    <a:lnTo>
                      <a:pt x="1129" y="279"/>
                    </a:lnTo>
                    <a:lnTo>
                      <a:pt x="1137" y="257"/>
                    </a:lnTo>
                    <a:lnTo>
                      <a:pt x="1147" y="234"/>
                    </a:lnTo>
                    <a:lnTo>
                      <a:pt x="1156" y="211"/>
                    </a:lnTo>
                    <a:lnTo>
                      <a:pt x="1170" y="190"/>
                    </a:lnTo>
                    <a:lnTo>
                      <a:pt x="1191" y="175"/>
                    </a:lnTo>
                    <a:lnTo>
                      <a:pt x="1224" y="166"/>
                    </a:lnTo>
                    <a:lnTo>
                      <a:pt x="1334" y="145"/>
                    </a:lnTo>
                    <a:lnTo>
                      <a:pt x="1444" y="124"/>
                    </a:lnTo>
                    <a:lnTo>
                      <a:pt x="1554" y="103"/>
                    </a:lnTo>
                    <a:lnTo>
                      <a:pt x="1665" y="83"/>
                    </a:lnTo>
                    <a:lnTo>
                      <a:pt x="1774" y="62"/>
                    </a:lnTo>
                    <a:lnTo>
                      <a:pt x="1884" y="42"/>
                    </a:lnTo>
                    <a:lnTo>
                      <a:pt x="1992" y="24"/>
                    </a:lnTo>
                    <a:lnTo>
                      <a:pt x="2101" y="7"/>
                    </a:lnTo>
                    <a:lnTo>
                      <a:pt x="2117" y="4"/>
                    </a:lnTo>
                    <a:lnTo>
                      <a:pt x="2138" y="2"/>
                    </a:lnTo>
                    <a:lnTo>
                      <a:pt x="2159" y="0"/>
                    </a:lnTo>
                    <a:lnTo>
                      <a:pt x="2181" y="1"/>
                    </a:lnTo>
                    <a:lnTo>
                      <a:pt x="2197" y="4"/>
                    </a:lnTo>
                    <a:lnTo>
                      <a:pt x="2210" y="12"/>
                    </a:lnTo>
                    <a:lnTo>
                      <a:pt x="2212" y="25"/>
                    </a:lnTo>
                    <a:lnTo>
                      <a:pt x="2205" y="46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1" name="Freeform 9"/>
              <p:cNvSpPr>
                <a:spLocks/>
              </p:cNvSpPr>
              <p:nvPr/>
            </p:nvSpPr>
            <p:spPr bwMode="auto">
              <a:xfrm>
                <a:off x="4875" y="2062"/>
                <a:ext cx="269" cy="107"/>
              </a:xfrm>
              <a:custGeom>
                <a:avLst/>
                <a:gdLst>
                  <a:gd name="T0" fmla="*/ 809 w 809"/>
                  <a:gd name="T1" fmla="*/ 31 h 214"/>
                  <a:gd name="T2" fmla="*/ 809 w 809"/>
                  <a:gd name="T3" fmla="*/ 39 h 214"/>
                  <a:gd name="T4" fmla="*/ 807 w 809"/>
                  <a:gd name="T5" fmla="*/ 46 h 214"/>
                  <a:gd name="T6" fmla="*/ 802 w 809"/>
                  <a:gd name="T7" fmla="*/ 53 h 214"/>
                  <a:gd name="T8" fmla="*/ 796 w 809"/>
                  <a:gd name="T9" fmla="*/ 60 h 214"/>
                  <a:gd name="T10" fmla="*/ 787 w 809"/>
                  <a:gd name="T11" fmla="*/ 64 h 214"/>
                  <a:gd name="T12" fmla="*/ 779 w 809"/>
                  <a:gd name="T13" fmla="*/ 68 h 214"/>
                  <a:gd name="T14" fmla="*/ 770 w 809"/>
                  <a:gd name="T15" fmla="*/ 72 h 214"/>
                  <a:gd name="T16" fmla="*/ 760 w 809"/>
                  <a:gd name="T17" fmla="*/ 75 h 214"/>
                  <a:gd name="T18" fmla="*/ 672 w 809"/>
                  <a:gd name="T19" fmla="*/ 89 h 214"/>
                  <a:gd name="T20" fmla="*/ 587 w 809"/>
                  <a:gd name="T21" fmla="*/ 106 h 214"/>
                  <a:gd name="T22" fmla="*/ 501 w 809"/>
                  <a:gd name="T23" fmla="*/ 123 h 214"/>
                  <a:gd name="T24" fmla="*/ 417 w 809"/>
                  <a:gd name="T25" fmla="*/ 143 h 214"/>
                  <a:gd name="T26" fmla="*/ 332 w 809"/>
                  <a:gd name="T27" fmla="*/ 160 h 214"/>
                  <a:gd name="T28" fmla="*/ 248 w 809"/>
                  <a:gd name="T29" fmla="*/ 179 h 214"/>
                  <a:gd name="T30" fmla="*/ 164 w 809"/>
                  <a:gd name="T31" fmla="*/ 196 h 214"/>
                  <a:gd name="T32" fmla="*/ 80 w 809"/>
                  <a:gd name="T33" fmla="*/ 214 h 214"/>
                  <a:gd name="T34" fmla="*/ 66 w 809"/>
                  <a:gd name="T35" fmla="*/ 213 h 214"/>
                  <a:gd name="T36" fmla="*/ 55 w 809"/>
                  <a:gd name="T37" fmla="*/ 213 h 214"/>
                  <a:gd name="T38" fmla="*/ 44 w 809"/>
                  <a:gd name="T39" fmla="*/ 211 h 214"/>
                  <a:gd name="T40" fmla="*/ 34 w 809"/>
                  <a:gd name="T41" fmla="*/ 209 h 214"/>
                  <a:gd name="T42" fmla="*/ 24 w 809"/>
                  <a:gd name="T43" fmla="*/ 204 h 214"/>
                  <a:gd name="T44" fmla="*/ 17 w 809"/>
                  <a:gd name="T45" fmla="*/ 201 h 214"/>
                  <a:gd name="T46" fmla="*/ 8 w 809"/>
                  <a:gd name="T47" fmla="*/ 195 h 214"/>
                  <a:gd name="T48" fmla="*/ 3 w 809"/>
                  <a:gd name="T49" fmla="*/ 190 h 214"/>
                  <a:gd name="T50" fmla="*/ 0 w 809"/>
                  <a:gd name="T51" fmla="*/ 169 h 214"/>
                  <a:gd name="T52" fmla="*/ 7 w 809"/>
                  <a:gd name="T53" fmla="*/ 153 h 214"/>
                  <a:gd name="T54" fmla="*/ 17 w 809"/>
                  <a:gd name="T55" fmla="*/ 139 h 214"/>
                  <a:gd name="T56" fmla="*/ 33 w 809"/>
                  <a:gd name="T57" fmla="*/ 130 h 214"/>
                  <a:gd name="T58" fmla="*/ 49 w 809"/>
                  <a:gd name="T59" fmla="*/ 120 h 214"/>
                  <a:gd name="T60" fmla="*/ 70 w 809"/>
                  <a:gd name="T61" fmla="*/ 114 h 214"/>
                  <a:gd name="T62" fmla="*/ 91 w 809"/>
                  <a:gd name="T63" fmla="*/ 110 h 214"/>
                  <a:gd name="T64" fmla="*/ 112 w 809"/>
                  <a:gd name="T65" fmla="*/ 109 h 214"/>
                  <a:gd name="T66" fmla="*/ 689 w 809"/>
                  <a:gd name="T67" fmla="*/ 3 h 214"/>
                  <a:gd name="T68" fmla="*/ 707 w 809"/>
                  <a:gd name="T69" fmla="*/ 0 h 214"/>
                  <a:gd name="T70" fmla="*/ 724 w 809"/>
                  <a:gd name="T71" fmla="*/ 0 h 214"/>
                  <a:gd name="T72" fmla="*/ 739 w 809"/>
                  <a:gd name="T73" fmla="*/ 1 h 214"/>
                  <a:gd name="T74" fmla="*/ 755 w 809"/>
                  <a:gd name="T75" fmla="*/ 5 h 214"/>
                  <a:gd name="T76" fmla="*/ 768 w 809"/>
                  <a:gd name="T77" fmla="*/ 8 h 214"/>
                  <a:gd name="T78" fmla="*/ 782 w 809"/>
                  <a:gd name="T79" fmla="*/ 15 h 214"/>
                  <a:gd name="T80" fmla="*/ 796 w 809"/>
                  <a:gd name="T81" fmla="*/ 21 h 214"/>
                  <a:gd name="T82" fmla="*/ 809 w 809"/>
                  <a:gd name="T83" fmla="*/ 3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9" h="214">
                    <a:moveTo>
                      <a:pt x="809" y="31"/>
                    </a:moveTo>
                    <a:lnTo>
                      <a:pt x="809" y="39"/>
                    </a:lnTo>
                    <a:lnTo>
                      <a:pt x="807" y="46"/>
                    </a:lnTo>
                    <a:lnTo>
                      <a:pt x="802" y="53"/>
                    </a:lnTo>
                    <a:lnTo>
                      <a:pt x="796" y="60"/>
                    </a:lnTo>
                    <a:lnTo>
                      <a:pt x="787" y="64"/>
                    </a:lnTo>
                    <a:lnTo>
                      <a:pt x="779" y="68"/>
                    </a:lnTo>
                    <a:lnTo>
                      <a:pt x="770" y="72"/>
                    </a:lnTo>
                    <a:lnTo>
                      <a:pt x="760" y="75"/>
                    </a:lnTo>
                    <a:lnTo>
                      <a:pt x="672" y="89"/>
                    </a:lnTo>
                    <a:lnTo>
                      <a:pt x="587" y="106"/>
                    </a:lnTo>
                    <a:lnTo>
                      <a:pt x="501" y="123"/>
                    </a:lnTo>
                    <a:lnTo>
                      <a:pt x="417" y="143"/>
                    </a:lnTo>
                    <a:lnTo>
                      <a:pt x="332" y="160"/>
                    </a:lnTo>
                    <a:lnTo>
                      <a:pt x="248" y="179"/>
                    </a:lnTo>
                    <a:lnTo>
                      <a:pt x="164" y="196"/>
                    </a:lnTo>
                    <a:lnTo>
                      <a:pt x="80" y="214"/>
                    </a:lnTo>
                    <a:lnTo>
                      <a:pt x="66" y="213"/>
                    </a:lnTo>
                    <a:lnTo>
                      <a:pt x="55" y="213"/>
                    </a:lnTo>
                    <a:lnTo>
                      <a:pt x="44" y="211"/>
                    </a:lnTo>
                    <a:lnTo>
                      <a:pt x="34" y="209"/>
                    </a:lnTo>
                    <a:lnTo>
                      <a:pt x="24" y="204"/>
                    </a:lnTo>
                    <a:lnTo>
                      <a:pt x="17" y="201"/>
                    </a:lnTo>
                    <a:lnTo>
                      <a:pt x="8" y="195"/>
                    </a:lnTo>
                    <a:lnTo>
                      <a:pt x="3" y="190"/>
                    </a:lnTo>
                    <a:lnTo>
                      <a:pt x="0" y="169"/>
                    </a:lnTo>
                    <a:lnTo>
                      <a:pt x="7" y="153"/>
                    </a:lnTo>
                    <a:lnTo>
                      <a:pt x="17" y="139"/>
                    </a:lnTo>
                    <a:lnTo>
                      <a:pt x="33" y="130"/>
                    </a:lnTo>
                    <a:lnTo>
                      <a:pt x="49" y="120"/>
                    </a:lnTo>
                    <a:lnTo>
                      <a:pt x="70" y="114"/>
                    </a:lnTo>
                    <a:lnTo>
                      <a:pt x="91" y="110"/>
                    </a:lnTo>
                    <a:lnTo>
                      <a:pt x="112" y="109"/>
                    </a:lnTo>
                    <a:lnTo>
                      <a:pt x="689" y="3"/>
                    </a:lnTo>
                    <a:lnTo>
                      <a:pt x="707" y="0"/>
                    </a:lnTo>
                    <a:lnTo>
                      <a:pt x="724" y="0"/>
                    </a:lnTo>
                    <a:lnTo>
                      <a:pt x="739" y="1"/>
                    </a:lnTo>
                    <a:lnTo>
                      <a:pt x="755" y="5"/>
                    </a:lnTo>
                    <a:lnTo>
                      <a:pt x="768" y="8"/>
                    </a:lnTo>
                    <a:lnTo>
                      <a:pt x="782" y="15"/>
                    </a:lnTo>
                    <a:lnTo>
                      <a:pt x="796" y="21"/>
                    </a:lnTo>
                    <a:lnTo>
                      <a:pt x="809" y="3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2" name="Freeform 10"/>
              <p:cNvSpPr>
                <a:spLocks/>
              </p:cNvSpPr>
              <p:nvPr/>
            </p:nvSpPr>
            <p:spPr bwMode="auto">
              <a:xfrm>
                <a:off x="4274" y="2117"/>
                <a:ext cx="932" cy="597"/>
              </a:xfrm>
              <a:custGeom>
                <a:avLst/>
                <a:gdLst>
                  <a:gd name="T0" fmla="*/ 2794 w 2797"/>
                  <a:gd name="T1" fmla="*/ 47 h 1193"/>
                  <a:gd name="T2" fmla="*/ 2797 w 2797"/>
                  <a:gd name="T3" fmla="*/ 83 h 1193"/>
                  <a:gd name="T4" fmla="*/ 2784 w 2797"/>
                  <a:gd name="T5" fmla="*/ 115 h 1193"/>
                  <a:gd name="T6" fmla="*/ 2757 w 2797"/>
                  <a:gd name="T7" fmla="*/ 137 h 1193"/>
                  <a:gd name="T8" fmla="*/ 2466 w 2797"/>
                  <a:gd name="T9" fmla="*/ 198 h 1193"/>
                  <a:gd name="T10" fmla="*/ 1926 w 2797"/>
                  <a:gd name="T11" fmla="*/ 311 h 1193"/>
                  <a:gd name="T12" fmla="*/ 1384 w 2797"/>
                  <a:gd name="T13" fmla="*/ 422 h 1193"/>
                  <a:gd name="T14" fmla="*/ 843 w 2797"/>
                  <a:gd name="T15" fmla="*/ 531 h 1193"/>
                  <a:gd name="T16" fmla="*/ 535 w 2797"/>
                  <a:gd name="T17" fmla="*/ 599 h 1193"/>
                  <a:gd name="T18" fmla="*/ 451 w 2797"/>
                  <a:gd name="T19" fmla="*/ 621 h 1193"/>
                  <a:gd name="T20" fmla="*/ 369 w 2797"/>
                  <a:gd name="T21" fmla="*/ 646 h 1193"/>
                  <a:gd name="T22" fmla="*/ 300 w 2797"/>
                  <a:gd name="T23" fmla="*/ 688 h 1193"/>
                  <a:gd name="T24" fmla="*/ 257 w 2797"/>
                  <a:gd name="T25" fmla="*/ 778 h 1193"/>
                  <a:gd name="T26" fmla="*/ 230 w 2797"/>
                  <a:gd name="T27" fmla="*/ 894 h 1193"/>
                  <a:gd name="T28" fmla="*/ 212 w 2797"/>
                  <a:gd name="T29" fmla="*/ 1012 h 1193"/>
                  <a:gd name="T30" fmla="*/ 196 w 2797"/>
                  <a:gd name="T31" fmla="*/ 1131 h 1193"/>
                  <a:gd name="T32" fmla="*/ 162 w 2797"/>
                  <a:gd name="T33" fmla="*/ 1193 h 1193"/>
                  <a:gd name="T34" fmla="*/ 144 w 2797"/>
                  <a:gd name="T35" fmla="*/ 1097 h 1193"/>
                  <a:gd name="T36" fmla="*/ 139 w 2797"/>
                  <a:gd name="T37" fmla="*/ 994 h 1193"/>
                  <a:gd name="T38" fmla="*/ 113 w 2797"/>
                  <a:gd name="T39" fmla="*/ 899 h 1193"/>
                  <a:gd name="T40" fmla="*/ 35 w 2797"/>
                  <a:gd name="T41" fmla="*/ 832 h 1193"/>
                  <a:gd name="T42" fmla="*/ 4 w 2797"/>
                  <a:gd name="T43" fmla="*/ 763 h 1193"/>
                  <a:gd name="T44" fmla="*/ 2 w 2797"/>
                  <a:gd name="T45" fmla="*/ 694 h 1193"/>
                  <a:gd name="T46" fmla="*/ 9 w 2797"/>
                  <a:gd name="T47" fmla="*/ 623 h 1193"/>
                  <a:gd name="T48" fmla="*/ 14 w 2797"/>
                  <a:gd name="T49" fmla="*/ 552 h 1193"/>
                  <a:gd name="T50" fmla="*/ 28 w 2797"/>
                  <a:gd name="T51" fmla="*/ 534 h 1193"/>
                  <a:gd name="T52" fmla="*/ 45 w 2797"/>
                  <a:gd name="T53" fmla="*/ 522 h 1193"/>
                  <a:gd name="T54" fmla="*/ 64 w 2797"/>
                  <a:gd name="T55" fmla="*/ 513 h 1193"/>
                  <a:gd name="T56" fmla="*/ 85 w 2797"/>
                  <a:gd name="T57" fmla="*/ 504 h 1193"/>
                  <a:gd name="T58" fmla="*/ 952 w 2797"/>
                  <a:gd name="T59" fmla="*/ 326 h 1193"/>
                  <a:gd name="T60" fmla="*/ 979 w 2797"/>
                  <a:gd name="T61" fmla="*/ 296 h 1193"/>
                  <a:gd name="T62" fmla="*/ 1005 w 2797"/>
                  <a:gd name="T63" fmla="*/ 264 h 1193"/>
                  <a:gd name="T64" fmla="*/ 1041 w 2797"/>
                  <a:gd name="T65" fmla="*/ 238 h 1193"/>
                  <a:gd name="T66" fmla="*/ 1138 w 2797"/>
                  <a:gd name="T67" fmla="*/ 207 h 1193"/>
                  <a:gd name="T68" fmla="*/ 1293 w 2797"/>
                  <a:gd name="T69" fmla="*/ 176 h 1193"/>
                  <a:gd name="T70" fmla="*/ 1451 w 2797"/>
                  <a:gd name="T71" fmla="*/ 152 h 1193"/>
                  <a:gd name="T72" fmla="*/ 1607 w 2797"/>
                  <a:gd name="T73" fmla="*/ 126 h 1193"/>
                  <a:gd name="T74" fmla="*/ 1713 w 2797"/>
                  <a:gd name="T75" fmla="*/ 112 h 1193"/>
                  <a:gd name="T76" fmla="*/ 1764 w 2797"/>
                  <a:gd name="T77" fmla="*/ 135 h 1193"/>
                  <a:gd name="T78" fmla="*/ 1814 w 2797"/>
                  <a:gd name="T79" fmla="*/ 160 h 1193"/>
                  <a:gd name="T80" fmla="*/ 1869 w 2797"/>
                  <a:gd name="T81" fmla="*/ 170 h 1193"/>
                  <a:gd name="T82" fmla="*/ 2714 w 2797"/>
                  <a:gd name="T83" fmla="*/ 2 h 1193"/>
                  <a:gd name="T84" fmla="*/ 2737 w 2797"/>
                  <a:gd name="T85" fmla="*/ 1 h 1193"/>
                  <a:gd name="T86" fmla="*/ 2760 w 2797"/>
                  <a:gd name="T87" fmla="*/ 5 h 1193"/>
                  <a:gd name="T88" fmla="*/ 2777 w 2797"/>
                  <a:gd name="T89" fmla="*/ 14 h 1193"/>
                  <a:gd name="T90" fmla="*/ 2790 w 2797"/>
                  <a:gd name="T91" fmla="*/ 3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97" h="1193">
                    <a:moveTo>
                      <a:pt x="2790" y="31"/>
                    </a:moveTo>
                    <a:lnTo>
                      <a:pt x="2794" y="47"/>
                    </a:lnTo>
                    <a:lnTo>
                      <a:pt x="2797" y="66"/>
                    </a:lnTo>
                    <a:lnTo>
                      <a:pt x="2797" y="83"/>
                    </a:lnTo>
                    <a:lnTo>
                      <a:pt x="2793" y="101"/>
                    </a:lnTo>
                    <a:lnTo>
                      <a:pt x="2784" y="115"/>
                    </a:lnTo>
                    <a:lnTo>
                      <a:pt x="2773" y="128"/>
                    </a:lnTo>
                    <a:lnTo>
                      <a:pt x="2757" y="137"/>
                    </a:lnTo>
                    <a:lnTo>
                      <a:pt x="2736" y="142"/>
                    </a:lnTo>
                    <a:lnTo>
                      <a:pt x="2466" y="198"/>
                    </a:lnTo>
                    <a:lnTo>
                      <a:pt x="2197" y="255"/>
                    </a:lnTo>
                    <a:lnTo>
                      <a:pt x="1926" y="311"/>
                    </a:lnTo>
                    <a:lnTo>
                      <a:pt x="1657" y="367"/>
                    </a:lnTo>
                    <a:lnTo>
                      <a:pt x="1384" y="422"/>
                    </a:lnTo>
                    <a:lnTo>
                      <a:pt x="1114" y="477"/>
                    </a:lnTo>
                    <a:lnTo>
                      <a:pt x="843" y="531"/>
                    </a:lnTo>
                    <a:lnTo>
                      <a:pt x="575" y="586"/>
                    </a:lnTo>
                    <a:lnTo>
                      <a:pt x="535" y="599"/>
                    </a:lnTo>
                    <a:lnTo>
                      <a:pt x="494" y="611"/>
                    </a:lnTo>
                    <a:lnTo>
                      <a:pt x="451" y="621"/>
                    </a:lnTo>
                    <a:lnTo>
                      <a:pt x="410" y="633"/>
                    </a:lnTo>
                    <a:lnTo>
                      <a:pt x="369" y="646"/>
                    </a:lnTo>
                    <a:lnTo>
                      <a:pt x="333" y="665"/>
                    </a:lnTo>
                    <a:lnTo>
                      <a:pt x="300" y="688"/>
                    </a:lnTo>
                    <a:lnTo>
                      <a:pt x="275" y="721"/>
                    </a:lnTo>
                    <a:lnTo>
                      <a:pt x="257" y="778"/>
                    </a:lnTo>
                    <a:lnTo>
                      <a:pt x="242" y="836"/>
                    </a:lnTo>
                    <a:lnTo>
                      <a:pt x="230" y="894"/>
                    </a:lnTo>
                    <a:lnTo>
                      <a:pt x="221" y="953"/>
                    </a:lnTo>
                    <a:lnTo>
                      <a:pt x="212" y="1012"/>
                    </a:lnTo>
                    <a:lnTo>
                      <a:pt x="205" y="1072"/>
                    </a:lnTo>
                    <a:lnTo>
                      <a:pt x="196" y="1131"/>
                    </a:lnTo>
                    <a:lnTo>
                      <a:pt x="189" y="1193"/>
                    </a:lnTo>
                    <a:lnTo>
                      <a:pt x="162" y="1193"/>
                    </a:lnTo>
                    <a:lnTo>
                      <a:pt x="149" y="1146"/>
                    </a:lnTo>
                    <a:lnTo>
                      <a:pt x="144" y="1097"/>
                    </a:lnTo>
                    <a:lnTo>
                      <a:pt x="142" y="1045"/>
                    </a:lnTo>
                    <a:lnTo>
                      <a:pt x="139" y="994"/>
                    </a:lnTo>
                    <a:lnTo>
                      <a:pt x="129" y="944"/>
                    </a:lnTo>
                    <a:lnTo>
                      <a:pt x="113" y="899"/>
                    </a:lnTo>
                    <a:lnTo>
                      <a:pt x="82" y="861"/>
                    </a:lnTo>
                    <a:lnTo>
                      <a:pt x="35" y="832"/>
                    </a:lnTo>
                    <a:lnTo>
                      <a:pt x="16" y="797"/>
                    </a:lnTo>
                    <a:lnTo>
                      <a:pt x="4" y="763"/>
                    </a:lnTo>
                    <a:lnTo>
                      <a:pt x="0" y="727"/>
                    </a:lnTo>
                    <a:lnTo>
                      <a:pt x="2" y="694"/>
                    </a:lnTo>
                    <a:lnTo>
                      <a:pt x="4" y="658"/>
                    </a:lnTo>
                    <a:lnTo>
                      <a:pt x="9" y="623"/>
                    </a:lnTo>
                    <a:lnTo>
                      <a:pt x="13" y="587"/>
                    </a:lnTo>
                    <a:lnTo>
                      <a:pt x="14" y="552"/>
                    </a:lnTo>
                    <a:lnTo>
                      <a:pt x="19" y="541"/>
                    </a:lnTo>
                    <a:lnTo>
                      <a:pt x="28" y="534"/>
                    </a:lnTo>
                    <a:lnTo>
                      <a:pt x="35" y="526"/>
                    </a:lnTo>
                    <a:lnTo>
                      <a:pt x="45" y="522"/>
                    </a:lnTo>
                    <a:lnTo>
                      <a:pt x="54" y="516"/>
                    </a:lnTo>
                    <a:lnTo>
                      <a:pt x="64" y="513"/>
                    </a:lnTo>
                    <a:lnTo>
                      <a:pt x="74" y="508"/>
                    </a:lnTo>
                    <a:lnTo>
                      <a:pt x="85" y="504"/>
                    </a:lnTo>
                    <a:lnTo>
                      <a:pt x="934" y="340"/>
                    </a:lnTo>
                    <a:lnTo>
                      <a:pt x="952" y="326"/>
                    </a:lnTo>
                    <a:lnTo>
                      <a:pt x="967" y="312"/>
                    </a:lnTo>
                    <a:lnTo>
                      <a:pt x="979" y="296"/>
                    </a:lnTo>
                    <a:lnTo>
                      <a:pt x="992" y="280"/>
                    </a:lnTo>
                    <a:lnTo>
                      <a:pt x="1005" y="264"/>
                    </a:lnTo>
                    <a:lnTo>
                      <a:pt x="1021" y="250"/>
                    </a:lnTo>
                    <a:lnTo>
                      <a:pt x="1041" y="238"/>
                    </a:lnTo>
                    <a:lnTo>
                      <a:pt x="1065" y="229"/>
                    </a:lnTo>
                    <a:lnTo>
                      <a:pt x="1138" y="207"/>
                    </a:lnTo>
                    <a:lnTo>
                      <a:pt x="1215" y="191"/>
                    </a:lnTo>
                    <a:lnTo>
                      <a:pt x="1293" y="176"/>
                    </a:lnTo>
                    <a:lnTo>
                      <a:pt x="1373" y="164"/>
                    </a:lnTo>
                    <a:lnTo>
                      <a:pt x="1451" y="152"/>
                    </a:lnTo>
                    <a:lnTo>
                      <a:pt x="1530" y="140"/>
                    </a:lnTo>
                    <a:lnTo>
                      <a:pt x="1607" y="126"/>
                    </a:lnTo>
                    <a:lnTo>
                      <a:pt x="1685" y="108"/>
                    </a:lnTo>
                    <a:lnTo>
                      <a:pt x="1713" y="112"/>
                    </a:lnTo>
                    <a:lnTo>
                      <a:pt x="1739" y="122"/>
                    </a:lnTo>
                    <a:lnTo>
                      <a:pt x="1764" y="135"/>
                    </a:lnTo>
                    <a:lnTo>
                      <a:pt x="1790" y="149"/>
                    </a:lnTo>
                    <a:lnTo>
                      <a:pt x="1814" y="160"/>
                    </a:lnTo>
                    <a:lnTo>
                      <a:pt x="1841" y="169"/>
                    </a:lnTo>
                    <a:lnTo>
                      <a:pt x="1869" y="170"/>
                    </a:lnTo>
                    <a:lnTo>
                      <a:pt x="1903" y="161"/>
                    </a:lnTo>
                    <a:lnTo>
                      <a:pt x="2714" y="2"/>
                    </a:lnTo>
                    <a:lnTo>
                      <a:pt x="2725" y="0"/>
                    </a:lnTo>
                    <a:lnTo>
                      <a:pt x="2737" y="1"/>
                    </a:lnTo>
                    <a:lnTo>
                      <a:pt x="2748" y="2"/>
                    </a:lnTo>
                    <a:lnTo>
                      <a:pt x="2760" y="5"/>
                    </a:lnTo>
                    <a:lnTo>
                      <a:pt x="2768" y="9"/>
                    </a:lnTo>
                    <a:lnTo>
                      <a:pt x="2777" y="14"/>
                    </a:lnTo>
                    <a:lnTo>
                      <a:pt x="2784" y="21"/>
                    </a:lnTo>
                    <a:lnTo>
                      <a:pt x="2790" y="31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3" name="Freeform 11"/>
              <p:cNvSpPr>
                <a:spLocks/>
              </p:cNvSpPr>
              <p:nvPr/>
            </p:nvSpPr>
            <p:spPr bwMode="auto">
              <a:xfrm>
                <a:off x="4280" y="2202"/>
                <a:ext cx="1060" cy="1196"/>
              </a:xfrm>
              <a:custGeom>
                <a:avLst/>
                <a:gdLst>
                  <a:gd name="T0" fmla="*/ 3180 w 3180"/>
                  <a:gd name="T1" fmla="*/ 35 h 2390"/>
                  <a:gd name="T2" fmla="*/ 3172 w 3180"/>
                  <a:gd name="T3" fmla="*/ 105 h 2390"/>
                  <a:gd name="T4" fmla="*/ 3161 w 3180"/>
                  <a:gd name="T5" fmla="*/ 174 h 2390"/>
                  <a:gd name="T6" fmla="*/ 3147 w 3180"/>
                  <a:gd name="T7" fmla="*/ 240 h 2390"/>
                  <a:gd name="T8" fmla="*/ 3133 w 3180"/>
                  <a:gd name="T9" fmla="*/ 307 h 2390"/>
                  <a:gd name="T10" fmla="*/ 3114 w 3180"/>
                  <a:gd name="T11" fmla="*/ 371 h 2390"/>
                  <a:gd name="T12" fmla="*/ 3097 w 3180"/>
                  <a:gd name="T13" fmla="*/ 436 h 2390"/>
                  <a:gd name="T14" fmla="*/ 3079 w 3180"/>
                  <a:gd name="T15" fmla="*/ 499 h 2390"/>
                  <a:gd name="T16" fmla="*/ 3066 w 3180"/>
                  <a:gd name="T17" fmla="*/ 565 h 2390"/>
                  <a:gd name="T18" fmla="*/ 2755 w 3180"/>
                  <a:gd name="T19" fmla="*/ 1665 h 2390"/>
                  <a:gd name="T20" fmla="*/ 2736 w 3180"/>
                  <a:gd name="T21" fmla="*/ 1689 h 2390"/>
                  <a:gd name="T22" fmla="*/ 2713 w 3180"/>
                  <a:gd name="T23" fmla="*/ 1710 h 2390"/>
                  <a:gd name="T24" fmla="*/ 2689 w 3180"/>
                  <a:gd name="T25" fmla="*/ 1725 h 2390"/>
                  <a:gd name="T26" fmla="*/ 2661 w 3180"/>
                  <a:gd name="T27" fmla="*/ 1739 h 2390"/>
                  <a:gd name="T28" fmla="*/ 2632 w 3180"/>
                  <a:gd name="T29" fmla="*/ 1748 h 2390"/>
                  <a:gd name="T30" fmla="*/ 2602 w 3180"/>
                  <a:gd name="T31" fmla="*/ 1758 h 2390"/>
                  <a:gd name="T32" fmla="*/ 2571 w 3180"/>
                  <a:gd name="T33" fmla="*/ 1768 h 2390"/>
                  <a:gd name="T34" fmla="*/ 2543 w 3180"/>
                  <a:gd name="T35" fmla="*/ 1781 h 2390"/>
                  <a:gd name="T36" fmla="*/ 1552 w 3180"/>
                  <a:gd name="T37" fmla="*/ 2037 h 2390"/>
                  <a:gd name="T38" fmla="*/ 136 w 3180"/>
                  <a:gd name="T39" fmla="*/ 2388 h 2390"/>
                  <a:gd name="T40" fmla="*/ 118 w 3180"/>
                  <a:gd name="T41" fmla="*/ 2389 h 2390"/>
                  <a:gd name="T42" fmla="*/ 99 w 3180"/>
                  <a:gd name="T43" fmla="*/ 2390 h 2390"/>
                  <a:gd name="T44" fmla="*/ 78 w 3180"/>
                  <a:gd name="T45" fmla="*/ 2389 h 2390"/>
                  <a:gd name="T46" fmla="*/ 60 w 3180"/>
                  <a:gd name="T47" fmla="*/ 2389 h 2390"/>
                  <a:gd name="T48" fmla="*/ 40 w 3180"/>
                  <a:gd name="T49" fmla="*/ 2385 h 2390"/>
                  <a:gd name="T50" fmla="*/ 24 w 3180"/>
                  <a:gd name="T51" fmla="*/ 2378 h 2390"/>
                  <a:gd name="T52" fmla="*/ 10 w 3180"/>
                  <a:gd name="T53" fmla="*/ 2367 h 2390"/>
                  <a:gd name="T54" fmla="*/ 0 w 3180"/>
                  <a:gd name="T55" fmla="*/ 2354 h 2390"/>
                  <a:gd name="T56" fmla="*/ 0 w 3180"/>
                  <a:gd name="T57" fmla="*/ 2263 h 2390"/>
                  <a:gd name="T58" fmla="*/ 317 w 3180"/>
                  <a:gd name="T59" fmla="*/ 619 h 2390"/>
                  <a:gd name="T60" fmla="*/ 323 w 3180"/>
                  <a:gd name="T61" fmla="*/ 606 h 2390"/>
                  <a:gd name="T62" fmla="*/ 332 w 3180"/>
                  <a:gd name="T63" fmla="*/ 593 h 2390"/>
                  <a:gd name="T64" fmla="*/ 342 w 3180"/>
                  <a:gd name="T65" fmla="*/ 579 h 2390"/>
                  <a:gd name="T66" fmla="*/ 354 w 3180"/>
                  <a:gd name="T67" fmla="*/ 568 h 2390"/>
                  <a:gd name="T68" fmla="*/ 365 w 3180"/>
                  <a:gd name="T69" fmla="*/ 557 h 2390"/>
                  <a:gd name="T70" fmla="*/ 380 w 3180"/>
                  <a:gd name="T71" fmla="*/ 550 h 2390"/>
                  <a:gd name="T72" fmla="*/ 394 w 3180"/>
                  <a:gd name="T73" fmla="*/ 543 h 2390"/>
                  <a:gd name="T74" fmla="*/ 408 w 3180"/>
                  <a:gd name="T75" fmla="*/ 541 h 2390"/>
                  <a:gd name="T76" fmla="*/ 1383 w 3180"/>
                  <a:gd name="T77" fmla="*/ 348 h 2390"/>
                  <a:gd name="T78" fmla="*/ 3000 w 3180"/>
                  <a:gd name="T79" fmla="*/ 21 h 2390"/>
                  <a:gd name="T80" fmla="*/ 3022 w 3180"/>
                  <a:gd name="T81" fmla="*/ 18 h 2390"/>
                  <a:gd name="T82" fmla="*/ 3047 w 3180"/>
                  <a:gd name="T83" fmla="*/ 14 h 2390"/>
                  <a:gd name="T84" fmla="*/ 3073 w 3180"/>
                  <a:gd name="T85" fmla="*/ 7 h 2390"/>
                  <a:gd name="T86" fmla="*/ 3099 w 3180"/>
                  <a:gd name="T87" fmla="*/ 3 h 2390"/>
                  <a:gd name="T88" fmla="*/ 3123 w 3180"/>
                  <a:gd name="T89" fmla="*/ 0 h 2390"/>
                  <a:gd name="T90" fmla="*/ 3145 w 3180"/>
                  <a:gd name="T91" fmla="*/ 4 h 2390"/>
                  <a:gd name="T92" fmla="*/ 3163 w 3180"/>
                  <a:gd name="T93" fmla="*/ 14 h 2390"/>
                  <a:gd name="T94" fmla="*/ 3180 w 3180"/>
                  <a:gd name="T95" fmla="*/ 35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80" h="2390">
                    <a:moveTo>
                      <a:pt x="3180" y="35"/>
                    </a:moveTo>
                    <a:lnTo>
                      <a:pt x="3172" y="105"/>
                    </a:lnTo>
                    <a:lnTo>
                      <a:pt x="3161" y="174"/>
                    </a:lnTo>
                    <a:lnTo>
                      <a:pt x="3147" y="240"/>
                    </a:lnTo>
                    <a:lnTo>
                      <a:pt x="3133" y="307"/>
                    </a:lnTo>
                    <a:lnTo>
                      <a:pt x="3114" y="371"/>
                    </a:lnTo>
                    <a:lnTo>
                      <a:pt x="3097" y="436"/>
                    </a:lnTo>
                    <a:lnTo>
                      <a:pt x="3079" y="499"/>
                    </a:lnTo>
                    <a:lnTo>
                      <a:pt x="3066" y="565"/>
                    </a:lnTo>
                    <a:lnTo>
                      <a:pt x="2755" y="1665"/>
                    </a:lnTo>
                    <a:lnTo>
                      <a:pt x="2736" y="1689"/>
                    </a:lnTo>
                    <a:lnTo>
                      <a:pt x="2713" y="1710"/>
                    </a:lnTo>
                    <a:lnTo>
                      <a:pt x="2689" y="1725"/>
                    </a:lnTo>
                    <a:lnTo>
                      <a:pt x="2661" y="1739"/>
                    </a:lnTo>
                    <a:lnTo>
                      <a:pt x="2632" y="1748"/>
                    </a:lnTo>
                    <a:lnTo>
                      <a:pt x="2602" y="1758"/>
                    </a:lnTo>
                    <a:lnTo>
                      <a:pt x="2571" y="1768"/>
                    </a:lnTo>
                    <a:lnTo>
                      <a:pt x="2543" y="1781"/>
                    </a:lnTo>
                    <a:lnTo>
                      <a:pt x="1552" y="2037"/>
                    </a:lnTo>
                    <a:lnTo>
                      <a:pt x="136" y="2388"/>
                    </a:lnTo>
                    <a:lnTo>
                      <a:pt x="118" y="2389"/>
                    </a:lnTo>
                    <a:lnTo>
                      <a:pt x="99" y="2390"/>
                    </a:lnTo>
                    <a:lnTo>
                      <a:pt x="78" y="2389"/>
                    </a:lnTo>
                    <a:lnTo>
                      <a:pt x="60" y="2389"/>
                    </a:lnTo>
                    <a:lnTo>
                      <a:pt x="40" y="2385"/>
                    </a:lnTo>
                    <a:lnTo>
                      <a:pt x="24" y="2378"/>
                    </a:lnTo>
                    <a:lnTo>
                      <a:pt x="10" y="2367"/>
                    </a:lnTo>
                    <a:lnTo>
                      <a:pt x="0" y="2354"/>
                    </a:lnTo>
                    <a:lnTo>
                      <a:pt x="0" y="2263"/>
                    </a:lnTo>
                    <a:lnTo>
                      <a:pt x="317" y="619"/>
                    </a:lnTo>
                    <a:lnTo>
                      <a:pt x="323" y="606"/>
                    </a:lnTo>
                    <a:lnTo>
                      <a:pt x="332" y="593"/>
                    </a:lnTo>
                    <a:lnTo>
                      <a:pt x="342" y="579"/>
                    </a:lnTo>
                    <a:lnTo>
                      <a:pt x="354" y="568"/>
                    </a:lnTo>
                    <a:lnTo>
                      <a:pt x="365" y="557"/>
                    </a:lnTo>
                    <a:lnTo>
                      <a:pt x="380" y="550"/>
                    </a:lnTo>
                    <a:lnTo>
                      <a:pt x="394" y="543"/>
                    </a:lnTo>
                    <a:lnTo>
                      <a:pt x="408" y="541"/>
                    </a:lnTo>
                    <a:lnTo>
                      <a:pt x="1383" y="348"/>
                    </a:lnTo>
                    <a:lnTo>
                      <a:pt x="3000" y="21"/>
                    </a:lnTo>
                    <a:lnTo>
                      <a:pt x="3022" y="18"/>
                    </a:lnTo>
                    <a:lnTo>
                      <a:pt x="3047" y="14"/>
                    </a:lnTo>
                    <a:lnTo>
                      <a:pt x="3073" y="7"/>
                    </a:lnTo>
                    <a:lnTo>
                      <a:pt x="3099" y="3"/>
                    </a:lnTo>
                    <a:lnTo>
                      <a:pt x="3123" y="0"/>
                    </a:lnTo>
                    <a:lnTo>
                      <a:pt x="3145" y="4"/>
                    </a:lnTo>
                    <a:lnTo>
                      <a:pt x="3163" y="14"/>
                    </a:lnTo>
                    <a:lnTo>
                      <a:pt x="3180" y="35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4" name="Freeform 12"/>
              <p:cNvSpPr>
                <a:spLocks/>
              </p:cNvSpPr>
              <p:nvPr/>
            </p:nvSpPr>
            <p:spPr bwMode="auto">
              <a:xfrm>
                <a:off x="4214" y="2246"/>
                <a:ext cx="363" cy="256"/>
              </a:xfrm>
              <a:custGeom>
                <a:avLst/>
                <a:gdLst>
                  <a:gd name="T0" fmla="*/ 1086 w 1089"/>
                  <a:gd name="T1" fmla="*/ 0 h 512"/>
                  <a:gd name="T2" fmla="*/ 1089 w 1089"/>
                  <a:gd name="T3" fmla="*/ 10 h 512"/>
                  <a:gd name="T4" fmla="*/ 1089 w 1089"/>
                  <a:gd name="T5" fmla="*/ 20 h 512"/>
                  <a:gd name="T6" fmla="*/ 1084 w 1089"/>
                  <a:gd name="T7" fmla="*/ 28 h 512"/>
                  <a:gd name="T8" fmla="*/ 1078 w 1089"/>
                  <a:gd name="T9" fmla="*/ 37 h 512"/>
                  <a:gd name="T10" fmla="*/ 1068 w 1089"/>
                  <a:gd name="T11" fmla="*/ 42 h 512"/>
                  <a:gd name="T12" fmla="*/ 1058 w 1089"/>
                  <a:gd name="T13" fmla="*/ 49 h 512"/>
                  <a:gd name="T14" fmla="*/ 1047 w 1089"/>
                  <a:gd name="T15" fmla="*/ 53 h 512"/>
                  <a:gd name="T16" fmla="*/ 1037 w 1089"/>
                  <a:gd name="T17" fmla="*/ 59 h 512"/>
                  <a:gd name="T18" fmla="*/ 927 w 1089"/>
                  <a:gd name="T19" fmla="*/ 79 h 512"/>
                  <a:gd name="T20" fmla="*/ 817 w 1089"/>
                  <a:gd name="T21" fmla="*/ 99 h 512"/>
                  <a:gd name="T22" fmla="*/ 705 w 1089"/>
                  <a:gd name="T23" fmla="*/ 117 h 512"/>
                  <a:gd name="T24" fmla="*/ 594 w 1089"/>
                  <a:gd name="T25" fmla="*/ 136 h 512"/>
                  <a:gd name="T26" fmla="*/ 481 w 1089"/>
                  <a:gd name="T27" fmla="*/ 155 h 512"/>
                  <a:gd name="T28" fmla="*/ 370 w 1089"/>
                  <a:gd name="T29" fmla="*/ 178 h 512"/>
                  <a:gd name="T30" fmla="*/ 261 w 1089"/>
                  <a:gd name="T31" fmla="*/ 204 h 512"/>
                  <a:gd name="T32" fmla="*/ 155 w 1089"/>
                  <a:gd name="T33" fmla="*/ 237 h 512"/>
                  <a:gd name="T34" fmla="*/ 127 w 1089"/>
                  <a:gd name="T35" fmla="*/ 265 h 512"/>
                  <a:gd name="T36" fmla="*/ 111 w 1089"/>
                  <a:gd name="T37" fmla="*/ 296 h 512"/>
                  <a:gd name="T38" fmla="*/ 103 w 1089"/>
                  <a:gd name="T39" fmla="*/ 331 h 512"/>
                  <a:gd name="T40" fmla="*/ 103 w 1089"/>
                  <a:gd name="T41" fmla="*/ 369 h 512"/>
                  <a:gd name="T42" fmla="*/ 104 w 1089"/>
                  <a:gd name="T43" fmla="*/ 406 h 512"/>
                  <a:gd name="T44" fmla="*/ 107 w 1089"/>
                  <a:gd name="T45" fmla="*/ 443 h 512"/>
                  <a:gd name="T46" fmla="*/ 106 w 1089"/>
                  <a:gd name="T47" fmla="*/ 478 h 512"/>
                  <a:gd name="T48" fmla="*/ 101 w 1089"/>
                  <a:gd name="T49" fmla="*/ 512 h 512"/>
                  <a:gd name="T50" fmla="*/ 49 w 1089"/>
                  <a:gd name="T51" fmla="*/ 500 h 512"/>
                  <a:gd name="T52" fmla="*/ 18 w 1089"/>
                  <a:gd name="T53" fmla="*/ 478 h 512"/>
                  <a:gd name="T54" fmla="*/ 3 w 1089"/>
                  <a:gd name="T55" fmla="*/ 445 h 512"/>
                  <a:gd name="T56" fmla="*/ 0 w 1089"/>
                  <a:gd name="T57" fmla="*/ 408 h 512"/>
                  <a:gd name="T58" fmla="*/ 3 w 1089"/>
                  <a:gd name="T59" fmla="*/ 366 h 512"/>
                  <a:gd name="T60" fmla="*/ 9 w 1089"/>
                  <a:gd name="T61" fmla="*/ 325 h 512"/>
                  <a:gd name="T62" fmla="*/ 12 w 1089"/>
                  <a:gd name="T63" fmla="*/ 284 h 512"/>
                  <a:gd name="T64" fmla="*/ 8 w 1089"/>
                  <a:gd name="T65" fmla="*/ 251 h 512"/>
                  <a:gd name="T66" fmla="*/ 15 w 1089"/>
                  <a:gd name="T67" fmla="*/ 239 h 512"/>
                  <a:gd name="T68" fmla="*/ 25 w 1089"/>
                  <a:gd name="T69" fmla="*/ 229 h 512"/>
                  <a:gd name="T70" fmla="*/ 35 w 1089"/>
                  <a:gd name="T71" fmla="*/ 218 h 512"/>
                  <a:gd name="T72" fmla="*/ 46 w 1089"/>
                  <a:gd name="T73" fmla="*/ 210 h 512"/>
                  <a:gd name="T74" fmla="*/ 57 w 1089"/>
                  <a:gd name="T75" fmla="*/ 200 h 512"/>
                  <a:gd name="T76" fmla="*/ 70 w 1089"/>
                  <a:gd name="T77" fmla="*/ 193 h 512"/>
                  <a:gd name="T78" fmla="*/ 85 w 1089"/>
                  <a:gd name="T79" fmla="*/ 188 h 512"/>
                  <a:gd name="T80" fmla="*/ 101 w 1089"/>
                  <a:gd name="T81" fmla="*/ 185 h 512"/>
                  <a:gd name="T82" fmla="*/ 223 w 1089"/>
                  <a:gd name="T83" fmla="*/ 160 h 512"/>
                  <a:gd name="T84" fmla="*/ 347 w 1089"/>
                  <a:gd name="T85" fmla="*/ 137 h 512"/>
                  <a:gd name="T86" fmla="*/ 469 w 1089"/>
                  <a:gd name="T87" fmla="*/ 112 h 512"/>
                  <a:gd name="T88" fmla="*/ 593 w 1089"/>
                  <a:gd name="T89" fmla="*/ 88 h 512"/>
                  <a:gd name="T90" fmla="*/ 715 w 1089"/>
                  <a:gd name="T91" fmla="*/ 63 h 512"/>
                  <a:gd name="T92" fmla="*/ 838 w 1089"/>
                  <a:gd name="T93" fmla="*/ 41 h 512"/>
                  <a:gd name="T94" fmla="*/ 960 w 1089"/>
                  <a:gd name="T95" fmla="*/ 19 h 512"/>
                  <a:gd name="T96" fmla="*/ 1086 w 1089"/>
                  <a:gd name="T9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9" h="512">
                    <a:moveTo>
                      <a:pt x="1086" y="0"/>
                    </a:moveTo>
                    <a:lnTo>
                      <a:pt x="1089" y="10"/>
                    </a:lnTo>
                    <a:lnTo>
                      <a:pt x="1089" y="20"/>
                    </a:lnTo>
                    <a:lnTo>
                      <a:pt x="1084" y="28"/>
                    </a:lnTo>
                    <a:lnTo>
                      <a:pt x="1078" y="37"/>
                    </a:lnTo>
                    <a:lnTo>
                      <a:pt x="1068" y="42"/>
                    </a:lnTo>
                    <a:lnTo>
                      <a:pt x="1058" y="49"/>
                    </a:lnTo>
                    <a:lnTo>
                      <a:pt x="1047" y="53"/>
                    </a:lnTo>
                    <a:lnTo>
                      <a:pt x="1037" y="59"/>
                    </a:lnTo>
                    <a:lnTo>
                      <a:pt x="927" y="79"/>
                    </a:lnTo>
                    <a:lnTo>
                      <a:pt x="817" y="99"/>
                    </a:lnTo>
                    <a:lnTo>
                      <a:pt x="705" y="117"/>
                    </a:lnTo>
                    <a:lnTo>
                      <a:pt x="594" y="136"/>
                    </a:lnTo>
                    <a:lnTo>
                      <a:pt x="481" y="155"/>
                    </a:lnTo>
                    <a:lnTo>
                      <a:pt x="370" y="178"/>
                    </a:lnTo>
                    <a:lnTo>
                      <a:pt x="261" y="204"/>
                    </a:lnTo>
                    <a:lnTo>
                      <a:pt x="155" y="237"/>
                    </a:lnTo>
                    <a:lnTo>
                      <a:pt x="127" y="265"/>
                    </a:lnTo>
                    <a:lnTo>
                      <a:pt x="111" y="296"/>
                    </a:lnTo>
                    <a:lnTo>
                      <a:pt x="103" y="331"/>
                    </a:lnTo>
                    <a:lnTo>
                      <a:pt x="103" y="369"/>
                    </a:lnTo>
                    <a:lnTo>
                      <a:pt x="104" y="406"/>
                    </a:lnTo>
                    <a:lnTo>
                      <a:pt x="107" y="443"/>
                    </a:lnTo>
                    <a:lnTo>
                      <a:pt x="106" y="478"/>
                    </a:lnTo>
                    <a:lnTo>
                      <a:pt x="101" y="512"/>
                    </a:lnTo>
                    <a:lnTo>
                      <a:pt x="49" y="500"/>
                    </a:lnTo>
                    <a:lnTo>
                      <a:pt x="18" y="478"/>
                    </a:lnTo>
                    <a:lnTo>
                      <a:pt x="3" y="445"/>
                    </a:lnTo>
                    <a:lnTo>
                      <a:pt x="0" y="408"/>
                    </a:lnTo>
                    <a:lnTo>
                      <a:pt x="3" y="366"/>
                    </a:lnTo>
                    <a:lnTo>
                      <a:pt x="9" y="325"/>
                    </a:lnTo>
                    <a:lnTo>
                      <a:pt x="12" y="284"/>
                    </a:lnTo>
                    <a:lnTo>
                      <a:pt x="8" y="251"/>
                    </a:lnTo>
                    <a:lnTo>
                      <a:pt x="15" y="239"/>
                    </a:lnTo>
                    <a:lnTo>
                      <a:pt x="25" y="229"/>
                    </a:lnTo>
                    <a:lnTo>
                      <a:pt x="35" y="218"/>
                    </a:lnTo>
                    <a:lnTo>
                      <a:pt x="46" y="210"/>
                    </a:lnTo>
                    <a:lnTo>
                      <a:pt x="57" y="200"/>
                    </a:lnTo>
                    <a:lnTo>
                      <a:pt x="70" y="193"/>
                    </a:lnTo>
                    <a:lnTo>
                      <a:pt x="85" y="188"/>
                    </a:lnTo>
                    <a:lnTo>
                      <a:pt x="101" y="185"/>
                    </a:lnTo>
                    <a:lnTo>
                      <a:pt x="223" y="160"/>
                    </a:lnTo>
                    <a:lnTo>
                      <a:pt x="347" y="137"/>
                    </a:lnTo>
                    <a:lnTo>
                      <a:pt x="469" y="112"/>
                    </a:lnTo>
                    <a:lnTo>
                      <a:pt x="593" y="88"/>
                    </a:lnTo>
                    <a:lnTo>
                      <a:pt x="715" y="63"/>
                    </a:lnTo>
                    <a:lnTo>
                      <a:pt x="838" y="41"/>
                    </a:lnTo>
                    <a:lnTo>
                      <a:pt x="960" y="19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5" name="Freeform 13"/>
              <p:cNvSpPr>
                <a:spLocks/>
              </p:cNvSpPr>
              <p:nvPr/>
            </p:nvSpPr>
            <p:spPr bwMode="auto">
              <a:xfrm>
                <a:off x="4268" y="2562"/>
                <a:ext cx="41" cy="413"/>
              </a:xfrm>
              <a:custGeom>
                <a:avLst/>
                <a:gdLst>
                  <a:gd name="T0" fmla="*/ 72 w 125"/>
                  <a:gd name="T1" fmla="*/ 49 h 826"/>
                  <a:gd name="T2" fmla="*/ 73 w 125"/>
                  <a:gd name="T3" fmla="*/ 147 h 826"/>
                  <a:gd name="T4" fmla="*/ 85 w 125"/>
                  <a:gd name="T5" fmla="*/ 247 h 826"/>
                  <a:gd name="T6" fmla="*/ 100 w 125"/>
                  <a:gd name="T7" fmla="*/ 344 h 826"/>
                  <a:gd name="T8" fmla="*/ 115 w 125"/>
                  <a:gd name="T9" fmla="*/ 440 h 826"/>
                  <a:gd name="T10" fmla="*/ 124 w 125"/>
                  <a:gd name="T11" fmla="*/ 535 h 826"/>
                  <a:gd name="T12" fmla="*/ 125 w 125"/>
                  <a:gd name="T13" fmla="*/ 632 h 826"/>
                  <a:gd name="T14" fmla="*/ 113 w 125"/>
                  <a:gd name="T15" fmla="*/ 727 h 826"/>
                  <a:gd name="T16" fmla="*/ 83 w 125"/>
                  <a:gd name="T17" fmla="*/ 826 h 826"/>
                  <a:gd name="T18" fmla="*/ 70 w 125"/>
                  <a:gd name="T19" fmla="*/ 823 h 826"/>
                  <a:gd name="T20" fmla="*/ 62 w 125"/>
                  <a:gd name="T21" fmla="*/ 819 h 826"/>
                  <a:gd name="T22" fmla="*/ 57 w 125"/>
                  <a:gd name="T23" fmla="*/ 811 h 826"/>
                  <a:gd name="T24" fmla="*/ 54 w 125"/>
                  <a:gd name="T25" fmla="*/ 804 h 826"/>
                  <a:gd name="T26" fmla="*/ 52 w 125"/>
                  <a:gd name="T27" fmla="*/ 794 h 826"/>
                  <a:gd name="T28" fmla="*/ 51 w 125"/>
                  <a:gd name="T29" fmla="*/ 784 h 826"/>
                  <a:gd name="T30" fmla="*/ 48 w 125"/>
                  <a:gd name="T31" fmla="*/ 775 h 826"/>
                  <a:gd name="T32" fmla="*/ 44 w 125"/>
                  <a:gd name="T33" fmla="*/ 768 h 826"/>
                  <a:gd name="T34" fmla="*/ 40 w 125"/>
                  <a:gd name="T35" fmla="*/ 676 h 826"/>
                  <a:gd name="T36" fmla="*/ 36 w 125"/>
                  <a:gd name="T37" fmla="*/ 584 h 826"/>
                  <a:gd name="T38" fmla="*/ 31 w 125"/>
                  <a:gd name="T39" fmla="*/ 489 h 826"/>
                  <a:gd name="T40" fmla="*/ 27 w 125"/>
                  <a:gd name="T41" fmla="*/ 396 h 826"/>
                  <a:gd name="T42" fmla="*/ 21 w 125"/>
                  <a:gd name="T43" fmla="*/ 300 h 826"/>
                  <a:gd name="T44" fmla="*/ 16 w 125"/>
                  <a:gd name="T45" fmla="*/ 204 h 826"/>
                  <a:gd name="T46" fmla="*/ 7 w 125"/>
                  <a:gd name="T47" fmla="*/ 107 h 826"/>
                  <a:gd name="T48" fmla="*/ 0 w 125"/>
                  <a:gd name="T49" fmla="*/ 10 h 826"/>
                  <a:gd name="T50" fmla="*/ 11 w 125"/>
                  <a:gd name="T51" fmla="*/ 2 h 826"/>
                  <a:gd name="T52" fmla="*/ 23 w 125"/>
                  <a:gd name="T53" fmla="*/ 0 h 826"/>
                  <a:gd name="T54" fmla="*/ 35 w 125"/>
                  <a:gd name="T55" fmla="*/ 2 h 826"/>
                  <a:gd name="T56" fmla="*/ 46 w 125"/>
                  <a:gd name="T57" fmla="*/ 9 h 826"/>
                  <a:gd name="T58" fmla="*/ 53 w 125"/>
                  <a:gd name="T59" fmla="*/ 17 h 826"/>
                  <a:gd name="T60" fmla="*/ 62 w 125"/>
                  <a:gd name="T61" fmla="*/ 28 h 826"/>
                  <a:gd name="T62" fmla="*/ 67 w 125"/>
                  <a:gd name="T63" fmla="*/ 38 h 826"/>
                  <a:gd name="T64" fmla="*/ 72 w 125"/>
                  <a:gd name="T65" fmla="*/ 49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5" h="826">
                    <a:moveTo>
                      <a:pt x="72" y="49"/>
                    </a:moveTo>
                    <a:lnTo>
                      <a:pt x="73" y="147"/>
                    </a:lnTo>
                    <a:lnTo>
                      <a:pt x="85" y="247"/>
                    </a:lnTo>
                    <a:lnTo>
                      <a:pt x="100" y="344"/>
                    </a:lnTo>
                    <a:lnTo>
                      <a:pt x="115" y="440"/>
                    </a:lnTo>
                    <a:lnTo>
                      <a:pt x="124" y="535"/>
                    </a:lnTo>
                    <a:lnTo>
                      <a:pt x="125" y="632"/>
                    </a:lnTo>
                    <a:lnTo>
                      <a:pt x="113" y="727"/>
                    </a:lnTo>
                    <a:lnTo>
                      <a:pt x="83" y="826"/>
                    </a:lnTo>
                    <a:lnTo>
                      <a:pt x="70" y="823"/>
                    </a:lnTo>
                    <a:lnTo>
                      <a:pt x="62" y="819"/>
                    </a:lnTo>
                    <a:lnTo>
                      <a:pt x="57" y="811"/>
                    </a:lnTo>
                    <a:lnTo>
                      <a:pt x="54" y="804"/>
                    </a:lnTo>
                    <a:lnTo>
                      <a:pt x="52" y="794"/>
                    </a:lnTo>
                    <a:lnTo>
                      <a:pt x="51" y="784"/>
                    </a:lnTo>
                    <a:lnTo>
                      <a:pt x="48" y="775"/>
                    </a:lnTo>
                    <a:lnTo>
                      <a:pt x="44" y="768"/>
                    </a:lnTo>
                    <a:lnTo>
                      <a:pt x="40" y="676"/>
                    </a:lnTo>
                    <a:lnTo>
                      <a:pt x="36" y="584"/>
                    </a:lnTo>
                    <a:lnTo>
                      <a:pt x="31" y="489"/>
                    </a:lnTo>
                    <a:lnTo>
                      <a:pt x="27" y="396"/>
                    </a:lnTo>
                    <a:lnTo>
                      <a:pt x="21" y="300"/>
                    </a:lnTo>
                    <a:lnTo>
                      <a:pt x="16" y="204"/>
                    </a:lnTo>
                    <a:lnTo>
                      <a:pt x="7" y="107"/>
                    </a:lnTo>
                    <a:lnTo>
                      <a:pt x="0" y="10"/>
                    </a:lnTo>
                    <a:lnTo>
                      <a:pt x="11" y="2"/>
                    </a:lnTo>
                    <a:lnTo>
                      <a:pt x="23" y="0"/>
                    </a:lnTo>
                    <a:lnTo>
                      <a:pt x="35" y="2"/>
                    </a:lnTo>
                    <a:lnTo>
                      <a:pt x="46" y="9"/>
                    </a:lnTo>
                    <a:lnTo>
                      <a:pt x="53" y="17"/>
                    </a:lnTo>
                    <a:lnTo>
                      <a:pt x="62" y="28"/>
                    </a:lnTo>
                    <a:lnTo>
                      <a:pt x="67" y="38"/>
                    </a:lnTo>
                    <a:lnTo>
                      <a:pt x="72" y="49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6" name="Freeform 14"/>
              <p:cNvSpPr>
                <a:spLocks/>
              </p:cNvSpPr>
              <p:nvPr/>
            </p:nvSpPr>
            <p:spPr bwMode="auto">
              <a:xfrm>
                <a:off x="4353" y="2782"/>
                <a:ext cx="83" cy="296"/>
              </a:xfrm>
              <a:custGeom>
                <a:avLst/>
                <a:gdLst>
                  <a:gd name="T0" fmla="*/ 239 w 249"/>
                  <a:gd name="T1" fmla="*/ 19 h 593"/>
                  <a:gd name="T2" fmla="*/ 245 w 249"/>
                  <a:gd name="T3" fmla="*/ 51 h 593"/>
                  <a:gd name="T4" fmla="*/ 249 w 249"/>
                  <a:gd name="T5" fmla="*/ 84 h 593"/>
                  <a:gd name="T6" fmla="*/ 247 w 249"/>
                  <a:gd name="T7" fmla="*/ 117 h 593"/>
                  <a:gd name="T8" fmla="*/ 244 w 249"/>
                  <a:gd name="T9" fmla="*/ 153 h 593"/>
                  <a:gd name="T10" fmla="*/ 236 w 249"/>
                  <a:gd name="T11" fmla="*/ 187 h 593"/>
                  <a:gd name="T12" fmla="*/ 230 w 249"/>
                  <a:gd name="T13" fmla="*/ 223 h 593"/>
                  <a:gd name="T14" fmla="*/ 223 w 249"/>
                  <a:gd name="T15" fmla="*/ 260 h 593"/>
                  <a:gd name="T16" fmla="*/ 217 w 249"/>
                  <a:gd name="T17" fmla="*/ 299 h 593"/>
                  <a:gd name="T18" fmla="*/ 207 w 249"/>
                  <a:gd name="T19" fmla="*/ 335 h 593"/>
                  <a:gd name="T20" fmla="*/ 199 w 249"/>
                  <a:gd name="T21" fmla="*/ 372 h 593"/>
                  <a:gd name="T22" fmla="*/ 191 w 249"/>
                  <a:gd name="T23" fmla="*/ 409 h 593"/>
                  <a:gd name="T24" fmla="*/ 183 w 249"/>
                  <a:gd name="T25" fmla="*/ 446 h 593"/>
                  <a:gd name="T26" fmla="*/ 172 w 249"/>
                  <a:gd name="T27" fmla="*/ 481 h 593"/>
                  <a:gd name="T28" fmla="*/ 158 w 249"/>
                  <a:gd name="T29" fmla="*/ 517 h 593"/>
                  <a:gd name="T30" fmla="*/ 141 w 249"/>
                  <a:gd name="T31" fmla="*/ 550 h 593"/>
                  <a:gd name="T32" fmla="*/ 119 w 249"/>
                  <a:gd name="T33" fmla="*/ 583 h 593"/>
                  <a:gd name="T34" fmla="*/ 107 w 249"/>
                  <a:gd name="T35" fmla="*/ 586 h 593"/>
                  <a:gd name="T36" fmla="*/ 95 w 249"/>
                  <a:gd name="T37" fmla="*/ 591 h 593"/>
                  <a:gd name="T38" fmla="*/ 82 w 249"/>
                  <a:gd name="T39" fmla="*/ 592 h 593"/>
                  <a:gd name="T40" fmla="*/ 69 w 249"/>
                  <a:gd name="T41" fmla="*/ 593 h 593"/>
                  <a:gd name="T42" fmla="*/ 56 w 249"/>
                  <a:gd name="T43" fmla="*/ 592 h 593"/>
                  <a:gd name="T44" fmla="*/ 43 w 249"/>
                  <a:gd name="T45" fmla="*/ 591 h 593"/>
                  <a:gd name="T46" fmla="*/ 31 w 249"/>
                  <a:gd name="T47" fmla="*/ 589 h 593"/>
                  <a:gd name="T48" fmla="*/ 21 w 249"/>
                  <a:gd name="T49" fmla="*/ 588 h 593"/>
                  <a:gd name="T50" fmla="*/ 9 w 249"/>
                  <a:gd name="T51" fmla="*/ 566 h 593"/>
                  <a:gd name="T52" fmla="*/ 3 w 249"/>
                  <a:gd name="T53" fmla="*/ 544 h 593"/>
                  <a:gd name="T54" fmla="*/ 0 w 249"/>
                  <a:gd name="T55" fmla="*/ 520 h 593"/>
                  <a:gd name="T56" fmla="*/ 3 w 249"/>
                  <a:gd name="T57" fmla="*/ 497 h 593"/>
                  <a:gd name="T58" fmla="*/ 5 w 249"/>
                  <a:gd name="T59" fmla="*/ 472 h 593"/>
                  <a:gd name="T60" fmla="*/ 10 w 249"/>
                  <a:gd name="T61" fmla="*/ 449 h 593"/>
                  <a:gd name="T62" fmla="*/ 15 w 249"/>
                  <a:gd name="T63" fmla="*/ 426 h 593"/>
                  <a:gd name="T64" fmla="*/ 21 w 249"/>
                  <a:gd name="T65" fmla="*/ 404 h 593"/>
                  <a:gd name="T66" fmla="*/ 108 w 249"/>
                  <a:gd name="T67" fmla="*/ 48 h 593"/>
                  <a:gd name="T68" fmla="*/ 115 w 249"/>
                  <a:gd name="T69" fmla="*/ 32 h 593"/>
                  <a:gd name="T70" fmla="*/ 129 w 249"/>
                  <a:gd name="T71" fmla="*/ 20 h 593"/>
                  <a:gd name="T72" fmla="*/ 144 w 249"/>
                  <a:gd name="T73" fmla="*/ 10 h 593"/>
                  <a:gd name="T74" fmla="*/ 163 w 249"/>
                  <a:gd name="T75" fmla="*/ 3 h 593"/>
                  <a:gd name="T76" fmla="*/ 182 w 249"/>
                  <a:gd name="T77" fmla="*/ 0 h 593"/>
                  <a:gd name="T78" fmla="*/ 202 w 249"/>
                  <a:gd name="T79" fmla="*/ 2 h 593"/>
                  <a:gd name="T80" fmla="*/ 220 w 249"/>
                  <a:gd name="T81" fmla="*/ 8 h 593"/>
                  <a:gd name="T82" fmla="*/ 239 w 249"/>
                  <a:gd name="T83" fmla="*/ 19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593">
                    <a:moveTo>
                      <a:pt x="239" y="19"/>
                    </a:moveTo>
                    <a:lnTo>
                      <a:pt x="245" y="51"/>
                    </a:lnTo>
                    <a:lnTo>
                      <a:pt x="249" y="84"/>
                    </a:lnTo>
                    <a:lnTo>
                      <a:pt x="247" y="117"/>
                    </a:lnTo>
                    <a:lnTo>
                      <a:pt x="244" y="153"/>
                    </a:lnTo>
                    <a:lnTo>
                      <a:pt x="236" y="187"/>
                    </a:lnTo>
                    <a:lnTo>
                      <a:pt x="230" y="223"/>
                    </a:lnTo>
                    <a:lnTo>
                      <a:pt x="223" y="260"/>
                    </a:lnTo>
                    <a:lnTo>
                      <a:pt x="217" y="299"/>
                    </a:lnTo>
                    <a:lnTo>
                      <a:pt x="207" y="335"/>
                    </a:lnTo>
                    <a:lnTo>
                      <a:pt x="199" y="372"/>
                    </a:lnTo>
                    <a:lnTo>
                      <a:pt x="191" y="409"/>
                    </a:lnTo>
                    <a:lnTo>
                      <a:pt x="183" y="446"/>
                    </a:lnTo>
                    <a:lnTo>
                      <a:pt x="172" y="481"/>
                    </a:lnTo>
                    <a:lnTo>
                      <a:pt x="158" y="517"/>
                    </a:lnTo>
                    <a:lnTo>
                      <a:pt x="141" y="550"/>
                    </a:lnTo>
                    <a:lnTo>
                      <a:pt x="119" y="583"/>
                    </a:lnTo>
                    <a:lnTo>
                      <a:pt x="107" y="586"/>
                    </a:lnTo>
                    <a:lnTo>
                      <a:pt x="95" y="591"/>
                    </a:lnTo>
                    <a:lnTo>
                      <a:pt x="82" y="592"/>
                    </a:lnTo>
                    <a:lnTo>
                      <a:pt x="69" y="593"/>
                    </a:lnTo>
                    <a:lnTo>
                      <a:pt x="56" y="592"/>
                    </a:lnTo>
                    <a:lnTo>
                      <a:pt x="43" y="591"/>
                    </a:lnTo>
                    <a:lnTo>
                      <a:pt x="31" y="589"/>
                    </a:lnTo>
                    <a:lnTo>
                      <a:pt x="21" y="588"/>
                    </a:lnTo>
                    <a:lnTo>
                      <a:pt x="9" y="566"/>
                    </a:lnTo>
                    <a:lnTo>
                      <a:pt x="3" y="544"/>
                    </a:lnTo>
                    <a:lnTo>
                      <a:pt x="0" y="520"/>
                    </a:lnTo>
                    <a:lnTo>
                      <a:pt x="3" y="497"/>
                    </a:lnTo>
                    <a:lnTo>
                      <a:pt x="5" y="472"/>
                    </a:lnTo>
                    <a:lnTo>
                      <a:pt x="10" y="449"/>
                    </a:lnTo>
                    <a:lnTo>
                      <a:pt x="15" y="426"/>
                    </a:lnTo>
                    <a:lnTo>
                      <a:pt x="21" y="404"/>
                    </a:lnTo>
                    <a:lnTo>
                      <a:pt x="108" y="48"/>
                    </a:lnTo>
                    <a:lnTo>
                      <a:pt x="115" y="32"/>
                    </a:lnTo>
                    <a:lnTo>
                      <a:pt x="129" y="20"/>
                    </a:lnTo>
                    <a:lnTo>
                      <a:pt x="144" y="10"/>
                    </a:lnTo>
                    <a:lnTo>
                      <a:pt x="163" y="3"/>
                    </a:lnTo>
                    <a:lnTo>
                      <a:pt x="182" y="0"/>
                    </a:lnTo>
                    <a:lnTo>
                      <a:pt x="202" y="2"/>
                    </a:lnTo>
                    <a:lnTo>
                      <a:pt x="220" y="8"/>
                    </a:lnTo>
                    <a:lnTo>
                      <a:pt x="23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7" name="Freeform 15"/>
              <p:cNvSpPr>
                <a:spLocks/>
              </p:cNvSpPr>
              <p:nvPr/>
            </p:nvSpPr>
            <p:spPr bwMode="auto">
              <a:xfrm>
                <a:off x="4375" y="2823"/>
                <a:ext cx="40" cy="205"/>
              </a:xfrm>
              <a:custGeom>
                <a:avLst/>
                <a:gdLst>
                  <a:gd name="T0" fmla="*/ 120 w 120"/>
                  <a:gd name="T1" fmla="*/ 24 h 410"/>
                  <a:gd name="T2" fmla="*/ 104 w 120"/>
                  <a:gd name="T3" fmla="*/ 69 h 410"/>
                  <a:gd name="T4" fmla="*/ 92 w 120"/>
                  <a:gd name="T5" fmla="*/ 117 h 410"/>
                  <a:gd name="T6" fmla="*/ 80 w 120"/>
                  <a:gd name="T7" fmla="*/ 167 h 410"/>
                  <a:gd name="T8" fmla="*/ 70 w 120"/>
                  <a:gd name="T9" fmla="*/ 217 h 410"/>
                  <a:gd name="T10" fmla="*/ 57 w 120"/>
                  <a:gd name="T11" fmla="*/ 265 h 410"/>
                  <a:gd name="T12" fmla="*/ 46 w 120"/>
                  <a:gd name="T13" fmla="*/ 315 h 410"/>
                  <a:gd name="T14" fmla="*/ 33 w 120"/>
                  <a:gd name="T15" fmla="*/ 363 h 410"/>
                  <a:gd name="T16" fmla="*/ 17 w 120"/>
                  <a:gd name="T17" fmla="*/ 410 h 410"/>
                  <a:gd name="T18" fmla="*/ 0 w 120"/>
                  <a:gd name="T19" fmla="*/ 410 h 410"/>
                  <a:gd name="T20" fmla="*/ 7 w 120"/>
                  <a:gd name="T21" fmla="*/ 362 h 410"/>
                  <a:gd name="T22" fmla="*/ 14 w 120"/>
                  <a:gd name="T23" fmla="*/ 316 h 410"/>
                  <a:gd name="T24" fmla="*/ 23 w 120"/>
                  <a:gd name="T25" fmla="*/ 270 h 410"/>
                  <a:gd name="T26" fmla="*/ 34 w 120"/>
                  <a:gd name="T27" fmla="*/ 224 h 410"/>
                  <a:gd name="T28" fmla="*/ 43 w 120"/>
                  <a:gd name="T29" fmla="*/ 177 h 410"/>
                  <a:gd name="T30" fmla="*/ 52 w 120"/>
                  <a:gd name="T31" fmla="*/ 131 h 410"/>
                  <a:gd name="T32" fmla="*/ 61 w 120"/>
                  <a:gd name="T33" fmla="*/ 85 h 410"/>
                  <a:gd name="T34" fmla="*/ 71 w 120"/>
                  <a:gd name="T35" fmla="*/ 38 h 410"/>
                  <a:gd name="T36" fmla="*/ 98 w 120"/>
                  <a:gd name="T37" fmla="*/ 0 h 410"/>
                  <a:gd name="T38" fmla="*/ 120 w 120"/>
                  <a:gd name="T39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410">
                    <a:moveTo>
                      <a:pt x="120" y="24"/>
                    </a:moveTo>
                    <a:lnTo>
                      <a:pt x="104" y="69"/>
                    </a:lnTo>
                    <a:lnTo>
                      <a:pt x="92" y="117"/>
                    </a:lnTo>
                    <a:lnTo>
                      <a:pt x="80" y="167"/>
                    </a:lnTo>
                    <a:lnTo>
                      <a:pt x="70" y="217"/>
                    </a:lnTo>
                    <a:lnTo>
                      <a:pt x="57" y="265"/>
                    </a:lnTo>
                    <a:lnTo>
                      <a:pt x="46" y="315"/>
                    </a:lnTo>
                    <a:lnTo>
                      <a:pt x="33" y="363"/>
                    </a:lnTo>
                    <a:lnTo>
                      <a:pt x="17" y="410"/>
                    </a:lnTo>
                    <a:lnTo>
                      <a:pt x="0" y="410"/>
                    </a:lnTo>
                    <a:lnTo>
                      <a:pt x="7" y="362"/>
                    </a:lnTo>
                    <a:lnTo>
                      <a:pt x="14" y="316"/>
                    </a:lnTo>
                    <a:lnTo>
                      <a:pt x="23" y="270"/>
                    </a:lnTo>
                    <a:lnTo>
                      <a:pt x="34" y="224"/>
                    </a:lnTo>
                    <a:lnTo>
                      <a:pt x="43" y="177"/>
                    </a:lnTo>
                    <a:lnTo>
                      <a:pt x="52" y="131"/>
                    </a:lnTo>
                    <a:lnTo>
                      <a:pt x="61" y="85"/>
                    </a:lnTo>
                    <a:lnTo>
                      <a:pt x="71" y="38"/>
                    </a:lnTo>
                    <a:lnTo>
                      <a:pt x="98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8" name="Freeform 16"/>
              <p:cNvSpPr>
                <a:spLocks/>
              </p:cNvSpPr>
              <p:nvPr/>
            </p:nvSpPr>
            <p:spPr bwMode="auto">
              <a:xfrm>
                <a:off x="4233" y="3245"/>
                <a:ext cx="33" cy="178"/>
              </a:xfrm>
              <a:custGeom>
                <a:avLst/>
                <a:gdLst>
                  <a:gd name="T0" fmla="*/ 98 w 98"/>
                  <a:gd name="T1" fmla="*/ 0 h 357"/>
                  <a:gd name="T2" fmla="*/ 93 w 98"/>
                  <a:gd name="T3" fmla="*/ 22 h 357"/>
                  <a:gd name="T4" fmla="*/ 79 w 98"/>
                  <a:gd name="T5" fmla="*/ 39 h 357"/>
                  <a:gd name="T6" fmla="*/ 60 w 98"/>
                  <a:gd name="T7" fmla="*/ 53 h 357"/>
                  <a:gd name="T8" fmla="*/ 40 w 98"/>
                  <a:gd name="T9" fmla="*/ 69 h 357"/>
                  <a:gd name="T10" fmla="*/ 21 w 98"/>
                  <a:gd name="T11" fmla="*/ 82 h 357"/>
                  <a:gd name="T12" fmla="*/ 13 w 98"/>
                  <a:gd name="T13" fmla="*/ 98 h 357"/>
                  <a:gd name="T14" fmla="*/ 14 w 98"/>
                  <a:gd name="T15" fmla="*/ 118 h 357"/>
                  <a:gd name="T16" fmla="*/ 32 w 98"/>
                  <a:gd name="T17" fmla="*/ 144 h 357"/>
                  <a:gd name="T18" fmla="*/ 21 w 98"/>
                  <a:gd name="T19" fmla="*/ 357 h 357"/>
                  <a:gd name="T20" fmla="*/ 16 w 98"/>
                  <a:gd name="T21" fmla="*/ 357 h 357"/>
                  <a:gd name="T22" fmla="*/ 11 w 98"/>
                  <a:gd name="T23" fmla="*/ 354 h 357"/>
                  <a:gd name="T24" fmla="*/ 7 w 98"/>
                  <a:gd name="T25" fmla="*/ 348 h 357"/>
                  <a:gd name="T26" fmla="*/ 5 w 98"/>
                  <a:gd name="T27" fmla="*/ 342 h 357"/>
                  <a:gd name="T28" fmla="*/ 0 w 98"/>
                  <a:gd name="T29" fmla="*/ 52 h 357"/>
                  <a:gd name="T30" fmla="*/ 7 w 98"/>
                  <a:gd name="T31" fmla="*/ 39 h 357"/>
                  <a:gd name="T32" fmla="*/ 16 w 98"/>
                  <a:gd name="T33" fmla="*/ 30 h 357"/>
                  <a:gd name="T34" fmla="*/ 28 w 98"/>
                  <a:gd name="T35" fmla="*/ 24 h 357"/>
                  <a:gd name="T36" fmla="*/ 42 w 98"/>
                  <a:gd name="T37" fmla="*/ 21 h 357"/>
                  <a:gd name="T38" fmla="*/ 56 w 98"/>
                  <a:gd name="T39" fmla="*/ 16 h 357"/>
                  <a:gd name="T40" fmla="*/ 71 w 98"/>
                  <a:gd name="T41" fmla="*/ 12 h 357"/>
                  <a:gd name="T42" fmla="*/ 84 w 98"/>
                  <a:gd name="T43" fmla="*/ 6 h 357"/>
                  <a:gd name="T44" fmla="*/ 98 w 98"/>
                  <a:gd name="T45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357">
                    <a:moveTo>
                      <a:pt x="98" y="0"/>
                    </a:moveTo>
                    <a:lnTo>
                      <a:pt x="93" y="22"/>
                    </a:lnTo>
                    <a:lnTo>
                      <a:pt x="79" y="39"/>
                    </a:lnTo>
                    <a:lnTo>
                      <a:pt x="60" y="53"/>
                    </a:lnTo>
                    <a:lnTo>
                      <a:pt x="40" y="69"/>
                    </a:lnTo>
                    <a:lnTo>
                      <a:pt x="21" y="82"/>
                    </a:lnTo>
                    <a:lnTo>
                      <a:pt x="13" y="98"/>
                    </a:lnTo>
                    <a:lnTo>
                      <a:pt x="14" y="118"/>
                    </a:lnTo>
                    <a:lnTo>
                      <a:pt x="32" y="144"/>
                    </a:lnTo>
                    <a:lnTo>
                      <a:pt x="21" y="357"/>
                    </a:lnTo>
                    <a:lnTo>
                      <a:pt x="16" y="357"/>
                    </a:lnTo>
                    <a:lnTo>
                      <a:pt x="11" y="354"/>
                    </a:lnTo>
                    <a:lnTo>
                      <a:pt x="7" y="348"/>
                    </a:lnTo>
                    <a:lnTo>
                      <a:pt x="5" y="342"/>
                    </a:lnTo>
                    <a:lnTo>
                      <a:pt x="0" y="52"/>
                    </a:lnTo>
                    <a:lnTo>
                      <a:pt x="7" y="39"/>
                    </a:lnTo>
                    <a:lnTo>
                      <a:pt x="16" y="30"/>
                    </a:lnTo>
                    <a:lnTo>
                      <a:pt x="28" y="24"/>
                    </a:lnTo>
                    <a:lnTo>
                      <a:pt x="42" y="21"/>
                    </a:lnTo>
                    <a:lnTo>
                      <a:pt x="56" y="16"/>
                    </a:lnTo>
                    <a:lnTo>
                      <a:pt x="71" y="12"/>
                    </a:lnTo>
                    <a:lnTo>
                      <a:pt x="84" y="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7329" name="Freeform 17"/>
              <p:cNvSpPr>
                <a:spLocks/>
              </p:cNvSpPr>
              <p:nvPr/>
            </p:nvSpPr>
            <p:spPr bwMode="auto">
              <a:xfrm>
                <a:off x="4408" y="2256"/>
                <a:ext cx="886" cy="342"/>
              </a:xfrm>
              <a:custGeom>
                <a:avLst/>
                <a:gdLst>
                  <a:gd name="T0" fmla="*/ 38 w 2659"/>
                  <a:gd name="T1" fmla="*/ 550 h 685"/>
                  <a:gd name="T2" fmla="*/ 368 w 2659"/>
                  <a:gd name="T3" fmla="*/ 478 h 685"/>
                  <a:gd name="T4" fmla="*/ 695 w 2659"/>
                  <a:gd name="T5" fmla="*/ 404 h 685"/>
                  <a:gd name="T6" fmla="*/ 1017 w 2659"/>
                  <a:gd name="T7" fmla="*/ 330 h 685"/>
                  <a:gd name="T8" fmla="*/ 1338 w 2659"/>
                  <a:gd name="T9" fmla="*/ 259 h 685"/>
                  <a:gd name="T10" fmla="*/ 1659 w 2659"/>
                  <a:gd name="T11" fmla="*/ 188 h 685"/>
                  <a:gd name="T12" fmla="*/ 1979 w 2659"/>
                  <a:gd name="T13" fmla="*/ 120 h 685"/>
                  <a:gd name="T14" fmla="*/ 2302 w 2659"/>
                  <a:gd name="T15" fmla="*/ 57 h 685"/>
                  <a:gd name="T16" fmla="*/ 2629 w 2659"/>
                  <a:gd name="T17" fmla="*/ 0 h 685"/>
                  <a:gd name="T18" fmla="*/ 2648 w 2659"/>
                  <a:gd name="T19" fmla="*/ 6 h 685"/>
                  <a:gd name="T20" fmla="*/ 2658 w 2659"/>
                  <a:gd name="T21" fmla="*/ 31 h 685"/>
                  <a:gd name="T22" fmla="*/ 2659 w 2659"/>
                  <a:gd name="T23" fmla="*/ 67 h 685"/>
                  <a:gd name="T24" fmla="*/ 2654 w 2659"/>
                  <a:gd name="T25" fmla="*/ 110 h 685"/>
                  <a:gd name="T26" fmla="*/ 2642 w 2659"/>
                  <a:gd name="T27" fmla="*/ 151 h 685"/>
                  <a:gd name="T28" fmla="*/ 2627 w 2659"/>
                  <a:gd name="T29" fmla="*/ 190 h 685"/>
                  <a:gd name="T30" fmla="*/ 2607 w 2659"/>
                  <a:gd name="T31" fmla="*/ 216 h 685"/>
                  <a:gd name="T32" fmla="*/ 2586 w 2659"/>
                  <a:gd name="T33" fmla="*/ 227 h 685"/>
                  <a:gd name="T34" fmla="*/ 2263 w 2659"/>
                  <a:gd name="T35" fmla="*/ 247 h 685"/>
                  <a:gd name="T36" fmla="*/ 1943 w 2659"/>
                  <a:gd name="T37" fmla="*/ 283 h 685"/>
                  <a:gd name="T38" fmla="*/ 1624 w 2659"/>
                  <a:gd name="T39" fmla="*/ 332 h 685"/>
                  <a:gd name="T40" fmla="*/ 1305 w 2659"/>
                  <a:gd name="T41" fmla="*/ 392 h 685"/>
                  <a:gd name="T42" fmla="*/ 985 w 2659"/>
                  <a:gd name="T43" fmla="*/ 458 h 685"/>
                  <a:gd name="T44" fmla="*/ 666 w 2659"/>
                  <a:gd name="T45" fmla="*/ 532 h 685"/>
                  <a:gd name="T46" fmla="*/ 344 w 2659"/>
                  <a:gd name="T47" fmla="*/ 607 h 685"/>
                  <a:gd name="T48" fmla="*/ 21 w 2659"/>
                  <a:gd name="T49" fmla="*/ 685 h 685"/>
                  <a:gd name="T50" fmla="*/ 9 w 2659"/>
                  <a:gd name="T51" fmla="*/ 681 h 685"/>
                  <a:gd name="T52" fmla="*/ 3 w 2659"/>
                  <a:gd name="T53" fmla="*/ 667 h 685"/>
                  <a:gd name="T54" fmla="*/ 0 w 2659"/>
                  <a:gd name="T55" fmla="*/ 647 h 685"/>
                  <a:gd name="T56" fmla="*/ 3 w 2659"/>
                  <a:gd name="T57" fmla="*/ 622 h 685"/>
                  <a:gd name="T58" fmla="*/ 7 w 2659"/>
                  <a:gd name="T59" fmla="*/ 596 h 685"/>
                  <a:gd name="T60" fmla="*/ 15 w 2659"/>
                  <a:gd name="T61" fmla="*/ 574 h 685"/>
                  <a:gd name="T62" fmla="*/ 25 w 2659"/>
                  <a:gd name="T63" fmla="*/ 557 h 685"/>
                  <a:gd name="T64" fmla="*/ 38 w 2659"/>
                  <a:gd name="T65" fmla="*/ 55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59" h="685">
                    <a:moveTo>
                      <a:pt x="38" y="550"/>
                    </a:moveTo>
                    <a:lnTo>
                      <a:pt x="368" y="478"/>
                    </a:lnTo>
                    <a:lnTo>
                      <a:pt x="695" y="404"/>
                    </a:lnTo>
                    <a:lnTo>
                      <a:pt x="1017" y="330"/>
                    </a:lnTo>
                    <a:lnTo>
                      <a:pt x="1338" y="259"/>
                    </a:lnTo>
                    <a:lnTo>
                      <a:pt x="1659" y="188"/>
                    </a:lnTo>
                    <a:lnTo>
                      <a:pt x="1979" y="120"/>
                    </a:lnTo>
                    <a:lnTo>
                      <a:pt x="2302" y="57"/>
                    </a:lnTo>
                    <a:lnTo>
                      <a:pt x="2629" y="0"/>
                    </a:lnTo>
                    <a:lnTo>
                      <a:pt x="2648" y="6"/>
                    </a:lnTo>
                    <a:lnTo>
                      <a:pt x="2658" y="31"/>
                    </a:lnTo>
                    <a:lnTo>
                      <a:pt x="2659" y="67"/>
                    </a:lnTo>
                    <a:lnTo>
                      <a:pt x="2654" y="110"/>
                    </a:lnTo>
                    <a:lnTo>
                      <a:pt x="2642" y="151"/>
                    </a:lnTo>
                    <a:lnTo>
                      <a:pt x="2627" y="190"/>
                    </a:lnTo>
                    <a:lnTo>
                      <a:pt x="2607" y="216"/>
                    </a:lnTo>
                    <a:lnTo>
                      <a:pt x="2586" y="227"/>
                    </a:lnTo>
                    <a:lnTo>
                      <a:pt x="2263" y="247"/>
                    </a:lnTo>
                    <a:lnTo>
                      <a:pt x="1943" y="283"/>
                    </a:lnTo>
                    <a:lnTo>
                      <a:pt x="1624" y="332"/>
                    </a:lnTo>
                    <a:lnTo>
                      <a:pt x="1305" y="392"/>
                    </a:lnTo>
                    <a:lnTo>
                      <a:pt x="985" y="458"/>
                    </a:lnTo>
                    <a:lnTo>
                      <a:pt x="666" y="532"/>
                    </a:lnTo>
                    <a:lnTo>
                      <a:pt x="344" y="607"/>
                    </a:lnTo>
                    <a:lnTo>
                      <a:pt x="21" y="685"/>
                    </a:lnTo>
                    <a:lnTo>
                      <a:pt x="9" y="681"/>
                    </a:lnTo>
                    <a:lnTo>
                      <a:pt x="3" y="667"/>
                    </a:lnTo>
                    <a:lnTo>
                      <a:pt x="0" y="647"/>
                    </a:lnTo>
                    <a:lnTo>
                      <a:pt x="3" y="622"/>
                    </a:lnTo>
                    <a:lnTo>
                      <a:pt x="7" y="596"/>
                    </a:lnTo>
                    <a:lnTo>
                      <a:pt x="15" y="574"/>
                    </a:lnTo>
                    <a:lnTo>
                      <a:pt x="25" y="557"/>
                    </a:lnTo>
                    <a:lnTo>
                      <a:pt x="38" y="550"/>
                    </a:lnTo>
                    <a:close/>
                  </a:path>
                </a:pathLst>
              </a:custGeom>
              <a:solidFill>
                <a:srgbClr val="B0FFB0"/>
              </a:solidFill>
              <a:ln w="3175">
                <a:solidFill>
                  <a:srgbClr val="B0FF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7330" name="WordArt 18"/>
            <p:cNvSpPr>
              <a:spLocks noChangeArrowheads="1" noChangeShapeType="1" noTextEdit="1"/>
            </p:cNvSpPr>
            <p:nvPr/>
          </p:nvSpPr>
          <p:spPr bwMode="auto">
            <a:xfrm rot="-20957659">
              <a:off x="4318" y="2036"/>
              <a:ext cx="652" cy="46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Medical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Record</a:t>
              </a:r>
            </a:p>
          </p:txBody>
        </p:sp>
        <p:sp>
          <p:nvSpPr>
            <p:cNvPr id="397331" name="Freeform 19"/>
            <p:cNvSpPr>
              <a:spLocks/>
            </p:cNvSpPr>
            <p:nvPr/>
          </p:nvSpPr>
          <p:spPr bwMode="auto">
            <a:xfrm rot="-15515804">
              <a:off x="5110" y="2719"/>
              <a:ext cx="279" cy="152"/>
            </a:xfrm>
            <a:custGeom>
              <a:avLst/>
              <a:gdLst>
                <a:gd name="T0" fmla="*/ 617 w 764"/>
                <a:gd name="T1" fmla="*/ 184 h 366"/>
                <a:gd name="T2" fmla="*/ 431 w 764"/>
                <a:gd name="T3" fmla="*/ 232 h 366"/>
                <a:gd name="T4" fmla="*/ 412 w 764"/>
                <a:gd name="T5" fmla="*/ 188 h 366"/>
                <a:gd name="T6" fmla="*/ 398 w 764"/>
                <a:gd name="T7" fmla="*/ 186 h 366"/>
                <a:gd name="T8" fmla="*/ 371 w 764"/>
                <a:gd name="T9" fmla="*/ 209 h 366"/>
                <a:gd name="T10" fmla="*/ 364 w 764"/>
                <a:gd name="T11" fmla="*/ 217 h 366"/>
                <a:gd name="T12" fmla="*/ 354 w 764"/>
                <a:gd name="T13" fmla="*/ 170 h 366"/>
                <a:gd name="T14" fmla="*/ 340 w 764"/>
                <a:gd name="T15" fmla="*/ 159 h 366"/>
                <a:gd name="T16" fmla="*/ 323 w 764"/>
                <a:gd name="T17" fmla="*/ 178 h 366"/>
                <a:gd name="T18" fmla="*/ 290 w 764"/>
                <a:gd name="T19" fmla="*/ 232 h 366"/>
                <a:gd name="T20" fmla="*/ 282 w 764"/>
                <a:gd name="T21" fmla="*/ 244 h 366"/>
                <a:gd name="T22" fmla="*/ 296 w 764"/>
                <a:gd name="T23" fmla="*/ 184 h 366"/>
                <a:gd name="T24" fmla="*/ 304 w 764"/>
                <a:gd name="T25" fmla="*/ 145 h 366"/>
                <a:gd name="T26" fmla="*/ 290 w 764"/>
                <a:gd name="T27" fmla="*/ 134 h 366"/>
                <a:gd name="T28" fmla="*/ 249 w 764"/>
                <a:gd name="T29" fmla="*/ 188 h 366"/>
                <a:gd name="T30" fmla="*/ 205 w 764"/>
                <a:gd name="T31" fmla="*/ 259 h 366"/>
                <a:gd name="T32" fmla="*/ 199 w 764"/>
                <a:gd name="T33" fmla="*/ 261 h 366"/>
                <a:gd name="T34" fmla="*/ 244 w 764"/>
                <a:gd name="T35" fmla="*/ 151 h 366"/>
                <a:gd name="T36" fmla="*/ 240 w 764"/>
                <a:gd name="T37" fmla="*/ 132 h 366"/>
                <a:gd name="T38" fmla="*/ 211 w 764"/>
                <a:gd name="T39" fmla="*/ 149 h 366"/>
                <a:gd name="T40" fmla="*/ 133 w 764"/>
                <a:gd name="T41" fmla="*/ 273 h 366"/>
                <a:gd name="T42" fmla="*/ 106 w 764"/>
                <a:gd name="T43" fmla="*/ 310 h 366"/>
                <a:gd name="T44" fmla="*/ 129 w 764"/>
                <a:gd name="T45" fmla="*/ 238 h 366"/>
                <a:gd name="T46" fmla="*/ 178 w 764"/>
                <a:gd name="T47" fmla="*/ 87 h 366"/>
                <a:gd name="T48" fmla="*/ 201 w 764"/>
                <a:gd name="T49" fmla="*/ 10 h 366"/>
                <a:gd name="T50" fmla="*/ 187 w 764"/>
                <a:gd name="T51" fmla="*/ 0 h 366"/>
                <a:gd name="T52" fmla="*/ 176 w 764"/>
                <a:gd name="T53" fmla="*/ 4 h 366"/>
                <a:gd name="T54" fmla="*/ 164 w 764"/>
                <a:gd name="T55" fmla="*/ 19 h 366"/>
                <a:gd name="T56" fmla="*/ 131 w 764"/>
                <a:gd name="T57" fmla="*/ 68 h 366"/>
                <a:gd name="T58" fmla="*/ 60 w 764"/>
                <a:gd name="T59" fmla="*/ 186 h 366"/>
                <a:gd name="T60" fmla="*/ 21 w 764"/>
                <a:gd name="T61" fmla="*/ 254 h 366"/>
                <a:gd name="T62" fmla="*/ 13 w 764"/>
                <a:gd name="T63" fmla="*/ 252 h 366"/>
                <a:gd name="T64" fmla="*/ 9 w 764"/>
                <a:gd name="T65" fmla="*/ 279 h 366"/>
                <a:gd name="T66" fmla="*/ 11 w 764"/>
                <a:gd name="T67" fmla="*/ 283 h 366"/>
                <a:gd name="T68" fmla="*/ 27 w 764"/>
                <a:gd name="T69" fmla="*/ 294 h 366"/>
                <a:gd name="T70" fmla="*/ 64 w 764"/>
                <a:gd name="T71" fmla="*/ 232 h 366"/>
                <a:gd name="T72" fmla="*/ 135 w 764"/>
                <a:gd name="T73" fmla="*/ 110 h 366"/>
                <a:gd name="T74" fmla="*/ 116 w 764"/>
                <a:gd name="T75" fmla="*/ 190 h 366"/>
                <a:gd name="T76" fmla="*/ 69 w 764"/>
                <a:gd name="T77" fmla="*/ 337 h 366"/>
                <a:gd name="T78" fmla="*/ 75 w 764"/>
                <a:gd name="T79" fmla="*/ 358 h 366"/>
                <a:gd name="T80" fmla="*/ 91 w 764"/>
                <a:gd name="T81" fmla="*/ 364 h 366"/>
                <a:gd name="T82" fmla="*/ 168 w 764"/>
                <a:gd name="T83" fmla="*/ 265 h 366"/>
                <a:gd name="T84" fmla="*/ 153 w 764"/>
                <a:gd name="T85" fmla="*/ 306 h 366"/>
                <a:gd name="T86" fmla="*/ 174 w 764"/>
                <a:gd name="T87" fmla="*/ 327 h 366"/>
                <a:gd name="T88" fmla="*/ 220 w 764"/>
                <a:gd name="T89" fmla="*/ 286 h 366"/>
                <a:gd name="T90" fmla="*/ 255 w 764"/>
                <a:gd name="T91" fmla="*/ 250 h 366"/>
                <a:gd name="T92" fmla="*/ 244 w 764"/>
                <a:gd name="T93" fmla="*/ 312 h 366"/>
                <a:gd name="T94" fmla="*/ 261 w 764"/>
                <a:gd name="T95" fmla="*/ 319 h 366"/>
                <a:gd name="T96" fmla="*/ 323 w 764"/>
                <a:gd name="T97" fmla="*/ 232 h 366"/>
                <a:gd name="T98" fmla="*/ 340 w 764"/>
                <a:gd name="T99" fmla="*/ 240 h 366"/>
                <a:gd name="T100" fmla="*/ 344 w 764"/>
                <a:gd name="T101" fmla="*/ 259 h 366"/>
                <a:gd name="T102" fmla="*/ 373 w 764"/>
                <a:gd name="T103" fmla="*/ 252 h 366"/>
                <a:gd name="T104" fmla="*/ 400 w 764"/>
                <a:gd name="T105" fmla="*/ 217 h 366"/>
                <a:gd name="T106" fmla="*/ 408 w 764"/>
                <a:gd name="T107" fmla="*/ 250 h 366"/>
                <a:gd name="T108" fmla="*/ 451 w 764"/>
                <a:gd name="T109" fmla="*/ 261 h 366"/>
                <a:gd name="T110" fmla="*/ 540 w 764"/>
                <a:gd name="T111" fmla="*/ 221 h 366"/>
                <a:gd name="T112" fmla="*/ 638 w 764"/>
                <a:gd name="T113" fmla="*/ 213 h 366"/>
                <a:gd name="T114" fmla="*/ 733 w 764"/>
                <a:gd name="T115" fmla="*/ 252 h 366"/>
                <a:gd name="T116" fmla="*/ 745 w 764"/>
                <a:gd name="T117" fmla="*/ 254 h 366"/>
                <a:gd name="T118" fmla="*/ 764 w 764"/>
                <a:gd name="T119" fmla="*/ 24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4" h="366">
                  <a:moveTo>
                    <a:pt x="756" y="230"/>
                  </a:moveTo>
                  <a:lnTo>
                    <a:pt x="722" y="211"/>
                  </a:lnTo>
                  <a:lnTo>
                    <a:pt x="687" y="199"/>
                  </a:lnTo>
                  <a:lnTo>
                    <a:pt x="652" y="188"/>
                  </a:lnTo>
                  <a:lnTo>
                    <a:pt x="617" y="184"/>
                  </a:lnTo>
                  <a:lnTo>
                    <a:pt x="582" y="184"/>
                  </a:lnTo>
                  <a:lnTo>
                    <a:pt x="547" y="190"/>
                  </a:lnTo>
                  <a:lnTo>
                    <a:pt x="511" y="203"/>
                  </a:lnTo>
                  <a:lnTo>
                    <a:pt x="478" y="221"/>
                  </a:lnTo>
                  <a:lnTo>
                    <a:pt x="431" y="232"/>
                  </a:lnTo>
                  <a:lnTo>
                    <a:pt x="429" y="219"/>
                  </a:lnTo>
                  <a:lnTo>
                    <a:pt x="429" y="219"/>
                  </a:lnTo>
                  <a:lnTo>
                    <a:pt x="427" y="215"/>
                  </a:lnTo>
                  <a:lnTo>
                    <a:pt x="422" y="207"/>
                  </a:lnTo>
                  <a:lnTo>
                    <a:pt x="412" y="188"/>
                  </a:lnTo>
                  <a:lnTo>
                    <a:pt x="412" y="188"/>
                  </a:lnTo>
                  <a:lnTo>
                    <a:pt x="410" y="186"/>
                  </a:lnTo>
                  <a:lnTo>
                    <a:pt x="406" y="186"/>
                  </a:lnTo>
                  <a:lnTo>
                    <a:pt x="402" y="184"/>
                  </a:lnTo>
                  <a:lnTo>
                    <a:pt x="398" y="186"/>
                  </a:lnTo>
                  <a:lnTo>
                    <a:pt x="393" y="188"/>
                  </a:lnTo>
                  <a:lnTo>
                    <a:pt x="387" y="192"/>
                  </a:lnTo>
                  <a:lnTo>
                    <a:pt x="377" y="199"/>
                  </a:lnTo>
                  <a:lnTo>
                    <a:pt x="375" y="203"/>
                  </a:lnTo>
                  <a:lnTo>
                    <a:pt x="371" y="209"/>
                  </a:lnTo>
                  <a:lnTo>
                    <a:pt x="369" y="213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4" y="217"/>
                  </a:lnTo>
                  <a:lnTo>
                    <a:pt x="360" y="190"/>
                  </a:lnTo>
                  <a:lnTo>
                    <a:pt x="356" y="178"/>
                  </a:lnTo>
                  <a:lnTo>
                    <a:pt x="356" y="172"/>
                  </a:lnTo>
                  <a:lnTo>
                    <a:pt x="354" y="170"/>
                  </a:lnTo>
                  <a:lnTo>
                    <a:pt x="354" y="168"/>
                  </a:lnTo>
                  <a:lnTo>
                    <a:pt x="352" y="163"/>
                  </a:lnTo>
                  <a:lnTo>
                    <a:pt x="350" y="161"/>
                  </a:lnTo>
                  <a:lnTo>
                    <a:pt x="346" y="159"/>
                  </a:lnTo>
                  <a:lnTo>
                    <a:pt x="340" y="159"/>
                  </a:lnTo>
                  <a:lnTo>
                    <a:pt x="338" y="161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27" y="174"/>
                  </a:lnTo>
                  <a:lnTo>
                    <a:pt x="323" y="178"/>
                  </a:lnTo>
                  <a:lnTo>
                    <a:pt x="319" y="186"/>
                  </a:lnTo>
                  <a:lnTo>
                    <a:pt x="313" y="197"/>
                  </a:lnTo>
                  <a:lnTo>
                    <a:pt x="304" y="211"/>
                  </a:lnTo>
                  <a:lnTo>
                    <a:pt x="296" y="223"/>
                  </a:lnTo>
                  <a:lnTo>
                    <a:pt x="290" y="232"/>
                  </a:lnTo>
                  <a:lnTo>
                    <a:pt x="288" y="236"/>
                  </a:lnTo>
                  <a:lnTo>
                    <a:pt x="286" y="238"/>
                  </a:lnTo>
                  <a:lnTo>
                    <a:pt x="286" y="240"/>
                  </a:lnTo>
                  <a:lnTo>
                    <a:pt x="284" y="242"/>
                  </a:lnTo>
                  <a:lnTo>
                    <a:pt x="282" y="244"/>
                  </a:lnTo>
                  <a:lnTo>
                    <a:pt x="284" y="238"/>
                  </a:lnTo>
                  <a:lnTo>
                    <a:pt x="284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96" y="184"/>
                  </a:lnTo>
                  <a:lnTo>
                    <a:pt x="302" y="159"/>
                  </a:lnTo>
                  <a:lnTo>
                    <a:pt x="304" y="151"/>
                  </a:lnTo>
                  <a:lnTo>
                    <a:pt x="304" y="149"/>
                  </a:lnTo>
                  <a:lnTo>
                    <a:pt x="304" y="147"/>
                  </a:lnTo>
                  <a:lnTo>
                    <a:pt x="304" y="145"/>
                  </a:lnTo>
                  <a:lnTo>
                    <a:pt x="304" y="141"/>
                  </a:lnTo>
                  <a:lnTo>
                    <a:pt x="302" y="137"/>
                  </a:lnTo>
                  <a:lnTo>
                    <a:pt x="296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88" y="134"/>
                  </a:lnTo>
                  <a:lnTo>
                    <a:pt x="275" y="147"/>
                  </a:lnTo>
                  <a:lnTo>
                    <a:pt x="265" y="157"/>
                  </a:lnTo>
                  <a:lnTo>
                    <a:pt x="259" y="170"/>
                  </a:lnTo>
                  <a:lnTo>
                    <a:pt x="249" y="188"/>
                  </a:lnTo>
                  <a:lnTo>
                    <a:pt x="234" y="213"/>
                  </a:lnTo>
                  <a:lnTo>
                    <a:pt x="222" y="234"/>
                  </a:lnTo>
                  <a:lnTo>
                    <a:pt x="213" y="248"/>
                  </a:lnTo>
                  <a:lnTo>
                    <a:pt x="209" y="254"/>
                  </a:lnTo>
                  <a:lnTo>
                    <a:pt x="205" y="259"/>
                  </a:lnTo>
                  <a:lnTo>
                    <a:pt x="201" y="263"/>
                  </a:lnTo>
                  <a:lnTo>
                    <a:pt x="197" y="269"/>
                  </a:lnTo>
                  <a:lnTo>
                    <a:pt x="193" y="273"/>
                  </a:lnTo>
                  <a:lnTo>
                    <a:pt x="195" y="269"/>
                  </a:lnTo>
                  <a:lnTo>
                    <a:pt x="199" y="261"/>
                  </a:lnTo>
                  <a:lnTo>
                    <a:pt x="201" y="252"/>
                  </a:lnTo>
                  <a:lnTo>
                    <a:pt x="205" y="244"/>
                  </a:lnTo>
                  <a:lnTo>
                    <a:pt x="228" y="190"/>
                  </a:lnTo>
                  <a:lnTo>
                    <a:pt x="240" y="161"/>
                  </a:lnTo>
                  <a:lnTo>
                    <a:pt x="244" y="151"/>
                  </a:lnTo>
                  <a:lnTo>
                    <a:pt x="247" y="147"/>
                  </a:lnTo>
                  <a:lnTo>
                    <a:pt x="247" y="143"/>
                  </a:lnTo>
                  <a:lnTo>
                    <a:pt x="244" y="139"/>
                  </a:lnTo>
                  <a:lnTo>
                    <a:pt x="242" y="137"/>
                  </a:lnTo>
                  <a:lnTo>
                    <a:pt x="240" y="132"/>
                  </a:lnTo>
                  <a:lnTo>
                    <a:pt x="234" y="132"/>
                  </a:lnTo>
                  <a:lnTo>
                    <a:pt x="230" y="132"/>
                  </a:lnTo>
                  <a:lnTo>
                    <a:pt x="228" y="134"/>
                  </a:lnTo>
                  <a:lnTo>
                    <a:pt x="226" y="134"/>
                  </a:lnTo>
                  <a:lnTo>
                    <a:pt x="211" y="149"/>
                  </a:lnTo>
                  <a:lnTo>
                    <a:pt x="201" y="161"/>
                  </a:lnTo>
                  <a:lnTo>
                    <a:pt x="189" y="178"/>
                  </a:lnTo>
                  <a:lnTo>
                    <a:pt x="168" y="205"/>
                  </a:lnTo>
                  <a:lnTo>
                    <a:pt x="149" y="242"/>
                  </a:lnTo>
                  <a:lnTo>
                    <a:pt x="133" y="273"/>
                  </a:lnTo>
                  <a:lnTo>
                    <a:pt x="118" y="294"/>
                  </a:lnTo>
                  <a:lnTo>
                    <a:pt x="114" y="302"/>
                  </a:lnTo>
                  <a:lnTo>
                    <a:pt x="112" y="304"/>
                  </a:lnTo>
                  <a:lnTo>
                    <a:pt x="110" y="308"/>
                  </a:lnTo>
                  <a:lnTo>
                    <a:pt x="106" y="310"/>
                  </a:lnTo>
                  <a:lnTo>
                    <a:pt x="104" y="312"/>
                  </a:lnTo>
                  <a:lnTo>
                    <a:pt x="108" y="300"/>
                  </a:lnTo>
                  <a:lnTo>
                    <a:pt x="114" y="286"/>
                  </a:lnTo>
                  <a:lnTo>
                    <a:pt x="120" y="265"/>
                  </a:lnTo>
                  <a:lnTo>
                    <a:pt x="129" y="238"/>
                  </a:lnTo>
                  <a:lnTo>
                    <a:pt x="133" y="228"/>
                  </a:lnTo>
                  <a:lnTo>
                    <a:pt x="139" y="203"/>
                  </a:lnTo>
                  <a:lnTo>
                    <a:pt x="151" y="168"/>
                  </a:lnTo>
                  <a:lnTo>
                    <a:pt x="166" y="126"/>
                  </a:lnTo>
                  <a:lnTo>
                    <a:pt x="178" y="87"/>
                  </a:lnTo>
                  <a:lnTo>
                    <a:pt x="191" y="50"/>
                  </a:lnTo>
                  <a:lnTo>
                    <a:pt x="199" y="25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6"/>
                  </a:lnTo>
                  <a:lnTo>
                    <a:pt x="199" y="2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64" y="19"/>
                  </a:lnTo>
                  <a:lnTo>
                    <a:pt x="158" y="27"/>
                  </a:lnTo>
                  <a:lnTo>
                    <a:pt x="153" y="35"/>
                  </a:lnTo>
                  <a:lnTo>
                    <a:pt x="147" y="43"/>
                  </a:lnTo>
                  <a:lnTo>
                    <a:pt x="139" y="54"/>
                  </a:lnTo>
                  <a:lnTo>
                    <a:pt x="131" y="68"/>
                  </a:lnTo>
                  <a:lnTo>
                    <a:pt x="118" y="85"/>
                  </a:lnTo>
                  <a:lnTo>
                    <a:pt x="104" y="108"/>
                  </a:lnTo>
                  <a:lnTo>
                    <a:pt x="89" y="134"/>
                  </a:lnTo>
                  <a:lnTo>
                    <a:pt x="73" y="161"/>
                  </a:lnTo>
                  <a:lnTo>
                    <a:pt x="60" y="186"/>
                  </a:lnTo>
                  <a:lnTo>
                    <a:pt x="48" y="209"/>
                  </a:lnTo>
                  <a:lnTo>
                    <a:pt x="35" y="228"/>
                  </a:lnTo>
                  <a:lnTo>
                    <a:pt x="27" y="242"/>
                  </a:lnTo>
                  <a:lnTo>
                    <a:pt x="23" y="250"/>
                  </a:lnTo>
                  <a:lnTo>
                    <a:pt x="21" y="254"/>
                  </a:lnTo>
                  <a:lnTo>
                    <a:pt x="19" y="259"/>
                  </a:lnTo>
                  <a:lnTo>
                    <a:pt x="21" y="259"/>
                  </a:lnTo>
                  <a:lnTo>
                    <a:pt x="21" y="257"/>
                  </a:lnTo>
                  <a:lnTo>
                    <a:pt x="19" y="252"/>
                  </a:lnTo>
                  <a:lnTo>
                    <a:pt x="13" y="252"/>
                  </a:lnTo>
                  <a:lnTo>
                    <a:pt x="9" y="257"/>
                  </a:lnTo>
                  <a:lnTo>
                    <a:pt x="4" y="259"/>
                  </a:lnTo>
                  <a:lnTo>
                    <a:pt x="0" y="263"/>
                  </a:lnTo>
                  <a:lnTo>
                    <a:pt x="2" y="271"/>
                  </a:lnTo>
                  <a:lnTo>
                    <a:pt x="9" y="279"/>
                  </a:lnTo>
                  <a:lnTo>
                    <a:pt x="15" y="288"/>
                  </a:lnTo>
                  <a:lnTo>
                    <a:pt x="17" y="290"/>
                  </a:lnTo>
                  <a:lnTo>
                    <a:pt x="11" y="281"/>
                  </a:lnTo>
                  <a:lnTo>
                    <a:pt x="11" y="281"/>
                  </a:lnTo>
                  <a:lnTo>
                    <a:pt x="11" y="283"/>
                  </a:lnTo>
                  <a:lnTo>
                    <a:pt x="13" y="288"/>
                  </a:lnTo>
                  <a:lnTo>
                    <a:pt x="15" y="290"/>
                  </a:lnTo>
                  <a:lnTo>
                    <a:pt x="17" y="292"/>
                  </a:lnTo>
                  <a:lnTo>
                    <a:pt x="21" y="294"/>
                  </a:lnTo>
                  <a:lnTo>
                    <a:pt x="27" y="294"/>
                  </a:lnTo>
                  <a:lnTo>
                    <a:pt x="31" y="292"/>
                  </a:lnTo>
                  <a:lnTo>
                    <a:pt x="35" y="288"/>
                  </a:lnTo>
                  <a:lnTo>
                    <a:pt x="38" y="281"/>
                  </a:lnTo>
                  <a:lnTo>
                    <a:pt x="50" y="257"/>
                  </a:lnTo>
                  <a:lnTo>
                    <a:pt x="64" y="232"/>
                  </a:lnTo>
                  <a:lnTo>
                    <a:pt x="79" y="207"/>
                  </a:lnTo>
                  <a:lnTo>
                    <a:pt x="91" y="182"/>
                  </a:lnTo>
                  <a:lnTo>
                    <a:pt x="106" y="157"/>
                  </a:lnTo>
                  <a:lnTo>
                    <a:pt x="120" y="134"/>
                  </a:lnTo>
                  <a:lnTo>
                    <a:pt x="135" y="110"/>
                  </a:lnTo>
                  <a:lnTo>
                    <a:pt x="149" y="87"/>
                  </a:lnTo>
                  <a:lnTo>
                    <a:pt x="141" y="112"/>
                  </a:lnTo>
                  <a:lnTo>
                    <a:pt x="133" y="139"/>
                  </a:lnTo>
                  <a:lnTo>
                    <a:pt x="124" y="163"/>
                  </a:lnTo>
                  <a:lnTo>
                    <a:pt x="116" y="190"/>
                  </a:lnTo>
                  <a:lnTo>
                    <a:pt x="108" y="217"/>
                  </a:lnTo>
                  <a:lnTo>
                    <a:pt x="100" y="244"/>
                  </a:lnTo>
                  <a:lnTo>
                    <a:pt x="91" y="269"/>
                  </a:lnTo>
                  <a:lnTo>
                    <a:pt x="83" y="296"/>
                  </a:lnTo>
                  <a:lnTo>
                    <a:pt x="69" y="337"/>
                  </a:lnTo>
                  <a:lnTo>
                    <a:pt x="69" y="339"/>
                  </a:lnTo>
                  <a:lnTo>
                    <a:pt x="69" y="341"/>
                  </a:lnTo>
                  <a:lnTo>
                    <a:pt x="69" y="346"/>
                  </a:lnTo>
                  <a:lnTo>
                    <a:pt x="69" y="348"/>
                  </a:lnTo>
                  <a:lnTo>
                    <a:pt x="75" y="358"/>
                  </a:lnTo>
                  <a:lnTo>
                    <a:pt x="75" y="358"/>
                  </a:lnTo>
                  <a:lnTo>
                    <a:pt x="77" y="362"/>
                  </a:lnTo>
                  <a:lnTo>
                    <a:pt x="81" y="366"/>
                  </a:lnTo>
                  <a:lnTo>
                    <a:pt x="87" y="366"/>
                  </a:lnTo>
                  <a:lnTo>
                    <a:pt x="91" y="364"/>
                  </a:lnTo>
                  <a:lnTo>
                    <a:pt x="110" y="354"/>
                  </a:lnTo>
                  <a:lnTo>
                    <a:pt x="127" y="333"/>
                  </a:lnTo>
                  <a:lnTo>
                    <a:pt x="141" y="310"/>
                  </a:lnTo>
                  <a:lnTo>
                    <a:pt x="153" y="288"/>
                  </a:lnTo>
                  <a:lnTo>
                    <a:pt x="168" y="265"/>
                  </a:lnTo>
                  <a:lnTo>
                    <a:pt x="164" y="271"/>
                  </a:lnTo>
                  <a:lnTo>
                    <a:pt x="160" y="283"/>
                  </a:lnTo>
                  <a:lnTo>
                    <a:pt x="155" y="296"/>
                  </a:lnTo>
                  <a:lnTo>
                    <a:pt x="153" y="302"/>
                  </a:lnTo>
                  <a:lnTo>
                    <a:pt x="153" y="306"/>
                  </a:lnTo>
                  <a:lnTo>
                    <a:pt x="153" y="312"/>
                  </a:lnTo>
                  <a:lnTo>
                    <a:pt x="155" y="317"/>
                  </a:lnTo>
                  <a:lnTo>
                    <a:pt x="160" y="319"/>
                  </a:lnTo>
                  <a:lnTo>
                    <a:pt x="170" y="325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80" y="327"/>
                  </a:lnTo>
                  <a:lnTo>
                    <a:pt x="184" y="325"/>
                  </a:lnTo>
                  <a:lnTo>
                    <a:pt x="203" y="308"/>
                  </a:lnTo>
                  <a:lnTo>
                    <a:pt x="220" y="286"/>
                  </a:lnTo>
                  <a:lnTo>
                    <a:pt x="234" y="263"/>
                  </a:lnTo>
                  <a:lnTo>
                    <a:pt x="249" y="240"/>
                  </a:lnTo>
                  <a:lnTo>
                    <a:pt x="263" y="215"/>
                  </a:lnTo>
                  <a:lnTo>
                    <a:pt x="259" y="234"/>
                  </a:lnTo>
                  <a:lnTo>
                    <a:pt x="255" y="250"/>
                  </a:lnTo>
                  <a:lnTo>
                    <a:pt x="249" y="269"/>
                  </a:lnTo>
                  <a:lnTo>
                    <a:pt x="244" y="288"/>
                  </a:lnTo>
                  <a:lnTo>
                    <a:pt x="242" y="304"/>
                  </a:lnTo>
                  <a:lnTo>
                    <a:pt x="242" y="308"/>
                  </a:lnTo>
                  <a:lnTo>
                    <a:pt x="244" y="312"/>
                  </a:lnTo>
                  <a:lnTo>
                    <a:pt x="247" y="315"/>
                  </a:lnTo>
                  <a:lnTo>
                    <a:pt x="249" y="317"/>
                  </a:lnTo>
                  <a:lnTo>
                    <a:pt x="253" y="321"/>
                  </a:lnTo>
                  <a:lnTo>
                    <a:pt x="257" y="321"/>
                  </a:lnTo>
                  <a:lnTo>
                    <a:pt x="261" y="319"/>
                  </a:lnTo>
                  <a:lnTo>
                    <a:pt x="265" y="317"/>
                  </a:lnTo>
                  <a:lnTo>
                    <a:pt x="282" y="296"/>
                  </a:lnTo>
                  <a:lnTo>
                    <a:pt x="296" y="275"/>
                  </a:lnTo>
                  <a:lnTo>
                    <a:pt x="309" y="254"/>
                  </a:lnTo>
                  <a:lnTo>
                    <a:pt x="323" y="232"/>
                  </a:lnTo>
                  <a:lnTo>
                    <a:pt x="335" y="209"/>
                  </a:lnTo>
                  <a:lnTo>
                    <a:pt x="338" y="217"/>
                  </a:lnTo>
                  <a:lnTo>
                    <a:pt x="338" y="223"/>
                  </a:lnTo>
                  <a:lnTo>
                    <a:pt x="340" y="232"/>
                  </a:lnTo>
                  <a:lnTo>
                    <a:pt x="340" y="240"/>
                  </a:lnTo>
                  <a:lnTo>
                    <a:pt x="340" y="252"/>
                  </a:lnTo>
                  <a:lnTo>
                    <a:pt x="340" y="254"/>
                  </a:lnTo>
                  <a:lnTo>
                    <a:pt x="342" y="254"/>
                  </a:lnTo>
                  <a:lnTo>
                    <a:pt x="342" y="257"/>
                  </a:lnTo>
                  <a:lnTo>
                    <a:pt x="344" y="259"/>
                  </a:lnTo>
                  <a:lnTo>
                    <a:pt x="348" y="263"/>
                  </a:lnTo>
                  <a:lnTo>
                    <a:pt x="352" y="265"/>
                  </a:lnTo>
                  <a:lnTo>
                    <a:pt x="356" y="265"/>
                  </a:lnTo>
                  <a:lnTo>
                    <a:pt x="360" y="263"/>
                  </a:lnTo>
                  <a:lnTo>
                    <a:pt x="373" y="252"/>
                  </a:lnTo>
                  <a:lnTo>
                    <a:pt x="379" y="244"/>
                  </a:lnTo>
                  <a:lnTo>
                    <a:pt x="385" y="234"/>
                  </a:lnTo>
                  <a:lnTo>
                    <a:pt x="391" y="226"/>
                  </a:lnTo>
                  <a:lnTo>
                    <a:pt x="398" y="217"/>
                  </a:lnTo>
                  <a:lnTo>
                    <a:pt x="400" y="217"/>
                  </a:lnTo>
                  <a:lnTo>
                    <a:pt x="402" y="223"/>
                  </a:lnTo>
                  <a:lnTo>
                    <a:pt x="404" y="230"/>
                  </a:lnTo>
                  <a:lnTo>
                    <a:pt x="404" y="236"/>
                  </a:lnTo>
                  <a:lnTo>
                    <a:pt x="406" y="242"/>
                  </a:lnTo>
                  <a:lnTo>
                    <a:pt x="408" y="250"/>
                  </a:lnTo>
                  <a:lnTo>
                    <a:pt x="410" y="254"/>
                  </a:lnTo>
                  <a:lnTo>
                    <a:pt x="412" y="259"/>
                  </a:lnTo>
                  <a:lnTo>
                    <a:pt x="416" y="261"/>
                  </a:lnTo>
                  <a:lnTo>
                    <a:pt x="422" y="263"/>
                  </a:lnTo>
                  <a:lnTo>
                    <a:pt x="451" y="261"/>
                  </a:lnTo>
                  <a:lnTo>
                    <a:pt x="470" y="254"/>
                  </a:lnTo>
                  <a:lnTo>
                    <a:pt x="489" y="246"/>
                  </a:lnTo>
                  <a:lnTo>
                    <a:pt x="505" y="238"/>
                  </a:lnTo>
                  <a:lnTo>
                    <a:pt x="524" y="230"/>
                  </a:lnTo>
                  <a:lnTo>
                    <a:pt x="540" y="221"/>
                  </a:lnTo>
                  <a:lnTo>
                    <a:pt x="559" y="215"/>
                  </a:lnTo>
                  <a:lnTo>
                    <a:pt x="578" y="211"/>
                  </a:lnTo>
                  <a:lnTo>
                    <a:pt x="598" y="209"/>
                  </a:lnTo>
                  <a:lnTo>
                    <a:pt x="619" y="209"/>
                  </a:lnTo>
                  <a:lnTo>
                    <a:pt x="638" y="213"/>
                  </a:lnTo>
                  <a:lnTo>
                    <a:pt x="658" y="219"/>
                  </a:lnTo>
                  <a:lnTo>
                    <a:pt x="677" y="226"/>
                  </a:lnTo>
                  <a:lnTo>
                    <a:pt x="696" y="234"/>
                  </a:lnTo>
                  <a:lnTo>
                    <a:pt x="714" y="242"/>
                  </a:lnTo>
                  <a:lnTo>
                    <a:pt x="733" y="252"/>
                  </a:lnTo>
                  <a:lnTo>
                    <a:pt x="751" y="261"/>
                  </a:lnTo>
                  <a:lnTo>
                    <a:pt x="749" y="259"/>
                  </a:lnTo>
                  <a:lnTo>
                    <a:pt x="749" y="257"/>
                  </a:lnTo>
                  <a:lnTo>
                    <a:pt x="747" y="257"/>
                  </a:lnTo>
                  <a:lnTo>
                    <a:pt x="745" y="254"/>
                  </a:lnTo>
                  <a:lnTo>
                    <a:pt x="749" y="257"/>
                  </a:lnTo>
                  <a:lnTo>
                    <a:pt x="756" y="254"/>
                  </a:lnTo>
                  <a:lnTo>
                    <a:pt x="760" y="252"/>
                  </a:lnTo>
                  <a:lnTo>
                    <a:pt x="762" y="248"/>
                  </a:lnTo>
                  <a:lnTo>
                    <a:pt x="764" y="242"/>
                  </a:lnTo>
                  <a:lnTo>
                    <a:pt x="762" y="236"/>
                  </a:lnTo>
                  <a:lnTo>
                    <a:pt x="760" y="232"/>
                  </a:lnTo>
                  <a:lnTo>
                    <a:pt x="756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7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72FB-41B1-4A47-AA4A-449317CA81B9}" type="slidenum">
              <a:rPr lang="en-US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34636" y="0"/>
            <a:ext cx="9144000" cy="1477963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Medical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887538"/>
            <a:ext cx="8513763" cy="4094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Purpose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Organizes all information on care in one document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Accountability so care can be evaluated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Documentation so there is knowledge of what each discipline is doing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3A5D-09F5-44B6-ABB6-4A2B5D2014A2}" type="slidenum">
              <a:rPr lang="en-US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77963"/>
          </a:xfrm>
          <a:solidFill>
            <a:srgbClr val="92D05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Communications: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Medical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2354263"/>
            <a:ext cx="5867400" cy="2868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Confidential information available only to health care workers involved in care of resident</a:t>
            </a:r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 rot="7190827">
            <a:off x="6157119" y="2761456"/>
            <a:ext cx="2300288" cy="2009775"/>
            <a:chOff x="266" y="-243"/>
            <a:chExt cx="1449" cy="1150"/>
          </a:xfrm>
        </p:grpSpPr>
        <p:grpSp>
          <p:nvGrpSpPr>
            <p:cNvPr id="398341" name="Group 5"/>
            <p:cNvGrpSpPr>
              <a:grpSpLocks noChangeAspect="1"/>
            </p:cNvGrpSpPr>
            <p:nvPr/>
          </p:nvGrpSpPr>
          <p:grpSpPr bwMode="auto">
            <a:xfrm>
              <a:off x="266" y="-243"/>
              <a:ext cx="1449" cy="1150"/>
              <a:chOff x="278" y="197"/>
              <a:chExt cx="1449" cy="1150"/>
            </a:xfrm>
          </p:grpSpPr>
          <p:sp>
            <p:nvSpPr>
              <p:cNvPr id="39834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278" y="197"/>
                <a:ext cx="1449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3" name="Freeform 7"/>
              <p:cNvSpPr>
                <a:spLocks/>
              </p:cNvSpPr>
              <p:nvPr/>
            </p:nvSpPr>
            <p:spPr bwMode="auto">
              <a:xfrm>
                <a:off x="273" y="240"/>
                <a:ext cx="1422" cy="1121"/>
              </a:xfrm>
              <a:custGeom>
                <a:avLst/>
                <a:gdLst>
                  <a:gd name="T0" fmla="*/ 2899 w 4266"/>
                  <a:gd name="T1" fmla="*/ 75 h 3364"/>
                  <a:gd name="T2" fmla="*/ 3071 w 4266"/>
                  <a:gd name="T3" fmla="*/ 37 h 3364"/>
                  <a:gd name="T4" fmla="*/ 3244 w 4266"/>
                  <a:gd name="T5" fmla="*/ 10 h 3364"/>
                  <a:gd name="T6" fmla="*/ 3411 w 4266"/>
                  <a:gd name="T7" fmla="*/ 28 h 3364"/>
                  <a:gd name="T8" fmla="*/ 3520 w 4266"/>
                  <a:gd name="T9" fmla="*/ 99 h 3364"/>
                  <a:gd name="T10" fmla="*/ 3570 w 4266"/>
                  <a:gd name="T11" fmla="*/ 171 h 3364"/>
                  <a:gd name="T12" fmla="*/ 3621 w 4266"/>
                  <a:gd name="T13" fmla="*/ 239 h 3364"/>
                  <a:gd name="T14" fmla="*/ 3694 w 4266"/>
                  <a:gd name="T15" fmla="*/ 289 h 3364"/>
                  <a:gd name="T16" fmla="*/ 3769 w 4266"/>
                  <a:gd name="T17" fmla="*/ 317 h 3364"/>
                  <a:gd name="T18" fmla="*/ 3794 w 4266"/>
                  <a:gd name="T19" fmla="*/ 361 h 3364"/>
                  <a:gd name="T20" fmla="*/ 3810 w 4266"/>
                  <a:gd name="T21" fmla="*/ 405 h 3364"/>
                  <a:gd name="T22" fmla="*/ 3847 w 4266"/>
                  <a:gd name="T23" fmla="*/ 439 h 3364"/>
                  <a:gd name="T24" fmla="*/ 3927 w 4266"/>
                  <a:gd name="T25" fmla="*/ 446 h 3364"/>
                  <a:gd name="T26" fmla="*/ 4032 w 4266"/>
                  <a:gd name="T27" fmla="*/ 435 h 3364"/>
                  <a:gd name="T28" fmla="*/ 4135 w 4266"/>
                  <a:gd name="T29" fmla="*/ 430 h 3364"/>
                  <a:gd name="T30" fmla="*/ 4221 w 4266"/>
                  <a:gd name="T31" fmla="*/ 452 h 3364"/>
                  <a:gd name="T32" fmla="*/ 4264 w 4266"/>
                  <a:gd name="T33" fmla="*/ 545 h 3364"/>
                  <a:gd name="T34" fmla="*/ 4259 w 4266"/>
                  <a:gd name="T35" fmla="*/ 681 h 3364"/>
                  <a:gd name="T36" fmla="*/ 4232 w 4266"/>
                  <a:gd name="T37" fmla="*/ 818 h 3364"/>
                  <a:gd name="T38" fmla="*/ 4201 w 4266"/>
                  <a:gd name="T39" fmla="*/ 957 h 3364"/>
                  <a:gd name="T40" fmla="*/ 4138 w 4266"/>
                  <a:gd name="T41" fmla="*/ 1214 h 3364"/>
                  <a:gd name="T42" fmla="*/ 4037 w 4266"/>
                  <a:gd name="T43" fmla="*/ 1590 h 3364"/>
                  <a:gd name="T44" fmla="*/ 3934 w 4266"/>
                  <a:gd name="T45" fmla="*/ 1967 h 3364"/>
                  <a:gd name="T46" fmla="*/ 3821 w 4266"/>
                  <a:gd name="T47" fmla="*/ 2342 h 3364"/>
                  <a:gd name="T48" fmla="*/ 3653 w 4266"/>
                  <a:gd name="T49" fmla="*/ 2572 h 3364"/>
                  <a:gd name="T50" fmla="*/ 2008 w 4266"/>
                  <a:gd name="T51" fmla="*/ 3002 h 3364"/>
                  <a:gd name="T52" fmla="*/ 1555 w 4266"/>
                  <a:gd name="T53" fmla="*/ 3115 h 3364"/>
                  <a:gd name="T54" fmla="*/ 1103 w 4266"/>
                  <a:gd name="T55" fmla="*/ 3225 h 3364"/>
                  <a:gd name="T56" fmla="*/ 644 w 4266"/>
                  <a:gd name="T57" fmla="*/ 3323 h 3364"/>
                  <a:gd name="T58" fmla="*/ 378 w 4266"/>
                  <a:gd name="T59" fmla="*/ 3355 h 3364"/>
                  <a:gd name="T60" fmla="*/ 310 w 4266"/>
                  <a:gd name="T61" fmla="*/ 3338 h 3364"/>
                  <a:gd name="T62" fmla="*/ 250 w 4266"/>
                  <a:gd name="T63" fmla="*/ 3312 h 3364"/>
                  <a:gd name="T64" fmla="*/ 206 w 4266"/>
                  <a:gd name="T65" fmla="*/ 3272 h 3364"/>
                  <a:gd name="T66" fmla="*/ 151 w 4266"/>
                  <a:gd name="T67" fmla="*/ 2934 h 3364"/>
                  <a:gd name="T68" fmla="*/ 78 w 4266"/>
                  <a:gd name="T69" fmla="*/ 2315 h 3364"/>
                  <a:gd name="T70" fmla="*/ 24 w 4266"/>
                  <a:gd name="T71" fmla="*/ 1697 h 3364"/>
                  <a:gd name="T72" fmla="*/ 0 w 4266"/>
                  <a:gd name="T73" fmla="*/ 1071 h 3364"/>
                  <a:gd name="T74" fmla="*/ 10 w 4266"/>
                  <a:gd name="T75" fmla="*/ 713 h 3364"/>
                  <a:gd name="T76" fmla="*/ 54 w 4266"/>
                  <a:gd name="T77" fmla="*/ 652 h 3364"/>
                  <a:gd name="T78" fmla="*/ 126 w 4266"/>
                  <a:gd name="T79" fmla="*/ 609 h 3364"/>
                  <a:gd name="T80" fmla="*/ 210 w 4266"/>
                  <a:gd name="T81" fmla="*/ 576 h 3364"/>
                  <a:gd name="T82" fmla="*/ 1239 w 4266"/>
                  <a:gd name="T83" fmla="*/ 367 h 3364"/>
                  <a:gd name="T84" fmla="*/ 1304 w 4266"/>
                  <a:gd name="T85" fmla="*/ 326 h 3364"/>
                  <a:gd name="T86" fmla="*/ 1363 w 4266"/>
                  <a:gd name="T87" fmla="*/ 275 h 3364"/>
                  <a:gd name="T88" fmla="*/ 1425 w 4266"/>
                  <a:gd name="T89" fmla="*/ 227 h 3364"/>
                  <a:gd name="T90" fmla="*/ 1504 w 4266"/>
                  <a:gd name="T91" fmla="*/ 197 h 3364"/>
                  <a:gd name="T92" fmla="*/ 1754 w 4266"/>
                  <a:gd name="T93" fmla="*/ 137 h 3364"/>
                  <a:gd name="T94" fmla="*/ 2009 w 4266"/>
                  <a:gd name="T95" fmla="*/ 87 h 3364"/>
                  <a:gd name="T96" fmla="*/ 2266 w 4266"/>
                  <a:gd name="T97" fmla="*/ 42 h 3364"/>
                  <a:gd name="T98" fmla="*/ 2525 w 4266"/>
                  <a:gd name="T99" fmla="*/ 6 h 3364"/>
                  <a:gd name="T100" fmla="*/ 2609 w 4266"/>
                  <a:gd name="T101" fmla="*/ 2 h 3364"/>
                  <a:gd name="T102" fmla="*/ 2681 w 4266"/>
                  <a:gd name="T103" fmla="*/ 25 h 3364"/>
                  <a:gd name="T104" fmla="*/ 2747 w 4266"/>
                  <a:gd name="T105" fmla="*/ 57 h 3364"/>
                  <a:gd name="T106" fmla="*/ 2816 w 4266"/>
                  <a:gd name="T107" fmla="*/ 88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66" h="3364">
                    <a:moveTo>
                      <a:pt x="2816" y="88"/>
                    </a:moveTo>
                    <a:lnTo>
                      <a:pt x="2899" y="75"/>
                    </a:lnTo>
                    <a:lnTo>
                      <a:pt x="2985" y="58"/>
                    </a:lnTo>
                    <a:lnTo>
                      <a:pt x="3071" y="37"/>
                    </a:lnTo>
                    <a:lnTo>
                      <a:pt x="3159" y="21"/>
                    </a:lnTo>
                    <a:lnTo>
                      <a:pt x="3244" y="10"/>
                    </a:lnTo>
                    <a:lnTo>
                      <a:pt x="3330" y="12"/>
                    </a:lnTo>
                    <a:lnTo>
                      <a:pt x="3411" y="28"/>
                    </a:lnTo>
                    <a:lnTo>
                      <a:pt x="3490" y="67"/>
                    </a:lnTo>
                    <a:lnTo>
                      <a:pt x="3520" y="99"/>
                    </a:lnTo>
                    <a:lnTo>
                      <a:pt x="3547" y="135"/>
                    </a:lnTo>
                    <a:lnTo>
                      <a:pt x="3570" y="171"/>
                    </a:lnTo>
                    <a:lnTo>
                      <a:pt x="3595" y="208"/>
                    </a:lnTo>
                    <a:lnTo>
                      <a:pt x="3621" y="239"/>
                    </a:lnTo>
                    <a:lnTo>
                      <a:pt x="3653" y="268"/>
                    </a:lnTo>
                    <a:lnTo>
                      <a:pt x="3694" y="289"/>
                    </a:lnTo>
                    <a:lnTo>
                      <a:pt x="3748" y="301"/>
                    </a:lnTo>
                    <a:lnTo>
                      <a:pt x="3769" y="317"/>
                    </a:lnTo>
                    <a:lnTo>
                      <a:pt x="3785" y="338"/>
                    </a:lnTo>
                    <a:lnTo>
                      <a:pt x="3794" y="361"/>
                    </a:lnTo>
                    <a:lnTo>
                      <a:pt x="3802" y="384"/>
                    </a:lnTo>
                    <a:lnTo>
                      <a:pt x="3810" y="405"/>
                    </a:lnTo>
                    <a:lnTo>
                      <a:pt x="3824" y="425"/>
                    </a:lnTo>
                    <a:lnTo>
                      <a:pt x="3847" y="439"/>
                    </a:lnTo>
                    <a:lnTo>
                      <a:pt x="3881" y="449"/>
                    </a:lnTo>
                    <a:lnTo>
                      <a:pt x="3927" y="446"/>
                    </a:lnTo>
                    <a:lnTo>
                      <a:pt x="3979" y="441"/>
                    </a:lnTo>
                    <a:lnTo>
                      <a:pt x="4032" y="435"/>
                    </a:lnTo>
                    <a:lnTo>
                      <a:pt x="4085" y="431"/>
                    </a:lnTo>
                    <a:lnTo>
                      <a:pt x="4135" y="430"/>
                    </a:lnTo>
                    <a:lnTo>
                      <a:pt x="4181" y="436"/>
                    </a:lnTo>
                    <a:lnTo>
                      <a:pt x="4221" y="452"/>
                    </a:lnTo>
                    <a:lnTo>
                      <a:pt x="4252" y="481"/>
                    </a:lnTo>
                    <a:lnTo>
                      <a:pt x="4264" y="545"/>
                    </a:lnTo>
                    <a:lnTo>
                      <a:pt x="4266" y="614"/>
                    </a:lnTo>
                    <a:lnTo>
                      <a:pt x="4259" y="681"/>
                    </a:lnTo>
                    <a:lnTo>
                      <a:pt x="4249" y="750"/>
                    </a:lnTo>
                    <a:lnTo>
                      <a:pt x="4232" y="818"/>
                    </a:lnTo>
                    <a:lnTo>
                      <a:pt x="4216" y="888"/>
                    </a:lnTo>
                    <a:lnTo>
                      <a:pt x="4201" y="957"/>
                    </a:lnTo>
                    <a:lnTo>
                      <a:pt x="4189" y="1028"/>
                    </a:lnTo>
                    <a:lnTo>
                      <a:pt x="4138" y="1214"/>
                    </a:lnTo>
                    <a:lnTo>
                      <a:pt x="4087" y="1401"/>
                    </a:lnTo>
                    <a:lnTo>
                      <a:pt x="4037" y="1590"/>
                    </a:lnTo>
                    <a:lnTo>
                      <a:pt x="3987" y="1779"/>
                    </a:lnTo>
                    <a:lnTo>
                      <a:pt x="3934" y="1967"/>
                    </a:lnTo>
                    <a:lnTo>
                      <a:pt x="3880" y="2155"/>
                    </a:lnTo>
                    <a:lnTo>
                      <a:pt x="3821" y="2342"/>
                    </a:lnTo>
                    <a:lnTo>
                      <a:pt x="3761" y="2528"/>
                    </a:lnTo>
                    <a:lnTo>
                      <a:pt x="3653" y="2572"/>
                    </a:lnTo>
                    <a:lnTo>
                      <a:pt x="2235" y="2949"/>
                    </a:lnTo>
                    <a:lnTo>
                      <a:pt x="2008" y="3002"/>
                    </a:lnTo>
                    <a:lnTo>
                      <a:pt x="1781" y="3059"/>
                    </a:lnTo>
                    <a:lnTo>
                      <a:pt x="1555" y="3115"/>
                    </a:lnTo>
                    <a:lnTo>
                      <a:pt x="1330" y="3172"/>
                    </a:lnTo>
                    <a:lnTo>
                      <a:pt x="1103" y="3225"/>
                    </a:lnTo>
                    <a:lnTo>
                      <a:pt x="875" y="3277"/>
                    </a:lnTo>
                    <a:lnTo>
                      <a:pt x="644" y="3323"/>
                    </a:lnTo>
                    <a:lnTo>
                      <a:pt x="412" y="3364"/>
                    </a:lnTo>
                    <a:lnTo>
                      <a:pt x="378" y="3355"/>
                    </a:lnTo>
                    <a:lnTo>
                      <a:pt x="343" y="3348"/>
                    </a:lnTo>
                    <a:lnTo>
                      <a:pt x="310" y="3338"/>
                    </a:lnTo>
                    <a:lnTo>
                      <a:pt x="280" y="3327"/>
                    </a:lnTo>
                    <a:lnTo>
                      <a:pt x="250" y="3312"/>
                    </a:lnTo>
                    <a:lnTo>
                      <a:pt x="226" y="3295"/>
                    </a:lnTo>
                    <a:lnTo>
                      <a:pt x="206" y="3272"/>
                    </a:lnTo>
                    <a:lnTo>
                      <a:pt x="192" y="3249"/>
                    </a:lnTo>
                    <a:lnTo>
                      <a:pt x="151" y="2934"/>
                    </a:lnTo>
                    <a:lnTo>
                      <a:pt x="114" y="2624"/>
                    </a:lnTo>
                    <a:lnTo>
                      <a:pt x="78" y="2315"/>
                    </a:lnTo>
                    <a:lnTo>
                      <a:pt x="50" y="2007"/>
                    </a:lnTo>
                    <a:lnTo>
                      <a:pt x="24" y="1697"/>
                    </a:lnTo>
                    <a:lnTo>
                      <a:pt x="8" y="1386"/>
                    </a:lnTo>
                    <a:lnTo>
                      <a:pt x="0" y="1071"/>
                    </a:lnTo>
                    <a:lnTo>
                      <a:pt x="3" y="754"/>
                    </a:lnTo>
                    <a:lnTo>
                      <a:pt x="10" y="713"/>
                    </a:lnTo>
                    <a:lnTo>
                      <a:pt x="28" y="681"/>
                    </a:lnTo>
                    <a:lnTo>
                      <a:pt x="54" y="652"/>
                    </a:lnTo>
                    <a:lnTo>
                      <a:pt x="88" y="630"/>
                    </a:lnTo>
                    <a:lnTo>
                      <a:pt x="126" y="609"/>
                    </a:lnTo>
                    <a:lnTo>
                      <a:pt x="167" y="593"/>
                    </a:lnTo>
                    <a:lnTo>
                      <a:pt x="210" y="576"/>
                    </a:lnTo>
                    <a:lnTo>
                      <a:pt x="255" y="563"/>
                    </a:lnTo>
                    <a:lnTo>
                      <a:pt x="1239" y="367"/>
                    </a:lnTo>
                    <a:lnTo>
                      <a:pt x="1273" y="348"/>
                    </a:lnTo>
                    <a:lnTo>
                      <a:pt x="1304" y="326"/>
                    </a:lnTo>
                    <a:lnTo>
                      <a:pt x="1333" y="300"/>
                    </a:lnTo>
                    <a:lnTo>
                      <a:pt x="1363" y="275"/>
                    </a:lnTo>
                    <a:lnTo>
                      <a:pt x="1392" y="249"/>
                    </a:lnTo>
                    <a:lnTo>
                      <a:pt x="1425" y="227"/>
                    </a:lnTo>
                    <a:lnTo>
                      <a:pt x="1461" y="208"/>
                    </a:lnTo>
                    <a:lnTo>
                      <a:pt x="1504" y="197"/>
                    </a:lnTo>
                    <a:lnTo>
                      <a:pt x="1628" y="166"/>
                    </a:lnTo>
                    <a:lnTo>
                      <a:pt x="1754" y="137"/>
                    </a:lnTo>
                    <a:lnTo>
                      <a:pt x="1880" y="111"/>
                    </a:lnTo>
                    <a:lnTo>
                      <a:pt x="2009" y="87"/>
                    </a:lnTo>
                    <a:lnTo>
                      <a:pt x="2137" y="63"/>
                    </a:lnTo>
                    <a:lnTo>
                      <a:pt x="2266" y="42"/>
                    </a:lnTo>
                    <a:lnTo>
                      <a:pt x="2394" y="23"/>
                    </a:lnTo>
                    <a:lnTo>
                      <a:pt x="2525" y="6"/>
                    </a:lnTo>
                    <a:lnTo>
                      <a:pt x="2569" y="0"/>
                    </a:lnTo>
                    <a:lnTo>
                      <a:pt x="2609" y="2"/>
                    </a:lnTo>
                    <a:lnTo>
                      <a:pt x="2645" y="11"/>
                    </a:lnTo>
                    <a:lnTo>
                      <a:pt x="2681" y="25"/>
                    </a:lnTo>
                    <a:lnTo>
                      <a:pt x="2714" y="39"/>
                    </a:lnTo>
                    <a:lnTo>
                      <a:pt x="2747" y="57"/>
                    </a:lnTo>
                    <a:lnTo>
                      <a:pt x="2780" y="73"/>
                    </a:lnTo>
                    <a:lnTo>
                      <a:pt x="2816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4" name="Freeform 8"/>
              <p:cNvSpPr>
                <a:spLocks/>
              </p:cNvSpPr>
              <p:nvPr/>
            </p:nvSpPr>
            <p:spPr bwMode="auto">
              <a:xfrm>
                <a:off x="304" y="264"/>
                <a:ext cx="1091" cy="920"/>
              </a:xfrm>
              <a:custGeom>
                <a:avLst/>
                <a:gdLst>
                  <a:gd name="T0" fmla="*/ 2554 w 3273"/>
                  <a:gd name="T1" fmla="*/ 67 h 2758"/>
                  <a:gd name="T2" fmla="*/ 2563 w 3273"/>
                  <a:gd name="T3" fmla="*/ 84 h 2758"/>
                  <a:gd name="T4" fmla="*/ 2586 w 3273"/>
                  <a:gd name="T5" fmla="*/ 96 h 2758"/>
                  <a:gd name="T6" fmla="*/ 2828 w 3273"/>
                  <a:gd name="T7" fmla="*/ 57 h 2758"/>
                  <a:gd name="T8" fmla="*/ 3068 w 3273"/>
                  <a:gd name="T9" fmla="*/ 19 h 2758"/>
                  <a:gd name="T10" fmla="*/ 3236 w 3273"/>
                  <a:gd name="T11" fmla="*/ 8 h 2758"/>
                  <a:gd name="T12" fmla="*/ 3253 w 3273"/>
                  <a:gd name="T13" fmla="*/ 19 h 2758"/>
                  <a:gd name="T14" fmla="*/ 3167 w 3273"/>
                  <a:gd name="T15" fmla="*/ 63 h 2758"/>
                  <a:gd name="T16" fmla="*/ 2846 w 3273"/>
                  <a:gd name="T17" fmla="*/ 134 h 2758"/>
                  <a:gd name="T18" fmla="*/ 2521 w 3273"/>
                  <a:gd name="T19" fmla="*/ 197 h 2758"/>
                  <a:gd name="T20" fmla="*/ 2278 w 3273"/>
                  <a:gd name="T21" fmla="*/ 305 h 2758"/>
                  <a:gd name="T22" fmla="*/ 2034 w 3273"/>
                  <a:gd name="T23" fmla="*/ 361 h 2758"/>
                  <a:gd name="T24" fmla="*/ 1785 w 3273"/>
                  <a:gd name="T25" fmla="*/ 407 h 2758"/>
                  <a:gd name="T26" fmla="*/ 1196 w 3273"/>
                  <a:gd name="T27" fmla="*/ 500 h 2758"/>
                  <a:gd name="T28" fmla="*/ 610 w 3273"/>
                  <a:gd name="T29" fmla="*/ 605 h 2758"/>
                  <a:gd name="T30" fmla="*/ 149 w 3273"/>
                  <a:gd name="T31" fmla="*/ 707 h 2758"/>
                  <a:gd name="T32" fmla="*/ 85 w 3273"/>
                  <a:gd name="T33" fmla="*/ 866 h 2758"/>
                  <a:gd name="T34" fmla="*/ 103 w 3273"/>
                  <a:gd name="T35" fmla="*/ 1051 h 2758"/>
                  <a:gd name="T36" fmla="*/ 158 w 3273"/>
                  <a:gd name="T37" fmla="*/ 1167 h 2758"/>
                  <a:gd name="T38" fmla="*/ 252 w 3273"/>
                  <a:gd name="T39" fmla="*/ 1260 h 2758"/>
                  <a:gd name="T40" fmla="*/ 284 w 3273"/>
                  <a:gd name="T41" fmla="*/ 1379 h 2758"/>
                  <a:gd name="T42" fmla="*/ 300 w 3273"/>
                  <a:gd name="T43" fmla="*/ 1837 h 2758"/>
                  <a:gd name="T44" fmla="*/ 350 w 3273"/>
                  <a:gd name="T45" fmla="*/ 2289 h 2758"/>
                  <a:gd name="T46" fmla="*/ 377 w 3273"/>
                  <a:gd name="T47" fmla="*/ 2607 h 2758"/>
                  <a:gd name="T48" fmla="*/ 358 w 3273"/>
                  <a:gd name="T49" fmla="*/ 2680 h 2758"/>
                  <a:gd name="T50" fmla="*/ 304 w 3273"/>
                  <a:gd name="T51" fmla="*/ 2741 h 2758"/>
                  <a:gd name="T52" fmla="*/ 255 w 3273"/>
                  <a:gd name="T53" fmla="*/ 2757 h 2758"/>
                  <a:gd name="T54" fmla="*/ 227 w 3273"/>
                  <a:gd name="T55" fmla="*/ 2757 h 2758"/>
                  <a:gd name="T56" fmla="*/ 195 w 3273"/>
                  <a:gd name="T57" fmla="*/ 2754 h 2758"/>
                  <a:gd name="T58" fmla="*/ 136 w 3273"/>
                  <a:gd name="T59" fmla="*/ 2193 h 2758"/>
                  <a:gd name="T60" fmla="*/ 45 w 3273"/>
                  <a:gd name="T61" fmla="*/ 1423 h 2758"/>
                  <a:gd name="T62" fmla="*/ 0 w 3273"/>
                  <a:gd name="T63" fmla="*/ 659 h 2758"/>
                  <a:gd name="T64" fmla="*/ 35 w 3273"/>
                  <a:gd name="T65" fmla="*/ 612 h 2758"/>
                  <a:gd name="T66" fmla="*/ 85 w 3273"/>
                  <a:gd name="T67" fmla="*/ 576 h 2758"/>
                  <a:gd name="T68" fmla="*/ 268 w 3273"/>
                  <a:gd name="T69" fmla="*/ 533 h 2758"/>
                  <a:gd name="T70" fmla="*/ 695 w 3273"/>
                  <a:gd name="T71" fmla="*/ 452 h 2758"/>
                  <a:gd name="T72" fmla="*/ 1119 w 3273"/>
                  <a:gd name="T73" fmla="*/ 373 h 2758"/>
                  <a:gd name="T74" fmla="*/ 1308 w 3273"/>
                  <a:gd name="T75" fmla="*/ 316 h 2758"/>
                  <a:gd name="T76" fmla="*/ 1340 w 3273"/>
                  <a:gd name="T77" fmla="*/ 239 h 2758"/>
                  <a:gd name="T78" fmla="*/ 1418 w 3273"/>
                  <a:gd name="T79" fmla="*/ 189 h 2758"/>
                  <a:gd name="T80" fmla="*/ 1801 w 3273"/>
                  <a:gd name="T81" fmla="*/ 117 h 2758"/>
                  <a:gd name="T82" fmla="*/ 2183 w 3273"/>
                  <a:gd name="T83" fmla="*/ 49 h 2758"/>
                  <a:gd name="T84" fmla="*/ 2452 w 3273"/>
                  <a:gd name="T85" fmla="*/ 5 h 2758"/>
                  <a:gd name="T86" fmla="*/ 2527 w 3273"/>
                  <a:gd name="T87" fmla="*/ 1 h 2758"/>
                  <a:gd name="T88" fmla="*/ 2563 w 3273"/>
                  <a:gd name="T89" fmla="*/ 29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73" h="2758">
                    <a:moveTo>
                      <a:pt x="2554" y="52"/>
                    </a:moveTo>
                    <a:lnTo>
                      <a:pt x="2554" y="60"/>
                    </a:lnTo>
                    <a:lnTo>
                      <a:pt x="2554" y="67"/>
                    </a:lnTo>
                    <a:lnTo>
                      <a:pt x="2556" y="73"/>
                    </a:lnTo>
                    <a:lnTo>
                      <a:pt x="2560" y="80"/>
                    </a:lnTo>
                    <a:lnTo>
                      <a:pt x="2563" y="84"/>
                    </a:lnTo>
                    <a:lnTo>
                      <a:pt x="2568" y="89"/>
                    </a:lnTo>
                    <a:lnTo>
                      <a:pt x="2576" y="92"/>
                    </a:lnTo>
                    <a:lnTo>
                      <a:pt x="2586" y="96"/>
                    </a:lnTo>
                    <a:lnTo>
                      <a:pt x="2666" y="84"/>
                    </a:lnTo>
                    <a:lnTo>
                      <a:pt x="2747" y="72"/>
                    </a:lnTo>
                    <a:lnTo>
                      <a:pt x="2828" y="57"/>
                    </a:lnTo>
                    <a:lnTo>
                      <a:pt x="2909" y="44"/>
                    </a:lnTo>
                    <a:lnTo>
                      <a:pt x="2988" y="29"/>
                    </a:lnTo>
                    <a:lnTo>
                      <a:pt x="3068" y="19"/>
                    </a:lnTo>
                    <a:lnTo>
                      <a:pt x="3147" y="11"/>
                    </a:lnTo>
                    <a:lnTo>
                      <a:pt x="3229" y="9"/>
                    </a:lnTo>
                    <a:lnTo>
                      <a:pt x="3236" y="8"/>
                    </a:lnTo>
                    <a:lnTo>
                      <a:pt x="3243" y="10"/>
                    </a:lnTo>
                    <a:lnTo>
                      <a:pt x="3247" y="13"/>
                    </a:lnTo>
                    <a:lnTo>
                      <a:pt x="3253" y="19"/>
                    </a:lnTo>
                    <a:lnTo>
                      <a:pt x="3260" y="29"/>
                    </a:lnTo>
                    <a:lnTo>
                      <a:pt x="3273" y="36"/>
                    </a:lnTo>
                    <a:lnTo>
                      <a:pt x="3167" y="63"/>
                    </a:lnTo>
                    <a:lnTo>
                      <a:pt x="3061" y="89"/>
                    </a:lnTo>
                    <a:lnTo>
                      <a:pt x="2954" y="112"/>
                    </a:lnTo>
                    <a:lnTo>
                      <a:pt x="2846" y="134"/>
                    </a:lnTo>
                    <a:lnTo>
                      <a:pt x="2737" y="154"/>
                    </a:lnTo>
                    <a:lnTo>
                      <a:pt x="2629" y="176"/>
                    </a:lnTo>
                    <a:lnTo>
                      <a:pt x="2521" y="197"/>
                    </a:lnTo>
                    <a:lnTo>
                      <a:pt x="2415" y="222"/>
                    </a:lnTo>
                    <a:lnTo>
                      <a:pt x="2349" y="270"/>
                    </a:lnTo>
                    <a:lnTo>
                      <a:pt x="2278" y="305"/>
                    </a:lnTo>
                    <a:lnTo>
                      <a:pt x="2199" y="330"/>
                    </a:lnTo>
                    <a:lnTo>
                      <a:pt x="2119" y="349"/>
                    </a:lnTo>
                    <a:lnTo>
                      <a:pt x="2034" y="361"/>
                    </a:lnTo>
                    <a:lnTo>
                      <a:pt x="1950" y="373"/>
                    </a:lnTo>
                    <a:lnTo>
                      <a:pt x="1865" y="387"/>
                    </a:lnTo>
                    <a:lnTo>
                      <a:pt x="1785" y="407"/>
                    </a:lnTo>
                    <a:lnTo>
                      <a:pt x="1587" y="435"/>
                    </a:lnTo>
                    <a:lnTo>
                      <a:pt x="1393" y="468"/>
                    </a:lnTo>
                    <a:lnTo>
                      <a:pt x="1196" y="500"/>
                    </a:lnTo>
                    <a:lnTo>
                      <a:pt x="1002" y="535"/>
                    </a:lnTo>
                    <a:lnTo>
                      <a:pt x="805" y="569"/>
                    </a:lnTo>
                    <a:lnTo>
                      <a:pt x="610" y="605"/>
                    </a:lnTo>
                    <a:lnTo>
                      <a:pt x="416" y="643"/>
                    </a:lnTo>
                    <a:lnTo>
                      <a:pt x="221" y="680"/>
                    </a:lnTo>
                    <a:lnTo>
                      <a:pt x="149" y="707"/>
                    </a:lnTo>
                    <a:lnTo>
                      <a:pt x="108" y="749"/>
                    </a:lnTo>
                    <a:lnTo>
                      <a:pt x="88" y="804"/>
                    </a:lnTo>
                    <a:lnTo>
                      <a:pt x="85" y="866"/>
                    </a:lnTo>
                    <a:lnTo>
                      <a:pt x="89" y="929"/>
                    </a:lnTo>
                    <a:lnTo>
                      <a:pt x="99" y="992"/>
                    </a:lnTo>
                    <a:lnTo>
                      <a:pt x="103" y="1051"/>
                    </a:lnTo>
                    <a:lnTo>
                      <a:pt x="101" y="1100"/>
                    </a:lnTo>
                    <a:lnTo>
                      <a:pt x="126" y="1135"/>
                    </a:lnTo>
                    <a:lnTo>
                      <a:pt x="158" y="1167"/>
                    </a:lnTo>
                    <a:lnTo>
                      <a:pt x="191" y="1198"/>
                    </a:lnTo>
                    <a:lnTo>
                      <a:pt x="225" y="1229"/>
                    </a:lnTo>
                    <a:lnTo>
                      <a:pt x="252" y="1260"/>
                    </a:lnTo>
                    <a:lnTo>
                      <a:pt x="274" y="1296"/>
                    </a:lnTo>
                    <a:lnTo>
                      <a:pt x="285" y="1333"/>
                    </a:lnTo>
                    <a:lnTo>
                      <a:pt x="284" y="1379"/>
                    </a:lnTo>
                    <a:lnTo>
                      <a:pt x="281" y="1532"/>
                    </a:lnTo>
                    <a:lnTo>
                      <a:pt x="288" y="1685"/>
                    </a:lnTo>
                    <a:lnTo>
                      <a:pt x="300" y="1837"/>
                    </a:lnTo>
                    <a:lnTo>
                      <a:pt x="315" y="1989"/>
                    </a:lnTo>
                    <a:lnTo>
                      <a:pt x="333" y="2139"/>
                    </a:lnTo>
                    <a:lnTo>
                      <a:pt x="350" y="2289"/>
                    </a:lnTo>
                    <a:lnTo>
                      <a:pt x="366" y="2438"/>
                    </a:lnTo>
                    <a:lnTo>
                      <a:pt x="378" y="2586"/>
                    </a:lnTo>
                    <a:lnTo>
                      <a:pt x="377" y="2607"/>
                    </a:lnTo>
                    <a:lnTo>
                      <a:pt x="373" y="2630"/>
                    </a:lnTo>
                    <a:lnTo>
                      <a:pt x="367" y="2655"/>
                    </a:lnTo>
                    <a:lnTo>
                      <a:pt x="358" y="2680"/>
                    </a:lnTo>
                    <a:lnTo>
                      <a:pt x="344" y="2702"/>
                    </a:lnTo>
                    <a:lnTo>
                      <a:pt x="327" y="2723"/>
                    </a:lnTo>
                    <a:lnTo>
                      <a:pt x="304" y="2741"/>
                    </a:lnTo>
                    <a:lnTo>
                      <a:pt x="278" y="2754"/>
                    </a:lnTo>
                    <a:lnTo>
                      <a:pt x="265" y="2756"/>
                    </a:lnTo>
                    <a:lnTo>
                      <a:pt x="255" y="2757"/>
                    </a:lnTo>
                    <a:lnTo>
                      <a:pt x="245" y="2757"/>
                    </a:lnTo>
                    <a:lnTo>
                      <a:pt x="237" y="2758"/>
                    </a:lnTo>
                    <a:lnTo>
                      <a:pt x="227" y="2757"/>
                    </a:lnTo>
                    <a:lnTo>
                      <a:pt x="217" y="2757"/>
                    </a:lnTo>
                    <a:lnTo>
                      <a:pt x="205" y="2756"/>
                    </a:lnTo>
                    <a:lnTo>
                      <a:pt x="195" y="2754"/>
                    </a:lnTo>
                    <a:lnTo>
                      <a:pt x="177" y="2716"/>
                    </a:lnTo>
                    <a:lnTo>
                      <a:pt x="161" y="2452"/>
                    </a:lnTo>
                    <a:lnTo>
                      <a:pt x="136" y="2193"/>
                    </a:lnTo>
                    <a:lnTo>
                      <a:pt x="106" y="1935"/>
                    </a:lnTo>
                    <a:lnTo>
                      <a:pt x="76" y="1679"/>
                    </a:lnTo>
                    <a:lnTo>
                      <a:pt x="45" y="1423"/>
                    </a:lnTo>
                    <a:lnTo>
                      <a:pt x="20" y="1168"/>
                    </a:lnTo>
                    <a:lnTo>
                      <a:pt x="5" y="913"/>
                    </a:lnTo>
                    <a:lnTo>
                      <a:pt x="0" y="659"/>
                    </a:lnTo>
                    <a:lnTo>
                      <a:pt x="9" y="641"/>
                    </a:lnTo>
                    <a:lnTo>
                      <a:pt x="22" y="626"/>
                    </a:lnTo>
                    <a:lnTo>
                      <a:pt x="35" y="612"/>
                    </a:lnTo>
                    <a:lnTo>
                      <a:pt x="50" y="599"/>
                    </a:lnTo>
                    <a:lnTo>
                      <a:pt x="66" y="585"/>
                    </a:lnTo>
                    <a:lnTo>
                      <a:pt x="85" y="576"/>
                    </a:lnTo>
                    <a:lnTo>
                      <a:pt x="105" y="567"/>
                    </a:lnTo>
                    <a:lnTo>
                      <a:pt x="126" y="561"/>
                    </a:lnTo>
                    <a:lnTo>
                      <a:pt x="268" y="533"/>
                    </a:lnTo>
                    <a:lnTo>
                      <a:pt x="410" y="507"/>
                    </a:lnTo>
                    <a:lnTo>
                      <a:pt x="552" y="479"/>
                    </a:lnTo>
                    <a:lnTo>
                      <a:pt x="695" y="452"/>
                    </a:lnTo>
                    <a:lnTo>
                      <a:pt x="837" y="423"/>
                    </a:lnTo>
                    <a:lnTo>
                      <a:pt x="979" y="398"/>
                    </a:lnTo>
                    <a:lnTo>
                      <a:pt x="1119" y="373"/>
                    </a:lnTo>
                    <a:lnTo>
                      <a:pt x="1261" y="352"/>
                    </a:lnTo>
                    <a:lnTo>
                      <a:pt x="1288" y="337"/>
                    </a:lnTo>
                    <a:lnTo>
                      <a:pt x="1308" y="316"/>
                    </a:lnTo>
                    <a:lnTo>
                      <a:pt x="1318" y="292"/>
                    </a:lnTo>
                    <a:lnTo>
                      <a:pt x="1330" y="266"/>
                    </a:lnTo>
                    <a:lnTo>
                      <a:pt x="1340" y="239"/>
                    </a:lnTo>
                    <a:lnTo>
                      <a:pt x="1355" y="216"/>
                    </a:lnTo>
                    <a:lnTo>
                      <a:pt x="1380" y="199"/>
                    </a:lnTo>
                    <a:lnTo>
                      <a:pt x="1418" y="189"/>
                    </a:lnTo>
                    <a:lnTo>
                      <a:pt x="1546" y="165"/>
                    </a:lnTo>
                    <a:lnTo>
                      <a:pt x="1673" y="142"/>
                    </a:lnTo>
                    <a:lnTo>
                      <a:pt x="1801" y="117"/>
                    </a:lnTo>
                    <a:lnTo>
                      <a:pt x="1930" y="94"/>
                    </a:lnTo>
                    <a:lnTo>
                      <a:pt x="2056" y="71"/>
                    </a:lnTo>
                    <a:lnTo>
                      <a:pt x="2183" y="49"/>
                    </a:lnTo>
                    <a:lnTo>
                      <a:pt x="2308" y="27"/>
                    </a:lnTo>
                    <a:lnTo>
                      <a:pt x="2434" y="9"/>
                    </a:lnTo>
                    <a:lnTo>
                      <a:pt x="2452" y="5"/>
                    </a:lnTo>
                    <a:lnTo>
                      <a:pt x="2477" y="3"/>
                    </a:lnTo>
                    <a:lnTo>
                      <a:pt x="2501" y="0"/>
                    </a:lnTo>
                    <a:lnTo>
                      <a:pt x="2527" y="1"/>
                    </a:lnTo>
                    <a:lnTo>
                      <a:pt x="2546" y="5"/>
                    </a:lnTo>
                    <a:lnTo>
                      <a:pt x="2560" y="14"/>
                    </a:lnTo>
                    <a:lnTo>
                      <a:pt x="2563" y="29"/>
                    </a:lnTo>
                    <a:lnTo>
                      <a:pt x="2554" y="52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5" name="Freeform 9"/>
              <p:cNvSpPr>
                <a:spLocks/>
              </p:cNvSpPr>
              <p:nvPr/>
            </p:nvSpPr>
            <p:spPr bwMode="auto">
              <a:xfrm>
                <a:off x="1124" y="307"/>
                <a:ext cx="313" cy="80"/>
              </a:xfrm>
              <a:custGeom>
                <a:avLst/>
                <a:gdLst>
                  <a:gd name="T0" fmla="*/ 937 w 937"/>
                  <a:gd name="T1" fmla="*/ 34 h 241"/>
                  <a:gd name="T2" fmla="*/ 937 w 937"/>
                  <a:gd name="T3" fmla="*/ 43 h 241"/>
                  <a:gd name="T4" fmla="*/ 934 w 937"/>
                  <a:gd name="T5" fmla="*/ 52 h 241"/>
                  <a:gd name="T6" fmla="*/ 929 w 937"/>
                  <a:gd name="T7" fmla="*/ 59 h 241"/>
                  <a:gd name="T8" fmla="*/ 921 w 937"/>
                  <a:gd name="T9" fmla="*/ 67 h 241"/>
                  <a:gd name="T10" fmla="*/ 911 w 937"/>
                  <a:gd name="T11" fmla="*/ 72 h 241"/>
                  <a:gd name="T12" fmla="*/ 903 w 937"/>
                  <a:gd name="T13" fmla="*/ 77 h 241"/>
                  <a:gd name="T14" fmla="*/ 891 w 937"/>
                  <a:gd name="T15" fmla="*/ 80 h 241"/>
                  <a:gd name="T16" fmla="*/ 880 w 937"/>
                  <a:gd name="T17" fmla="*/ 84 h 241"/>
                  <a:gd name="T18" fmla="*/ 778 w 937"/>
                  <a:gd name="T19" fmla="*/ 100 h 241"/>
                  <a:gd name="T20" fmla="*/ 679 w 937"/>
                  <a:gd name="T21" fmla="*/ 119 h 241"/>
                  <a:gd name="T22" fmla="*/ 581 w 937"/>
                  <a:gd name="T23" fmla="*/ 139 h 241"/>
                  <a:gd name="T24" fmla="*/ 483 w 937"/>
                  <a:gd name="T25" fmla="*/ 161 h 241"/>
                  <a:gd name="T26" fmla="*/ 384 w 937"/>
                  <a:gd name="T27" fmla="*/ 181 h 241"/>
                  <a:gd name="T28" fmla="*/ 287 w 937"/>
                  <a:gd name="T29" fmla="*/ 202 h 241"/>
                  <a:gd name="T30" fmla="*/ 190 w 937"/>
                  <a:gd name="T31" fmla="*/ 222 h 241"/>
                  <a:gd name="T32" fmla="*/ 92 w 937"/>
                  <a:gd name="T33" fmla="*/ 241 h 241"/>
                  <a:gd name="T34" fmla="*/ 76 w 937"/>
                  <a:gd name="T35" fmla="*/ 240 h 241"/>
                  <a:gd name="T36" fmla="*/ 63 w 937"/>
                  <a:gd name="T37" fmla="*/ 240 h 241"/>
                  <a:gd name="T38" fmla="*/ 51 w 937"/>
                  <a:gd name="T39" fmla="*/ 238 h 241"/>
                  <a:gd name="T40" fmla="*/ 39 w 937"/>
                  <a:gd name="T41" fmla="*/ 235 h 241"/>
                  <a:gd name="T42" fmla="*/ 28 w 937"/>
                  <a:gd name="T43" fmla="*/ 230 h 241"/>
                  <a:gd name="T44" fmla="*/ 19 w 937"/>
                  <a:gd name="T45" fmla="*/ 227 h 241"/>
                  <a:gd name="T46" fmla="*/ 9 w 937"/>
                  <a:gd name="T47" fmla="*/ 220 h 241"/>
                  <a:gd name="T48" fmla="*/ 3 w 937"/>
                  <a:gd name="T49" fmla="*/ 214 h 241"/>
                  <a:gd name="T50" fmla="*/ 0 w 937"/>
                  <a:gd name="T51" fmla="*/ 191 h 241"/>
                  <a:gd name="T52" fmla="*/ 8 w 937"/>
                  <a:gd name="T53" fmla="*/ 172 h 241"/>
                  <a:gd name="T54" fmla="*/ 19 w 937"/>
                  <a:gd name="T55" fmla="*/ 157 h 241"/>
                  <a:gd name="T56" fmla="*/ 38 w 937"/>
                  <a:gd name="T57" fmla="*/ 146 h 241"/>
                  <a:gd name="T58" fmla="*/ 56 w 937"/>
                  <a:gd name="T59" fmla="*/ 135 h 241"/>
                  <a:gd name="T60" fmla="*/ 81 w 937"/>
                  <a:gd name="T61" fmla="*/ 129 h 241"/>
                  <a:gd name="T62" fmla="*/ 105 w 937"/>
                  <a:gd name="T63" fmla="*/ 124 h 241"/>
                  <a:gd name="T64" fmla="*/ 129 w 937"/>
                  <a:gd name="T65" fmla="*/ 122 h 241"/>
                  <a:gd name="T66" fmla="*/ 798 w 937"/>
                  <a:gd name="T67" fmla="*/ 2 h 241"/>
                  <a:gd name="T68" fmla="*/ 818 w 937"/>
                  <a:gd name="T69" fmla="*/ 0 h 241"/>
                  <a:gd name="T70" fmla="*/ 838 w 937"/>
                  <a:gd name="T71" fmla="*/ 0 h 241"/>
                  <a:gd name="T72" fmla="*/ 856 w 937"/>
                  <a:gd name="T73" fmla="*/ 1 h 241"/>
                  <a:gd name="T74" fmla="*/ 874 w 937"/>
                  <a:gd name="T75" fmla="*/ 5 h 241"/>
                  <a:gd name="T76" fmla="*/ 890 w 937"/>
                  <a:gd name="T77" fmla="*/ 8 h 241"/>
                  <a:gd name="T78" fmla="*/ 906 w 937"/>
                  <a:gd name="T79" fmla="*/ 16 h 241"/>
                  <a:gd name="T80" fmla="*/ 921 w 937"/>
                  <a:gd name="T81" fmla="*/ 23 h 241"/>
                  <a:gd name="T82" fmla="*/ 937 w 937"/>
                  <a:gd name="T83" fmla="*/ 3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37" h="241">
                    <a:moveTo>
                      <a:pt x="937" y="34"/>
                    </a:moveTo>
                    <a:lnTo>
                      <a:pt x="937" y="43"/>
                    </a:lnTo>
                    <a:lnTo>
                      <a:pt x="934" y="52"/>
                    </a:lnTo>
                    <a:lnTo>
                      <a:pt x="929" y="59"/>
                    </a:lnTo>
                    <a:lnTo>
                      <a:pt x="921" y="67"/>
                    </a:lnTo>
                    <a:lnTo>
                      <a:pt x="911" y="72"/>
                    </a:lnTo>
                    <a:lnTo>
                      <a:pt x="903" y="77"/>
                    </a:lnTo>
                    <a:lnTo>
                      <a:pt x="891" y="80"/>
                    </a:lnTo>
                    <a:lnTo>
                      <a:pt x="880" y="84"/>
                    </a:lnTo>
                    <a:lnTo>
                      <a:pt x="778" y="100"/>
                    </a:lnTo>
                    <a:lnTo>
                      <a:pt x="679" y="119"/>
                    </a:lnTo>
                    <a:lnTo>
                      <a:pt x="581" y="139"/>
                    </a:lnTo>
                    <a:lnTo>
                      <a:pt x="483" y="161"/>
                    </a:lnTo>
                    <a:lnTo>
                      <a:pt x="384" y="181"/>
                    </a:lnTo>
                    <a:lnTo>
                      <a:pt x="287" y="202"/>
                    </a:lnTo>
                    <a:lnTo>
                      <a:pt x="190" y="222"/>
                    </a:lnTo>
                    <a:lnTo>
                      <a:pt x="92" y="241"/>
                    </a:lnTo>
                    <a:lnTo>
                      <a:pt x="76" y="240"/>
                    </a:lnTo>
                    <a:lnTo>
                      <a:pt x="63" y="240"/>
                    </a:lnTo>
                    <a:lnTo>
                      <a:pt x="51" y="238"/>
                    </a:lnTo>
                    <a:lnTo>
                      <a:pt x="39" y="235"/>
                    </a:lnTo>
                    <a:lnTo>
                      <a:pt x="28" y="230"/>
                    </a:lnTo>
                    <a:lnTo>
                      <a:pt x="19" y="227"/>
                    </a:lnTo>
                    <a:lnTo>
                      <a:pt x="9" y="220"/>
                    </a:lnTo>
                    <a:lnTo>
                      <a:pt x="3" y="214"/>
                    </a:lnTo>
                    <a:lnTo>
                      <a:pt x="0" y="191"/>
                    </a:lnTo>
                    <a:lnTo>
                      <a:pt x="8" y="172"/>
                    </a:lnTo>
                    <a:lnTo>
                      <a:pt x="19" y="157"/>
                    </a:lnTo>
                    <a:lnTo>
                      <a:pt x="38" y="146"/>
                    </a:lnTo>
                    <a:lnTo>
                      <a:pt x="56" y="135"/>
                    </a:lnTo>
                    <a:lnTo>
                      <a:pt x="81" y="129"/>
                    </a:lnTo>
                    <a:lnTo>
                      <a:pt x="105" y="124"/>
                    </a:lnTo>
                    <a:lnTo>
                      <a:pt x="129" y="122"/>
                    </a:lnTo>
                    <a:lnTo>
                      <a:pt x="798" y="2"/>
                    </a:lnTo>
                    <a:lnTo>
                      <a:pt x="818" y="0"/>
                    </a:lnTo>
                    <a:lnTo>
                      <a:pt x="838" y="0"/>
                    </a:lnTo>
                    <a:lnTo>
                      <a:pt x="856" y="1"/>
                    </a:lnTo>
                    <a:lnTo>
                      <a:pt x="874" y="5"/>
                    </a:lnTo>
                    <a:lnTo>
                      <a:pt x="890" y="8"/>
                    </a:lnTo>
                    <a:lnTo>
                      <a:pt x="906" y="16"/>
                    </a:lnTo>
                    <a:lnTo>
                      <a:pt x="921" y="23"/>
                    </a:lnTo>
                    <a:lnTo>
                      <a:pt x="937" y="34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6" name="Freeform 10"/>
              <p:cNvSpPr>
                <a:spLocks/>
              </p:cNvSpPr>
              <p:nvPr/>
            </p:nvSpPr>
            <p:spPr bwMode="auto">
              <a:xfrm>
                <a:off x="428" y="348"/>
                <a:ext cx="1080" cy="450"/>
              </a:xfrm>
              <a:custGeom>
                <a:avLst/>
                <a:gdLst>
                  <a:gd name="T0" fmla="*/ 3237 w 3240"/>
                  <a:gd name="T1" fmla="*/ 53 h 1350"/>
                  <a:gd name="T2" fmla="*/ 3240 w 3240"/>
                  <a:gd name="T3" fmla="*/ 94 h 1350"/>
                  <a:gd name="T4" fmla="*/ 3226 w 3240"/>
                  <a:gd name="T5" fmla="*/ 130 h 1350"/>
                  <a:gd name="T6" fmla="*/ 3194 w 3240"/>
                  <a:gd name="T7" fmla="*/ 155 h 1350"/>
                  <a:gd name="T8" fmla="*/ 2858 w 3240"/>
                  <a:gd name="T9" fmla="*/ 224 h 1350"/>
                  <a:gd name="T10" fmla="*/ 2232 w 3240"/>
                  <a:gd name="T11" fmla="*/ 352 h 1350"/>
                  <a:gd name="T12" fmla="*/ 1604 w 3240"/>
                  <a:gd name="T13" fmla="*/ 477 h 1350"/>
                  <a:gd name="T14" fmla="*/ 977 w 3240"/>
                  <a:gd name="T15" fmla="*/ 601 h 1350"/>
                  <a:gd name="T16" fmla="*/ 620 w 3240"/>
                  <a:gd name="T17" fmla="*/ 678 h 1350"/>
                  <a:gd name="T18" fmla="*/ 523 w 3240"/>
                  <a:gd name="T19" fmla="*/ 703 h 1350"/>
                  <a:gd name="T20" fmla="*/ 428 w 3240"/>
                  <a:gd name="T21" fmla="*/ 732 h 1350"/>
                  <a:gd name="T22" fmla="*/ 348 w 3240"/>
                  <a:gd name="T23" fmla="*/ 779 h 1350"/>
                  <a:gd name="T24" fmla="*/ 298 w 3240"/>
                  <a:gd name="T25" fmla="*/ 880 h 1350"/>
                  <a:gd name="T26" fmla="*/ 267 w 3240"/>
                  <a:gd name="T27" fmla="*/ 1012 h 1350"/>
                  <a:gd name="T28" fmla="*/ 247 w 3240"/>
                  <a:gd name="T29" fmla="*/ 1146 h 1350"/>
                  <a:gd name="T30" fmla="*/ 228 w 3240"/>
                  <a:gd name="T31" fmla="*/ 1280 h 1350"/>
                  <a:gd name="T32" fmla="*/ 188 w 3240"/>
                  <a:gd name="T33" fmla="*/ 1350 h 1350"/>
                  <a:gd name="T34" fmla="*/ 168 w 3240"/>
                  <a:gd name="T35" fmla="*/ 1241 h 1350"/>
                  <a:gd name="T36" fmla="*/ 162 w 3240"/>
                  <a:gd name="T37" fmla="*/ 1125 h 1350"/>
                  <a:gd name="T38" fmla="*/ 132 w 3240"/>
                  <a:gd name="T39" fmla="*/ 1018 h 1350"/>
                  <a:gd name="T40" fmla="*/ 42 w 3240"/>
                  <a:gd name="T41" fmla="*/ 941 h 1350"/>
                  <a:gd name="T42" fmla="*/ 6 w 3240"/>
                  <a:gd name="T43" fmla="*/ 863 h 1350"/>
                  <a:gd name="T44" fmla="*/ 3 w 3240"/>
                  <a:gd name="T45" fmla="*/ 785 h 1350"/>
                  <a:gd name="T46" fmla="*/ 12 w 3240"/>
                  <a:gd name="T47" fmla="*/ 706 h 1350"/>
                  <a:gd name="T48" fmla="*/ 17 w 3240"/>
                  <a:gd name="T49" fmla="*/ 625 h 1350"/>
                  <a:gd name="T50" fmla="*/ 33 w 3240"/>
                  <a:gd name="T51" fmla="*/ 604 h 1350"/>
                  <a:gd name="T52" fmla="*/ 53 w 3240"/>
                  <a:gd name="T53" fmla="*/ 590 h 1350"/>
                  <a:gd name="T54" fmla="*/ 75 w 3240"/>
                  <a:gd name="T55" fmla="*/ 580 h 1350"/>
                  <a:gd name="T56" fmla="*/ 99 w 3240"/>
                  <a:gd name="T57" fmla="*/ 570 h 1350"/>
                  <a:gd name="T58" fmla="*/ 1103 w 3240"/>
                  <a:gd name="T59" fmla="*/ 369 h 1350"/>
                  <a:gd name="T60" fmla="*/ 1135 w 3240"/>
                  <a:gd name="T61" fmla="*/ 335 h 1350"/>
                  <a:gd name="T62" fmla="*/ 1165 w 3240"/>
                  <a:gd name="T63" fmla="*/ 299 h 1350"/>
                  <a:gd name="T64" fmla="*/ 1206 w 3240"/>
                  <a:gd name="T65" fmla="*/ 269 h 1350"/>
                  <a:gd name="T66" fmla="*/ 1319 w 3240"/>
                  <a:gd name="T67" fmla="*/ 234 h 1350"/>
                  <a:gd name="T68" fmla="*/ 1498 w 3240"/>
                  <a:gd name="T69" fmla="*/ 200 h 1350"/>
                  <a:gd name="T70" fmla="*/ 1682 w 3240"/>
                  <a:gd name="T71" fmla="*/ 172 h 1350"/>
                  <a:gd name="T72" fmla="*/ 1862 w 3240"/>
                  <a:gd name="T73" fmla="*/ 142 h 1350"/>
                  <a:gd name="T74" fmla="*/ 1985 w 3240"/>
                  <a:gd name="T75" fmla="*/ 126 h 1350"/>
                  <a:gd name="T76" fmla="*/ 2044 w 3240"/>
                  <a:gd name="T77" fmla="*/ 152 h 1350"/>
                  <a:gd name="T78" fmla="*/ 2101 w 3240"/>
                  <a:gd name="T79" fmla="*/ 181 h 1350"/>
                  <a:gd name="T80" fmla="*/ 2166 w 3240"/>
                  <a:gd name="T81" fmla="*/ 192 h 1350"/>
                  <a:gd name="T82" fmla="*/ 3144 w 3240"/>
                  <a:gd name="T83" fmla="*/ 2 h 1350"/>
                  <a:gd name="T84" fmla="*/ 3171 w 3240"/>
                  <a:gd name="T85" fmla="*/ 1 h 1350"/>
                  <a:gd name="T86" fmla="*/ 3197 w 3240"/>
                  <a:gd name="T87" fmla="*/ 6 h 1350"/>
                  <a:gd name="T88" fmla="*/ 3217 w 3240"/>
                  <a:gd name="T89" fmla="*/ 16 h 1350"/>
                  <a:gd name="T90" fmla="*/ 3233 w 3240"/>
                  <a:gd name="T91" fmla="*/ 35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40" h="1350">
                    <a:moveTo>
                      <a:pt x="3233" y="35"/>
                    </a:moveTo>
                    <a:lnTo>
                      <a:pt x="3237" y="53"/>
                    </a:lnTo>
                    <a:lnTo>
                      <a:pt x="3240" y="74"/>
                    </a:lnTo>
                    <a:lnTo>
                      <a:pt x="3240" y="94"/>
                    </a:lnTo>
                    <a:lnTo>
                      <a:pt x="3236" y="114"/>
                    </a:lnTo>
                    <a:lnTo>
                      <a:pt x="3226" y="130"/>
                    </a:lnTo>
                    <a:lnTo>
                      <a:pt x="3213" y="145"/>
                    </a:lnTo>
                    <a:lnTo>
                      <a:pt x="3194" y="155"/>
                    </a:lnTo>
                    <a:lnTo>
                      <a:pt x="3170" y="161"/>
                    </a:lnTo>
                    <a:lnTo>
                      <a:pt x="2858" y="224"/>
                    </a:lnTo>
                    <a:lnTo>
                      <a:pt x="2545" y="289"/>
                    </a:lnTo>
                    <a:lnTo>
                      <a:pt x="2232" y="352"/>
                    </a:lnTo>
                    <a:lnTo>
                      <a:pt x="1919" y="415"/>
                    </a:lnTo>
                    <a:lnTo>
                      <a:pt x="1604" y="477"/>
                    </a:lnTo>
                    <a:lnTo>
                      <a:pt x="1291" y="539"/>
                    </a:lnTo>
                    <a:lnTo>
                      <a:pt x="977" y="601"/>
                    </a:lnTo>
                    <a:lnTo>
                      <a:pt x="666" y="663"/>
                    </a:lnTo>
                    <a:lnTo>
                      <a:pt x="620" y="678"/>
                    </a:lnTo>
                    <a:lnTo>
                      <a:pt x="573" y="692"/>
                    </a:lnTo>
                    <a:lnTo>
                      <a:pt x="523" y="703"/>
                    </a:lnTo>
                    <a:lnTo>
                      <a:pt x="476" y="717"/>
                    </a:lnTo>
                    <a:lnTo>
                      <a:pt x="428" y="732"/>
                    </a:lnTo>
                    <a:lnTo>
                      <a:pt x="387" y="753"/>
                    </a:lnTo>
                    <a:lnTo>
                      <a:pt x="348" y="779"/>
                    </a:lnTo>
                    <a:lnTo>
                      <a:pt x="320" y="816"/>
                    </a:lnTo>
                    <a:lnTo>
                      <a:pt x="298" y="880"/>
                    </a:lnTo>
                    <a:lnTo>
                      <a:pt x="281" y="946"/>
                    </a:lnTo>
                    <a:lnTo>
                      <a:pt x="267" y="1012"/>
                    </a:lnTo>
                    <a:lnTo>
                      <a:pt x="257" y="1079"/>
                    </a:lnTo>
                    <a:lnTo>
                      <a:pt x="247" y="1146"/>
                    </a:lnTo>
                    <a:lnTo>
                      <a:pt x="238" y="1213"/>
                    </a:lnTo>
                    <a:lnTo>
                      <a:pt x="228" y="1280"/>
                    </a:lnTo>
                    <a:lnTo>
                      <a:pt x="219" y="1350"/>
                    </a:lnTo>
                    <a:lnTo>
                      <a:pt x="188" y="1350"/>
                    </a:lnTo>
                    <a:lnTo>
                      <a:pt x="173" y="1297"/>
                    </a:lnTo>
                    <a:lnTo>
                      <a:pt x="168" y="1241"/>
                    </a:lnTo>
                    <a:lnTo>
                      <a:pt x="165" y="1183"/>
                    </a:lnTo>
                    <a:lnTo>
                      <a:pt x="162" y="1125"/>
                    </a:lnTo>
                    <a:lnTo>
                      <a:pt x="151" y="1069"/>
                    </a:lnTo>
                    <a:lnTo>
                      <a:pt x="132" y="1018"/>
                    </a:lnTo>
                    <a:lnTo>
                      <a:pt x="96" y="975"/>
                    </a:lnTo>
                    <a:lnTo>
                      <a:pt x="42" y="941"/>
                    </a:lnTo>
                    <a:lnTo>
                      <a:pt x="19" y="901"/>
                    </a:lnTo>
                    <a:lnTo>
                      <a:pt x="6" y="863"/>
                    </a:lnTo>
                    <a:lnTo>
                      <a:pt x="0" y="823"/>
                    </a:lnTo>
                    <a:lnTo>
                      <a:pt x="3" y="785"/>
                    </a:lnTo>
                    <a:lnTo>
                      <a:pt x="6" y="745"/>
                    </a:lnTo>
                    <a:lnTo>
                      <a:pt x="12" y="706"/>
                    </a:lnTo>
                    <a:lnTo>
                      <a:pt x="16" y="665"/>
                    </a:lnTo>
                    <a:lnTo>
                      <a:pt x="17" y="625"/>
                    </a:lnTo>
                    <a:lnTo>
                      <a:pt x="23" y="612"/>
                    </a:lnTo>
                    <a:lnTo>
                      <a:pt x="33" y="604"/>
                    </a:lnTo>
                    <a:lnTo>
                      <a:pt x="42" y="595"/>
                    </a:lnTo>
                    <a:lnTo>
                      <a:pt x="53" y="590"/>
                    </a:lnTo>
                    <a:lnTo>
                      <a:pt x="63" y="584"/>
                    </a:lnTo>
                    <a:lnTo>
                      <a:pt x="75" y="580"/>
                    </a:lnTo>
                    <a:lnTo>
                      <a:pt x="86" y="575"/>
                    </a:lnTo>
                    <a:lnTo>
                      <a:pt x="99" y="570"/>
                    </a:lnTo>
                    <a:lnTo>
                      <a:pt x="1083" y="384"/>
                    </a:lnTo>
                    <a:lnTo>
                      <a:pt x="1103" y="369"/>
                    </a:lnTo>
                    <a:lnTo>
                      <a:pt x="1120" y="353"/>
                    </a:lnTo>
                    <a:lnTo>
                      <a:pt x="1135" y="335"/>
                    </a:lnTo>
                    <a:lnTo>
                      <a:pt x="1150" y="317"/>
                    </a:lnTo>
                    <a:lnTo>
                      <a:pt x="1165" y="299"/>
                    </a:lnTo>
                    <a:lnTo>
                      <a:pt x="1183" y="283"/>
                    </a:lnTo>
                    <a:lnTo>
                      <a:pt x="1206" y="269"/>
                    </a:lnTo>
                    <a:lnTo>
                      <a:pt x="1235" y="259"/>
                    </a:lnTo>
                    <a:lnTo>
                      <a:pt x="1319" y="234"/>
                    </a:lnTo>
                    <a:lnTo>
                      <a:pt x="1408" y="216"/>
                    </a:lnTo>
                    <a:lnTo>
                      <a:pt x="1498" y="200"/>
                    </a:lnTo>
                    <a:lnTo>
                      <a:pt x="1591" y="186"/>
                    </a:lnTo>
                    <a:lnTo>
                      <a:pt x="1682" y="172"/>
                    </a:lnTo>
                    <a:lnTo>
                      <a:pt x="1773" y="159"/>
                    </a:lnTo>
                    <a:lnTo>
                      <a:pt x="1862" y="142"/>
                    </a:lnTo>
                    <a:lnTo>
                      <a:pt x="1952" y="123"/>
                    </a:lnTo>
                    <a:lnTo>
                      <a:pt x="1985" y="126"/>
                    </a:lnTo>
                    <a:lnTo>
                      <a:pt x="2015" y="138"/>
                    </a:lnTo>
                    <a:lnTo>
                      <a:pt x="2044" y="152"/>
                    </a:lnTo>
                    <a:lnTo>
                      <a:pt x="2074" y="169"/>
                    </a:lnTo>
                    <a:lnTo>
                      <a:pt x="2101" y="181"/>
                    </a:lnTo>
                    <a:lnTo>
                      <a:pt x="2133" y="191"/>
                    </a:lnTo>
                    <a:lnTo>
                      <a:pt x="2166" y="192"/>
                    </a:lnTo>
                    <a:lnTo>
                      <a:pt x="2204" y="182"/>
                    </a:lnTo>
                    <a:lnTo>
                      <a:pt x="3144" y="2"/>
                    </a:lnTo>
                    <a:lnTo>
                      <a:pt x="3157" y="0"/>
                    </a:lnTo>
                    <a:lnTo>
                      <a:pt x="3171" y="1"/>
                    </a:lnTo>
                    <a:lnTo>
                      <a:pt x="3184" y="2"/>
                    </a:lnTo>
                    <a:lnTo>
                      <a:pt x="3197" y="6"/>
                    </a:lnTo>
                    <a:lnTo>
                      <a:pt x="3207" y="10"/>
                    </a:lnTo>
                    <a:lnTo>
                      <a:pt x="3217" y="16"/>
                    </a:lnTo>
                    <a:lnTo>
                      <a:pt x="3226" y="23"/>
                    </a:lnTo>
                    <a:lnTo>
                      <a:pt x="3233" y="35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7" name="Freeform 11"/>
              <p:cNvSpPr>
                <a:spLocks/>
              </p:cNvSpPr>
              <p:nvPr/>
            </p:nvSpPr>
            <p:spPr bwMode="auto">
              <a:xfrm>
                <a:off x="436" y="412"/>
                <a:ext cx="1228" cy="902"/>
              </a:xfrm>
              <a:custGeom>
                <a:avLst/>
                <a:gdLst>
                  <a:gd name="T0" fmla="*/ 3683 w 3683"/>
                  <a:gd name="T1" fmla="*/ 40 h 2706"/>
                  <a:gd name="T2" fmla="*/ 3674 w 3683"/>
                  <a:gd name="T3" fmla="*/ 119 h 2706"/>
                  <a:gd name="T4" fmla="*/ 3661 w 3683"/>
                  <a:gd name="T5" fmla="*/ 197 h 2706"/>
                  <a:gd name="T6" fmla="*/ 3645 w 3683"/>
                  <a:gd name="T7" fmla="*/ 272 h 2706"/>
                  <a:gd name="T8" fmla="*/ 3628 w 3683"/>
                  <a:gd name="T9" fmla="*/ 347 h 2706"/>
                  <a:gd name="T10" fmla="*/ 3607 w 3683"/>
                  <a:gd name="T11" fmla="*/ 420 h 2706"/>
                  <a:gd name="T12" fmla="*/ 3587 w 3683"/>
                  <a:gd name="T13" fmla="*/ 494 h 2706"/>
                  <a:gd name="T14" fmla="*/ 3566 w 3683"/>
                  <a:gd name="T15" fmla="*/ 566 h 2706"/>
                  <a:gd name="T16" fmla="*/ 3551 w 3683"/>
                  <a:gd name="T17" fmla="*/ 640 h 2706"/>
                  <a:gd name="T18" fmla="*/ 3191 w 3683"/>
                  <a:gd name="T19" fmla="*/ 1885 h 2706"/>
                  <a:gd name="T20" fmla="*/ 3168 w 3683"/>
                  <a:gd name="T21" fmla="*/ 1912 h 2706"/>
                  <a:gd name="T22" fmla="*/ 3143 w 3683"/>
                  <a:gd name="T23" fmla="*/ 1936 h 2706"/>
                  <a:gd name="T24" fmla="*/ 3114 w 3683"/>
                  <a:gd name="T25" fmla="*/ 1953 h 2706"/>
                  <a:gd name="T26" fmla="*/ 3082 w 3683"/>
                  <a:gd name="T27" fmla="*/ 1968 h 2706"/>
                  <a:gd name="T28" fmla="*/ 3048 w 3683"/>
                  <a:gd name="T29" fmla="*/ 1979 h 2706"/>
                  <a:gd name="T30" fmla="*/ 3014 w 3683"/>
                  <a:gd name="T31" fmla="*/ 1990 h 2706"/>
                  <a:gd name="T32" fmla="*/ 2978 w 3683"/>
                  <a:gd name="T33" fmla="*/ 2002 h 2706"/>
                  <a:gd name="T34" fmla="*/ 2945 w 3683"/>
                  <a:gd name="T35" fmla="*/ 2017 h 2706"/>
                  <a:gd name="T36" fmla="*/ 1798 w 3683"/>
                  <a:gd name="T37" fmla="*/ 2305 h 2706"/>
                  <a:gd name="T38" fmla="*/ 158 w 3683"/>
                  <a:gd name="T39" fmla="*/ 2704 h 2706"/>
                  <a:gd name="T40" fmla="*/ 136 w 3683"/>
                  <a:gd name="T41" fmla="*/ 2705 h 2706"/>
                  <a:gd name="T42" fmla="*/ 115 w 3683"/>
                  <a:gd name="T43" fmla="*/ 2706 h 2706"/>
                  <a:gd name="T44" fmla="*/ 90 w 3683"/>
                  <a:gd name="T45" fmla="*/ 2705 h 2706"/>
                  <a:gd name="T46" fmla="*/ 69 w 3683"/>
                  <a:gd name="T47" fmla="*/ 2705 h 2706"/>
                  <a:gd name="T48" fmla="*/ 46 w 3683"/>
                  <a:gd name="T49" fmla="*/ 2700 h 2706"/>
                  <a:gd name="T50" fmla="*/ 27 w 3683"/>
                  <a:gd name="T51" fmla="*/ 2692 h 2706"/>
                  <a:gd name="T52" fmla="*/ 12 w 3683"/>
                  <a:gd name="T53" fmla="*/ 2680 h 2706"/>
                  <a:gd name="T54" fmla="*/ 0 w 3683"/>
                  <a:gd name="T55" fmla="*/ 2665 h 2706"/>
                  <a:gd name="T56" fmla="*/ 0 w 3683"/>
                  <a:gd name="T57" fmla="*/ 2562 h 2706"/>
                  <a:gd name="T58" fmla="*/ 367 w 3683"/>
                  <a:gd name="T59" fmla="*/ 701 h 2706"/>
                  <a:gd name="T60" fmla="*/ 374 w 3683"/>
                  <a:gd name="T61" fmla="*/ 686 h 2706"/>
                  <a:gd name="T62" fmla="*/ 384 w 3683"/>
                  <a:gd name="T63" fmla="*/ 671 h 2706"/>
                  <a:gd name="T64" fmla="*/ 395 w 3683"/>
                  <a:gd name="T65" fmla="*/ 656 h 2706"/>
                  <a:gd name="T66" fmla="*/ 410 w 3683"/>
                  <a:gd name="T67" fmla="*/ 644 h 2706"/>
                  <a:gd name="T68" fmla="*/ 423 w 3683"/>
                  <a:gd name="T69" fmla="*/ 631 h 2706"/>
                  <a:gd name="T70" fmla="*/ 440 w 3683"/>
                  <a:gd name="T71" fmla="*/ 623 h 2706"/>
                  <a:gd name="T72" fmla="*/ 456 w 3683"/>
                  <a:gd name="T73" fmla="*/ 615 h 2706"/>
                  <a:gd name="T74" fmla="*/ 473 w 3683"/>
                  <a:gd name="T75" fmla="*/ 613 h 2706"/>
                  <a:gd name="T76" fmla="*/ 1601 w 3683"/>
                  <a:gd name="T77" fmla="*/ 394 h 2706"/>
                  <a:gd name="T78" fmla="*/ 3475 w 3683"/>
                  <a:gd name="T79" fmla="*/ 24 h 2706"/>
                  <a:gd name="T80" fmla="*/ 3501 w 3683"/>
                  <a:gd name="T81" fmla="*/ 21 h 2706"/>
                  <a:gd name="T82" fmla="*/ 3529 w 3683"/>
                  <a:gd name="T83" fmla="*/ 16 h 2706"/>
                  <a:gd name="T84" fmla="*/ 3559 w 3683"/>
                  <a:gd name="T85" fmla="*/ 9 h 2706"/>
                  <a:gd name="T86" fmla="*/ 3589 w 3683"/>
                  <a:gd name="T87" fmla="*/ 4 h 2706"/>
                  <a:gd name="T88" fmla="*/ 3617 w 3683"/>
                  <a:gd name="T89" fmla="*/ 0 h 2706"/>
                  <a:gd name="T90" fmla="*/ 3642 w 3683"/>
                  <a:gd name="T91" fmla="*/ 5 h 2706"/>
                  <a:gd name="T92" fmla="*/ 3664 w 3683"/>
                  <a:gd name="T93" fmla="*/ 16 h 2706"/>
                  <a:gd name="T94" fmla="*/ 3683 w 3683"/>
                  <a:gd name="T95" fmla="*/ 40 h 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3" h="2706">
                    <a:moveTo>
                      <a:pt x="3683" y="40"/>
                    </a:moveTo>
                    <a:lnTo>
                      <a:pt x="3674" y="119"/>
                    </a:lnTo>
                    <a:lnTo>
                      <a:pt x="3661" y="197"/>
                    </a:lnTo>
                    <a:lnTo>
                      <a:pt x="3645" y="272"/>
                    </a:lnTo>
                    <a:lnTo>
                      <a:pt x="3628" y="347"/>
                    </a:lnTo>
                    <a:lnTo>
                      <a:pt x="3607" y="420"/>
                    </a:lnTo>
                    <a:lnTo>
                      <a:pt x="3587" y="494"/>
                    </a:lnTo>
                    <a:lnTo>
                      <a:pt x="3566" y="566"/>
                    </a:lnTo>
                    <a:lnTo>
                      <a:pt x="3551" y="640"/>
                    </a:lnTo>
                    <a:lnTo>
                      <a:pt x="3191" y="1885"/>
                    </a:lnTo>
                    <a:lnTo>
                      <a:pt x="3168" y="1912"/>
                    </a:lnTo>
                    <a:lnTo>
                      <a:pt x="3143" y="1936"/>
                    </a:lnTo>
                    <a:lnTo>
                      <a:pt x="3114" y="1953"/>
                    </a:lnTo>
                    <a:lnTo>
                      <a:pt x="3082" y="1968"/>
                    </a:lnTo>
                    <a:lnTo>
                      <a:pt x="3048" y="1979"/>
                    </a:lnTo>
                    <a:lnTo>
                      <a:pt x="3014" y="1990"/>
                    </a:lnTo>
                    <a:lnTo>
                      <a:pt x="2978" y="2002"/>
                    </a:lnTo>
                    <a:lnTo>
                      <a:pt x="2945" y="2017"/>
                    </a:lnTo>
                    <a:lnTo>
                      <a:pt x="1798" y="2305"/>
                    </a:lnTo>
                    <a:lnTo>
                      <a:pt x="158" y="2704"/>
                    </a:lnTo>
                    <a:lnTo>
                      <a:pt x="136" y="2705"/>
                    </a:lnTo>
                    <a:lnTo>
                      <a:pt x="115" y="2706"/>
                    </a:lnTo>
                    <a:lnTo>
                      <a:pt x="90" y="2705"/>
                    </a:lnTo>
                    <a:lnTo>
                      <a:pt x="69" y="2705"/>
                    </a:lnTo>
                    <a:lnTo>
                      <a:pt x="46" y="2700"/>
                    </a:lnTo>
                    <a:lnTo>
                      <a:pt x="27" y="2692"/>
                    </a:lnTo>
                    <a:lnTo>
                      <a:pt x="12" y="2680"/>
                    </a:lnTo>
                    <a:lnTo>
                      <a:pt x="0" y="2665"/>
                    </a:lnTo>
                    <a:lnTo>
                      <a:pt x="0" y="2562"/>
                    </a:lnTo>
                    <a:lnTo>
                      <a:pt x="367" y="701"/>
                    </a:lnTo>
                    <a:lnTo>
                      <a:pt x="374" y="686"/>
                    </a:lnTo>
                    <a:lnTo>
                      <a:pt x="384" y="671"/>
                    </a:lnTo>
                    <a:lnTo>
                      <a:pt x="395" y="656"/>
                    </a:lnTo>
                    <a:lnTo>
                      <a:pt x="410" y="644"/>
                    </a:lnTo>
                    <a:lnTo>
                      <a:pt x="423" y="631"/>
                    </a:lnTo>
                    <a:lnTo>
                      <a:pt x="440" y="623"/>
                    </a:lnTo>
                    <a:lnTo>
                      <a:pt x="456" y="615"/>
                    </a:lnTo>
                    <a:lnTo>
                      <a:pt x="473" y="613"/>
                    </a:lnTo>
                    <a:lnTo>
                      <a:pt x="1601" y="394"/>
                    </a:lnTo>
                    <a:lnTo>
                      <a:pt x="3475" y="24"/>
                    </a:lnTo>
                    <a:lnTo>
                      <a:pt x="3501" y="21"/>
                    </a:lnTo>
                    <a:lnTo>
                      <a:pt x="3529" y="16"/>
                    </a:lnTo>
                    <a:lnTo>
                      <a:pt x="3559" y="9"/>
                    </a:lnTo>
                    <a:lnTo>
                      <a:pt x="3589" y="4"/>
                    </a:lnTo>
                    <a:lnTo>
                      <a:pt x="3617" y="0"/>
                    </a:lnTo>
                    <a:lnTo>
                      <a:pt x="3642" y="5"/>
                    </a:lnTo>
                    <a:lnTo>
                      <a:pt x="3664" y="16"/>
                    </a:lnTo>
                    <a:lnTo>
                      <a:pt x="3683" y="40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8" name="Freeform 12"/>
              <p:cNvSpPr>
                <a:spLocks/>
              </p:cNvSpPr>
              <p:nvPr/>
            </p:nvSpPr>
            <p:spPr bwMode="auto">
              <a:xfrm>
                <a:off x="360" y="445"/>
                <a:ext cx="420" cy="193"/>
              </a:xfrm>
              <a:custGeom>
                <a:avLst/>
                <a:gdLst>
                  <a:gd name="T0" fmla="*/ 1257 w 1260"/>
                  <a:gd name="T1" fmla="*/ 0 h 579"/>
                  <a:gd name="T2" fmla="*/ 1260 w 1260"/>
                  <a:gd name="T3" fmla="*/ 11 h 579"/>
                  <a:gd name="T4" fmla="*/ 1260 w 1260"/>
                  <a:gd name="T5" fmla="*/ 23 h 579"/>
                  <a:gd name="T6" fmla="*/ 1255 w 1260"/>
                  <a:gd name="T7" fmla="*/ 31 h 579"/>
                  <a:gd name="T8" fmla="*/ 1247 w 1260"/>
                  <a:gd name="T9" fmla="*/ 41 h 579"/>
                  <a:gd name="T10" fmla="*/ 1236 w 1260"/>
                  <a:gd name="T11" fmla="*/ 47 h 579"/>
                  <a:gd name="T12" fmla="*/ 1225 w 1260"/>
                  <a:gd name="T13" fmla="*/ 55 h 579"/>
                  <a:gd name="T14" fmla="*/ 1212 w 1260"/>
                  <a:gd name="T15" fmla="*/ 60 h 579"/>
                  <a:gd name="T16" fmla="*/ 1200 w 1260"/>
                  <a:gd name="T17" fmla="*/ 66 h 579"/>
                  <a:gd name="T18" fmla="*/ 1073 w 1260"/>
                  <a:gd name="T19" fmla="*/ 90 h 579"/>
                  <a:gd name="T20" fmla="*/ 945 w 1260"/>
                  <a:gd name="T21" fmla="*/ 112 h 579"/>
                  <a:gd name="T22" fmla="*/ 816 w 1260"/>
                  <a:gd name="T23" fmla="*/ 132 h 579"/>
                  <a:gd name="T24" fmla="*/ 687 w 1260"/>
                  <a:gd name="T25" fmla="*/ 154 h 579"/>
                  <a:gd name="T26" fmla="*/ 557 w 1260"/>
                  <a:gd name="T27" fmla="*/ 175 h 579"/>
                  <a:gd name="T28" fmla="*/ 428 w 1260"/>
                  <a:gd name="T29" fmla="*/ 201 h 579"/>
                  <a:gd name="T30" fmla="*/ 302 w 1260"/>
                  <a:gd name="T31" fmla="*/ 231 h 579"/>
                  <a:gd name="T32" fmla="*/ 179 w 1260"/>
                  <a:gd name="T33" fmla="*/ 268 h 579"/>
                  <a:gd name="T34" fmla="*/ 146 w 1260"/>
                  <a:gd name="T35" fmla="*/ 299 h 579"/>
                  <a:gd name="T36" fmla="*/ 127 w 1260"/>
                  <a:gd name="T37" fmla="*/ 335 h 579"/>
                  <a:gd name="T38" fmla="*/ 119 w 1260"/>
                  <a:gd name="T39" fmla="*/ 375 h 579"/>
                  <a:gd name="T40" fmla="*/ 119 w 1260"/>
                  <a:gd name="T41" fmla="*/ 417 h 579"/>
                  <a:gd name="T42" fmla="*/ 120 w 1260"/>
                  <a:gd name="T43" fmla="*/ 459 h 579"/>
                  <a:gd name="T44" fmla="*/ 123 w 1260"/>
                  <a:gd name="T45" fmla="*/ 501 h 579"/>
                  <a:gd name="T46" fmla="*/ 122 w 1260"/>
                  <a:gd name="T47" fmla="*/ 541 h 579"/>
                  <a:gd name="T48" fmla="*/ 116 w 1260"/>
                  <a:gd name="T49" fmla="*/ 579 h 579"/>
                  <a:gd name="T50" fmla="*/ 56 w 1260"/>
                  <a:gd name="T51" fmla="*/ 566 h 579"/>
                  <a:gd name="T52" fmla="*/ 20 w 1260"/>
                  <a:gd name="T53" fmla="*/ 541 h 579"/>
                  <a:gd name="T54" fmla="*/ 3 w 1260"/>
                  <a:gd name="T55" fmla="*/ 504 h 579"/>
                  <a:gd name="T56" fmla="*/ 0 w 1260"/>
                  <a:gd name="T57" fmla="*/ 462 h 579"/>
                  <a:gd name="T58" fmla="*/ 3 w 1260"/>
                  <a:gd name="T59" fmla="*/ 415 h 579"/>
                  <a:gd name="T60" fmla="*/ 10 w 1260"/>
                  <a:gd name="T61" fmla="*/ 367 h 579"/>
                  <a:gd name="T62" fmla="*/ 13 w 1260"/>
                  <a:gd name="T63" fmla="*/ 321 h 579"/>
                  <a:gd name="T64" fmla="*/ 9 w 1260"/>
                  <a:gd name="T65" fmla="*/ 284 h 579"/>
                  <a:gd name="T66" fmla="*/ 17 w 1260"/>
                  <a:gd name="T67" fmla="*/ 271 h 579"/>
                  <a:gd name="T68" fmla="*/ 29 w 1260"/>
                  <a:gd name="T69" fmla="*/ 259 h 579"/>
                  <a:gd name="T70" fmla="*/ 40 w 1260"/>
                  <a:gd name="T71" fmla="*/ 247 h 579"/>
                  <a:gd name="T72" fmla="*/ 53 w 1260"/>
                  <a:gd name="T73" fmla="*/ 237 h 579"/>
                  <a:gd name="T74" fmla="*/ 66 w 1260"/>
                  <a:gd name="T75" fmla="*/ 226 h 579"/>
                  <a:gd name="T76" fmla="*/ 80 w 1260"/>
                  <a:gd name="T77" fmla="*/ 219 h 579"/>
                  <a:gd name="T78" fmla="*/ 97 w 1260"/>
                  <a:gd name="T79" fmla="*/ 212 h 579"/>
                  <a:gd name="T80" fmla="*/ 116 w 1260"/>
                  <a:gd name="T81" fmla="*/ 209 h 579"/>
                  <a:gd name="T82" fmla="*/ 258 w 1260"/>
                  <a:gd name="T83" fmla="*/ 181 h 579"/>
                  <a:gd name="T84" fmla="*/ 401 w 1260"/>
                  <a:gd name="T85" fmla="*/ 155 h 579"/>
                  <a:gd name="T86" fmla="*/ 543 w 1260"/>
                  <a:gd name="T87" fmla="*/ 127 h 579"/>
                  <a:gd name="T88" fmla="*/ 686 w 1260"/>
                  <a:gd name="T89" fmla="*/ 100 h 579"/>
                  <a:gd name="T90" fmla="*/ 828 w 1260"/>
                  <a:gd name="T91" fmla="*/ 71 h 579"/>
                  <a:gd name="T92" fmla="*/ 970 w 1260"/>
                  <a:gd name="T93" fmla="*/ 46 h 579"/>
                  <a:gd name="T94" fmla="*/ 1111 w 1260"/>
                  <a:gd name="T95" fmla="*/ 21 h 579"/>
                  <a:gd name="T96" fmla="*/ 1257 w 1260"/>
                  <a:gd name="T97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60" h="579">
                    <a:moveTo>
                      <a:pt x="1257" y="0"/>
                    </a:moveTo>
                    <a:lnTo>
                      <a:pt x="1260" y="11"/>
                    </a:lnTo>
                    <a:lnTo>
                      <a:pt x="1260" y="23"/>
                    </a:lnTo>
                    <a:lnTo>
                      <a:pt x="1255" y="31"/>
                    </a:lnTo>
                    <a:lnTo>
                      <a:pt x="1247" y="41"/>
                    </a:lnTo>
                    <a:lnTo>
                      <a:pt x="1236" y="47"/>
                    </a:lnTo>
                    <a:lnTo>
                      <a:pt x="1225" y="55"/>
                    </a:lnTo>
                    <a:lnTo>
                      <a:pt x="1212" y="60"/>
                    </a:lnTo>
                    <a:lnTo>
                      <a:pt x="1200" y="66"/>
                    </a:lnTo>
                    <a:lnTo>
                      <a:pt x="1073" y="90"/>
                    </a:lnTo>
                    <a:lnTo>
                      <a:pt x="945" y="112"/>
                    </a:lnTo>
                    <a:lnTo>
                      <a:pt x="816" y="132"/>
                    </a:lnTo>
                    <a:lnTo>
                      <a:pt x="687" y="154"/>
                    </a:lnTo>
                    <a:lnTo>
                      <a:pt x="557" y="175"/>
                    </a:lnTo>
                    <a:lnTo>
                      <a:pt x="428" y="201"/>
                    </a:lnTo>
                    <a:lnTo>
                      <a:pt x="302" y="231"/>
                    </a:lnTo>
                    <a:lnTo>
                      <a:pt x="179" y="268"/>
                    </a:lnTo>
                    <a:lnTo>
                      <a:pt x="146" y="299"/>
                    </a:lnTo>
                    <a:lnTo>
                      <a:pt x="127" y="335"/>
                    </a:lnTo>
                    <a:lnTo>
                      <a:pt x="119" y="375"/>
                    </a:lnTo>
                    <a:lnTo>
                      <a:pt x="119" y="417"/>
                    </a:lnTo>
                    <a:lnTo>
                      <a:pt x="120" y="459"/>
                    </a:lnTo>
                    <a:lnTo>
                      <a:pt x="123" y="501"/>
                    </a:lnTo>
                    <a:lnTo>
                      <a:pt x="122" y="541"/>
                    </a:lnTo>
                    <a:lnTo>
                      <a:pt x="116" y="579"/>
                    </a:lnTo>
                    <a:lnTo>
                      <a:pt x="56" y="566"/>
                    </a:lnTo>
                    <a:lnTo>
                      <a:pt x="20" y="541"/>
                    </a:lnTo>
                    <a:lnTo>
                      <a:pt x="3" y="504"/>
                    </a:lnTo>
                    <a:lnTo>
                      <a:pt x="0" y="462"/>
                    </a:lnTo>
                    <a:lnTo>
                      <a:pt x="3" y="415"/>
                    </a:lnTo>
                    <a:lnTo>
                      <a:pt x="10" y="367"/>
                    </a:lnTo>
                    <a:lnTo>
                      <a:pt x="13" y="321"/>
                    </a:lnTo>
                    <a:lnTo>
                      <a:pt x="9" y="284"/>
                    </a:lnTo>
                    <a:lnTo>
                      <a:pt x="17" y="271"/>
                    </a:lnTo>
                    <a:lnTo>
                      <a:pt x="29" y="259"/>
                    </a:lnTo>
                    <a:lnTo>
                      <a:pt x="40" y="247"/>
                    </a:lnTo>
                    <a:lnTo>
                      <a:pt x="53" y="237"/>
                    </a:lnTo>
                    <a:lnTo>
                      <a:pt x="66" y="226"/>
                    </a:lnTo>
                    <a:lnTo>
                      <a:pt x="80" y="219"/>
                    </a:lnTo>
                    <a:lnTo>
                      <a:pt x="97" y="212"/>
                    </a:lnTo>
                    <a:lnTo>
                      <a:pt x="116" y="209"/>
                    </a:lnTo>
                    <a:lnTo>
                      <a:pt x="258" y="181"/>
                    </a:lnTo>
                    <a:lnTo>
                      <a:pt x="401" y="155"/>
                    </a:lnTo>
                    <a:lnTo>
                      <a:pt x="543" y="127"/>
                    </a:lnTo>
                    <a:lnTo>
                      <a:pt x="686" y="100"/>
                    </a:lnTo>
                    <a:lnTo>
                      <a:pt x="828" y="71"/>
                    </a:lnTo>
                    <a:lnTo>
                      <a:pt x="970" y="46"/>
                    </a:lnTo>
                    <a:lnTo>
                      <a:pt x="1111" y="21"/>
                    </a:lnTo>
                    <a:lnTo>
                      <a:pt x="1257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49" name="Freeform 13"/>
              <p:cNvSpPr>
                <a:spLocks/>
              </p:cNvSpPr>
              <p:nvPr/>
            </p:nvSpPr>
            <p:spPr bwMode="auto">
              <a:xfrm>
                <a:off x="421" y="684"/>
                <a:ext cx="48" cy="311"/>
              </a:xfrm>
              <a:custGeom>
                <a:avLst/>
                <a:gdLst>
                  <a:gd name="T0" fmla="*/ 83 w 144"/>
                  <a:gd name="T1" fmla="*/ 55 h 935"/>
                  <a:gd name="T2" fmla="*/ 84 w 144"/>
                  <a:gd name="T3" fmla="*/ 167 h 935"/>
                  <a:gd name="T4" fmla="*/ 99 w 144"/>
                  <a:gd name="T5" fmla="*/ 280 h 935"/>
                  <a:gd name="T6" fmla="*/ 116 w 144"/>
                  <a:gd name="T7" fmla="*/ 389 h 935"/>
                  <a:gd name="T8" fmla="*/ 133 w 144"/>
                  <a:gd name="T9" fmla="*/ 498 h 935"/>
                  <a:gd name="T10" fmla="*/ 143 w 144"/>
                  <a:gd name="T11" fmla="*/ 606 h 935"/>
                  <a:gd name="T12" fmla="*/ 144 w 144"/>
                  <a:gd name="T13" fmla="*/ 715 h 935"/>
                  <a:gd name="T14" fmla="*/ 130 w 144"/>
                  <a:gd name="T15" fmla="*/ 823 h 935"/>
                  <a:gd name="T16" fmla="*/ 96 w 144"/>
                  <a:gd name="T17" fmla="*/ 935 h 935"/>
                  <a:gd name="T18" fmla="*/ 81 w 144"/>
                  <a:gd name="T19" fmla="*/ 932 h 935"/>
                  <a:gd name="T20" fmla="*/ 71 w 144"/>
                  <a:gd name="T21" fmla="*/ 927 h 935"/>
                  <a:gd name="T22" fmla="*/ 66 w 144"/>
                  <a:gd name="T23" fmla="*/ 919 h 935"/>
                  <a:gd name="T24" fmla="*/ 63 w 144"/>
                  <a:gd name="T25" fmla="*/ 910 h 935"/>
                  <a:gd name="T26" fmla="*/ 60 w 144"/>
                  <a:gd name="T27" fmla="*/ 899 h 935"/>
                  <a:gd name="T28" fmla="*/ 58 w 144"/>
                  <a:gd name="T29" fmla="*/ 888 h 935"/>
                  <a:gd name="T30" fmla="*/ 56 w 144"/>
                  <a:gd name="T31" fmla="*/ 878 h 935"/>
                  <a:gd name="T32" fmla="*/ 51 w 144"/>
                  <a:gd name="T33" fmla="*/ 869 h 935"/>
                  <a:gd name="T34" fmla="*/ 46 w 144"/>
                  <a:gd name="T35" fmla="*/ 765 h 935"/>
                  <a:gd name="T36" fmla="*/ 41 w 144"/>
                  <a:gd name="T37" fmla="*/ 661 h 935"/>
                  <a:gd name="T38" fmla="*/ 35 w 144"/>
                  <a:gd name="T39" fmla="*/ 554 h 935"/>
                  <a:gd name="T40" fmla="*/ 31 w 144"/>
                  <a:gd name="T41" fmla="*/ 449 h 935"/>
                  <a:gd name="T42" fmla="*/ 24 w 144"/>
                  <a:gd name="T43" fmla="*/ 339 h 935"/>
                  <a:gd name="T44" fmla="*/ 18 w 144"/>
                  <a:gd name="T45" fmla="*/ 232 h 935"/>
                  <a:gd name="T46" fmla="*/ 8 w 144"/>
                  <a:gd name="T47" fmla="*/ 121 h 935"/>
                  <a:gd name="T48" fmla="*/ 0 w 144"/>
                  <a:gd name="T49" fmla="*/ 12 h 935"/>
                  <a:gd name="T50" fmla="*/ 13 w 144"/>
                  <a:gd name="T51" fmla="*/ 2 h 935"/>
                  <a:gd name="T52" fmla="*/ 27 w 144"/>
                  <a:gd name="T53" fmla="*/ 0 h 935"/>
                  <a:gd name="T54" fmla="*/ 40 w 144"/>
                  <a:gd name="T55" fmla="*/ 2 h 935"/>
                  <a:gd name="T56" fmla="*/ 53 w 144"/>
                  <a:gd name="T57" fmla="*/ 11 h 935"/>
                  <a:gd name="T58" fmla="*/ 61 w 144"/>
                  <a:gd name="T59" fmla="*/ 19 h 935"/>
                  <a:gd name="T60" fmla="*/ 71 w 144"/>
                  <a:gd name="T61" fmla="*/ 32 h 935"/>
                  <a:gd name="T62" fmla="*/ 77 w 144"/>
                  <a:gd name="T63" fmla="*/ 43 h 935"/>
                  <a:gd name="T64" fmla="*/ 83 w 144"/>
                  <a:gd name="T65" fmla="*/ 5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935">
                    <a:moveTo>
                      <a:pt x="83" y="55"/>
                    </a:moveTo>
                    <a:lnTo>
                      <a:pt x="84" y="167"/>
                    </a:lnTo>
                    <a:lnTo>
                      <a:pt x="99" y="280"/>
                    </a:lnTo>
                    <a:lnTo>
                      <a:pt x="116" y="389"/>
                    </a:lnTo>
                    <a:lnTo>
                      <a:pt x="133" y="498"/>
                    </a:lnTo>
                    <a:lnTo>
                      <a:pt x="143" y="606"/>
                    </a:lnTo>
                    <a:lnTo>
                      <a:pt x="144" y="715"/>
                    </a:lnTo>
                    <a:lnTo>
                      <a:pt x="130" y="823"/>
                    </a:lnTo>
                    <a:lnTo>
                      <a:pt x="96" y="935"/>
                    </a:lnTo>
                    <a:lnTo>
                      <a:pt x="81" y="932"/>
                    </a:lnTo>
                    <a:lnTo>
                      <a:pt x="71" y="927"/>
                    </a:lnTo>
                    <a:lnTo>
                      <a:pt x="66" y="919"/>
                    </a:lnTo>
                    <a:lnTo>
                      <a:pt x="63" y="910"/>
                    </a:lnTo>
                    <a:lnTo>
                      <a:pt x="60" y="899"/>
                    </a:lnTo>
                    <a:lnTo>
                      <a:pt x="58" y="888"/>
                    </a:lnTo>
                    <a:lnTo>
                      <a:pt x="56" y="878"/>
                    </a:lnTo>
                    <a:lnTo>
                      <a:pt x="51" y="869"/>
                    </a:lnTo>
                    <a:lnTo>
                      <a:pt x="46" y="765"/>
                    </a:lnTo>
                    <a:lnTo>
                      <a:pt x="41" y="661"/>
                    </a:lnTo>
                    <a:lnTo>
                      <a:pt x="35" y="554"/>
                    </a:lnTo>
                    <a:lnTo>
                      <a:pt x="31" y="449"/>
                    </a:lnTo>
                    <a:lnTo>
                      <a:pt x="24" y="339"/>
                    </a:lnTo>
                    <a:lnTo>
                      <a:pt x="18" y="232"/>
                    </a:lnTo>
                    <a:lnTo>
                      <a:pt x="8" y="121"/>
                    </a:lnTo>
                    <a:lnTo>
                      <a:pt x="0" y="12"/>
                    </a:lnTo>
                    <a:lnTo>
                      <a:pt x="13" y="2"/>
                    </a:lnTo>
                    <a:lnTo>
                      <a:pt x="27" y="0"/>
                    </a:lnTo>
                    <a:lnTo>
                      <a:pt x="40" y="2"/>
                    </a:lnTo>
                    <a:lnTo>
                      <a:pt x="53" y="11"/>
                    </a:lnTo>
                    <a:lnTo>
                      <a:pt x="61" y="19"/>
                    </a:lnTo>
                    <a:lnTo>
                      <a:pt x="71" y="32"/>
                    </a:lnTo>
                    <a:lnTo>
                      <a:pt x="77" y="43"/>
                    </a:lnTo>
                    <a:lnTo>
                      <a:pt x="83" y="55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50" name="Freeform 14"/>
              <p:cNvSpPr>
                <a:spLocks/>
              </p:cNvSpPr>
              <p:nvPr/>
            </p:nvSpPr>
            <p:spPr bwMode="auto">
              <a:xfrm>
                <a:off x="521" y="850"/>
                <a:ext cx="95" cy="223"/>
              </a:xfrm>
              <a:custGeom>
                <a:avLst/>
                <a:gdLst>
                  <a:gd name="T0" fmla="*/ 276 w 287"/>
                  <a:gd name="T1" fmla="*/ 21 h 671"/>
                  <a:gd name="T2" fmla="*/ 283 w 287"/>
                  <a:gd name="T3" fmla="*/ 58 h 671"/>
                  <a:gd name="T4" fmla="*/ 287 w 287"/>
                  <a:gd name="T5" fmla="*/ 96 h 671"/>
                  <a:gd name="T6" fmla="*/ 286 w 287"/>
                  <a:gd name="T7" fmla="*/ 133 h 671"/>
                  <a:gd name="T8" fmla="*/ 282 w 287"/>
                  <a:gd name="T9" fmla="*/ 174 h 671"/>
                  <a:gd name="T10" fmla="*/ 273 w 287"/>
                  <a:gd name="T11" fmla="*/ 212 h 671"/>
                  <a:gd name="T12" fmla="*/ 266 w 287"/>
                  <a:gd name="T13" fmla="*/ 253 h 671"/>
                  <a:gd name="T14" fmla="*/ 257 w 287"/>
                  <a:gd name="T15" fmla="*/ 294 h 671"/>
                  <a:gd name="T16" fmla="*/ 250 w 287"/>
                  <a:gd name="T17" fmla="*/ 339 h 671"/>
                  <a:gd name="T18" fmla="*/ 239 w 287"/>
                  <a:gd name="T19" fmla="*/ 380 h 671"/>
                  <a:gd name="T20" fmla="*/ 230 w 287"/>
                  <a:gd name="T21" fmla="*/ 422 h 671"/>
                  <a:gd name="T22" fmla="*/ 220 w 287"/>
                  <a:gd name="T23" fmla="*/ 463 h 671"/>
                  <a:gd name="T24" fmla="*/ 212 w 287"/>
                  <a:gd name="T25" fmla="*/ 505 h 671"/>
                  <a:gd name="T26" fmla="*/ 199 w 287"/>
                  <a:gd name="T27" fmla="*/ 545 h 671"/>
                  <a:gd name="T28" fmla="*/ 183 w 287"/>
                  <a:gd name="T29" fmla="*/ 585 h 671"/>
                  <a:gd name="T30" fmla="*/ 163 w 287"/>
                  <a:gd name="T31" fmla="*/ 623 h 671"/>
                  <a:gd name="T32" fmla="*/ 137 w 287"/>
                  <a:gd name="T33" fmla="*/ 660 h 671"/>
                  <a:gd name="T34" fmla="*/ 123 w 287"/>
                  <a:gd name="T35" fmla="*/ 664 h 671"/>
                  <a:gd name="T36" fmla="*/ 110 w 287"/>
                  <a:gd name="T37" fmla="*/ 669 h 671"/>
                  <a:gd name="T38" fmla="*/ 94 w 287"/>
                  <a:gd name="T39" fmla="*/ 670 h 671"/>
                  <a:gd name="T40" fmla="*/ 80 w 287"/>
                  <a:gd name="T41" fmla="*/ 671 h 671"/>
                  <a:gd name="T42" fmla="*/ 64 w 287"/>
                  <a:gd name="T43" fmla="*/ 670 h 671"/>
                  <a:gd name="T44" fmla="*/ 50 w 287"/>
                  <a:gd name="T45" fmla="*/ 669 h 671"/>
                  <a:gd name="T46" fmla="*/ 35 w 287"/>
                  <a:gd name="T47" fmla="*/ 667 h 671"/>
                  <a:gd name="T48" fmla="*/ 24 w 287"/>
                  <a:gd name="T49" fmla="*/ 666 h 671"/>
                  <a:gd name="T50" fmla="*/ 10 w 287"/>
                  <a:gd name="T51" fmla="*/ 641 h 671"/>
                  <a:gd name="T52" fmla="*/ 2 w 287"/>
                  <a:gd name="T53" fmla="*/ 616 h 671"/>
                  <a:gd name="T54" fmla="*/ 0 w 287"/>
                  <a:gd name="T55" fmla="*/ 589 h 671"/>
                  <a:gd name="T56" fmla="*/ 2 w 287"/>
                  <a:gd name="T57" fmla="*/ 563 h 671"/>
                  <a:gd name="T58" fmla="*/ 5 w 287"/>
                  <a:gd name="T59" fmla="*/ 535 h 671"/>
                  <a:gd name="T60" fmla="*/ 11 w 287"/>
                  <a:gd name="T61" fmla="*/ 509 h 671"/>
                  <a:gd name="T62" fmla="*/ 17 w 287"/>
                  <a:gd name="T63" fmla="*/ 483 h 671"/>
                  <a:gd name="T64" fmla="*/ 24 w 287"/>
                  <a:gd name="T65" fmla="*/ 458 h 671"/>
                  <a:gd name="T66" fmla="*/ 124 w 287"/>
                  <a:gd name="T67" fmla="*/ 55 h 671"/>
                  <a:gd name="T68" fmla="*/ 133 w 287"/>
                  <a:gd name="T69" fmla="*/ 36 h 671"/>
                  <a:gd name="T70" fmla="*/ 149 w 287"/>
                  <a:gd name="T71" fmla="*/ 22 h 671"/>
                  <a:gd name="T72" fmla="*/ 166 w 287"/>
                  <a:gd name="T73" fmla="*/ 11 h 671"/>
                  <a:gd name="T74" fmla="*/ 189 w 287"/>
                  <a:gd name="T75" fmla="*/ 4 h 671"/>
                  <a:gd name="T76" fmla="*/ 210 w 287"/>
                  <a:gd name="T77" fmla="*/ 0 h 671"/>
                  <a:gd name="T78" fmla="*/ 233 w 287"/>
                  <a:gd name="T79" fmla="*/ 3 h 671"/>
                  <a:gd name="T80" fmla="*/ 255 w 287"/>
                  <a:gd name="T81" fmla="*/ 9 h 671"/>
                  <a:gd name="T82" fmla="*/ 276 w 287"/>
                  <a:gd name="T83" fmla="*/ 2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671">
                    <a:moveTo>
                      <a:pt x="276" y="21"/>
                    </a:moveTo>
                    <a:lnTo>
                      <a:pt x="283" y="58"/>
                    </a:lnTo>
                    <a:lnTo>
                      <a:pt x="287" y="96"/>
                    </a:lnTo>
                    <a:lnTo>
                      <a:pt x="286" y="133"/>
                    </a:lnTo>
                    <a:lnTo>
                      <a:pt x="282" y="174"/>
                    </a:lnTo>
                    <a:lnTo>
                      <a:pt x="273" y="212"/>
                    </a:lnTo>
                    <a:lnTo>
                      <a:pt x="266" y="253"/>
                    </a:lnTo>
                    <a:lnTo>
                      <a:pt x="257" y="294"/>
                    </a:lnTo>
                    <a:lnTo>
                      <a:pt x="250" y="339"/>
                    </a:lnTo>
                    <a:lnTo>
                      <a:pt x="239" y="380"/>
                    </a:lnTo>
                    <a:lnTo>
                      <a:pt x="230" y="422"/>
                    </a:lnTo>
                    <a:lnTo>
                      <a:pt x="220" y="463"/>
                    </a:lnTo>
                    <a:lnTo>
                      <a:pt x="212" y="505"/>
                    </a:lnTo>
                    <a:lnTo>
                      <a:pt x="199" y="545"/>
                    </a:lnTo>
                    <a:lnTo>
                      <a:pt x="183" y="585"/>
                    </a:lnTo>
                    <a:lnTo>
                      <a:pt x="163" y="623"/>
                    </a:lnTo>
                    <a:lnTo>
                      <a:pt x="137" y="660"/>
                    </a:lnTo>
                    <a:lnTo>
                      <a:pt x="123" y="664"/>
                    </a:lnTo>
                    <a:lnTo>
                      <a:pt x="110" y="669"/>
                    </a:lnTo>
                    <a:lnTo>
                      <a:pt x="94" y="670"/>
                    </a:lnTo>
                    <a:lnTo>
                      <a:pt x="80" y="671"/>
                    </a:lnTo>
                    <a:lnTo>
                      <a:pt x="64" y="670"/>
                    </a:lnTo>
                    <a:lnTo>
                      <a:pt x="50" y="669"/>
                    </a:lnTo>
                    <a:lnTo>
                      <a:pt x="35" y="667"/>
                    </a:lnTo>
                    <a:lnTo>
                      <a:pt x="24" y="666"/>
                    </a:lnTo>
                    <a:lnTo>
                      <a:pt x="10" y="641"/>
                    </a:lnTo>
                    <a:lnTo>
                      <a:pt x="2" y="616"/>
                    </a:lnTo>
                    <a:lnTo>
                      <a:pt x="0" y="589"/>
                    </a:lnTo>
                    <a:lnTo>
                      <a:pt x="2" y="563"/>
                    </a:lnTo>
                    <a:lnTo>
                      <a:pt x="5" y="535"/>
                    </a:lnTo>
                    <a:lnTo>
                      <a:pt x="11" y="509"/>
                    </a:lnTo>
                    <a:lnTo>
                      <a:pt x="17" y="483"/>
                    </a:lnTo>
                    <a:lnTo>
                      <a:pt x="24" y="458"/>
                    </a:lnTo>
                    <a:lnTo>
                      <a:pt x="124" y="55"/>
                    </a:lnTo>
                    <a:lnTo>
                      <a:pt x="133" y="36"/>
                    </a:lnTo>
                    <a:lnTo>
                      <a:pt x="149" y="22"/>
                    </a:lnTo>
                    <a:lnTo>
                      <a:pt x="166" y="11"/>
                    </a:lnTo>
                    <a:lnTo>
                      <a:pt x="189" y="4"/>
                    </a:lnTo>
                    <a:lnTo>
                      <a:pt x="210" y="0"/>
                    </a:lnTo>
                    <a:lnTo>
                      <a:pt x="233" y="3"/>
                    </a:lnTo>
                    <a:lnTo>
                      <a:pt x="255" y="9"/>
                    </a:lnTo>
                    <a:lnTo>
                      <a:pt x="276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51" name="Freeform 15"/>
              <p:cNvSpPr>
                <a:spLocks/>
              </p:cNvSpPr>
              <p:nvPr/>
            </p:nvSpPr>
            <p:spPr bwMode="auto">
              <a:xfrm>
                <a:off x="545" y="881"/>
                <a:ext cx="47" cy="154"/>
              </a:xfrm>
              <a:custGeom>
                <a:avLst/>
                <a:gdLst>
                  <a:gd name="T0" fmla="*/ 139 w 139"/>
                  <a:gd name="T1" fmla="*/ 27 h 464"/>
                  <a:gd name="T2" fmla="*/ 120 w 139"/>
                  <a:gd name="T3" fmla="*/ 78 h 464"/>
                  <a:gd name="T4" fmla="*/ 106 w 139"/>
                  <a:gd name="T5" fmla="*/ 133 h 464"/>
                  <a:gd name="T6" fmla="*/ 92 w 139"/>
                  <a:gd name="T7" fmla="*/ 189 h 464"/>
                  <a:gd name="T8" fmla="*/ 80 w 139"/>
                  <a:gd name="T9" fmla="*/ 246 h 464"/>
                  <a:gd name="T10" fmla="*/ 66 w 139"/>
                  <a:gd name="T11" fmla="*/ 300 h 464"/>
                  <a:gd name="T12" fmla="*/ 53 w 139"/>
                  <a:gd name="T13" fmla="*/ 356 h 464"/>
                  <a:gd name="T14" fmla="*/ 37 w 139"/>
                  <a:gd name="T15" fmla="*/ 411 h 464"/>
                  <a:gd name="T16" fmla="*/ 19 w 139"/>
                  <a:gd name="T17" fmla="*/ 464 h 464"/>
                  <a:gd name="T18" fmla="*/ 0 w 139"/>
                  <a:gd name="T19" fmla="*/ 464 h 464"/>
                  <a:gd name="T20" fmla="*/ 7 w 139"/>
                  <a:gd name="T21" fmla="*/ 409 h 464"/>
                  <a:gd name="T22" fmla="*/ 16 w 139"/>
                  <a:gd name="T23" fmla="*/ 357 h 464"/>
                  <a:gd name="T24" fmla="*/ 26 w 139"/>
                  <a:gd name="T25" fmla="*/ 305 h 464"/>
                  <a:gd name="T26" fmla="*/ 39 w 139"/>
                  <a:gd name="T27" fmla="*/ 253 h 464"/>
                  <a:gd name="T28" fmla="*/ 49 w 139"/>
                  <a:gd name="T29" fmla="*/ 200 h 464"/>
                  <a:gd name="T30" fmla="*/ 60 w 139"/>
                  <a:gd name="T31" fmla="*/ 148 h 464"/>
                  <a:gd name="T32" fmla="*/ 70 w 139"/>
                  <a:gd name="T33" fmla="*/ 96 h 464"/>
                  <a:gd name="T34" fmla="*/ 82 w 139"/>
                  <a:gd name="T35" fmla="*/ 44 h 464"/>
                  <a:gd name="T36" fmla="*/ 113 w 139"/>
                  <a:gd name="T37" fmla="*/ 0 h 464"/>
                  <a:gd name="T38" fmla="*/ 139 w 139"/>
                  <a:gd name="T39" fmla="*/ 27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464">
                    <a:moveTo>
                      <a:pt x="139" y="27"/>
                    </a:moveTo>
                    <a:lnTo>
                      <a:pt x="120" y="78"/>
                    </a:lnTo>
                    <a:lnTo>
                      <a:pt x="106" y="133"/>
                    </a:lnTo>
                    <a:lnTo>
                      <a:pt x="92" y="189"/>
                    </a:lnTo>
                    <a:lnTo>
                      <a:pt x="80" y="246"/>
                    </a:lnTo>
                    <a:lnTo>
                      <a:pt x="66" y="300"/>
                    </a:lnTo>
                    <a:lnTo>
                      <a:pt x="53" y="356"/>
                    </a:lnTo>
                    <a:lnTo>
                      <a:pt x="37" y="411"/>
                    </a:lnTo>
                    <a:lnTo>
                      <a:pt x="19" y="464"/>
                    </a:lnTo>
                    <a:lnTo>
                      <a:pt x="0" y="464"/>
                    </a:lnTo>
                    <a:lnTo>
                      <a:pt x="7" y="409"/>
                    </a:lnTo>
                    <a:lnTo>
                      <a:pt x="16" y="357"/>
                    </a:lnTo>
                    <a:lnTo>
                      <a:pt x="26" y="305"/>
                    </a:lnTo>
                    <a:lnTo>
                      <a:pt x="39" y="253"/>
                    </a:lnTo>
                    <a:lnTo>
                      <a:pt x="49" y="200"/>
                    </a:lnTo>
                    <a:lnTo>
                      <a:pt x="60" y="148"/>
                    </a:lnTo>
                    <a:lnTo>
                      <a:pt x="70" y="96"/>
                    </a:lnTo>
                    <a:lnTo>
                      <a:pt x="82" y="44"/>
                    </a:lnTo>
                    <a:lnTo>
                      <a:pt x="113" y="0"/>
                    </a:lnTo>
                    <a:lnTo>
                      <a:pt x="139" y="27"/>
                    </a:lnTo>
                    <a:close/>
                  </a:path>
                </a:pathLst>
              </a:custGeom>
              <a:solidFill>
                <a:srgbClr val="FFF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52" name="Freeform 16"/>
              <p:cNvSpPr>
                <a:spLocks/>
              </p:cNvSpPr>
              <p:nvPr/>
            </p:nvSpPr>
            <p:spPr bwMode="auto">
              <a:xfrm>
                <a:off x="382" y="1199"/>
                <a:ext cx="37" cy="135"/>
              </a:xfrm>
              <a:custGeom>
                <a:avLst/>
                <a:gdLst>
                  <a:gd name="T0" fmla="*/ 113 w 113"/>
                  <a:gd name="T1" fmla="*/ 0 h 404"/>
                  <a:gd name="T2" fmla="*/ 107 w 113"/>
                  <a:gd name="T3" fmla="*/ 25 h 404"/>
                  <a:gd name="T4" fmla="*/ 91 w 113"/>
                  <a:gd name="T5" fmla="*/ 45 h 404"/>
                  <a:gd name="T6" fmla="*/ 69 w 113"/>
                  <a:gd name="T7" fmla="*/ 61 h 404"/>
                  <a:gd name="T8" fmla="*/ 46 w 113"/>
                  <a:gd name="T9" fmla="*/ 78 h 404"/>
                  <a:gd name="T10" fmla="*/ 24 w 113"/>
                  <a:gd name="T11" fmla="*/ 93 h 404"/>
                  <a:gd name="T12" fmla="*/ 14 w 113"/>
                  <a:gd name="T13" fmla="*/ 112 h 404"/>
                  <a:gd name="T14" fmla="*/ 16 w 113"/>
                  <a:gd name="T15" fmla="*/ 134 h 404"/>
                  <a:gd name="T16" fmla="*/ 37 w 113"/>
                  <a:gd name="T17" fmla="*/ 164 h 404"/>
                  <a:gd name="T18" fmla="*/ 24 w 113"/>
                  <a:gd name="T19" fmla="*/ 404 h 404"/>
                  <a:gd name="T20" fmla="*/ 18 w 113"/>
                  <a:gd name="T21" fmla="*/ 404 h 404"/>
                  <a:gd name="T22" fmla="*/ 13 w 113"/>
                  <a:gd name="T23" fmla="*/ 401 h 404"/>
                  <a:gd name="T24" fmla="*/ 7 w 113"/>
                  <a:gd name="T25" fmla="*/ 394 h 404"/>
                  <a:gd name="T26" fmla="*/ 6 w 113"/>
                  <a:gd name="T27" fmla="*/ 387 h 404"/>
                  <a:gd name="T28" fmla="*/ 0 w 113"/>
                  <a:gd name="T29" fmla="*/ 60 h 404"/>
                  <a:gd name="T30" fmla="*/ 7 w 113"/>
                  <a:gd name="T31" fmla="*/ 45 h 404"/>
                  <a:gd name="T32" fmla="*/ 18 w 113"/>
                  <a:gd name="T33" fmla="*/ 35 h 404"/>
                  <a:gd name="T34" fmla="*/ 31 w 113"/>
                  <a:gd name="T35" fmla="*/ 27 h 404"/>
                  <a:gd name="T36" fmla="*/ 49 w 113"/>
                  <a:gd name="T37" fmla="*/ 24 h 404"/>
                  <a:gd name="T38" fmla="*/ 64 w 113"/>
                  <a:gd name="T39" fmla="*/ 19 h 404"/>
                  <a:gd name="T40" fmla="*/ 81 w 113"/>
                  <a:gd name="T41" fmla="*/ 14 h 404"/>
                  <a:gd name="T42" fmla="*/ 97 w 113"/>
                  <a:gd name="T43" fmla="*/ 7 h 404"/>
                  <a:gd name="T44" fmla="*/ 113 w 113"/>
                  <a:gd name="T45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" h="404">
                    <a:moveTo>
                      <a:pt x="113" y="0"/>
                    </a:moveTo>
                    <a:lnTo>
                      <a:pt x="107" y="25"/>
                    </a:lnTo>
                    <a:lnTo>
                      <a:pt x="91" y="45"/>
                    </a:lnTo>
                    <a:lnTo>
                      <a:pt x="69" y="61"/>
                    </a:lnTo>
                    <a:lnTo>
                      <a:pt x="46" y="78"/>
                    </a:lnTo>
                    <a:lnTo>
                      <a:pt x="24" y="93"/>
                    </a:lnTo>
                    <a:lnTo>
                      <a:pt x="14" y="112"/>
                    </a:lnTo>
                    <a:lnTo>
                      <a:pt x="16" y="134"/>
                    </a:lnTo>
                    <a:lnTo>
                      <a:pt x="37" y="164"/>
                    </a:lnTo>
                    <a:lnTo>
                      <a:pt x="24" y="404"/>
                    </a:lnTo>
                    <a:lnTo>
                      <a:pt x="18" y="404"/>
                    </a:lnTo>
                    <a:lnTo>
                      <a:pt x="13" y="401"/>
                    </a:lnTo>
                    <a:lnTo>
                      <a:pt x="7" y="394"/>
                    </a:lnTo>
                    <a:lnTo>
                      <a:pt x="6" y="387"/>
                    </a:lnTo>
                    <a:lnTo>
                      <a:pt x="0" y="60"/>
                    </a:lnTo>
                    <a:lnTo>
                      <a:pt x="7" y="45"/>
                    </a:lnTo>
                    <a:lnTo>
                      <a:pt x="18" y="35"/>
                    </a:lnTo>
                    <a:lnTo>
                      <a:pt x="31" y="27"/>
                    </a:lnTo>
                    <a:lnTo>
                      <a:pt x="49" y="24"/>
                    </a:lnTo>
                    <a:lnTo>
                      <a:pt x="64" y="19"/>
                    </a:lnTo>
                    <a:lnTo>
                      <a:pt x="81" y="14"/>
                    </a:lnTo>
                    <a:lnTo>
                      <a:pt x="97" y="7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53" name="Freeform 17"/>
              <p:cNvSpPr>
                <a:spLocks/>
              </p:cNvSpPr>
              <p:nvPr/>
            </p:nvSpPr>
            <p:spPr bwMode="auto">
              <a:xfrm>
                <a:off x="584" y="453"/>
                <a:ext cx="1026" cy="258"/>
              </a:xfrm>
              <a:custGeom>
                <a:avLst/>
                <a:gdLst>
                  <a:gd name="T0" fmla="*/ 43 w 3079"/>
                  <a:gd name="T1" fmla="*/ 622 h 775"/>
                  <a:gd name="T2" fmla="*/ 425 w 3079"/>
                  <a:gd name="T3" fmla="*/ 540 h 775"/>
                  <a:gd name="T4" fmla="*/ 805 w 3079"/>
                  <a:gd name="T5" fmla="*/ 457 h 775"/>
                  <a:gd name="T6" fmla="*/ 1177 w 3079"/>
                  <a:gd name="T7" fmla="*/ 373 h 775"/>
                  <a:gd name="T8" fmla="*/ 1549 w 3079"/>
                  <a:gd name="T9" fmla="*/ 292 h 775"/>
                  <a:gd name="T10" fmla="*/ 1920 w 3079"/>
                  <a:gd name="T11" fmla="*/ 212 h 775"/>
                  <a:gd name="T12" fmla="*/ 2291 w 3079"/>
                  <a:gd name="T13" fmla="*/ 135 h 775"/>
                  <a:gd name="T14" fmla="*/ 2665 w 3079"/>
                  <a:gd name="T15" fmla="*/ 64 h 775"/>
                  <a:gd name="T16" fmla="*/ 3045 w 3079"/>
                  <a:gd name="T17" fmla="*/ 0 h 775"/>
                  <a:gd name="T18" fmla="*/ 3066 w 3079"/>
                  <a:gd name="T19" fmla="*/ 6 h 775"/>
                  <a:gd name="T20" fmla="*/ 3078 w 3079"/>
                  <a:gd name="T21" fmla="*/ 34 h 775"/>
                  <a:gd name="T22" fmla="*/ 3079 w 3079"/>
                  <a:gd name="T23" fmla="*/ 75 h 775"/>
                  <a:gd name="T24" fmla="*/ 3073 w 3079"/>
                  <a:gd name="T25" fmla="*/ 124 h 775"/>
                  <a:gd name="T26" fmla="*/ 3059 w 3079"/>
                  <a:gd name="T27" fmla="*/ 171 h 775"/>
                  <a:gd name="T28" fmla="*/ 3042 w 3079"/>
                  <a:gd name="T29" fmla="*/ 214 h 775"/>
                  <a:gd name="T30" fmla="*/ 3019 w 3079"/>
                  <a:gd name="T31" fmla="*/ 244 h 775"/>
                  <a:gd name="T32" fmla="*/ 2995 w 3079"/>
                  <a:gd name="T33" fmla="*/ 256 h 775"/>
                  <a:gd name="T34" fmla="*/ 2621 w 3079"/>
                  <a:gd name="T35" fmla="*/ 279 h 775"/>
                  <a:gd name="T36" fmla="*/ 2250 w 3079"/>
                  <a:gd name="T37" fmla="*/ 320 h 775"/>
                  <a:gd name="T38" fmla="*/ 1880 w 3079"/>
                  <a:gd name="T39" fmla="*/ 375 h 775"/>
                  <a:gd name="T40" fmla="*/ 1511 w 3079"/>
                  <a:gd name="T41" fmla="*/ 444 h 775"/>
                  <a:gd name="T42" fmla="*/ 1140 w 3079"/>
                  <a:gd name="T43" fmla="*/ 518 h 775"/>
                  <a:gd name="T44" fmla="*/ 770 w 3079"/>
                  <a:gd name="T45" fmla="*/ 601 h 775"/>
                  <a:gd name="T46" fmla="*/ 398 w 3079"/>
                  <a:gd name="T47" fmla="*/ 687 h 775"/>
                  <a:gd name="T48" fmla="*/ 24 w 3079"/>
                  <a:gd name="T49" fmla="*/ 775 h 775"/>
                  <a:gd name="T50" fmla="*/ 10 w 3079"/>
                  <a:gd name="T51" fmla="*/ 770 h 775"/>
                  <a:gd name="T52" fmla="*/ 3 w 3079"/>
                  <a:gd name="T53" fmla="*/ 755 h 775"/>
                  <a:gd name="T54" fmla="*/ 0 w 3079"/>
                  <a:gd name="T55" fmla="*/ 731 h 775"/>
                  <a:gd name="T56" fmla="*/ 3 w 3079"/>
                  <a:gd name="T57" fmla="*/ 704 h 775"/>
                  <a:gd name="T58" fmla="*/ 7 w 3079"/>
                  <a:gd name="T59" fmla="*/ 674 h 775"/>
                  <a:gd name="T60" fmla="*/ 17 w 3079"/>
                  <a:gd name="T61" fmla="*/ 649 h 775"/>
                  <a:gd name="T62" fmla="*/ 28 w 3079"/>
                  <a:gd name="T63" fmla="*/ 630 h 775"/>
                  <a:gd name="T64" fmla="*/ 43 w 3079"/>
                  <a:gd name="T65" fmla="*/ 622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79" h="775">
                    <a:moveTo>
                      <a:pt x="43" y="622"/>
                    </a:moveTo>
                    <a:lnTo>
                      <a:pt x="425" y="540"/>
                    </a:lnTo>
                    <a:lnTo>
                      <a:pt x="805" y="457"/>
                    </a:lnTo>
                    <a:lnTo>
                      <a:pt x="1177" y="373"/>
                    </a:lnTo>
                    <a:lnTo>
                      <a:pt x="1549" y="292"/>
                    </a:lnTo>
                    <a:lnTo>
                      <a:pt x="1920" y="212"/>
                    </a:lnTo>
                    <a:lnTo>
                      <a:pt x="2291" y="135"/>
                    </a:lnTo>
                    <a:lnTo>
                      <a:pt x="2665" y="64"/>
                    </a:lnTo>
                    <a:lnTo>
                      <a:pt x="3045" y="0"/>
                    </a:lnTo>
                    <a:lnTo>
                      <a:pt x="3066" y="6"/>
                    </a:lnTo>
                    <a:lnTo>
                      <a:pt x="3078" y="34"/>
                    </a:lnTo>
                    <a:lnTo>
                      <a:pt x="3079" y="75"/>
                    </a:lnTo>
                    <a:lnTo>
                      <a:pt x="3073" y="124"/>
                    </a:lnTo>
                    <a:lnTo>
                      <a:pt x="3059" y="171"/>
                    </a:lnTo>
                    <a:lnTo>
                      <a:pt x="3042" y="214"/>
                    </a:lnTo>
                    <a:lnTo>
                      <a:pt x="3019" y="244"/>
                    </a:lnTo>
                    <a:lnTo>
                      <a:pt x="2995" y="256"/>
                    </a:lnTo>
                    <a:lnTo>
                      <a:pt x="2621" y="279"/>
                    </a:lnTo>
                    <a:lnTo>
                      <a:pt x="2250" y="320"/>
                    </a:lnTo>
                    <a:lnTo>
                      <a:pt x="1880" y="375"/>
                    </a:lnTo>
                    <a:lnTo>
                      <a:pt x="1511" y="444"/>
                    </a:lnTo>
                    <a:lnTo>
                      <a:pt x="1140" y="518"/>
                    </a:lnTo>
                    <a:lnTo>
                      <a:pt x="770" y="601"/>
                    </a:lnTo>
                    <a:lnTo>
                      <a:pt x="398" y="687"/>
                    </a:lnTo>
                    <a:lnTo>
                      <a:pt x="24" y="775"/>
                    </a:lnTo>
                    <a:lnTo>
                      <a:pt x="10" y="770"/>
                    </a:lnTo>
                    <a:lnTo>
                      <a:pt x="3" y="755"/>
                    </a:lnTo>
                    <a:lnTo>
                      <a:pt x="0" y="731"/>
                    </a:lnTo>
                    <a:lnTo>
                      <a:pt x="3" y="704"/>
                    </a:lnTo>
                    <a:lnTo>
                      <a:pt x="7" y="674"/>
                    </a:lnTo>
                    <a:lnTo>
                      <a:pt x="17" y="649"/>
                    </a:lnTo>
                    <a:lnTo>
                      <a:pt x="28" y="630"/>
                    </a:lnTo>
                    <a:lnTo>
                      <a:pt x="43" y="622"/>
                    </a:lnTo>
                    <a:close/>
                  </a:path>
                </a:pathLst>
              </a:custGeom>
              <a:solidFill>
                <a:srgbClr val="B0FFB0"/>
              </a:solidFill>
              <a:ln w="3175">
                <a:solidFill>
                  <a:srgbClr val="B0FF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8354" name="WordArt 18"/>
            <p:cNvSpPr>
              <a:spLocks noChangeArrowheads="1" noChangeShapeType="1" noTextEdit="1"/>
            </p:cNvSpPr>
            <p:nvPr/>
          </p:nvSpPr>
          <p:spPr bwMode="auto">
            <a:xfrm rot="-6431081">
              <a:off x="575" y="249"/>
              <a:ext cx="557" cy="4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Down">
                <a:avLst>
                  <a:gd name="adj" fmla="val 44444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Medical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Arial"/>
                </a:rPr>
                <a:t>Record</a:t>
              </a:r>
            </a:p>
          </p:txBody>
        </p:sp>
        <p:grpSp>
          <p:nvGrpSpPr>
            <p:cNvPr id="398355" name="Group 19"/>
            <p:cNvGrpSpPr>
              <a:grpSpLocks/>
            </p:cNvGrpSpPr>
            <p:nvPr/>
          </p:nvGrpSpPr>
          <p:grpSpPr bwMode="auto">
            <a:xfrm rot="687525">
              <a:off x="800" y="-207"/>
              <a:ext cx="360" cy="174"/>
              <a:chOff x="701" y="281"/>
              <a:chExt cx="360" cy="150"/>
            </a:xfrm>
          </p:grpSpPr>
          <p:sp>
            <p:nvSpPr>
              <p:cNvPr id="398356" name="Freeform 20"/>
              <p:cNvSpPr>
                <a:spLocks/>
              </p:cNvSpPr>
              <p:nvPr/>
            </p:nvSpPr>
            <p:spPr bwMode="auto">
              <a:xfrm rot="-1153546">
                <a:off x="701" y="352"/>
                <a:ext cx="167" cy="79"/>
              </a:xfrm>
              <a:custGeom>
                <a:avLst/>
                <a:gdLst>
                  <a:gd name="T0" fmla="*/ 161 w 724"/>
                  <a:gd name="T1" fmla="*/ 27 h 400"/>
                  <a:gd name="T2" fmla="*/ 93 w 724"/>
                  <a:gd name="T3" fmla="*/ 145 h 400"/>
                  <a:gd name="T4" fmla="*/ 0 w 724"/>
                  <a:gd name="T5" fmla="*/ 383 h 400"/>
                  <a:gd name="T6" fmla="*/ 16 w 724"/>
                  <a:gd name="T7" fmla="*/ 400 h 400"/>
                  <a:gd name="T8" fmla="*/ 62 w 724"/>
                  <a:gd name="T9" fmla="*/ 334 h 400"/>
                  <a:gd name="T10" fmla="*/ 116 w 724"/>
                  <a:gd name="T11" fmla="*/ 323 h 400"/>
                  <a:gd name="T12" fmla="*/ 215 w 724"/>
                  <a:gd name="T13" fmla="*/ 284 h 400"/>
                  <a:gd name="T14" fmla="*/ 215 w 724"/>
                  <a:gd name="T15" fmla="*/ 309 h 400"/>
                  <a:gd name="T16" fmla="*/ 281 w 724"/>
                  <a:gd name="T17" fmla="*/ 303 h 400"/>
                  <a:gd name="T18" fmla="*/ 312 w 724"/>
                  <a:gd name="T19" fmla="*/ 298 h 400"/>
                  <a:gd name="T20" fmla="*/ 354 w 724"/>
                  <a:gd name="T21" fmla="*/ 317 h 400"/>
                  <a:gd name="T22" fmla="*/ 374 w 724"/>
                  <a:gd name="T23" fmla="*/ 307 h 400"/>
                  <a:gd name="T24" fmla="*/ 408 w 724"/>
                  <a:gd name="T25" fmla="*/ 276 h 400"/>
                  <a:gd name="T26" fmla="*/ 470 w 724"/>
                  <a:gd name="T27" fmla="*/ 263 h 400"/>
                  <a:gd name="T28" fmla="*/ 480 w 724"/>
                  <a:gd name="T29" fmla="*/ 294 h 400"/>
                  <a:gd name="T30" fmla="*/ 507 w 724"/>
                  <a:gd name="T31" fmla="*/ 309 h 400"/>
                  <a:gd name="T32" fmla="*/ 573 w 724"/>
                  <a:gd name="T33" fmla="*/ 288 h 400"/>
                  <a:gd name="T34" fmla="*/ 629 w 724"/>
                  <a:gd name="T35" fmla="*/ 261 h 400"/>
                  <a:gd name="T36" fmla="*/ 691 w 724"/>
                  <a:gd name="T37" fmla="*/ 315 h 400"/>
                  <a:gd name="T38" fmla="*/ 722 w 724"/>
                  <a:gd name="T39" fmla="*/ 303 h 400"/>
                  <a:gd name="T40" fmla="*/ 645 w 724"/>
                  <a:gd name="T41" fmla="*/ 245 h 400"/>
                  <a:gd name="T42" fmla="*/ 616 w 724"/>
                  <a:gd name="T43" fmla="*/ 240 h 400"/>
                  <a:gd name="T44" fmla="*/ 550 w 724"/>
                  <a:gd name="T45" fmla="*/ 274 h 400"/>
                  <a:gd name="T46" fmla="*/ 532 w 724"/>
                  <a:gd name="T47" fmla="*/ 228 h 400"/>
                  <a:gd name="T48" fmla="*/ 552 w 724"/>
                  <a:gd name="T49" fmla="*/ 187 h 400"/>
                  <a:gd name="T50" fmla="*/ 494 w 724"/>
                  <a:gd name="T51" fmla="*/ 218 h 400"/>
                  <a:gd name="T52" fmla="*/ 422 w 724"/>
                  <a:gd name="T53" fmla="*/ 247 h 400"/>
                  <a:gd name="T54" fmla="*/ 418 w 724"/>
                  <a:gd name="T55" fmla="*/ 216 h 400"/>
                  <a:gd name="T56" fmla="*/ 385 w 724"/>
                  <a:gd name="T57" fmla="*/ 243 h 400"/>
                  <a:gd name="T58" fmla="*/ 345 w 724"/>
                  <a:gd name="T59" fmla="*/ 296 h 400"/>
                  <a:gd name="T60" fmla="*/ 339 w 724"/>
                  <a:gd name="T61" fmla="*/ 290 h 400"/>
                  <a:gd name="T62" fmla="*/ 339 w 724"/>
                  <a:gd name="T63" fmla="*/ 249 h 400"/>
                  <a:gd name="T64" fmla="*/ 350 w 724"/>
                  <a:gd name="T65" fmla="*/ 209 h 400"/>
                  <a:gd name="T66" fmla="*/ 335 w 724"/>
                  <a:gd name="T67" fmla="*/ 205 h 400"/>
                  <a:gd name="T68" fmla="*/ 308 w 724"/>
                  <a:gd name="T69" fmla="*/ 240 h 400"/>
                  <a:gd name="T70" fmla="*/ 261 w 724"/>
                  <a:gd name="T71" fmla="*/ 284 h 400"/>
                  <a:gd name="T72" fmla="*/ 256 w 724"/>
                  <a:gd name="T73" fmla="*/ 269 h 400"/>
                  <a:gd name="T74" fmla="*/ 285 w 724"/>
                  <a:gd name="T75" fmla="*/ 243 h 400"/>
                  <a:gd name="T76" fmla="*/ 310 w 724"/>
                  <a:gd name="T77" fmla="*/ 220 h 400"/>
                  <a:gd name="T78" fmla="*/ 265 w 724"/>
                  <a:gd name="T79" fmla="*/ 224 h 400"/>
                  <a:gd name="T80" fmla="*/ 221 w 724"/>
                  <a:gd name="T81" fmla="*/ 257 h 400"/>
                  <a:gd name="T82" fmla="*/ 203 w 724"/>
                  <a:gd name="T83" fmla="*/ 253 h 400"/>
                  <a:gd name="T84" fmla="*/ 256 w 724"/>
                  <a:gd name="T85" fmla="*/ 189 h 400"/>
                  <a:gd name="T86" fmla="*/ 254 w 724"/>
                  <a:gd name="T87" fmla="*/ 162 h 400"/>
                  <a:gd name="T88" fmla="*/ 225 w 724"/>
                  <a:gd name="T89" fmla="*/ 158 h 400"/>
                  <a:gd name="T90" fmla="*/ 219 w 724"/>
                  <a:gd name="T91" fmla="*/ 158 h 400"/>
                  <a:gd name="T92" fmla="*/ 300 w 724"/>
                  <a:gd name="T93" fmla="*/ 50 h 400"/>
                  <a:gd name="T94" fmla="*/ 314 w 724"/>
                  <a:gd name="T95" fmla="*/ 19 h 400"/>
                  <a:gd name="T96" fmla="*/ 292 w 724"/>
                  <a:gd name="T97" fmla="*/ 0 h 400"/>
                  <a:gd name="T98" fmla="*/ 242 w 724"/>
                  <a:gd name="T99" fmla="*/ 9 h 400"/>
                  <a:gd name="T100" fmla="*/ 271 w 724"/>
                  <a:gd name="T101" fmla="*/ 23 h 400"/>
                  <a:gd name="T102" fmla="*/ 230 w 724"/>
                  <a:gd name="T103" fmla="*/ 108 h 400"/>
                  <a:gd name="T104" fmla="*/ 157 w 724"/>
                  <a:gd name="T105" fmla="*/ 189 h 400"/>
                  <a:gd name="T106" fmla="*/ 188 w 724"/>
                  <a:gd name="T107" fmla="*/ 197 h 400"/>
                  <a:gd name="T108" fmla="*/ 221 w 724"/>
                  <a:gd name="T109" fmla="*/ 199 h 400"/>
                  <a:gd name="T110" fmla="*/ 112 w 724"/>
                  <a:gd name="T111" fmla="*/ 300 h 400"/>
                  <a:gd name="T112" fmla="*/ 89 w 724"/>
                  <a:gd name="T113" fmla="*/ 294 h 400"/>
                  <a:gd name="T114" fmla="*/ 97 w 724"/>
                  <a:gd name="T115" fmla="*/ 232 h 400"/>
                  <a:gd name="T116" fmla="*/ 176 w 724"/>
                  <a:gd name="T117" fmla="*/ 7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4" h="400">
                    <a:moveTo>
                      <a:pt x="211" y="15"/>
                    </a:moveTo>
                    <a:lnTo>
                      <a:pt x="205" y="17"/>
                    </a:lnTo>
                    <a:lnTo>
                      <a:pt x="196" y="19"/>
                    </a:lnTo>
                    <a:lnTo>
                      <a:pt x="188" y="21"/>
                    </a:lnTo>
                    <a:lnTo>
                      <a:pt x="180" y="23"/>
                    </a:lnTo>
                    <a:lnTo>
                      <a:pt x="172" y="25"/>
                    </a:lnTo>
                    <a:lnTo>
                      <a:pt x="161" y="27"/>
                    </a:lnTo>
                    <a:lnTo>
                      <a:pt x="149" y="31"/>
                    </a:lnTo>
                    <a:lnTo>
                      <a:pt x="139" y="33"/>
                    </a:lnTo>
                    <a:lnTo>
                      <a:pt x="132" y="54"/>
                    </a:lnTo>
                    <a:lnTo>
                      <a:pt x="126" y="73"/>
                    </a:lnTo>
                    <a:lnTo>
                      <a:pt x="120" y="93"/>
                    </a:lnTo>
                    <a:lnTo>
                      <a:pt x="112" y="112"/>
                    </a:lnTo>
                    <a:lnTo>
                      <a:pt x="93" y="145"/>
                    </a:lnTo>
                    <a:lnTo>
                      <a:pt x="76" y="178"/>
                    </a:lnTo>
                    <a:lnTo>
                      <a:pt x="62" y="211"/>
                    </a:lnTo>
                    <a:lnTo>
                      <a:pt x="47" y="247"/>
                    </a:lnTo>
                    <a:lnTo>
                      <a:pt x="35" y="280"/>
                    </a:lnTo>
                    <a:lnTo>
                      <a:pt x="23" y="315"/>
                    </a:lnTo>
                    <a:lnTo>
                      <a:pt x="12" y="348"/>
                    </a:lnTo>
                    <a:lnTo>
                      <a:pt x="0" y="383"/>
                    </a:lnTo>
                    <a:lnTo>
                      <a:pt x="0" y="392"/>
                    </a:lnTo>
                    <a:lnTo>
                      <a:pt x="0" y="394"/>
                    </a:lnTo>
                    <a:lnTo>
                      <a:pt x="2" y="394"/>
                    </a:lnTo>
                    <a:lnTo>
                      <a:pt x="2" y="396"/>
                    </a:lnTo>
                    <a:lnTo>
                      <a:pt x="4" y="398"/>
                    </a:lnTo>
                    <a:lnTo>
                      <a:pt x="10" y="400"/>
                    </a:lnTo>
                    <a:lnTo>
                      <a:pt x="16" y="400"/>
                    </a:lnTo>
                    <a:lnTo>
                      <a:pt x="21" y="400"/>
                    </a:lnTo>
                    <a:lnTo>
                      <a:pt x="27" y="398"/>
                    </a:lnTo>
                    <a:lnTo>
                      <a:pt x="35" y="389"/>
                    </a:lnTo>
                    <a:lnTo>
                      <a:pt x="43" y="375"/>
                    </a:lnTo>
                    <a:lnTo>
                      <a:pt x="50" y="360"/>
                    </a:lnTo>
                    <a:lnTo>
                      <a:pt x="56" y="348"/>
                    </a:lnTo>
                    <a:lnTo>
                      <a:pt x="62" y="334"/>
                    </a:lnTo>
                    <a:lnTo>
                      <a:pt x="66" y="334"/>
                    </a:lnTo>
                    <a:lnTo>
                      <a:pt x="68" y="334"/>
                    </a:lnTo>
                    <a:lnTo>
                      <a:pt x="72" y="334"/>
                    </a:lnTo>
                    <a:lnTo>
                      <a:pt x="74" y="334"/>
                    </a:lnTo>
                    <a:lnTo>
                      <a:pt x="81" y="334"/>
                    </a:lnTo>
                    <a:lnTo>
                      <a:pt x="99" y="327"/>
                    </a:lnTo>
                    <a:lnTo>
                      <a:pt x="116" y="323"/>
                    </a:lnTo>
                    <a:lnTo>
                      <a:pt x="132" y="317"/>
                    </a:lnTo>
                    <a:lnTo>
                      <a:pt x="151" y="311"/>
                    </a:lnTo>
                    <a:lnTo>
                      <a:pt x="167" y="303"/>
                    </a:lnTo>
                    <a:lnTo>
                      <a:pt x="184" y="296"/>
                    </a:lnTo>
                    <a:lnTo>
                      <a:pt x="199" y="290"/>
                    </a:lnTo>
                    <a:lnTo>
                      <a:pt x="215" y="282"/>
                    </a:lnTo>
                    <a:lnTo>
                      <a:pt x="215" y="284"/>
                    </a:lnTo>
                    <a:lnTo>
                      <a:pt x="215" y="286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307"/>
                    </a:lnTo>
                    <a:lnTo>
                      <a:pt x="215" y="307"/>
                    </a:lnTo>
                    <a:lnTo>
                      <a:pt x="215" y="307"/>
                    </a:lnTo>
                    <a:lnTo>
                      <a:pt x="215" y="309"/>
                    </a:lnTo>
                    <a:lnTo>
                      <a:pt x="215" y="309"/>
                    </a:lnTo>
                    <a:lnTo>
                      <a:pt x="217" y="311"/>
                    </a:lnTo>
                    <a:lnTo>
                      <a:pt x="223" y="315"/>
                    </a:lnTo>
                    <a:lnTo>
                      <a:pt x="227" y="315"/>
                    </a:lnTo>
                    <a:lnTo>
                      <a:pt x="234" y="315"/>
                    </a:lnTo>
                    <a:lnTo>
                      <a:pt x="269" y="307"/>
                    </a:lnTo>
                    <a:lnTo>
                      <a:pt x="281" y="303"/>
                    </a:lnTo>
                    <a:lnTo>
                      <a:pt x="292" y="298"/>
                    </a:lnTo>
                    <a:lnTo>
                      <a:pt x="300" y="292"/>
                    </a:lnTo>
                    <a:lnTo>
                      <a:pt x="308" y="284"/>
                    </a:lnTo>
                    <a:lnTo>
                      <a:pt x="310" y="288"/>
                    </a:lnTo>
                    <a:lnTo>
                      <a:pt x="310" y="290"/>
                    </a:lnTo>
                    <a:lnTo>
                      <a:pt x="310" y="294"/>
                    </a:lnTo>
                    <a:lnTo>
                      <a:pt x="312" y="298"/>
                    </a:lnTo>
                    <a:lnTo>
                      <a:pt x="321" y="313"/>
                    </a:lnTo>
                    <a:lnTo>
                      <a:pt x="323" y="315"/>
                    </a:lnTo>
                    <a:lnTo>
                      <a:pt x="327" y="317"/>
                    </a:lnTo>
                    <a:lnTo>
                      <a:pt x="333" y="319"/>
                    </a:lnTo>
                    <a:lnTo>
                      <a:pt x="337" y="319"/>
                    </a:lnTo>
                    <a:lnTo>
                      <a:pt x="352" y="317"/>
                    </a:lnTo>
                    <a:lnTo>
                      <a:pt x="354" y="317"/>
                    </a:lnTo>
                    <a:lnTo>
                      <a:pt x="356" y="315"/>
                    </a:lnTo>
                    <a:lnTo>
                      <a:pt x="356" y="315"/>
                    </a:lnTo>
                    <a:lnTo>
                      <a:pt x="358" y="315"/>
                    </a:lnTo>
                    <a:lnTo>
                      <a:pt x="370" y="309"/>
                    </a:lnTo>
                    <a:lnTo>
                      <a:pt x="372" y="309"/>
                    </a:lnTo>
                    <a:lnTo>
                      <a:pt x="374" y="307"/>
                    </a:lnTo>
                    <a:lnTo>
                      <a:pt x="374" y="307"/>
                    </a:lnTo>
                    <a:lnTo>
                      <a:pt x="376" y="305"/>
                    </a:lnTo>
                    <a:lnTo>
                      <a:pt x="397" y="276"/>
                    </a:lnTo>
                    <a:lnTo>
                      <a:pt x="399" y="274"/>
                    </a:lnTo>
                    <a:lnTo>
                      <a:pt x="399" y="274"/>
                    </a:lnTo>
                    <a:lnTo>
                      <a:pt x="399" y="271"/>
                    </a:lnTo>
                    <a:lnTo>
                      <a:pt x="401" y="271"/>
                    </a:lnTo>
                    <a:lnTo>
                      <a:pt x="408" y="276"/>
                    </a:lnTo>
                    <a:lnTo>
                      <a:pt x="412" y="278"/>
                    </a:lnTo>
                    <a:lnTo>
                      <a:pt x="416" y="280"/>
                    </a:lnTo>
                    <a:lnTo>
                      <a:pt x="420" y="280"/>
                    </a:lnTo>
                    <a:lnTo>
                      <a:pt x="424" y="280"/>
                    </a:lnTo>
                    <a:lnTo>
                      <a:pt x="457" y="269"/>
                    </a:lnTo>
                    <a:lnTo>
                      <a:pt x="463" y="265"/>
                    </a:lnTo>
                    <a:lnTo>
                      <a:pt x="470" y="263"/>
                    </a:lnTo>
                    <a:lnTo>
                      <a:pt x="476" y="259"/>
                    </a:lnTo>
                    <a:lnTo>
                      <a:pt x="482" y="255"/>
                    </a:lnTo>
                    <a:lnTo>
                      <a:pt x="480" y="259"/>
                    </a:lnTo>
                    <a:lnTo>
                      <a:pt x="480" y="263"/>
                    </a:lnTo>
                    <a:lnTo>
                      <a:pt x="478" y="267"/>
                    </a:lnTo>
                    <a:lnTo>
                      <a:pt x="476" y="271"/>
                    </a:lnTo>
                    <a:lnTo>
                      <a:pt x="480" y="294"/>
                    </a:lnTo>
                    <a:lnTo>
                      <a:pt x="480" y="296"/>
                    </a:lnTo>
                    <a:lnTo>
                      <a:pt x="482" y="298"/>
                    </a:lnTo>
                    <a:lnTo>
                      <a:pt x="486" y="300"/>
                    </a:lnTo>
                    <a:lnTo>
                      <a:pt x="488" y="300"/>
                    </a:lnTo>
                    <a:lnTo>
                      <a:pt x="503" y="307"/>
                    </a:lnTo>
                    <a:lnTo>
                      <a:pt x="505" y="309"/>
                    </a:lnTo>
                    <a:lnTo>
                      <a:pt x="507" y="309"/>
                    </a:lnTo>
                    <a:lnTo>
                      <a:pt x="511" y="309"/>
                    </a:lnTo>
                    <a:lnTo>
                      <a:pt x="513" y="309"/>
                    </a:lnTo>
                    <a:lnTo>
                      <a:pt x="538" y="305"/>
                    </a:lnTo>
                    <a:lnTo>
                      <a:pt x="546" y="300"/>
                    </a:lnTo>
                    <a:lnTo>
                      <a:pt x="554" y="296"/>
                    </a:lnTo>
                    <a:lnTo>
                      <a:pt x="563" y="292"/>
                    </a:lnTo>
                    <a:lnTo>
                      <a:pt x="573" y="288"/>
                    </a:lnTo>
                    <a:lnTo>
                      <a:pt x="581" y="284"/>
                    </a:lnTo>
                    <a:lnTo>
                      <a:pt x="590" y="280"/>
                    </a:lnTo>
                    <a:lnTo>
                      <a:pt x="598" y="276"/>
                    </a:lnTo>
                    <a:lnTo>
                      <a:pt x="606" y="271"/>
                    </a:lnTo>
                    <a:lnTo>
                      <a:pt x="625" y="261"/>
                    </a:lnTo>
                    <a:lnTo>
                      <a:pt x="629" y="261"/>
                    </a:lnTo>
                    <a:lnTo>
                      <a:pt x="629" y="261"/>
                    </a:lnTo>
                    <a:lnTo>
                      <a:pt x="635" y="271"/>
                    </a:lnTo>
                    <a:lnTo>
                      <a:pt x="641" y="280"/>
                    </a:lnTo>
                    <a:lnTo>
                      <a:pt x="650" y="290"/>
                    </a:lnTo>
                    <a:lnTo>
                      <a:pt x="658" y="298"/>
                    </a:lnTo>
                    <a:lnTo>
                      <a:pt x="666" y="305"/>
                    </a:lnTo>
                    <a:lnTo>
                      <a:pt x="679" y="311"/>
                    </a:lnTo>
                    <a:lnTo>
                      <a:pt x="691" y="315"/>
                    </a:lnTo>
                    <a:lnTo>
                      <a:pt x="705" y="317"/>
                    </a:lnTo>
                    <a:lnTo>
                      <a:pt x="712" y="317"/>
                    </a:lnTo>
                    <a:lnTo>
                      <a:pt x="718" y="315"/>
                    </a:lnTo>
                    <a:lnTo>
                      <a:pt x="722" y="313"/>
                    </a:lnTo>
                    <a:lnTo>
                      <a:pt x="724" y="309"/>
                    </a:lnTo>
                    <a:lnTo>
                      <a:pt x="724" y="305"/>
                    </a:lnTo>
                    <a:lnTo>
                      <a:pt x="722" y="303"/>
                    </a:lnTo>
                    <a:lnTo>
                      <a:pt x="718" y="298"/>
                    </a:lnTo>
                    <a:lnTo>
                      <a:pt x="712" y="298"/>
                    </a:lnTo>
                    <a:lnTo>
                      <a:pt x="697" y="294"/>
                    </a:lnTo>
                    <a:lnTo>
                      <a:pt x="687" y="288"/>
                    </a:lnTo>
                    <a:lnTo>
                      <a:pt x="676" y="282"/>
                    </a:lnTo>
                    <a:lnTo>
                      <a:pt x="670" y="274"/>
                    </a:lnTo>
                    <a:lnTo>
                      <a:pt x="645" y="245"/>
                    </a:lnTo>
                    <a:lnTo>
                      <a:pt x="643" y="243"/>
                    </a:lnTo>
                    <a:lnTo>
                      <a:pt x="641" y="243"/>
                    </a:lnTo>
                    <a:lnTo>
                      <a:pt x="637" y="240"/>
                    </a:lnTo>
                    <a:lnTo>
                      <a:pt x="635" y="240"/>
                    </a:lnTo>
                    <a:lnTo>
                      <a:pt x="621" y="240"/>
                    </a:lnTo>
                    <a:lnTo>
                      <a:pt x="619" y="240"/>
                    </a:lnTo>
                    <a:lnTo>
                      <a:pt x="616" y="240"/>
                    </a:lnTo>
                    <a:lnTo>
                      <a:pt x="612" y="243"/>
                    </a:lnTo>
                    <a:lnTo>
                      <a:pt x="610" y="243"/>
                    </a:lnTo>
                    <a:lnTo>
                      <a:pt x="588" y="255"/>
                    </a:lnTo>
                    <a:lnTo>
                      <a:pt x="579" y="259"/>
                    </a:lnTo>
                    <a:lnTo>
                      <a:pt x="569" y="263"/>
                    </a:lnTo>
                    <a:lnTo>
                      <a:pt x="561" y="269"/>
                    </a:lnTo>
                    <a:lnTo>
                      <a:pt x="550" y="274"/>
                    </a:lnTo>
                    <a:lnTo>
                      <a:pt x="511" y="286"/>
                    </a:lnTo>
                    <a:lnTo>
                      <a:pt x="507" y="286"/>
                    </a:lnTo>
                    <a:lnTo>
                      <a:pt x="505" y="278"/>
                    </a:lnTo>
                    <a:lnTo>
                      <a:pt x="509" y="265"/>
                    </a:lnTo>
                    <a:lnTo>
                      <a:pt x="515" y="253"/>
                    </a:lnTo>
                    <a:lnTo>
                      <a:pt x="523" y="240"/>
                    </a:lnTo>
                    <a:lnTo>
                      <a:pt x="532" y="228"/>
                    </a:lnTo>
                    <a:lnTo>
                      <a:pt x="552" y="201"/>
                    </a:lnTo>
                    <a:lnTo>
                      <a:pt x="552" y="199"/>
                    </a:lnTo>
                    <a:lnTo>
                      <a:pt x="552" y="199"/>
                    </a:lnTo>
                    <a:lnTo>
                      <a:pt x="554" y="197"/>
                    </a:lnTo>
                    <a:lnTo>
                      <a:pt x="554" y="193"/>
                    </a:lnTo>
                    <a:lnTo>
                      <a:pt x="554" y="191"/>
                    </a:lnTo>
                    <a:lnTo>
                      <a:pt x="552" y="187"/>
                    </a:lnTo>
                    <a:lnTo>
                      <a:pt x="548" y="185"/>
                    </a:lnTo>
                    <a:lnTo>
                      <a:pt x="542" y="182"/>
                    </a:lnTo>
                    <a:lnTo>
                      <a:pt x="538" y="182"/>
                    </a:lnTo>
                    <a:lnTo>
                      <a:pt x="532" y="185"/>
                    </a:lnTo>
                    <a:lnTo>
                      <a:pt x="528" y="189"/>
                    </a:lnTo>
                    <a:lnTo>
                      <a:pt x="501" y="214"/>
                    </a:lnTo>
                    <a:lnTo>
                      <a:pt x="494" y="218"/>
                    </a:lnTo>
                    <a:lnTo>
                      <a:pt x="488" y="224"/>
                    </a:lnTo>
                    <a:lnTo>
                      <a:pt x="480" y="230"/>
                    </a:lnTo>
                    <a:lnTo>
                      <a:pt x="474" y="234"/>
                    </a:lnTo>
                    <a:lnTo>
                      <a:pt x="422" y="255"/>
                    </a:lnTo>
                    <a:lnTo>
                      <a:pt x="422" y="251"/>
                    </a:lnTo>
                    <a:lnTo>
                      <a:pt x="422" y="251"/>
                    </a:lnTo>
                    <a:lnTo>
                      <a:pt x="422" y="247"/>
                    </a:lnTo>
                    <a:lnTo>
                      <a:pt x="422" y="240"/>
                    </a:lnTo>
                    <a:lnTo>
                      <a:pt x="424" y="226"/>
                    </a:lnTo>
                    <a:lnTo>
                      <a:pt x="424" y="226"/>
                    </a:lnTo>
                    <a:lnTo>
                      <a:pt x="424" y="224"/>
                    </a:lnTo>
                    <a:lnTo>
                      <a:pt x="424" y="220"/>
                    </a:lnTo>
                    <a:lnTo>
                      <a:pt x="422" y="216"/>
                    </a:lnTo>
                    <a:lnTo>
                      <a:pt x="418" y="216"/>
                    </a:lnTo>
                    <a:lnTo>
                      <a:pt x="412" y="216"/>
                    </a:lnTo>
                    <a:lnTo>
                      <a:pt x="405" y="216"/>
                    </a:lnTo>
                    <a:lnTo>
                      <a:pt x="399" y="216"/>
                    </a:lnTo>
                    <a:lnTo>
                      <a:pt x="397" y="220"/>
                    </a:lnTo>
                    <a:lnTo>
                      <a:pt x="395" y="224"/>
                    </a:lnTo>
                    <a:lnTo>
                      <a:pt x="391" y="230"/>
                    </a:lnTo>
                    <a:lnTo>
                      <a:pt x="385" y="243"/>
                    </a:lnTo>
                    <a:lnTo>
                      <a:pt x="370" y="265"/>
                    </a:lnTo>
                    <a:lnTo>
                      <a:pt x="360" y="280"/>
                    </a:lnTo>
                    <a:lnTo>
                      <a:pt x="354" y="290"/>
                    </a:lnTo>
                    <a:lnTo>
                      <a:pt x="352" y="294"/>
                    </a:lnTo>
                    <a:lnTo>
                      <a:pt x="350" y="294"/>
                    </a:lnTo>
                    <a:lnTo>
                      <a:pt x="347" y="294"/>
                    </a:lnTo>
                    <a:lnTo>
                      <a:pt x="345" y="296"/>
                    </a:lnTo>
                    <a:lnTo>
                      <a:pt x="343" y="296"/>
                    </a:lnTo>
                    <a:lnTo>
                      <a:pt x="343" y="296"/>
                    </a:lnTo>
                    <a:lnTo>
                      <a:pt x="343" y="296"/>
                    </a:lnTo>
                    <a:lnTo>
                      <a:pt x="343" y="296"/>
                    </a:lnTo>
                    <a:lnTo>
                      <a:pt x="343" y="296"/>
                    </a:lnTo>
                    <a:lnTo>
                      <a:pt x="341" y="294"/>
                    </a:lnTo>
                    <a:lnTo>
                      <a:pt x="339" y="290"/>
                    </a:lnTo>
                    <a:lnTo>
                      <a:pt x="337" y="286"/>
                    </a:lnTo>
                    <a:lnTo>
                      <a:pt x="335" y="280"/>
                    </a:lnTo>
                    <a:lnTo>
                      <a:pt x="335" y="271"/>
                    </a:lnTo>
                    <a:lnTo>
                      <a:pt x="335" y="265"/>
                    </a:lnTo>
                    <a:lnTo>
                      <a:pt x="335" y="259"/>
                    </a:lnTo>
                    <a:lnTo>
                      <a:pt x="337" y="253"/>
                    </a:lnTo>
                    <a:lnTo>
                      <a:pt x="339" y="249"/>
                    </a:lnTo>
                    <a:lnTo>
                      <a:pt x="341" y="247"/>
                    </a:lnTo>
                    <a:lnTo>
                      <a:pt x="343" y="243"/>
                    </a:lnTo>
                    <a:lnTo>
                      <a:pt x="345" y="240"/>
                    </a:lnTo>
                    <a:lnTo>
                      <a:pt x="352" y="218"/>
                    </a:lnTo>
                    <a:lnTo>
                      <a:pt x="352" y="216"/>
                    </a:lnTo>
                    <a:lnTo>
                      <a:pt x="352" y="211"/>
                    </a:lnTo>
                    <a:lnTo>
                      <a:pt x="350" y="209"/>
                    </a:lnTo>
                    <a:lnTo>
                      <a:pt x="347" y="207"/>
                    </a:lnTo>
                    <a:lnTo>
                      <a:pt x="343" y="207"/>
                    </a:lnTo>
                    <a:lnTo>
                      <a:pt x="343" y="205"/>
                    </a:lnTo>
                    <a:lnTo>
                      <a:pt x="343" y="205"/>
                    </a:lnTo>
                    <a:lnTo>
                      <a:pt x="341" y="205"/>
                    </a:lnTo>
                    <a:lnTo>
                      <a:pt x="341" y="205"/>
                    </a:lnTo>
                    <a:lnTo>
                      <a:pt x="335" y="205"/>
                    </a:lnTo>
                    <a:lnTo>
                      <a:pt x="329" y="205"/>
                    </a:lnTo>
                    <a:lnTo>
                      <a:pt x="325" y="207"/>
                    </a:lnTo>
                    <a:lnTo>
                      <a:pt x="321" y="209"/>
                    </a:lnTo>
                    <a:lnTo>
                      <a:pt x="314" y="222"/>
                    </a:lnTo>
                    <a:lnTo>
                      <a:pt x="312" y="228"/>
                    </a:lnTo>
                    <a:lnTo>
                      <a:pt x="310" y="234"/>
                    </a:lnTo>
                    <a:lnTo>
                      <a:pt x="308" y="240"/>
                    </a:lnTo>
                    <a:lnTo>
                      <a:pt x="308" y="249"/>
                    </a:lnTo>
                    <a:lnTo>
                      <a:pt x="298" y="259"/>
                    </a:lnTo>
                    <a:lnTo>
                      <a:pt x="290" y="269"/>
                    </a:lnTo>
                    <a:lnTo>
                      <a:pt x="283" y="276"/>
                    </a:lnTo>
                    <a:lnTo>
                      <a:pt x="281" y="278"/>
                    </a:lnTo>
                    <a:lnTo>
                      <a:pt x="271" y="280"/>
                    </a:lnTo>
                    <a:lnTo>
                      <a:pt x="261" y="284"/>
                    </a:lnTo>
                    <a:lnTo>
                      <a:pt x="252" y="286"/>
                    </a:lnTo>
                    <a:lnTo>
                      <a:pt x="246" y="288"/>
                    </a:lnTo>
                    <a:lnTo>
                      <a:pt x="246" y="284"/>
                    </a:lnTo>
                    <a:lnTo>
                      <a:pt x="248" y="280"/>
                    </a:lnTo>
                    <a:lnTo>
                      <a:pt x="250" y="278"/>
                    </a:lnTo>
                    <a:lnTo>
                      <a:pt x="252" y="274"/>
                    </a:lnTo>
                    <a:lnTo>
                      <a:pt x="256" y="269"/>
                    </a:lnTo>
                    <a:lnTo>
                      <a:pt x="259" y="265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71" y="255"/>
                    </a:lnTo>
                    <a:lnTo>
                      <a:pt x="277" y="251"/>
                    </a:lnTo>
                    <a:lnTo>
                      <a:pt x="281" y="247"/>
                    </a:lnTo>
                    <a:lnTo>
                      <a:pt x="285" y="243"/>
                    </a:lnTo>
                    <a:lnTo>
                      <a:pt x="290" y="240"/>
                    </a:lnTo>
                    <a:lnTo>
                      <a:pt x="294" y="238"/>
                    </a:lnTo>
                    <a:lnTo>
                      <a:pt x="296" y="236"/>
                    </a:lnTo>
                    <a:lnTo>
                      <a:pt x="300" y="234"/>
                    </a:lnTo>
                    <a:lnTo>
                      <a:pt x="308" y="226"/>
                    </a:lnTo>
                    <a:lnTo>
                      <a:pt x="310" y="222"/>
                    </a:lnTo>
                    <a:lnTo>
                      <a:pt x="310" y="220"/>
                    </a:lnTo>
                    <a:lnTo>
                      <a:pt x="308" y="216"/>
                    </a:lnTo>
                    <a:lnTo>
                      <a:pt x="306" y="214"/>
                    </a:lnTo>
                    <a:lnTo>
                      <a:pt x="302" y="211"/>
                    </a:lnTo>
                    <a:lnTo>
                      <a:pt x="296" y="209"/>
                    </a:lnTo>
                    <a:lnTo>
                      <a:pt x="292" y="209"/>
                    </a:lnTo>
                    <a:lnTo>
                      <a:pt x="285" y="211"/>
                    </a:lnTo>
                    <a:lnTo>
                      <a:pt x="265" y="224"/>
                    </a:lnTo>
                    <a:lnTo>
                      <a:pt x="263" y="226"/>
                    </a:lnTo>
                    <a:lnTo>
                      <a:pt x="259" y="230"/>
                    </a:lnTo>
                    <a:lnTo>
                      <a:pt x="256" y="232"/>
                    </a:lnTo>
                    <a:lnTo>
                      <a:pt x="252" y="236"/>
                    </a:lnTo>
                    <a:lnTo>
                      <a:pt x="244" y="240"/>
                    </a:lnTo>
                    <a:lnTo>
                      <a:pt x="236" y="249"/>
                    </a:lnTo>
                    <a:lnTo>
                      <a:pt x="221" y="257"/>
                    </a:lnTo>
                    <a:lnTo>
                      <a:pt x="205" y="267"/>
                    </a:lnTo>
                    <a:lnTo>
                      <a:pt x="196" y="269"/>
                    </a:lnTo>
                    <a:lnTo>
                      <a:pt x="190" y="274"/>
                    </a:lnTo>
                    <a:lnTo>
                      <a:pt x="182" y="276"/>
                    </a:lnTo>
                    <a:lnTo>
                      <a:pt x="174" y="278"/>
                    </a:lnTo>
                    <a:lnTo>
                      <a:pt x="188" y="265"/>
                    </a:lnTo>
                    <a:lnTo>
                      <a:pt x="203" y="253"/>
                    </a:lnTo>
                    <a:lnTo>
                      <a:pt x="215" y="243"/>
                    </a:lnTo>
                    <a:lnTo>
                      <a:pt x="225" y="230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1"/>
                    </a:lnTo>
                    <a:lnTo>
                      <a:pt x="248" y="209"/>
                    </a:lnTo>
                    <a:lnTo>
                      <a:pt x="256" y="189"/>
                    </a:lnTo>
                    <a:lnTo>
                      <a:pt x="261" y="176"/>
                    </a:lnTo>
                    <a:lnTo>
                      <a:pt x="263" y="170"/>
                    </a:lnTo>
                    <a:lnTo>
                      <a:pt x="263" y="168"/>
                    </a:lnTo>
                    <a:lnTo>
                      <a:pt x="261" y="166"/>
                    </a:lnTo>
                    <a:lnTo>
                      <a:pt x="259" y="164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44" y="160"/>
                    </a:lnTo>
                    <a:lnTo>
                      <a:pt x="240" y="158"/>
                    </a:lnTo>
                    <a:lnTo>
                      <a:pt x="236" y="158"/>
                    </a:lnTo>
                    <a:lnTo>
                      <a:pt x="234" y="156"/>
                    </a:lnTo>
                    <a:lnTo>
                      <a:pt x="232" y="156"/>
                    </a:lnTo>
                    <a:lnTo>
                      <a:pt x="227" y="156"/>
                    </a:lnTo>
                    <a:lnTo>
                      <a:pt x="225" y="158"/>
                    </a:lnTo>
                    <a:lnTo>
                      <a:pt x="225" y="158"/>
                    </a:lnTo>
                    <a:lnTo>
                      <a:pt x="223" y="160"/>
                    </a:lnTo>
                    <a:lnTo>
                      <a:pt x="221" y="160"/>
                    </a:lnTo>
                    <a:lnTo>
                      <a:pt x="217" y="160"/>
                    </a:lnTo>
                    <a:lnTo>
                      <a:pt x="215" y="162"/>
                    </a:lnTo>
                    <a:lnTo>
                      <a:pt x="217" y="160"/>
                    </a:lnTo>
                    <a:lnTo>
                      <a:pt x="219" y="158"/>
                    </a:lnTo>
                    <a:lnTo>
                      <a:pt x="221" y="156"/>
                    </a:lnTo>
                    <a:lnTo>
                      <a:pt x="223" y="154"/>
                    </a:lnTo>
                    <a:lnTo>
                      <a:pt x="244" y="129"/>
                    </a:lnTo>
                    <a:lnTo>
                      <a:pt x="263" y="108"/>
                    </a:lnTo>
                    <a:lnTo>
                      <a:pt x="277" y="93"/>
                    </a:lnTo>
                    <a:lnTo>
                      <a:pt x="281" y="87"/>
                    </a:lnTo>
                    <a:lnTo>
                      <a:pt x="300" y="50"/>
                    </a:lnTo>
                    <a:lnTo>
                      <a:pt x="310" y="31"/>
                    </a:lnTo>
                    <a:lnTo>
                      <a:pt x="314" y="23"/>
                    </a:lnTo>
                    <a:lnTo>
                      <a:pt x="314" y="21"/>
                    </a:lnTo>
                    <a:lnTo>
                      <a:pt x="314" y="21"/>
                    </a:lnTo>
                    <a:lnTo>
                      <a:pt x="314" y="19"/>
                    </a:lnTo>
                    <a:lnTo>
                      <a:pt x="314" y="19"/>
                    </a:lnTo>
                    <a:lnTo>
                      <a:pt x="314" y="19"/>
                    </a:lnTo>
                    <a:lnTo>
                      <a:pt x="308" y="11"/>
                    </a:lnTo>
                    <a:lnTo>
                      <a:pt x="306" y="7"/>
                    </a:lnTo>
                    <a:lnTo>
                      <a:pt x="304" y="4"/>
                    </a:lnTo>
                    <a:lnTo>
                      <a:pt x="302" y="2"/>
                    </a:lnTo>
                    <a:lnTo>
                      <a:pt x="298" y="0"/>
                    </a:lnTo>
                    <a:lnTo>
                      <a:pt x="294" y="0"/>
                    </a:lnTo>
                    <a:lnTo>
                      <a:pt x="292" y="0"/>
                    </a:lnTo>
                    <a:lnTo>
                      <a:pt x="290" y="0"/>
                    </a:lnTo>
                    <a:lnTo>
                      <a:pt x="281" y="0"/>
                    </a:lnTo>
                    <a:lnTo>
                      <a:pt x="275" y="2"/>
                    </a:lnTo>
                    <a:lnTo>
                      <a:pt x="269" y="2"/>
                    </a:lnTo>
                    <a:lnTo>
                      <a:pt x="261" y="4"/>
                    </a:lnTo>
                    <a:lnTo>
                      <a:pt x="252" y="7"/>
                    </a:lnTo>
                    <a:lnTo>
                      <a:pt x="242" y="9"/>
                    </a:lnTo>
                    <a:lnTo>
                      <a:pt x="227" y="11"/>
                    </a:lnTo>
                    <a:lnTo>
                      <a:pt x="211" y="15"/>
                    </a:lnTo>
                    <a:lnTo>
                      <a:pt x="219" y="44"/>
                    </a:lnTo>
                    <a:lnTo>
                      <a:pt x="230" y="38"/>
                    </a:lnTo>
                    <a:lnTo>
                      <a:pt x="242" y="31"/>
                    </a:lnTo>
                    <a:lnTo>
                      <a:pt x="256" y="27"/>
                    </a:lnTo>
                    <a:lnTo>
                      <a:pt x="271" y="23"/>
                    </a:lnTo>
                    <a:lnTo>
                      <a:pt x="283" y="21"/>
                    </a:lnTo>
                    <a:lnTo>
                      <a:pt x="285" y="25"/>
                    </a:lnTo>
                    <a:lnTo>
                      <a:pt x="283" y="38"/>
                    </a:lnTo>
                    <a:lnTo>
                      <a:pt x="271" y="56"/>
                    </a:lnTo>
                    <a:lnTo>
                      <a:pt x="259" y="73"/>
                    </a:lnTo>
                    <a:lnTo>
                      <a:pt x="244" y="89"/>
                    </a:lnTo>
                    <a:lnTo>
                      <a:pt x="230" y="108"/>
                    </a:lnTo>
                    <a:lnTo>
                      <a:pt x="215" y="125"/>
                    </a:lnTo>
                    <a:lnTo>
                      <a:pt x="199" y="141"/>
                    </a:lnTo>
                    <a:lnTo>
                      <a:pt x="184" y="158"/>
                    </a:lnTo>
                    <a:lnTo>
                      <a:pt x="167" y="174"/>
                    </a:lnTo>
                    <a:lnTo>
                      <a:pt x="159" y="185"/>
                    </a:lnTo>
                    <a:lnTo>
                      <a:pt x="157" y="187"/>
                    </a:lnTo>
                    <a:lnTo>
                      <a:pt x="157" y="189"/>
                    </a:lnTo>
                    <a:lnTo>
                      <a:pt x="157" y="191"/>
                    </a:lnTo>
                    <a:lnTo>
                      <a:pt x="159" y="193"/>
                    </a:lnTo>
                    <a:lnTo>
                      <a:pt x="161" y="195"/>
                    </a:lnTo>
                    <a:lnTo>
                      <a:pt x="165" y="199"/>
                    </a:lnTo>
                    <a:lnTo>
                      <a:pt x="172" y="199"/>
                    </a:lnTo>
                    <a:lnTo>
                      <a:pt x="178" y="199"/>
                    </a:lnTo>
                    <a:lnTo>
                      <a:pt x="188" y="197"/>
                    </a:lnTo>
                    <a:lnTo>
                      <a:pt x="196" y="193"/>
                    </a:lnTo>
                    <a:lnTo>
                      <a:pt x="205" y="189"/>
                    </a:lnTo>
                    <a:lnTo>
                      <a:pt x="213" y="187"/>
                    </a:lnTo>
                    <a:lnTo>
                      <a:pt x="221" y="182"/>
                    </a:lnTo>
                    <a:lnTo>
                      <a:pt x="234" y="178"/>
                    </a:lnTo>
                    <a:lnTo>
                      <a:pt x="234" y="182"/>
                    </a:lnTo>
                    <a:lnTo>
                      <a:pt x="221" y="199"/>
                    </a:lnTo>
                    <a:lnTo>
                      <a:pt x="209" y="214"/>
                    </a:lnTo>
                    <a:lnTo>
                      <a:pt x="192" y="228"/>
                    </a:lnTo>
                    <a:lnTo>
                      <a:pt x="178" y="243"/>
                    </a:lnTo>
                    <a:lnTo>
                      <a:pt x="161" y="257"/>
                    </a:lnTo>
                    <a:lnTo>
                      <a:pt x="145" y="271"/>
                    </a:lnTo>
                    <a:lnTo>
                      <a:pt x="128" y="286"/>
                    </a:lnTo>
                    <a:lnTo>
                      <a:pt x="112" y="300"/>
                    </a:lnTo>
                    <a:lnTo>
                      <a:pt x="110" y="300"/>
                    </a:lnTo>
                    <a:lnTo>
                      <a:pt x="107" y="300"/>
                    </a:lnTo>
                    <a:lnTo>
                      <a:pt x="105" y="298"/>
                    </a:lnTo>
                    <a:lnTo>
                      <a:pt x="101" y="298"/>
                    </a:lnTo>
                    <a:lnTo>
                      <a:pt x="99" y="298"/>
                    </a:lnTo>
                    <a:lnTo>
                      <a:pt x="97" y="296"/>
                    </a:lnTo>
                    <a:lnTo>
                      <a:pt x="89" y="294"/>
                    </a:lnTo>
                    <a:lnTo>
                      <a:pt x="85" y="294"/>
                    </a:lnTo>
                    <a:lnTo>
                      <a:pt x="83" y="294"/>
                    </a:lnTo>
                    <a:lnTo>
                      <a:pt x="79" y="296"/>
                    </a:lnTo>
                    <a:lnTo>
                      <a:pt x="74" y="298"/>
                    </a:lnTo>
                    <a:lnTo>
                      <a:pt x="81" y="276"/>
                    </a:lnTo>
                    <a:lnTo>
                      <a:pt x="89" y="255"/>
                    </a:lnTo>
                    <a:lnTo>
                      <a:pt x="97" y="232"/>
                    </a:lnTo>
                    <a:lnTo>
                      <a:pt x="105" y="211"/>
                    </a:lnTo>
                    <a:lnTo>
                      <a:pt x="116" y="189"/>
                    </a:lnTo>
                    <a:lnTo>
                      <a:pt x="126" y="166"/>
                    </a:lnTo>
                    <a:lnTo>
                      <a:pt x="136" y="143"/>
                    </a:lnTo>
                    <a:lnTo>
                      <a:pt x="147" y="120"/>
                    </a:lnTo>
                    <a:lnTo>
                      <a:pt x="159" y="100"/>
                    </a:lnTo>
                    <a:lnTo>
                      <a:pt x="176" y="79"/>
                    </a:lnTo>
                    <a:lnTo>
                      <a:pt x="194" y="60"/>
                    </a:lnTo>
                    <a:lnTo>
                      <a:pt x="219" y="44"/>
                    </a:lnTo>
                    <a:lnTo>
                      <a:pt x="2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8357" name="Freeform 21"/>
              <p:cNvSpPr>
                <a:spLocks/>
              </p:cNvSpPr>
              <p:nvPr/>
            </p:nvSpPr>
            <p:spPr bwMode="auto">
              <a:xfrm rot="-1153546">
                <a:off x="884" y="281"/>
                <a:ext cx="177" cy="73"/>
              </a:xfrm>
              <a:custGeom>
                <a:avLst/>
                <a:gdLst>
                  <a:gd name="T0" fmla="*/ 617 w 764"/>
                  <a:gd name="T1" fmla="*/ 184 h 366"/>
                  <a:gd name="T2" fmla="*/ 431 w 764"/>
                  <a:gd name="T3" fmla="*/ 232 h 366"/>
                  <a:gd name="T4" fmla="*/ 412 w 764"/>
                  <a:gd name="T5" fmla="*/ 188 h 366"/>
                  <a:gd name="T6" fmla="*/ 398 w 764"/>
                  <a:gd name="T7" fmla="*/ 186 h 366"/>
                  <a:gd name="T8" fmla="*/ 371 w 764"/>
                  <a:gd name="T9" fmla="*/ 209 h 366"/>
                  <a:gd name="T10" fmla="*/ 364 w 764"/>
                  <a:gd name="T11" fmla="*/ 217 h 366"/>
                  <a:gd name="T12" fmla="*/ 354 w 764"/>
                  <a:gd name="T13" fmla="*/ 170 h 366"/>
                  <a:gd name="T14" fmla="*/ 340 w 764"/>
                  <a:gd name="T15" fmla="*/ 159 h 366"/>
                  <a:gd name="T16" fmla="*/ 323 w 764"/>
                  <a:gd name="T17" fmla="*/ 178 h 366"/>
                  <a:gd name="T18" fmla="*/ 290 w 764"/>
                  <a:gd name="T19" fmla="*/ 232 h 366"/>
                  <a:gd name="T20" fmla="*/ 282 w 764"/>
                  <a:gd name="T21" fmla="*/ 244 h 366"/>
                  <a:gd name="T22" fmla="*/ 296 w 764"/>
                  <a:gd name="T23" fmla="*/ 184 h 366"/>
                  <a:gd name="T24" fmla="*/ 304 w 764"/>
                  <a:gd name="T25" fmla="*/ 145 h 366"/>
                  <a:gd name="T26" fmla="*/ 290 w 764"/>
                  <a:gd name="T27" fmla="*/ 134 h 366"/>
                  <a:gd name="T28" fmla="*/ 249 w 764"/>
                  <a:gd name="T29" fmla="*/ 188 h 366"/>
                  <a:gd name="T30" fmla="*/ 205 w 764"/>
                  <a:gd name="T31" fmla="*/ 259 h 366"/>
                  <a:gd name="T32" fmla="*/ 199 w 764"/>
                  <a:gd name="T33" fmla="*/ 261 h 366"/>
                  <a:gd name="T34" fmla="*/ 244 w 764"/>
                  <a:gd name="T35" fmla="*/ 151 h 366"/>
                  <a:gd name="T36" fmla="*/ 240 w 764"/>
                  <a:gd name="T37" fmla="*/ 132 h 366"/>
                  <a:gd name="T38" fmla="*/ 211 w 764"/>
                  <a:gd name="T39" fmla="*/ 149 h 366"/>
                  <a:gd name="T40" fmla="*/ 133 w 764"/>
                  <a:gd name="T41" fmla="*/ 273 h 366"/>
                  <a:gd name="T42" fmla="*/ 106 w 764"/>
                  <a:gd name="T43" fmla="*/ 310 h 366"/>
                  <a:gd name="T44" fmla="*/ 129 w 764"/>
                  <a:gd name="T45" fmla="*/ 238 h 366"/>
                  <a:gd name="T46" fmla="*/ 178 w 764"/>
                  <a:gd name="T47" fmla="*/ 87 h 366"/>
                  <a:gd name="T48" fmla="*/ 201 w 764"/>
                  <a:gd name="T49" fmla="*/ 10 h 366"/>
                  <a:gd name="T50" fmla="*/ 187 w 764"/>
                  <a:gd name="T51" fmla="*/ 0 h 366"/>
                  <a:gd name="T52" fmla="*/ 176 w 764"/>
                  <a:gd name="T53" fmla="*/ 4 h 366"/>
                  <a:gd name="T54" fmla="*/ 164 w 764"/>
                  <a:gd name="T55" fmla="*/ 19 h 366"/>
                  <a:gd name="T56" fmla="*/ 131 w 764"/>
                  <a:gd name="T57" fmla="*/ 68 h 366"/>
                  <a:gd name="T58" fmla="*/ 60 w 764"/>
                  <a:gd name="T59" fmla="*/ 186 h 366"/>
                  <a:gd name="T60" fmla="*/ 21 w 764"/>
                  <a:gd name="T61" fmla="*/ 254 h 366"/>
                  <a:gd name="T62" fmla="*/ 13 w 764"/>
                  <a:gd name="T63" fmla="*/ 252 h 366"/>
                  <a:gd name="T64" fmla="*/ 9 w 764"/>
                  <a:gd name="T65" fmla="*/ 279 h 366"/>
                  <a:gd name="T66" fmla="*/ 11 w 764"/>
                  <a:gd name="T67" fmla="*/ 283 h 366"/>
                  <a:gd name="T68" fmla="*/ 27 w 764"/>
                  <a:gd name="T69" fmla="*/ 294 h 366"/>
                  <a:gd name="T70" fmla="*/ 64 w 764"/>
                  <a:gd name="T71" fmla="*/ 232 h 366"/>
                  <a:gd name="T72" fmla="*/ 135 w 764"/>
                  <a:gd name="T73" fmla="*/ 110 h 366"/>
                  <a:gd name="T74" fmla="*/ 116 w 764"/>
                  <a:gd name="T75" fmla="*/ 190 h 366"/>
                  <a:gd name="T76" fmla="*/ 69 w 764"/>
                  <a:gd name="T77" fmla="*/ 337 h 366"/>
                  <a:gd name="T78" fmla="*/ 75 w 764"/>
                  <a:gd name="T79" fmla="*/ 358 h 366"/>
                  <a:gd name="T80" fmla="*/ 91 w 764"/>
                  <a:gd name="T81" fmla="*/ 364 h 366"/>
                  <a:gd name="T82" fmla="*/ 168 w 764"/>
                  <a:gd name="T83" fmla="*/ 265 h 366"/>
                  <a:gd name="T84" fmla="*/ 153 w 764"/>
                  <a:gd name="T85" fmla="*/ 306 h 366"/>
                  <a:gd name="T86" fmla="*/ 174 w 764"/>
                  <a:gd name="T87" fmla="*/ 327 h 366"/>
                  <a:gd name="T88" fmla="*/ 220 w 764"/>
                  <a:gd name="T89" fmla="*/ 286 h 366"/>
                  <a:gd name="T90" fmla="*/ 255 w 764"/>
                  <a:gd name="T91" fmla="*/ 250 h 366"/>
                  <a:gd name="T92" fmla="*/ 244 w 764"/>
                  <a:gd name="T93" fmla="*/ 312 h 366"/>
                  <a:gd name="T94" fmla="*/ 261 w 764"/>
                  <a:gd name="T95" fmla="*/ 319 h 366"/>
                  <a:gd name="T96" fmla="*/ 323 w 764"/>
                  <a:gd name="T97" fmla="*/ 232 h 366"/>
                  <a:gd name="T98" fmla="*/ 340 w 764"/>
                  <a:gd name="T99" fmla="*/ 240 h 366"/>
                  <a:gd name="T100" fmla="*/ 344 w 764"/>
                  <a:gd name="T101" fmla="*/ 259 h 366"/>
                  <a:gd name="T102" fmla="*/ 373 w 764"/>
                  <a:gd name="T103" fmla="*/ 252 h 366"/>
                  <a:gd name="T104" fmla="*/ 400 w 764"/>
                  <a:gd name="T105" fmla="*/ 217 h 366"/>
                  <a:gd name="T106" fmla="*/ 408 w 764"/>
                  <a:gd name="T107" fmla="*/ 250 h 366"/>
                  <a:gd name="T108" fmla="*/ 451 w 764"/>
                  <a:gd name="T109" fmla="*/ 261 h 366"/>
                  <a:gd name="T110" fmla="*/ 540 w 764"/>
                  <a:gd name="T111" fmla="*/ 221 h 366"/>
                  <a:gd name="T112" fmla="*/ 638 w 764"/>
                  <a:gd name="T113" fmla="*/ 213 h 366"/>
                  <a:gd name="T114" fmla="*/ 733 w 764"/>
                  <a:gd name="T115" fmla="*/ 252 h 366"/>
                  <a:gd name="T116" fmla="*/ 745 w 764"/>
                  <a:gd name="T117" fmla="*/ 254 h 366"/>
                  <a:gd name="T118" fmla="*/ 764 w 764"/>
                  <a:gd name="T119" fmla="*/ 24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4" h="366">
                    <a:moveTo>
                      <a:pt x="756" y="230"/>
                    </a:moveTo>
                    <a:lnTo>
                      <a:pt x="722" y="211"/>
                    </a:lnTo>
                    <a:lnTo>
                      <a:pt x="687" y="199"/>
                    </a:lnTo>
                    <a:lnTo>
                      <a:pt x="652" y="188"/>
                    </a:lnTo>
                    <a:lnTo>
                      <a:pt x="617" y="184"/>
                    </a:lnTo>
                    <a:lnTo>
                      <a:pt x="582" y="184"/>
                    </a:lnTo>
                    <a:lnTo>
                      <a:pt x="547" y="190"/>
                    </a:lnTo>
                    <a:lnTo>
                      <a:pt x="511" y="203"/>
                    </a:lnTo>
                    <a:lnTo>
                      <a:pt x="478" y="221"/>
                    </a:lnTo>
                    <a:lnTo>
                      <a:pt x="431" y="232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27" y="215"/>
                    </a:lnTo>
                    <a:lnTo>
                      <a:pt x="422" y="207"/>
                    </a:lnTo>
                    <a:lnTo>
                      <a:pt x="412" y="188"/>
                    </a:lnTo>
                    <a:lnTo>
                      <a:pt x="412" y="188"/>
                    </a:lnTo>
                    <a:lnTo>
                      <a:pt x="410" y="186"/>
                    </a:lnTo>
                    <a:lnTo>
                      <a:pt x="406" y="186"/>
                    </a:lnTo>
                    <a:lnTo>
                      <a:pt x="402" y="184"/>
                    </a:lnTo>
                    <a:lnTo>
                      <a:pt x="398" y="186"/>
                    </a:lnTo>
                    <a:lnTo>
                      <a:pt x="393" y="188"/>
                    </a:lnTo>
                    <a:lnTo>
                      <a:pt x="387" y="192"/>
                    </a:lnTo>
                    <a:lnTo>
                      <a:pt x="377" y="199"/>
                    </a:lnTo>
                    <a:lnTo>
                      <a:pt x="375" y="203"/>
                    </a:lnTo>
                    <a:lnTo>
                      <a:pt x="371" y="209"/>
                    </a:lnTo>
                    <a:lnTo>
                      <a:pt x="369" y="213"/>
                    </a:lnTo>
                    <a:lnTo>
                      <a:pt x="364" y="217"/>
                    </a:lnTo>
                    <a:lnTo>
                      <a:pt x="364" y="217"/>
                    </a:lnTo>
                    <a:lnTo>
                      <a:pt x="364" y="217"/>
                    </a:lnTo>
                    <a:lnTo>
                      <a:pt x="364" y="217"/>
                    </a:lnTo>
                    <a:lnTo>
                      <a:pt x="364" y="217"/>
                    </a:lnTo>
                    <a:lnTo>
                      <a:pt x="360" y="190"/>
                    </a:lnTo>
                    <a:lnTo>
                      <a:pt x="356" y="178"/>
                    </a:lnTo>
                    <a:lnTo>
                      <a:pt x="356" y="172"/>
                    </a:lnTo>
                    <a:lnTo>
                      <a:pt x="354" y="170"/>
                    </a:lnTo>
                    <a:lnTo>
                      <a:pt x="354" y="168"/>
                    </a:lnTo>
                    <a:lnTo>
                      <a:pt x="352" y="163"/>
                    </a:lnTo>
                    <a:lnTo>
                      <a:pt x="350" y="161"/>
                    </a:lnTo>
                    <a:lnTo>
                      <a:pt x="346" y="159"/>
                    </a:lnTo>
                    <a:lnTo>
                      <a:pt x="340" y="159"/>
                    </a:lnTo>
                    <a:lnTo>
                      <a:pt x="338" y="161"/>
                    </a:lnTo>
                    <a:lnTo>
                      <a:pt x="333" y="165"/>
                    </a:lnTo>
                    <a:lnTo>
                      <a:pt x="333" y="165"/>
                    </a:lnTo>
                    <a:lnTo>
                      <a:pt x="327" y="174"/>
                    </a:lnTo>
                    <a:lnTo>
                      <a:pt x="323" y="178"/>
                    </a:lnTo>
                    <a:lnTo>
                      <a:pt x="319" y="186"/>
                    </a:lnTo>
                    <a:lnTo>
                      <a:pt x="313" y="197"/>
                    </a:lnTo>
                    <a:lnTo>
                      <a:pt x="304" y="211"/>
                    </a:lnTo>
                    <a:lnTo>
                      <a:pt x="296" y="223"/>
                    </a:lnTo>
                    <a:lnTo>
                      <a:pt x="290" y="232"/>
                    </a:lnTo>
                    <a:lnTo>
                      <a:pt x="288" y="236"/>
                    </a:lnTo>
                    <a:lnTo>
                      <a:pt x="286" y="238"/>
                    </a:lnTo>
                    <a:lnTo>
                      <a:pt x="286" y="240"/>
                    </a:lnTo>
                    <a:lnTo>
                      <a:pt x="284" y="242"/>
                    </a:lnTo>
                    <a:lnTo>
                      <a:pt x="282" y="244"/>
                    </a:lnTo>
                    <a:lnTo>
                      <a:pt x="284" y="238"/>
                    </a:lnTo>
                    <a:lnTo>
                      <a:pt x="284" y="232"/>
                    </a:lnTo>
                    <a:lnTo>
                      <a:pt x="286" y="230"/>
                    </a:lnTo>
                    <a:lnTo>
                      <a:pt x="286" y="228"/>
                    </a:lnTo>
                    <a:lnTo>
                      <a:pt x="296" y="184"/>
                    </a:lnTo>
                    <a:lnTo>
                      <a:pt x="302" y="159"/>
                    </a:lnTo>
                    <a:lnTo>
                      <a:pt x="304" y="151"/>
                    </a:lnTo>
                    <a:lnTo>
                      <a:pt x="304" y="149"/>
                    </a:lnTo>
                    <a:lnTo>
                      <a:pt x="304" y="147"/>
                    </a:lnTo>
                    <a:lnTo>
                      <a:pt x="304" y="145"/>
                    </a:lnTo>
                    <a:lnTo>
                      <a:pt x="304" y="141"/>
                    </a:lnTo>
                    <a:lnTo>
                      <a:pt x="302" y="137"/>
                    </a:lnTo>
                    <a:lnTo>
                      <a:pt x="296" y="134"/>
                    </a:lnTo>
                    <a:lnTo>
                      <a:pt x="292" y="134"/>
                    </a:lnTo>
                    <a:lnTo>
                      <a:pt x="290" y="134"/>
                    </a:lnTo>
                    <a:lnTo>
                      <a:pt x="288" y="134"/>
                    </a:lnTo>
                    <a:lnTo>
                      <a:pt x="275" y="147"/>
                    </a:lnTo>
                    <a:lnTo>
                      <a:pt x="265" y="157"/>
                    </a:lnTo>
                    <a:lnTo>
                      <a:pt x="259" y="170"/>
                    </a:lnTo>
                    <a:lnTo>
                      <a:pt x="249" y="188"/>
                    </a:lnTo>
                    <a:lnTo>
                      <a:pt x="234" y="213"/>
                    </a:lnTo>
                    <a:lnTo>
                      <a:pt x="222" y="234"/>
                    </a:lnTo>
                    <a:lnTo>
                      <a:pt x="213" y="248"/>
                    </a:lnTo>
                    <a:lnTo>
                      <a:pt x="209" y="254"/>
                    </a:lnTo>
                    <a:lnTo>
                      <a:pt x="205" y="259"/>
                    </a:lnTo>
                    <a:lnTo>
                      <a:pt x="201" y="263"/>
                    </a:lnTo>
                    <a:lnTo>
                      <a:pt x="197" y="269"/>
                    </a:lnTo>
                    <a:lnTo>
                      <a:pt x="193" y="273"/>
                    </a:lnTo>
                    <a:lnTo>
                      <a:pt x="195" y="269"/>
                    </a:lnTo>
                    <a:lnTo>
                      <a:pt x="199" y="261"/>
                    </a:lnTo>
                    <a:lnTo>
                      <a:pt x="201" y="252"/>
                    </a:lnTo>
                    <a:lnTo>
                      <a:pt x="205" y="244"/>
                    </a:lnTo>
                    <a:lnTo>
                      <a:pt x="228" y="190"/>
                    </a:lnTo>
                    <a:lnTo>
                      <a:pt x="240" y="161"/>
                    </a:lnTo>
                    <a:lnTo>
                      <a:pt x="244" y="151"/>
                    </a:lnTo>
                    <a:lnTo>
                      <a:pt x="247" y="147"/>
                    </a:lnTo>
                    <a:lnTo>
                      <a:pt x="247" y="143"/>
                    </a:lnTo>
                    <a:lnTo>
                      <a:pt x="244" y="139"/>
                    </a:lnTo>
                    <a:lnTo>
                      <a:pt x="242" y="137"/>
                    </a:lnTo>
                    <a:lnTo>
                      <a:pt x="240" y="132"/>
                    </a:lnTo>
                    <a:lnTo>
                      <a:pt x="234" y="132"/>
                    </a:lnTo>
                    <a:lnTo>
                      <a:pt x="230" y="132"/>
                    </a:lnTo>
                    <a:lnTo>
                      <a:pt x="228" y="134"/>
                    </a:lnTo>
                    <a:lnTo>
                      <a:pt x="226" y="134"/>
                    </a:lnTo>
                    <a:lnTo>
                      <a:pt x="211" y="149"/>
                    </a:lnTo>
                    <a:lnTo>
                      <a:pt x="201" y="161"/>
                    </a:lnTo>
                    <a:lnTo>
                      <a:pt x="189" y="178"/>
                    </a:lnTo>
                    <a:lnTo>
                      <a:pt x="168" y="205"/>
                    </a:lnTo>
                    <a:lnTo>
                      <a:pt x="149" y="242"/>
                    </a:lnTo>
                    <a:lnTo>
                      <a:pt x="133" y="273"/>
                    </a:lnTo>
                    <a:lnTo>
                      <a:pt x="118" y="294"/>
                    </a:lnTo>
                    <a:lnTo>
                      <a:pt x="114" y="302"/>
                    </a:lnTo>
                    <a:lnTo>
                      <a:pt x="112" y="304"/>
                    </a:lnTo>
                    <a:lnTo>
                      <a:pt x="110" y="308"/>
                    </a:lnTo>
                    <a:lnTo>
                      <a:pt x="106" y="310"/>
                    </a:lnTo>
                    <a:lnTo>
                      <a:pt x="104" y="312"/>
                    </a:lnTo>
                    <a:lnTo>
                      <a:pt x="108" y="300"/>
                    </a:lnTo>
                    <a:lnTo>
                      <a:pt x="114" y="286"/>
                    </a:lnTo>
                    <a:lnTo>
                      <a:pt x="120" y="265"/>
                    </a:lnTo>
                    <a:lnTo>
                      <a:pt x="129" y="238"/>
                    </a:lnTo>
                    <a:lnTo>
                      <a:pt x="133" y="228"/>
                    </a:lnTo>
                    <a:lnTo>
                      <a:pt x="139" y="203"/>
                    </a:lnTo>
                    <a:lnTo>
                      <a:pt x="151" y="168"/>
                    </a:lnTo>
                    <a:lnTo>
                      <a:pt x="166" y="126"/>
                    </a:lnTo>
                    <a:lnTo>
                      <a:pt x="178" y="87"/>
                    </a:lnTo>
                    <a:lnTo>
                      <a:pt x="191" y="50"/>
                    </a:lnTo>
                    <a:lnTo>
                      <a:pt x="199" y="25"/>
                    </a:lnTo>
                    <a:lnTo>
                      <a:pt x="203" y="14"/>
                    </a:lnTo>
                    <a:lnTo>
                      <a:pt x="203" y="12"/>
                    </a:lnTo>
                    <a:lnTo>
                      <a:pt x="201" y="10"/>
                    </a:lnTo>
                    <a:lnTo>
                      <a:pt x="201" y="6"/>
                    </a:lnTo>
                    <a:lnTo>
                      <a:pt x="199" y="2"/>
                    </a:lnTo>
                    <a:lnTo>
                      <a:pt x="193" y="0"/>
                    </a:lnTo>
                    <a:lnTo>
                      <a:pt x="189" y="0"/>
                    </a:lnTo>
                    <a:lnTo>
                      <a:pt x="187" y="0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72" y="8"/>
                    </a:lnTo>
                    <a:lnTo>
                      <a:pt x="164" y="19"/>
                    </a:lnTo>
                    <a:lnTo>
                      <a:pt x="158" y="27"/>
                    </a:lnTo>
                    <a:lnTo>
                      <a:pt x="153" y="35"/>
                    </a:lnTo>
                    <a:lnTo>
                      <a:pt x="147" y="43"/>
                    </a:lnTo>
                    <a:lnTo>
                      <a:pt x="139" y="54"/>
                    </a:lnTo>
                    <a:lnTo>
                      <a:pt x="131" y="68"/>
                    </a:lnTo>
                    <a:lnTo>
                      <a:pt x="118" y="85"/>
                    </a:lnTo>
                    <a:lnTo>
                      <a:pt x="104" y="108"/>
                    </a:lnTo>
                    <a:lnTo>
                      <a:pt x="89" y="134"/>
                    </a:lnTo>
                    <a:lnTo>
                      <a:pt x="73" y="161"/>
                    </a:lnTo>
                    <a:lnTo>
                      <a:pt x="60" y="186"/>
                    </a:lnTo>
                    <a:lnTo>
                      <a:pt x="48" y="209"/>
                    </a:lnTo>
                    <a:lnTo>
                      <a:pt x="35" y="228"/>
                    </a:lnTo>
                    <a:lnTo>
                      <a:pt x="27" y="242"/>
                    </a:lnTo>
                    <a:lnTo>
                      <a:pt x="23" y="250"/>
                    </a:lnTo>
                    <a:lnTo>
                      <a:pt x="21" y="254"/>
                    </a:lnTo>
                    <a:lnTo>
                      <a:pt x="19" y="259"/>
                    </a:lnTo>
                    <a:lnTo>
                      <a:pt x="21" y="259"/>
                    </a:lnTo>
                    <a:lnTo>
                      <a:pt x="21" y="257"/>
                    </a:lnTo>
                    <a:lnTo>
                      <a:pt x="19" y="252"/>
                    </a:lnTo>
                    <a:lnTo>
                      <a:pt x="13" y="252"/>
                    </a:lnTo>
                    <a:lnTo>
                      <a:pt x="9" y="257"/>
                    </a:lnTo>
                    <a:lnTo>
                      <a:pt x="4" y="259"/>
                    </a:lnTo>
                    <a:lnTo>
                      <a:pt x="0" y="263"/>
                    </a:lnTo>
                    <a:lnTo>
                      <a:pt x="2" y="271"/>
                    </a:lnTo>
                    <a:lnTo>
                      <a:pt x="9" y="279"/>
                    </a:lnTo>
                    <a:lnTo>
                      <a:pt x="15" y="288"/>
                    </a:lnTo>
                    <a:lnTo>
                      <a:pt x="17" y="290"/>
                    </a:lnTo>
                    <a:lnTo>
                      <a:pt x="11" y="281"/>
                    </a:lnTo>
                    <a:lnTo>
                      <a:pt x="11" y="281"/>
                    </a:lnTo>
                    <a:lnTo>
                      <a:pt x="11" y="283"/>
                    </a:lnTo>
                    <a:lnTo>
                      <a:pt x="13" y="288"/>
                    </a:lnTo>
                    <a:lnTo>
                      <a:pt x="15" y="290"/>
                    </a:lnTo>
                    <a:lnTo>
                      <a:pt x="17" y="292"/>
                    </a:lnTo>
                    <a:lnTo>
                      <a:pt x="21" y="294"/>
                    </a:lnTo>
                    <a:lnTo>
                      <a:pt x="27" y="294"/>
                    </a:lnTo>
                    <a:lnTo>
                      <a:pt x="31" y="292"/>
                    </a:lnTo>
                    <a:lnTo>
                      <a:pt x="35" y="288"/>
                    </a:lnTo>
                    <a:lnTo>
                      <a:pt x="38" y="281"/>
                    </a:lnTo>
                    <a:lnTo>
                      <a:pt x="50" y="257"/>
                    </a:lnTo>
                    <a:lnTo>
                      <a:pt x="64" y="232"/>
                    </a:lnTo>
                    <a:lnTo>
                      <a:pt x="79" y="207"/>
                    </a:lnTo>
                    <a:lnTo>
                      <a:pt x="91" y="182"/>
                    </a:lnTo>
                    <a:lnTo>
                      <a:pt x="106" y="157"/>
                    </a:lnTo>
                    <a:lnTo>
                      <a:pt x="120" y="134"/>
                    </a:lnTo>
                    <a:lnTo>
                      <a:pt x="135" y="110"/>
                    </a:lnTo>
                    <a:lnTo>
                      <a:pt x="149" y="87"/>
                    </a:lnTo>
                    <a:lnTo>
                      <a:pt x="141" y="112"/>
                    </a:lnTo>
                    <a:lnTo>
                      <a:pt x="133" y="139"/>
                    </a:lnTo>
                    <a:lnTo>
                      <a:pt x="124" y="163"/>
                    </a:lnTo>
                    <a:lnTo>
                      <a:pt x="116" y="190"/>
                    </a:lnTo>
                    <a:lnTo>
                      <a:pt x="108" y="217"/>
                    </a:lnTo>
                    <a:lnTo>
                      <a:pt x="100" y="244"/>
                    </a:lnTo>
                    <a:lnTo>
                      <a:pt x="91" y="269"/>
                    </a:lnTo>
                    <a:lnTo>
                      <a:pt x="83" y="296"/>
                    </a:lnTo>
                    <a:lnTo>
                      <a:pt x="69" y="337"/>
                    </a:lnTo>
                    <a:lnTo>
                      <a:pt x="69" y="339"/>
                    </a:lnTo>
                    <a:lnTo>
                      <a:pt x="69" y="341"/>
                    </a:lnTo>
                    <a:lnTo>
                      <a:pt x="69" y="346"/>
                    </a:lnTo>
                    <a:lnTo>
                      <a:pt x="69" y="348"/>
                    </a:lnTo>
                    <a:lnTo>
                      <a:pt x="75" y="358"/>
                    </a:lnTo>
                    <a:lnTo>
                      <a:pt x="75" y="358"/>
                    </a:lnTo>
                    <a:lnTo>
                      <a:pt x="77" y="362"/>
                    </a:lnTo>
                    <a:lnTo>
                      <a:pt x="81" y="366"/>
                    </a:lnTo>
                    <a:lnTo>
                      <a:pt x="87" y="366"/>
                    </a:lnTo>
                    <a:lnTo>
                      <a:pt x="91" y="364"/>
                    </a:lnTo>
                    <a:lnTo>
                      <a:pt x="110" y="354"/>
                    </a:lnTo>
                    <a:lnTo>
                      <a:pt x="127" y="333"/>
                    </a:lnTo>
                    <a:lnTo>
                      <a:pt x="141" y="310"/>
                    </a:lnTo>
                    <a:lnTo>
                      <a:pt x="153" y="288"/>
                    </a:lnTo>
                    <a:lnTo>
                      <a:pt x="168" y="265"/>
                    </a:lnTo>
                    <a:lnTo>
                      <a:pt x="164" y="271"/>
                    </a:lnTo>
                    <a:lnTo>
                      <a:pt x="160" y="283"/>
                    </a:lnTo>
                    <a:lnTo>
                      <a:pt x="155" y="296"/>
                    </a:lnTo>
                    <a:lnTo>
                      <a:pt x="153" y="302"/>
                    </a:lnTo>
                    <a:lnTo>
                      <a:pt x="153" y="306"/>
                    </a:lnTo>
                    <a:lnTo>
                      <a:pt x="153" y="312"/>
                    </a:lnTo>
                    <a:lnTo>
                      <a:pt x="155" y="317"/>
                    </a:lnTo>
                    <a:lnTo>
                      <a:pt x="160" y="319"/>
                    </a:lnTo>
                    <a:lnTo>
                      <a:pt x="170" y="325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203" y="308"/>
                    </a:lnTo>
                    <a:lnTo>
                      <a:pt x="220" y="286"/>
                    </a:lnTo>
                    <a:lnTo>
                      <a:pt x="234" y="263"/>
                    </a:lnTo>
                    <a:lnTo>
                      <a:pt x="249" y="240"/>
                    </a:lnTo>
                    <a:lnTo>
                      <a:pt x="263" y="215"/>
                    </a:lnTo>
                    <a:lnTo>
                      <a:pt x="259" y="234"/>
                    </a:lnTo>
                    <a:lnTo>
                      <a:pt x="255" y="250"/>
                    </a:lnTo>
                    <a:lnTo>
                      <a:pt x="249" y="269"/>
                    </a:lnTo>
                    <a:lnTo>
                      <a:pt x="244" y="288"/>
                    </a:lnTo>
                    <a:lnTo>
                      <a:pt x="242" y="304"/>
                    </a:lnTo>
                    <a:lnTo>
                      <a:pt x="242" y="308"/>
                    </a:lnTo>
                    <a:lnTo>
                      <a:pt x="244" y="312"/>
                    </a:lnTo>
                    <a:lnTo>
                      <a:pt x="247" y="315"/>
                    </a:lnTo>
                    <a:lnTo>
                      <a:pt x="249" y="317"/>
                    </a:lnTo>
                    <a:lnTo>
                      <a:pt x="253" y="321"/>
                    </a:lnTo>
                    <a:lnTo>
                      <a:pt x="257" y="321"/>
                    </a:lnTo>
                    <a:lnTo>
                      <a:pt x="261" y="319"/>
                    </a:lnTo>
                    <a:lnTo>
                      <a:pt x="265" y="317"/>
                    </a:lnTo>
                    <a:lnTo>
                      <a:pt x="282" y="296"/>
                    </a:lnTo>
                    <a:lnTo>
                      <a:pt x="296" y="275"/>
                    </a:lnTo>
                    <a:lnTo>
                      <a:pt x="309" y="254"/>
                    </a:lnTo>
                    <a:lnTo>
                      <a:pt x="323" y="232"/>
                    </a:lnTo>
                    <a:lnTo>
                      <a:pt x="335" y="209"/>
                    </a:lnTo>
                    <a:lnTo>
                      <a:pt x="338" y="217"/>
                    </a:lnTo>
                    <a:lnTo>
                      <a:pt x="338" y="223"/>
                    </a:lnTo>
                    <a:lnTo>
                      <a:pt x="340" y="232"/>
                    </a:lnTo>
                    <a:lnTo>
                      <a:pt x="340" y="240"/>
                    </a:lnTo>
                    <a:lnTo>
                      <a:pt x="340" y="252"/>
                    </a:lnTo>
                    <a:lnTo>
                      <a:pt x="340" y="254"/>
                    </a:lnTo>
                    <a:lnTo>
                      <a:pt x="342" y="254"/>
                    </a:lnTo>
                    <a:lnTo>
                      <a:pt x="342" y="257"/>
                    </a:lnTo>
                    <a:lnTo>
                      <a:pt x="344" y="259"/>
                    </a:lnTo>
                    <a:lnTo>
                      <a:pt x="348" y="263"/>
                    </a:lnTo>
                    <a:lnTo>
                      <a:pt x="352" y="265"/>
                    </a:lnTo>
                    <a:lnTo>
                      <a:pt x="356" y="265"/>
                    </a:lnTo>
                    <a:lnTo>
                      <a:pt x="360" y="263"/>
                    </a:lnTo>
                    <a:lnTo>
                      <a:pt x="373" y="252"/>
                    </a:lnTo>
                    <a:lnTo>
                      <a:pt x="379" y="244"/>
                    </a:lnTo>
                    <a:lnTo>
                      <a:pt x="385" y="234"/>
                    </a:lnTo>
                    <a:lnTo>
                      <a:pt x="391" y="226"/>
                    </a:lnTo>
                    <a:lnTo>
                      <a:pt x="398" y="217"/>
                    </a:lnTo>
                    <a:lnTo>
                      <a:pt x="400" y="217"/>
                    </a:lnTo>
                    <a:lnTo>
                      <a:pt x="402" y="223"/>
                    </a:lnTo>
                    <a:lnTo>
                      <a:pt x="404" y="230"/>
                    </a:lnTo>
                    <a:lnTo>
                      <a:pt x="404" y="236"/>
                    </a:lnTo>
                    <a:lnTo>
                      <a:pt x="406" y="242"/>
                    </a:lnTo>
                    <a:lnTo>
                      <a:pt x="408" y="250"/>
                    </a:lnTo>
                    <a:lnTo>
                      <a:pt x="410" y="254"/>
                    </a:lnTo>
                    <a:lnTo>
                      <a:pt x="412" y="259"/>
                    </a:lnTo>
                    <a:lnTo>
                      <a:pt x="416" y="261"/>
                    </a:lnTo>
                    <a:lnTo>
                      <a:pt x="422" y="263"/>
                    </a:lnTo>
                    <a:lnTo>
                      <a:pt x="451" y="261"/>
                    </a:lnTo>
                    <a:lnTo>
                      <a:pt x="470" y="254"/>
                    </a:lnTo>
                    <a:lnTo>
                      <a:pt x="489" y="246"/>
                    </a:lnTo>
                    <a:lnTo>
                      <a:pt x="505" y="238"/>
                    </a:lnTo>
                    <a:lnTo>
                      <a:pt x="524" y="230"/>
                    </a:lnTo>
                    <a:lnTo>
                      <a:pt x="540" y="221"/>
                    </a:lnTo>
                    <a:lnTo>
                      <a:pt x="559" y="215"/>
                    </a:lnTo>
                    <a:lnTo>
                      <a:pt x="578" y="211"/>
                    </a:lnTo>
                    <a:lnTo>
                      <a:pt x="598" y="209"/>
                    </a:lnTo>
                    <a:lnTo>
                      <a:pt x="619" y="209"/>
                    </a:lnTo>
                    <a:lnTo>
                      <a:pt x="638" y="213"/>
                    </a:lnTo>
                    <a:lnTo>
                      <a:pt x="658" y="219"/>
                    </a:lnTo>
                    <a:lnTo>
                      <a:pt x="677" y="226"/>
                    </a:lnTo>
                    <a:lnTo>
                      <a:pt x="696" y="234"/>
                    </a:lnTo>
                    <a:lnTo>
                      <a:pt x="714" y="242"/>
                    </a:lnTo>
                    <a:lnTo>
                      <a:pt x="733" y="252"/>
                    </a:lnTo>
                    <a:lnTo>
                      <a:pt x="751" y="261"/>
                    </a:lnTo>
                    <a:lnTo>
                      <a:pt x="749" y="259"/>
                    </a:lnTo>
                    <a:lnTo>
                      <a:pt x="749" y="257"/>
                    </a:lnTo>
                    <a:lnTo>
                      <a:pt x="747" y="257"/>
                    </a:lnTo>
                    <a:lnTo>
                      <a:pt x="745" y="254"/>
                    </a:lnTo>
                    <a:lnTo>
                      <a:pt x="749" y="257"/>
                    </a:lnTo>
                    <a:lnTo>
                      <a:pt x="756" y="254"/>
                    </a:lnTo>
                    <a:lnTo>
                      <a:pt x="760" y="252"/>
                    </a:lnTo>
                    <a:lnTo>
                      <a:pt x="762" y="248"/>
                    </a:lnTo>
                    <a:lnTo>
                      <a:pt x="764" y="242"/>
                    </a:lnTo>
                    <a:lnTo>
                      <a:pt x="762" y="236"/>
                    </a:lnTo>
                    <a:lnTo>
                      <a:pt x="760" y="232"/>
                    </a:lnTo>
                    <a:lnTo>
                      <a:pt x="756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4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A46C-C21C-4357-A348-3A8BF2742F2F}" type="slidenum">
              <a:rPr lang="en-US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1"/>
                </a:solidFill>
              </a:rPr>
              <a:t>As </a:t>
            </a:r>
            <a:r>
              <a:rPr lang="en-US" sz="2800" b="1" i="1" dirty="0">
                <a:solidFill>
                  <a:schemeClr val="bg1"/>
                </a:solidFill>
              </a:rPr>
              <a:t>Allowed By Facility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038" y="1993900"/>
            <a:ext cx="6275387" cy="3976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Make sure entries are accurate and easy to read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Always use ink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Print, unless script is accepted form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Do not use the term “resident”</a:t>
            </a:r>
          </a:p>
        </p:txBody>
      </p:sp>
      <p:grpSp>
        <p:nvGrpSpPr>
          <p:cNvPr id="43087" name="Group 79"/>
          <p:cNvGrpSpPr>
            <a:grpSpLocks/>
          </p:cNvGrpSpPr>
          <p:nvPr/>
        </p:nvGrpSpPr>
        <p:grpSpPr bwMode="auto">
          <a:xfrm flipH="1">
            <a:off x="6202363" y="2478088"/>
            <a:ext cx="2338387" cy="3019425"/>
            <a:chOff x="2339" y="2271"/>
            <a:chExt cx="1151" cy="1537"/>
          </a:xfrm>
        </p:grpSpPr>
        <p:sp>
          <p:nvSpPr>
            <p:cNvPr id="43017" name="AutoShape 9"/>
            <p:cNvSpPr>
              <a:spLocks noChangeAspect="1" noChangeArrowheads="1"/>
            </p:cNvSpPr>
            <p:nvPr/>
          </p:nvSpPr>
          <p:spPr bwMode="auto">
            <a:xfrm>
              <a:off x="2339" y="2271"/>
              <a:ext cx="1151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3000" y="3114"/>
              <a:ext cx="472" cy="475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2351" y="2746"/>
              <a:ext cx="766" cy="104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auto">
            <a:xfrm>
              <a:off x="2584" y="2403"/>
              <a:ext cx="348" cy="589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auto">
            <a:xfrm>
              <a:off x="2615" y="2412"/>
              <a:ext cx="236" cy="563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auto">
            <a:xfrm>
              <a:off x="2760" y="2662"/>
              <a:ext cx="100" cy="32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auto">
            <a:xfrm>
              <a:off x="2792" y="2544"/>
              <a:ext cx="77" cy="115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auto">
            <a:xfrm>
              <a:off x="2847" y="2438"/>
              <a:ext cx="83" cy="288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2586" y="2504"/>
              <a:ext cx="47" cy="26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auto">
            <a:xfrm>
              <a:off x="2585" y="2519"/>
              <a:ext cx="44" cy="108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2569" y="2322"/>
              <a:ext cx="348" cy="319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auto">
            <a:xfrm>
              <a:off x="2572" y="2623"/>
              <a:ext cx="69" cy="141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auto">
            <a:xfrm>
              <a:off x="2591" y="2305"/>
              <a:ext cx="308" cy="113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auto">
            <a:xfrm>
              <a:off x="2587" y="2642"/>
              <a:ext cx="34" cy="41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2613" y="2640"/>
              <a:ext cx="20" cy="106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auto">
            <a:xfrm>
              <a:off x="2375" y="2898"/>
              <a:ext cx="150" cy="496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auto">
            <a:xfrm>
              <a:off x="2539" y="2774"/>
              <a:ext cx="258" cy="211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auto">
            <a:xfrm>
              <a:off x="2580" y="2983"/>
              <a:ext cx="287" cy="385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auto">
            <a:xfrm>
              <a:off x="2816" y="2820"/>
              <a:ext cx="244" cy="424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auto">
            <a:xfrm>
              <a:off x="2585" y="3168"/>
              <a:ext cx="50" cy="187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2659" y="3174"/>
              <a:ext cx="320" cy="270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auto">
            <a:xfrm>
              <a:off x="2528" y="3567"/>
              <a:ext cx="492" cy="216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2382" y="3217"/>
              <a:ext cx="800" cy="452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auto">
            <a:xfrm>
              <a:off x="2716" y="2501"/>
              <a:ext cx="108" cy="52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2728" y="2487"/>
              <a:ext cx="103" cy="24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auto">
            <a:xfrm>
              <a:off x="2856" y="2517"/>
              <a:ext cx="72" cy="84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2796" y="2593"/>
              <a:ext cx="72" cy="58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auto">
            <a:xfrm>
              <a:off x="2769" y="2662"/>
              <a:ext cx="95" cy="28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auto">
            <a:xfrm>
              <a:off x="2792" y="2681"/>
              <a:ext cx="62" cy="20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2545" y="2508"/>
              <a:ext cx="110" cy="311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>
              <a:off x="2631" y="2468"/>
              <a:ext cx="302" cy="338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auto">
            <a:xfrm>
              <a:off x="2750" y="2645"/>
              <a:ext cx="19" cy="26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auto">
            <a:xfrm>
              <a:off x="2864" y="2624"/>
              <a:ext cx="26" cy="66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auto">
            <a:xfrm>
              <a:off x="2712" y="2605"/>
              <a:ext cx="64" cy="58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2657" y="2534"/>
              <a:ext cx="24" cy="5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2" name="Freeform 44"/>
            <p:cNvSpPr>
              <a:spLocks/>
            </p:cNvSpPr>
            <p:nvPr/>
          </p:nvSpPr>
          <p:spPr bwMode="auto">
            <a:xfrm>
              <a:off x="2512" y="2754"/>
              <a:ext cx="66" cy="93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2518" y="2864"/>
              <a:ext cx="300" cy="144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2788" y="2774"/>
              <a:ext cx="49" cy="208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2680" y="2838"/>
              <a:ext cx="146" cy="159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2339" y="2869"/>
              <a:ext cx="242" cy="588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auto">
            <a:xfrm>
              <a:off x="2548" y="3136"/>
              <a:ext cx="41" cy="241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8" name="Freeform 50"/>
            <p:cNvSpPr>
              <a:spLocks/>
            </p:cNvSpPr>
            <p:nvPr/>
          </p:nvSpPr>
          <p:spPr bwMode="auto">
            <a:xfrm>
              <a:off x="2563" y="3247"/>
              <a:ext cx="331" cy="257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auto">
            <a:xfrm>
              <a:off x="2867" y="2857"/>
              <a:ext cx="245" cy="331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auto">
            <a:xfrm>
              <a:off x="2395" y="3435"/>
              <a:ext cx="599" cy="250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auto">
            <a:xfrm>
              <a:off x="2841" y="3028"/>
              <a:ext cx="47" cy="230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2" name="Freeform 54"/>
            <p:cNvSpPr>
              <a:spLocks/>
            </p:cNvSpPr>
            <p:nvPr/>
          </p:nvSpPr>
          <p:spPr bwMode="auto">
            <a:xfrm>
              <a:off x="2950" y="3218"/>
              <a:ext cx="239" cy="244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3062" y="3242"/>
              <a:ext cx="122" cy="97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4" name="Freeform 56"/>
            <p:cNvSpPr>
              <a:spLocks/>
            </p:cNvSpPr>
            <p:nvPr/>
          </p:nvSpPr>
          <p:spPr bwMode="auto">
            <a:xfrm>
              <a:off x="3264" y="3109"/>
              <a:ext cx="78" cy="115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5" name="Freeform 57"/>
            <p:cNvSpPr>
              <a:spLocks/>
            </p:cNvSpPr>
            <p:nvPr/>
          </p:nvSpPr>
          <p:spPr bwMode="auto">
            <a:xfrm>
              <a:off x="3325" y="3131"/>
              <a:ext cx="19" cy="28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6" name="Freeform 58"/>
            <p:cNvSpPr>
              <a:spLocks/>
            </p:cNvSpPr>
            <p:nvPr/>
          </p:nvSpPr>
          <p:spPr bwMode="auto">
            <a:xfrm>
              <a:off x="2787" y="3182"/>
              <a:ext cx="590" cy="464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7" name="Freeform 59"/>
            <p:cNvSpPr>
              <a:spLocks/>
            </p:cNvSpPr>
            <p:nvPr/>
          </p:nvSpPr>
          <p:spPr bwMode="auto">
            <a:xfrm>
              <a:off x="3355" y="3115"/>
              <a:ext cx="121" cy="149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8" name="Freeform 60"/>
            <p:cNvSpPr>
              <a:spLocks/>
            </p:cNvSpPr>
            <p:nvPr/>
          </p:nvSpPr>
          <p:spPr bwMode="auto">
            <a:xfrm>
              <a:off x="3360" y="3140"/>
              <a:ext cx="25" cy="53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auto">
            <a:xfrm>
              <a:off x="3396" y="3123"/>
              <a:ext cx="14" cy="51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0" name="Freeform 62"/>
            <p:cNvSpPr>
              <a:spLocks/>
            </p:cNvSpPr>
            <p:nvPr/>
          </p:nvSpPr>
          <p:spPr bwMode="auto">
            <a:xfrm>
              <a:off x="3012" y="3247"/>
              <a:ext cx="402" cy="446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1" name="Freeform 63"/>
            <p:cNvSpPr>
              <a:spLocks/>
            </p:cNvSpPr>
            <p:nvPr/>
          </p:nvSpPr>
          <p:spPr bwMode="auto">
            <a:xfrm>
              <a:off x="2922" y="3252"/>
              <a:ext cx="125" cy="17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2" name="Freeform 64"/>
            <p:cNvSpPr>
              <a:spLocks/>
            </p:cNvSpPr>
            <p:nvPr/>
          </p:nvSpPr>
          <p:spPr bwMode="auto">
            <a:xfrm>
              <a:off x="3158" y="3254"/>
              <a:ext cx="60" cy="18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3" name="Freeform 65"/>
            <p:cNvSpPr>
              <a:spLocks/>
            </p:cNvSpPr>
            <p:nvPr/>
          </p:nvSpPr>
          <p:spPr bwMode="auto">
            <a:xfrm>
              <a:off x="2570" y="2964"/>
              <a:ext cx="59" cy="158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4" name="Freeform 66"/>
            <p:cNvSpPr>
              <a:spLocks/>
            </p:cNvSpPr>
            <p:nvPr/>
          </p:nvSpPr>
          <p:spPr bwMode="auto">
            <a:xfrm>
              <a:off x="3282" y="3174"/>
              <a:ext cx="87" cy="52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auto">
            <a:xfrm>
              <a:off x="3313" y="3232"/>
              <a:ext cx="48" cy="56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auto">
            <a:xfrm>
              <a:off x="2464" y="3663"/>
              <a:ext cx="39" cy="130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7" name="Freeform 69"/>
            <p:cNvSpPr>
              <a:spLocks/>
            </p:cNvSpPr>
            <p:nvPr/>
          </p:nvSpPr>
          <p:spPr bwMode="auto">
            <a:xfrm>
              <a:off x="3062" y="3694"/>
              <a:ext cx="38" cy="96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8" name="Freeform 70"/>
            <p:cNvSpPr>
              <a:spLocks/>
            </p:cNvSpPr>
            <p:nvPr/>
          </p:nvSpPr>
          <p:spPr bwMode="auto">
            <a:xfrm>
              <a:off x="2451" y="3392"/>
              <a:ext cx="538" cy="217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79" name="Freeform 71"/>
            <p:cNvSpPr>
              <a:spLocks/>
            </p:cNvSpPr>
            <p:nvPr/>
          </p:nvSpPr>
          <p:spPr bwMode="auto">
            <a:xfrm>
              <a:off x="3044" y="3232"/>
              <a:ext cx="92" cy="42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0" name="Freeform 72"/>
            <p:cNvSpPr>
              <a:spLocks/>
            </p:cNvSpPr>
            <p:nvPr/>
          </p:nvSpPr>
          <p:spPr bwMode="auto">
            <a:xfrm>
              <a:off x="3044" y="3256"/>
              <a:ext cx="98" cy="88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1" name="Freeform 73"/>
            <p:cNvSpPr>
              <a:spLocks/>
            </p:cNvSpPr>
            <p:nvPr/>
          </p:nvSpPr>
          <p:spPr bwMode="auto">
            <a:xfrm>
              <a:off x="3077" y="3310"/>
              <a:ext cx="234" cy="228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2" name="Freeform 74"/>
            <p:cNvSpPr>
              <a:spLocks/>
            </p:cNvSpPr>
            <p:nvPr/>
          </p:nvSpPr>
          <p:spPr bwMode="auto">
            <a:xfrm>
              <a:off x="3278" y="3129"/>
              <a:ext cx="43" cy="81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3" name="Freeform 75"/>
            <p:cNvSpPr>
              <a:spLocks/>
            </p:cNvSpPr>
            <p:nvPr/>
          </p:nvSpPr>
          <p:spPr bwMode="auto">
            <a:xfrm>
              <a:off x="3406" y="3131"/>
              <a:ext cx="32" cy="85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4" name="Freeform 76"/>
            <p:cNvSpPr>
              <a:spLocks/>
            </p:cNvSpPr>
            <p:nvPr/>
          </p:nvSpPr>
          <p:spPr bwMode="auto">
            <a:xfrm>
              <a:off x="3438" y="3135"/>
              <a:ext cx="18" cy="47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5" name="Freeform 77"/>
            <p:cNvSpPr>
              <a:spLocks/>
            </p:cNvSpPr>
            <p:nvPr/>
          </p:nvSpPr>
          <p:spPr bwMode="auto">
            <a:xfrm>
              <a:off x="3380" y="3132"/>
              <a:ext cx="21" cy="52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086" name="Freeform 78"/>
            <p:cNvSpPr>
              <a:spLocks/>
            </p:cNvSpPr>
            <p:nvPr/>
          </p:nvSpPr>
          <p:spPr bwMode="auto">
            <a:xfrm>
              <a:off x="2510" y="2309"/>
              <a:ext cx="437" cy="391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1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09B4-6BC7-4ADE-A7B4-E9A81A163BBD}" type="slidenum">
              <a:rPr lang="en-US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30362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By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2072899"/>
            <a:ext cx="5470525" cy="4011612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short, concise phrases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chart after care is performed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sure writing  legible and neat</a:t>
            </a:r>
          </a:p>
        </p:txBody>
      </p:sp>
      <p:grpSp>
        <p:nvGrpSpPr>
          <p:cNvPr id="399365" name="Group 5"/>
          <p:cNvGrpSpPr>
            <a:grpSpLocks/>
          </p:cNvGrpSpPr>
          <p:nvPr/>
        </p:nvGrpSpPr>
        <p:grpSpPr bwMode="auto">
          <a:xfrm>
            <a:off x="520700" y="2379663"/>
            <a:ext cx="2319338" cy="3116262"/>
            <a:chOff x="2339" y="2271"/>
            <a:chExt cx="1151" cy="1537"/>
          </a:xfrm>
        </p:grpSpPr>
        <p:sp>
          <p:nvSpPr>
            <p:cNvPr id="399366" name="AutoShape 6"/>
            <p:cNvSpPr>
              <a:spLocks noChangeAspect="1" noChangeArrowheads="1"/>
            </p:cNvSpPr>
            <p:nvPr/>
          </p:nvSpPr>
          <p:spPr bwMode="auto">
            <a:xfrm>
              <a:off x="2339" y="2271"/>
              <a:ext cx="1151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67" name="Freeform 7"/>
            <p:cNvSpPr>
              <a:spLocks/>
            </p:cNvSpPr>
            <p:nvPr/>
          </p:nvSpPr>
          <p:spPr bwMode="auto">
            <a:xfrm>
              <a:off x="3000" y="3114"/>
              <a:ext cx="472" cy="475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68" name="Freeform 8"/>
            <p:cNvSpPr>
              <a:spLocks/>
            </p:cNvSpPr>
            <p:nvPr/>
          </p:nvSpPr>
          <p:spPr bwMode="auto">
            <a:xfrm>
              <a:off x="2351" y="2746"/>
              <a:ext cx="766" cy="104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69" name="Freeform 9"/>
            <p:cNvSpPr>
              <a:spLocks/>
            </p:cNvSpPr>
            <p:nvPr/>
          </p:nvSpPr>
          <p:spPr bwMode="auto">
            <a:xfrm>
              <a:off x="2584" y="2403"/>
              <a:ext cx="348" cy="589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0" name="Freeform 10"/>
            <p:cNvSpPr>
              <a:spLocks/>
            </p:cNvSpPr>
            <p:nvPr/>
          </p:nvSpPr>
          <p:spPr bwMode="auto">
            <a:xfrm>
              <a:off x="2615" y="2412"/>
              <a:ext cx="236" cy="563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1" name="Freeform 11"/>
            <p:cNvSpPr>
              <a:spLocks/>
            </p:cNvSpPr>
            <p:nvPr/>
          </p:nvSpPr>
          <p:spPr bwMode="auto">
            <a:xfrm>
              <a:off x="2760" y="2662"/>
              <a:ext cx="100" cy="32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2" name="Freeform 12"/>
            <p:cNvSpPr>
              <a:spLocks/>
            </p:cNvSpPr>
            <p:nvPr/>
          </p:nvSpPr>
          <p:spPr bwMode="auto">
            <a:xfrm>
              <a:off x="2792" y="2544"/>
              <a:ext cx="77" cy="115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3" name="Freeform 13"/>
            <p:cNvSpPr>
              <a:spLocks/>
            </p:cNvSpPr>
            <p:nvPr/>
          </p:nvSpPr>
          <p:spPr bwMode="auto">
            <a:xfrm>
              <a:off x="2847" y="2438"/>
              <a:ext cx="83" cy="288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4" name="Freeform 14"/>
            <p:cNvSpPr>
              <a:spLocks/>
            </p:cNvSpPr>
            <p:nvPr/>
          </p:nvSpPr>
          <p:spPr bwMode="auto">
            <a:xfrm>
              <a:off x="2586" y="2504"/>
              <a:ext cx="47" cy="26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5" name="Freeform 15"/>
            <p:cNvSpPr>
              <a:spLocks/>
            </p:cNvSpPr>
            <p:nvPr/>
          </p:nvSpPr>
          <p:spPr bwMode="auto">
            <a:xfrm>
              <a:off x="2585" y="2519"/>
              <a:ext cx="44" cy="108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6" name="Freeform 16"/>
            <p:cNvSpPr>
              <a:spLocks/>
            </p:cNvSpPr>
            <p:nvPr/>
          </p:nvSpPr>
          <p:spPr bwMode="auto">
            <a:xfrm>
              <a:off x="2569" y="2322"/>
              <a:ext cx="348" cy="319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7" name="Freeform 17"/>
            <p:cNvSpPr>
              <a:spLocks/>
            </p:cNvSpPr>
            <p:nvPr/>
          </p:nvSpPr>
          <p:spPr bwMode="auto">
            <a:xfrm>
              <a:off x="2572" y="2623"/>
              <a:ext cx="69" cy="141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8" name="Freeform 18"/>
            <p:cNvSpPr>
              <a:spLocks/>
            </p:cNvSpPr>
            <p:nvPr/>
          </p:nvSpPr>
          <p:spPr bwMode="auto">
            <a:xfrm>
              <a:off x="2591" y="2305"/>
              <a:ext cx="308" cy="113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79" name="Freeform 19"/>
            <p:cNvSpPr>
              <a:spLocks/>
            </p:cNvSpPr>
            <p:nvPr/>
          </p:nvSpPr>
          <p:spPr bwMode="auto">
            <a:xfrm>
              <a:off x="2587" y="2642"/>
              <a:ext cx="34" cy="41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0" name="Freeform 20"/>
            <p:cNvSpPr>
              <a:spLocks/>
            </p:cNvSpPr>
            <p:nvPr/>
          </p:nvSpPr>
          <p:spPr bwMode="auto">
            <a:xfrm>
              <a:off x="2613" y="2640"/>
              <a:ext cx="20" cy="106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1" name="Freeform 21"/>
            <p:cNvSpPr>
              <a:spLocks/>
            </p:cNvSpPr>
            <p:nvPr/>
          </p:nvSpPr>
          <p:spPr bwMode="auto">
            <a:xfrm>
              <a:off x="2375" y="2898"/>
              <a:ext cx="150" cy="496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2" name="Freeform 22"/>
            <p:cNvSpPr>
              <a:spLocks/>
            </p:cNvSpPr>
            <p:nvPr/>
          </p:nvSpPr>
          <p:spPr bwMode="auto">
            <a:xfrm>
              <a:off x="2539" y="2774"/>
              <a:ext cx="258" cy="211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3" name="Freeform 23"/>
            <p:cNvSpPr>
              <a:spLocks/>
            </p:cNvSpPr>
            <p:nvPr/>
          </p:nvSpPr>
          <p:spPr bwMode="auto">
            <a:xfrm>
              <a:off x="2580" y="2983"/>
              <a:ext cx="287" cy="385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4" name="Freeform 24"/>
            <p:cNvSpPr>
              <a:spLocks/>
            </p:cNvSpPr>
            <p:nvPr/>
          </p:nvSpPr>
          <p:spPr bwMode="auto">
            <a:xfrm>
              <a:off x="2816" y="2820"/>
              <a:ext cx="244" cy="424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5" name="Freeform 25"/>
            <p:cNvSpPr>
              <a:spLocks/>
            </p:cNvSpPr>
            <p:nvPr/>
          </p:nvSpPr>
          <p:spPr bwMode="auto">
            <a:xfrm>
              <a:off x="2585" y="3168"/>
              <a:ext cx="50" cy="187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6" name="Freeform 26"/>
            <p:cNvSpPr>
              <a:spLocks/>
            </p:cNvSpPr>
            <p:nvPr/>
          </p:nvSpPr>
          <p:spPr bwMode="auto">
            <a:xfrm>
              <a:off x="2659" y="3174"/>
              <a:ext cx="320" cy="270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7" name="Freeform 27"/>
            <p:cNvSpPr>
              <a:spLocks/>
            </p:cNvSpPr>
            <p:nvPr/>
          </p:nvSpPr>
          <p:spPr bwMode="auto">
            <a:xfrm>
              <a:off x="2528" y="3567"/>
              <a:ext cx="492" cy="216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8" name="Freeform 28"/>
            <p:cNvSpPr>
              <a:spLocks/>
            </p:cNvSpPr>
            <p:nvPr/>
          </p:nvSpPr>
          <p:spPr bwMode="auto">
            <a:xfrm>
              <a:off x="2382" y="3217"/>
              <a:ext cx="800" cy="452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89" name="Freeform 29"/>
            <p:cNvSpPr>
              <a:spLocks/>
            </p:cNvSpPr>
            <p:nvPr/>
          </p:nvSpPr>
          <p:spPr bwMode="auto">
            <a:xfrm>
              <a:off x="2716" y="2501"/>
              <a:ext cx="108" cy="52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0" name="Freeform 30"/>
            <p:cNvSpPr>
              <a:spLocks/>
            </p:cNvSpPr>
            <p:nvPr/>
          </p:nvSpPr>
          <p:spPr bwMode="auto">
            <a:xfrm>
              <a:off x="2728" y="2487"/>
              <a:ext cx="103" cy="24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1" name="Freeform 31"/>
            <p:cNvSpPr>
              <a:spLocks/>
            </p:cNvSpPr>
            <p:nvPr/>
          </p:nvSpPr>
          <p:spPr bwMode="auto">
            <a:xfrm>
              <a:off x="2856" y="2517"/>
              <a:ext cx="72" cy="84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2" name="Freeform 32"/>
            <p:cNvSpPr>
              <a:spLocks/>
            </p:cNvSpPr>
            <p:nvPr/>
          </p:nvSpPr>
          <p:spPr bwMode="auto">
            <a:xfrm>
              <a:off x="2796" y="2593"/>
              <a:ext cx="72" cy="58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3" name="Freeform 33"/>
            <p:cNvSpPr>
              <a:spLocks/>
            </p:cNvSpPr>
            <p:nvPr/>
          </p:nvSpPr>
          <p:spPr bwMode="auto">
            <a:xfrm>
              <a:off x="2769" y="2662"/>
              <a:ext cx="95" cy="28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4" name="Freeform 34"/>
            <p:cNvSpPr>
              <a:spLocks/>
            </p:cNvSpPr>
            <p:nvPr/>
          </p:nvSpPr>
          <p:spPr bwMode="auto">
            <a:xfrm>
              <a:off x="2792" y="2681"/>
              <a:ext cx="62" cy="20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5" name="Freeform 35"/>
            <p:cNvSpPr>
              <a:spLocks/>
            </p:cNvSpPr>
            <p:nvPr/>
          </p:nvSpPr>
          <p:spPr bwMode="auto">
            <a:xfrm>
              <a:off x="2545" y="2508"/>
              <a:ext cx="110" cy="311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6" name="Freeform 36"/>
            <p:cNvSpPr>
              <a:spLocks/>
            </p:cNvSpPr>
            <p:nvPr/>
          </p:nvSpPr>
          <p:spPr bwMode="auto">
            <a:xfrm>
              <a:off x="2631" y="2468"/>
              <a:ext cx="302" cy="338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7" name="Freeform 37"/>
            <p:cNvSpPr>
              <a:spLocks/>
            </p:cNvSpPr>
            <p:nvPr/>
          </p:nvSpPr>
          <p:spPr bwMode="auto">
            <a:xfrm>
              <a:off x="2750" y="2645"/>
              <a:ext cx="19" cy="26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8" name="Freeform 38"/>
            <p:cNvSpPr>
              <a:spLocks/>
            </p:cNvSpPr>
            <p:nvPr/>
          </p:nvSpPr>
          <p:spPr bwMode="auto">
            <a:xfrm>
              <a:off x="2864" y="2624"/>
              <a:ext cx="26" cy="66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399" name="Freeform 39"/>
            <p:cNvSpPr>
              <a:spLocks/>
            </p:cNvSpPr>
            <p:nvPr/>
          </p:nvSpPr>
          <p:spPr bwMode="auto">
            <a:xfrm>
              <a:off x="2712" y="2605"/>
              <a:ext cx="64" cy="58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0" name="Freeform 40"/>
            <p:cNvSpPr>
              <a:spLocks/>
            </p:cNvSpPr>
            <p:nvPr/>
          </p:nvSpPr>
          <p:spPr bwMode="auto">
            <a:xfrm>
              <a:off x="2657" y="2534"/>
              <a:ext cx="24" cy="5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1" name="Freeform 41"/>
            <p:cNvSpPr>
              <a:spLocks/>
            </p:cNvSpPr>
            <p:nvPr/>
          </p:nvSpPr>
          <p:spPr bwMode="auto">
            <a:xfrm>
              <a:off x="2512" y="2754"/>
              <a:ext cx="66" cy="93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2" name="Freeform 42"/>
            <p:cNvSpPr>
              <a:spLocks/>
            </p:cNvSpPr>
            <p:nvPr/>
          </p:nvSpPr>
          <p:spPr bwMode="auto">
            <a:xfrm>
              <a:off x="2518" y="2864"/>
              <a:ext cx="300" cy="144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3" name="Freeform 43"/>
            <p:cNvSpPr>
              <a:spLocks/>
            </p:cNvSpPr>
            <p:nvPr/>
          </p:nvSpPr>
          <p:spPr bwMode="auto">
            <a:xfrm>
              <a:off x="2788" y="2774"/>
              <a:ext cx="49" cy="208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4" name="Freeform 44"/>
            <p:cNvSpPr>
              <a:spLocks/>
            </p:cNvSpPr>
            <p:nvPr/>
          </p:nvSpPr>
          <p:spPr bwMode="auto">
            <a:xfrm>
              <a:off x="2680" y="2838"/>
              <a:ext cx="146" cy="159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5" name="Freeform 45"/>
            <p:cNvSpPr>
              <a:spLocks/>
            </p:cNvSpPr>
            <p:nvPr/>
          </p:nvSpPr>
          <p:spPr bwMode="auto">
            <a:xfrm>
              <a:off x="2339" y="2869"/>
              <a:ext cx="242" cy="588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6" name="Freeform 46"/>
            <p:cNvSpPr>
              <a:spLocks/>
            </p:cNvSpPr>
            <p:nvPr/>
          </p:nvSpPr>
          <p:spPr bwMode="auto">
            <a:xfrm>
              <a:off x="2548" y="3136"/>
              <a:ext cx="41" cy="241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7" name="Freeform 47"/>
            <p:cNvSpPr>
              <a:spLocks/>
            </p:cNvSpPr>
            <p:nvPr/>
          </p:nvSpPr>
          <p:spPr bwMode="auto">
            <a:xfrm>
              <a:off x="2563" y="3247"/>
              <a:ext cx="331" cy="257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8" name="Freeform 48"/>
            <p:cNvSpPr>
              <a:spLocks/>
            </p:cNvSpPr>
            <p:nvPr/>
          </p:nvSpPr>
          <p:spPr bwMode="auto">
            <a:xfrm>
              <a:off x="2867" y="2857"/>
              <a:ext cx="245" cy="331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09" name="Freeform 49"/>
            <p:cNvSpPr>
              <a:spLocks/>
            </p:cNvSpPr>
            <p:nvPr/>
          </p:nvSpPr>
          <p:spPr bwMode="auto">
            <a:xfrm>
              <a:off x="2395" y="3435"/>
              <a:ext cx="599" cy="250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0" name="Freeform 50"/>
            <p:cNvSpPr>
              <a:spLocks/>
            </p:cNvSpPr>
            <p:nvPr/>
          </p:nvSpPr>
          <p:spPr bwMode="auto">
            <a:xfrm>
              <a:off x="2841" y="3028"/>
              <a:ext cx="47" cy="230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1" name="Freeform 51"/>
            <p:cNvSpPr>
              <a:spLocks/>
            </p:cNvSpPr>
            <p:nvPr/>
          </p:nvSpPr>
          <p:spPr bwMode="auto">
            <a:xfrm>
              <a:off x="2950" y="3218"/>
              <a:ext cx="239" cy="244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2" name="Freeform 52"/>
            <p:cNvSpPr>
              <a:spLocks/>
            </p:cNvSpPr>
            <p:nvPr/>
          </p:nvSpPr>
          <p:spPr bwMode="auto">
            <a:xfrm>
              <a:off x="3062" y="3242"/>
              <a:ext cx="122" cy="97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3" name="Freeform 53"/>
            <p:cNvSpPr>
              <a:spLocks/>
            </p:cNvSpPr>
            <p:nvPr/>
          </p:nvSpPr>
          <p:spPr bwMode="auto">
            <a:xfrm>
              <a:off x="3264" y="3109"/>
              <a:ext cx="78" cy="115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4" name="Freeform 54"/>
            <p:cNvSpPr>
              <a:spLocks/>
            </p:cNvSpPr>
            <p:nvPr/>
          </p:nvSpPr>
          <p:spPr bwMode="auto">
            <a:xfrm>
              <a:off x="3325" y="3131"/>
              <a:ext cx="19" cy="28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5" name="Freeform 55"/>
            <p:cNvSpPr>
              <a:spLocks/>
            </p:cNvSpPr>
            <p:nvPr/>
          </p:nvSpPr>
          <p:spPr bwMode="auto">
            <a:xfrm>
              <a:off x="2787" y="3182"/>
              <a:ext cx="590" cy="464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6" name="Freeform 56"/>
            <p:cNvSpPr>
              <a:spLocks/>
            </p:cNvSpPr>
            <p:nvPr/>
          </p:nvSpPr>
          <p:spPr bwMode="auto">
            <a:xfrm>
              <a:off x="3355" y="3115"/>
              <a:ext cx="121" cy="149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7" name="Freeform 57"/>
            <p:cNvSpPr>
              <a:spLocks/>
            </p:cNvSpPr>
            <p:nvPr/>
          </p:nvSpPr>
          <p:spPr bwMode="auto">
            <a:xfrm>
              <a:off x="3360" y="3140"/>
              <a:ext cx="25" cy="53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8" name="Freeform 58"/>
            <p:cNvSpPr>
              <a:spLocks/>
            </p:cNvSpPr>
            <p:nvPr/>
          </p:nvSpPr>
          <p:spPr bwMode="auto">
            <a:xfrm>
              <a:off x="3396" y="3123"/>
              <a:ext cx="14" cy="51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19" name="Freeform 59"/>
            <p:cNvSpPr>
              <a:spLocks/>
            </p:cNvSpPr>
            <p:nvPr/>
          </p:nvSpPr>
          <p:spPr bwMode="auto">
            <a:xfrm>
              <a:off x="3012" y="3247"/>
              <a:ext cx="402" cy="446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0" name="Freeform 60"/>
            <p:cNvSpPr>
              <a:spLocks/>
            </p:cNvSpPr>
            <p:nvPr/>
          </p:nvSpPr>
          <p:spPr bwMode="auto">
            <a:xfrm>
              <a:off x="2922" y="3252"/>
              <a:ext cx="125" cy="17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1" name="Freeform 61"/>
            <p:cNvSpPr>
              <a:spLocks/>
            </p:cNvSpPr>
            <p:nvPr/>
          </p:nvSpPr>
          <p:spPr bwMode="auto">
            <a:xfrm>
              <a:off x="3158" y="3254"/>
              <a:ext cx="60" cy="18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2" name="Freeform 62"/>
            <p:cNvSpPr>
              <a:spLocks/>
            </p:cNvSpPr>
            <p:nvPr/>
          </p:nvSpPr>
          <p:spPr bwMode="auto">
            <a:xfrm>
              <a:off x="2570" y="2964"/>
              <a:ext cx="59" cy="158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3" name="Freeform 63"/>
            <p:cNvSpPr>
              <a:spLocks/>
            </p:cNvSpPr>
            <p:nvPr/>
          </p:nvSpPr>
          <p:spPr bwMode="auto">
            <a:xfrm>
              <a:off x="3282" y="3174"/>
              <a:ext cx="87" cy="52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4" name="Freeform 64"/>
            <p:cNvSpPr>
              <a:spLocks/>
            </p:cNvSpPr>
            <p:nvPr/>
          </p:nvSpPr>
          <p:spPr bwMode="auto">
            <a:xfrm>
              <a:off x="3313" y="3232"/>
              <a:ext cx="48" cy="56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5" name="Freeform 65"/>
            <p:cNvSpPr>
              <a:spLocks/>
            </p:cNvSpPr>
            <p:nvPr/>
          </p:nvSpPr>
          <p:spPr bwMode="auto">
            <a:xfrm>
              <a:off x="2464" y="3663"/>
              <a:ext cx="39" cy="130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6" name="Freeform 66"/>
            <p:cNvSpPr>
              <a:spLocks/>
            </p:cNvSpPr>
            <p:nvPr/>
          </p:nvSpPr>
          <p:spPr bwMode="auto">
            <a:xfrm>
              <a:off x="3062" y="3694"/>
              <a:ext cx="38" cy="96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7" name="Freeform 67"/>
            <p:cNvSpPr>
              <a:spLocks/>
            </p:cNvSpPr>
            <p:nvPr/>
          </p:nvSpPr>
          <p:spPr bwMode="auto">
            <a:xfrm>
              <a:off x="2451" y="3392"/>
              <a:ext cx="538" cy="217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8" name="Freeform 68"/>
            <p:cNvSpPr>
              <a:spLocks/>
            </p:cNvSpPr>
            <p:nvPr/>
          </p:nvSpPr>
          <p:spPr bwMode="auto">
            <a:xfrm>
              <a:off x="3044" y="3232"/>
              <a:ext cx="92" cy="42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29" name="Freeform 69"/>
            <p:cNvSpPr>
              <a:spLocks/>
            </p:cNvSpPr>
            <p:nvPr/>
          </p:nvSpPr>
          <p:spPr bwMode="auto">
            <a:xfrm>
              <a:off x="3044" y="3256"/>
              <a:ext cx="98" cy="88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0" name="Freeform 70"/>
            <p:cNvSpPr>
              <a:spLocks/>
            </p:cNvSpPr>
            <p:nvPr/>
          </p:nvSpPr>
          <p:spPr bwMode="auto">
            <a:xfrm>
              <a:off x="3077" y="3310"/>
              <a:ext cx="234" cy="228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1" name="Freeform 71"/>
            <p:cNvSpPr>
              <a:spLocks/>
            </p:cNvSpPr>
            <p:nvPr/>
          </p:nvSpPr>
          <p:spPr bwMode="auto">
            <a:xfrm>
              <a:off x="3278" y="3129"/>
              <a:ext cx="43" cy="81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2" name="Freeform 72"/>
            <p:cNvSpPr>
              <a:spLocks/>
            </p:cNvSpPr>
            <p:nvPr/>
          </p:nvSpPr>
          <p:spPr bwMode="auto">
            <a:xfrm>
              <a:off x="3406" y="3131"/>
              <a:ext cx="32" cy="85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3" name="Freeform 73"/>
            <p:cNvSpPr>
              <a:spLocks/>
            </p:cNvSpPr>
            <p:nvPr/>
          </p:nvSpPr>
          <p:spPr bwMode="auto">
            <a:xfrm>
              <a:off x="3438" y="3135"/>
              <a:ext cx="18" cy="47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4" name="Freeform 74"/>
            <p:cNvSpPr>
              <a:spLocks/>
            </p:cNvSpPr>
            <p:nvPr/>
          </p:nvSpPr>
          <p:spPr bwMode="auto">
            <a:xfrm>
              <a:off x="3380" y="3132"/>
              <a:ext cx="21" cy="52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435" name="Freeform 75"/>
            <p:cNvSpPr>
              <a:spLocks/>
            </p:cNvSpPr>
            <p:nvPr/>
          </p:nvSpPr>
          <p:spPr bwMode="auto">
            <a:xfrm>
              <a:off x="2510" y="2309"/>
              <a:ext cx="437" cy="391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51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0AE48-D865-48F3-9E0D-B24F10F4DDA6}" type="slidenum">
              <a:rPr lang="en-US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236"/>
            <a:ext cx="9143999" cy="1376362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By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493" y="2055137"/>
            <a:ext cx="7234237" cy="394176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Use only abbreviations accepted by facility </a:t>
            </a:r>
          </a:p>
          <a:p>
            <a:pPr>
              <a:lnSpc>
                <a:spcPct val="95000"/>
              </a:lnSpc>
            </a:pPr>
            <a:r>
              <a:rPr lang="en-US" sz="3600" dirty="0"/>
              <a:t>Make sure spelling, grammar and punctuation are correct</a:t>
            </a:r>
          </a:p>
          <a:p>
            <a:pPr>
              <a:lnSpc>
                <a:spcPct val="95000"/>
              </a:lnSpc>
            </a:pPr>
            <a:r>
              <a:rPr lang="en-US" sz="3600" dirty="0"/>
              <a:t>Do not record judgments or interpretations</a:t>
            </a:r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 flipH="1">
            <a:off x="6734175" y="2782888"/>
            <a:ext cx="2157413" cy="2873375"/>
            <a:chOff x="2675" y="1387"/>
            <a:chExt cx="4023" cy="5463"/>
          </a:xfrm>
        </p:grpSpPr>
        <p:sp>
          <p:nvSpPr>
            <p:cNvPr id="254983" name="AutoShape 7"/>
            <p:cNvSpPr>
              <a:spLocks noChangeAspect="1" noChangeArrowheads="1"/>
            </p:cNvSpPr>
            <p:nvPr/>
          </p:nvSpPr>
          <p:spPr bwMode="auto">
            <a:xfrm>
              <a:off x="2675" y="1387"/>
              <a:ext cx="4023" cy="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4" name="Freeform 8"/>
            <p:cNvSpPr>
              <a:spLocks/>
            </p:cNvSpPr>
            <p:nvPr/>
          </p:nvSpPr>
          <p:spPr bwMode="auto">
            <a:xfrm>
              <a:off x="4985" y="4383"/>
              <a:ext cx="1649" cy="1690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5" name="Freeform 9"/>
            <p:cNvSpPr>
              <a:spLocks/>
            </p:cNvSpPr>
            <p:nvPr/>
          </p:nvSpPr>
          <p:spPr bwMode="auto">
            <a:xfrm>
              <a:off x="2718" y="3074"/>
              <a:ext cx="2678" cy="372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6" name="Freeform 10"/>
            <p:cNvSpPr>
              <a:spLocks/>
            </p:cNvSpPr>
            <p:nvPr/>
          </p:nvSpPr>
          <p:spPr bwMode="auto">
            <a:xfrm>
              <a:off x="3533" y="1855"/>
              <a:ext cx="1214" cy="2096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7" name="Freeform 11"/>
            <p:cNvSpPr>
              <a:spLocks/>
            </p:cNvSpPr>
            <p:nvPr/>
          </p:nvSpPr>
          <p:spPr bwMode="auto">
            <a:xfrm>
              <a:off x="3639" y="1889"/>
              <a:ext cx="827" cy="2001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8" name="Freeform 12"/>
            <p:cNvSpPr>
              <a:spLocks/>
            </p:cNvSpPr>
            <p:nvPr/>
          </p:nvSpPr>
          <p:spPr bwMode="auto">
            <a:xfrm>
              <a:off x="4146" y="2775"/>
              <a:ext cx="349" cy="114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89" name="Freeform 13"/>
            <p:cNvSpPr>
              <a:spLocks/>
            </p:cNvSpPr>
            <p:nvPr/>
          </p:nvSpPr>
          <p:spPr bwMode="auto">
            <a:xfrm>
              <a:off x="4260" y="2359"/>
              <a:ext cx="268" cy="406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0" name="Freeform 14"/>
            <p:cNvSpPr>
              <a:spLocks/>
            </p:cNvSpPr>
            <p:nvPr/>
          </p:nvSpPr>
          <p:spPr bwMode="auto">
            <a:xfrm>
              <a:off x="4452" y="1979"/>
              <a:ext cx="288" cy="1024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1" name="Freeform 15"/>
            <p:cNvSpPr>
              <a:spLocks/>
            </p:cNvSpPr>
            <p:nvPr/>
          </p:nvSpPr>
          <p:spPr bwMode="auto">
            <a:xfrm>
              <a:off x="3538" y="2214"/>
              <a:ext cx="166" cy="95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2" name="Freeform 16"/>
            <p:cNvSpPr>
              <a:spLocks/>
            </p:cNvSpPr>
            <p:nvPr/>
          </p:nvSpPr>
          <p:spPr bwMode="auto">
            <a:xfrm>
              <a:off x="3535" y="2269"/>
              <a:ext cx="152" cy="385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3" name="Freeform 17"/>
            <p:cNvSpPr>
              <a:spLocks/>
            </p:cNvSpPr>
            <p:nvPr/>
          </p:nvSpPr>
          <p:spPr bwMode="auto">
            <a:xfrm>
              <a:off x="3478" y="1569"/>
              <a:ext cx="1216" cy="1132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4" name="Freeform 18"/>
            <p:cNvSpPr>
              <a:spLocks/>
            </p:cNvSpPr>
            <p:nvPr/>
          </p:nvSpPr>
          <p:spPr bwMode="auto">
            <a:xfrm>
              <a:off x="3488" y="2639"/>
              <a:ext cx="244" cy="502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5" name="Freeform 19"/>
            <p:cNvSpPr>
              <a:spLocks/>
            </p:cNvSpPr>
            <p:nvPr/>
          </p:nvSpPr>
          <p:spPr bwMode="auto">
            <a:xfrm>
              <a:off x="3557" y="1508"/>
              <a:ext cx="1074" cy="401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6" name="Freeform 20"/>
            <p:cNvSpPr>
              <a:spLocks/>
            </p:cNvSpPr>
            <p:nvPr/>
          </p:nvSpPr>
          <p:spPr bwMode="auto">
            <a:xfrm>
              <a:off x="3542" y="2706"/>
              <a:ext cx="119" cy="145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7" name="Freeform 21"/>
            <p:cNvSpPr>
              <a:spLocks/>
            </p:cNvSpPr>
            <p:nvPr/>
          </p:nvSpPr>
          <p:spPr bwMode="auto">
            <a:xfrm>
              <a:off x="3633" y="2699"/>
              <a:ext cx="69" cy="375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8" name="Freeform 22"/>
            <p:cNvSpPr>
              <a:spLocks/>
            </p:cNvSpPr>
            <p:nvPr/>
          </p:nvSpPr>
          <p:spPr bwMode="auto">
            <a:xfrm>
              <a:off x="2801" y="3616"/>
              <a:ext cx="523" cy="1761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4999" name="Freeform 23"/>
            <p:cNvSpPr>
              <a:spLocks/>
            </p:cNvSpPr>
            <p:nvPr/>
          </p:nvSpPr>
          <p:spPr bwMode="auto">
            <a:xfrm>
              <a:off x="3374" y="3176"/>
              <a:ext cx="903" cy="749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0" name="Freeform 24"/>
            <p:cNvSpPr>
              <a:spLocks/>
            </p:cNvSpPr>
            <p:nvPr/>
          </p:nvSpPr>
          <p:spPr bwMode="auto">
            <a:xfrm>
              <a:off x="3516" y="3918"/>
              <a:ext cx="1005" cy="1368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1" name="Freeform 25"/>
            <p:cNvSpPr>
              <a:spLocks/>
            </p:cNvSpPr>
            <p:nvPr/>
          </p:nvSpPr>
          <p:spPr bwMode="auto">
            <a:xfrm>
              <a:off x="4341" y="3338"/>
              <a:ext cx="855" cy="1509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2" name="Freeform 26"/>
            <p:cNvSpPr>
              <a:spLocks/>
            </p:cNvSpPr>
            <p:nvPr/>
          </p:nvSpPr>
          <p:spPr bwMode="auto">
            <a:xfrm>
              <a:off x="3535" y="4576"/>
              <a:ext cx="174" cy="665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3" name="Freeform 27"/>
            <p:cNvSpPr>
              <a:spLocks/>
            </p:cNvSpPr>
            <p:nvPr/>
          </p:nvSpPr>
          <p:spPr bwMode="auto">
            <a:xfrm>
              <a:off x="3792" y="4595"/>
              <a:ext cx="1121" cy="962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4" name="Freeform 28"/>
            <p:cNvSpPr>
              <a:spLocks/>
            </p:cNvSpPr>
            <p:nvPr/>
          </p:nvSpPr>
          <p:spPr bwMode="auto">
            <a:xfrm>
              <a:off x="3336" y="5995"/>
              <a:ext cx="1720" cy="767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5" name="Freeform 29"/>
            <p:cNvSpPr>
              <a:spLocks/>
            </p:cNvSpPr>
            <p:nvPr/>
          </p:nvSpPr>
          <p:spPr bwMode="auto">
            <a:xfrm>
              <a:off x="2827" y="4749"/>
              <a:ext cx="2795" cy="1607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6" name="Freeform 30"/>
            <p:cNvSpPr>
              <a:spLocks/>
            </p:cNvSpPr>
            <p:nvPr/>
          </p:nvSpPr>
          <p:spPr bwMode="auto">
            <a:xfrm>
              <a:off x="3994" y="2204"/>
              <a:ext cx="375" cy="186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7" name="Freeform 31"/>
            <p:cNvSpPr>
              <a:spLocks/>
            </p:cNvSpPr>
            <p:nvPr/>
          </p:nvSpPr>
          <p:spPr bwMode="auto">
            <a:xfrm>
              <a:off x="4034" y="2155"/>
              <a:ext cx="361" cy="85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8" name="Freeform 32"/>
            <p:cNvSpPr>
              <a:spLocks/>
            </p:cNvSpPr>
            <p:nvPr/>
          </p:nvSpPr>
          <p:spPr bwMode="auto">
            <a:xfrm>
              <a:off x="4481" y="2261"/>
              <a:ext cx="254" cy="300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09" name="Freeform 33"/>
            <p:cNvSpPr>
              <a:spLocks/>
            </p:cNvSpPr>
            <p:nvPr/>
          </p:nvSpPr>
          <p:spPr bwMode="auto">
            <a:xfrm>
              <a:off x="4272" y="2530"/>
              <a:ext cx="252" cy="207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0" name="Freeform 34"/>
            <p:cNvSpPr>
              <a:spLocks/>
            </p:cNvSpPr>
            <p:nvPr/>
          </p:nvSpPr>
          <p:spPr bwMode="auto">
            <a:xfrm>
              <a:off x="4179" y="2775"/>
              <a:ext cx="330" cy="102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1" name="Freeform 35"/>
            <p:cNvSpPr>
              <a:spLocks/>
            </p:cNvSpPr>
            <p:nvPr/>
          </p:nvSpPr>
          <p:spPr bwMode="auto">
            <a:xfrm>
              <a:off x="4258" y="2846"/>
              <a:ext cx="216" cy="69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2" name="Freeform 36"/>
            <p:cNvSpPr>
              <a:spLocks/>
            </p:cNvSpPr>
            <p:nvPr/>
          </p:nvSpPr>
          <p:spPr bwMode="auto">
            <a:xfrm>
              <a:off x="3395" y="2228"/>
              <a:ext cx="385" cy="1108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3" name="Freeform 37"/>
            <p:cNvSpPr>
              <a:spLocks/>
            </p:cNvSpPr>
            <p:nvPr/>
          </p:nvSpPr>
          <p:spPr bwMode="auto">
            <a:xfrm>
              <a:off x="3697" y="2086"/>
              <a:ext cx="1055" cy="1202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4" name="Freeform 38"/>
            <p:cNvSpPr>
              <a:spLocks/>
            </p:cNvSpPr>
            <p:nvPr/>
          </p:nvSpPr>
          <p:spPr bwMode="auto">
            <a:xfrm>
              <a:off x="4110" y="2718"/>
              <a:ext cx="69" cy="90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5" name="Freeform 39"/>
            <p:cNvSpPr>
              <a:spLocks/>
            </p:cNvSpPr>
            <p:nvPr/>
          </p:nvSpPr>
          <p:spPr bwMode="auto">
            <a:xfrm>
              <a:off x="4509" y="2642"/>
              <a:ext cx="91" cy="235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6" name="Freeform 40"/>
            <p:cNvSpPr>
              <a:spLocks/>
            </p:cNvSpPr>
            <p:nvPr/>
          </p:nvSpPr>
          <p:spPr bwMode="auto">
            <a:xfrm>
              <a:off x="3977" y="2575"/>
              <a:ext cx="226" cy="207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7" name="Freeform 41"/>
            <p:cNvSpPr>
              <a:spLocks/>
            </p:cNvSpPr>
            <p:nvPr/>
          </p:nvSpPr>
          <p:spPr bwMode="auto">
            <a:xfrm>
              <a:off x="3787" y="2323"/>
              <a:ext cx="83" cy="20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8" name="Freeform 42"/>
            <p:cNvSpPr>
              <a:spLocks/>
            </p:cNvSpPr>
            <p:nvPr/>
          </p:nvSpPr>
          <p:spPr bwMode="auto">
            <a:xfrm>
              <a:off x="3281" y="3105"/>
              <a:ext cx="230" cy="328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19" name="Freeform 43"/>
            <p:cNvSpPr>
              <a:spLocks/>
            </p:cNvSpPr>
            <p:nvPr/>
          </p:nvSpPr>
          <p:spPr bwMode="auto">
            <a:xfrm>
              <a:off x="3302" y="3495"/>
              <a:ext cx="1046" cy="511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0" name="Freeform 44"/>
            <p:cNvSpPr>
              <a:spLocks/>
            </p:cNvSpPr>
            <p:nvPr/>
          </p:nvSpPr>
          <p:spPr bwMode="auto">
            <a:xfrm>
              <a:off x="4246" y="3174"/>
              <a:ext cx="168" cy="741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1" name="Freeform 45"/>
            <p:cNvSpPr>
              <a:spLocks/>
            </p:cNvSpPr>
            <p:nvPr/>
          </p:nvSpPr>
          <p:spPr bwMode="auto">
            <a:xfrm>
              <a:off x="3866" y="3404"/>
              <a:ext cx="510" cy="564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2" name="Freeform 46"/>
            <p:cNvSpPr>
              <a:spLocks/>
            </p:cNvSpPr>
            <p:nvPr/>
          </p:nvSpPr>
          <p:spPr bwMode="auto">
            <a:xfrm>
              <a:off x="2675" y="3511"/>
              <a:ext cx="846" cy="2091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3" name="Freeform 47"/>
            <p:cNvSpPr>
              <a:spLocks/>
            </p:cNvSpPr>
            <p:nvPr/>
          </p:nvSpPr>
          <p:spPr bwMode="auto">
            <a:xfrm>
              <a:off x="3405" y="4462"/>
              <a:ext cx="144" cy="855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4" name="Freeform 48"/>
            <p:cNvSpPr>
              <a:spLocks/>
            </p:cNvSpPr>
            <p:nvPr/>
          </p:nvSpPr>
          <p:spPr bwMode="auto">
            <a:xfrm>
              <a:off x="3459" y="4856"/>
              <a:ext cx="1157" cy="915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5" name="Freeform 49"/>
            <p:cNvSpPr>
              <a:spLocks/>
            </p:cNvSpPr>
            <p:nvPr/>
          </p:nvSpPr>
          <p:spPr bwMode="auto">
            <a:xfrm>
              <a:off x="4521" y="3471"/>
              <a:ext cx="856" cy="1176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6" name="Freeform 50"/>
            <p:cNvSpPr>
              <a:spLocks/>
            </p:cNvSpPr>
            <p:nvPr/>
          </p:nvSpPr>
          <p:spPr bwMode="auto">
            <a:xfrm>
              <a:off x="2870" y="5524"/>
              <a:ext cx="2096" cy="889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7" name="Freeform 51"/>
            <p:cNvSpPr>
              <a:spLocks/>
            </p:cNvSpPr>
            <p:nvPr/>
          </p:nvSpPr>
          <p:spPr bwMode="auto">
            <a:xfrm>
              <a:off x="4431" y="4079"/>
              <a:ext cx="164" cy="815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8" name="Freeform 52"/>
            <p:cNvSpPr>
              <a:spLocks/>
            </p:cNvSpPr>
            <p:nvPr/>
          </p:nvSpPr>
          <p:spPr bwMode="auto">
            <a:xfrm>
              <a:off x="4809" y="4754"/>
              <a:ext cx="836" cy="867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29" name="Freeform 53"/>
            <p:cNvSpPr>
              <a:spLocks/>
            </p:cNvSpPr>
            <p:nvPr/>
          </p:nvSpPr>
          <p:spPr bwMode="auto">
            <a:xfrm>
              <a:off x="5201" y="4837"/>
              <a:ext cx="428" cy="345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0" name="Freeform 54"/>
            <p:cNvSpPr>
              <a:spLocks/>
            </p:cNvSpPr>
            <p:nvPr/>
          </p:nvSpPr>
          <p:spPr bwMode="auto">
            <a:xfrm>
              <a:off x="5909" y="4367"/>
              <a:ext cx="271" cy="409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1" name="Freeform 55"/>
            <p:cNvSpPr>
              <a:spLocks/>
            </p:cNvSpPr>
            <p:nvPr/>
          </p:nvSpPr>
          <p:spPr bwMode="auto">
            <a:xfrm>
              <a:off x="6123" y="4445"/>
              <a:ext cx="66" cy="100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2" name="Freeform 56"/>
            <p:cNvSpPr>
              <a:spLocks/>
            </p:cNvSpPr>
            <p:nvPr/>
          </p:nvSpPr>
          <p:spPr bwMode="auto">
            <a:xfrm>
              <a:off x="4241" y="4626"/>
              <a:ext cx="2063" cy="1647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3" name="Freeform 57"/>
            <p:cNvSpPr>
              <a:spLocks/>
            </p:cNvSpPr>
            <p:nvPr/>
          </p:nvSpPr>
          <p:spPr bwMode="auto">
            <a:xfrm>
              <a:off x="6225" y="4388"/>
              <a:ext cx="425" cy="530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4" name="Freeform 58"/>
            <p:cNvSpPr>
              <a:spLocks/>
            </p:cNvSpPr>
            <p:nvPr/>
          </p:nvSpPr>
          <p:spPr bwMode="auto">
            <a:xfrm>
              <a:off x="6242" y="4474"/>
              <a:ext cx="90" cy="190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5" name="Freeform 59"/>
            <p:cNvSpPr>
              <a:spLocks/>
            </p:cNvSpPr>
            <p:nvPr/>
          </p:nvSpPr>
          <p:spPr bwMode="auto">
            <a:xfrm>
              <a:off x="6370" y="4417"/>
              <a:ext cx="50" cy="180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6" name="Freeform 60"/>
            <p:cNvSpPr>
              <a:spLocks/>
            </p:cNvSpPr>
            <p:nvPr/>
          </p:nvSpPr>
          <p:spPr bwMode="auto">
            <a:xfrm>
              <a:off x="5027" y="4856"/>
              <a:ext cx="1405" cy="1585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7" name="Freeform 61"/>
            <p:cNvSpPr>
              <a:spLocks/>
            </p:cNvSpPr>
            <p:nvPr/>
          </p:nvSpPr>
          <p:spPr bwMode="auto">
            <a:xfrm>
              <a:off x="4714" y="4873"/>
              <a:ext cx="437" cy="62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8" name="Freeform 62"/>
            <p:cNvSpPr>
              <a:spLocks/>
            </p:cNvSpPr>
            <p:nvPr/>
          </p:nvSpPr>
          <p:spPr bwMode="auto">
            <a:xfrm>
              <a:off x="5538" y="4882"/>
              <a:ext cx="209" cy="62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39" name="Freeform 63"/>
            <p:cNvSpPr>
              <a:spLocks/>
            </p:cNvSpPr>
            <p:nvPr/>
          </p:nvSpPr>
          <p:spPr bwMode="auto">
            <a:xfrm>
              <a:off x="3483" y="3849"/>
              <a:ext cx="207" cy="561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0" name="Freeform 64"/>
            <p:cNvSpPr>
              <a:spLocks/>
            </p:cNvSpPr>
            <p:nvPr/>
          </p:nvSpPr>
          <p:spPr bwMode="auto">
            <a:xfrm>
              <a:off x="5971" y="4597"/>
              <a:ext cx="304" cy="186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1" name="Freeform 65"/>
            <p:cNvSpPr>
              <a:spLocks/>
            </p:cNvSpPr>
            <p:nvPr/>
          </p:nvSpPr>
          <p:spPr bwMode="auto">
            <a:xfrm>
              <a:off x="6078" y="4804"/>
              <a:ext cx="169" cy="197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2" name="Freeform 66"/>
            <p:cNvSpPr>
              <a:spLocks/>
            </p:cNvSpPr>
            <p:nvPr/>
          </p:nvSpPr>
          <p:spPr bwMode="auto">
            <a:xfrm>
              <a:off x="3112" y="6334"/>
              <a:ext cx="136" cy="461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3" name="Freeform 67"/>
            <p:cNvSpPr>
              <a:spLocks/>
            </p:cNvSpPr>
            <p:nvPr/>
          </p:nvSpPr>
          <p:spPr bwMode="auto">
            <a:xfrm>
              <a:off x="5201" y="6446"/>
              <a:ext cx="135" cy="340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4" name="Freeform 68"/>
            <p:cNvSpPr>
              <a:spLocks/>
            </p:cNvSpPr>
            <p:nvPr/>
          </p:nvSpPr>
          <p:spPr bwMode="auto">
            <a:xfrm>
              <a:off x="3065" y="5370"/>
              <a:ext cx="1882" cy="774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5" name="Freeform 69"/>
            <p:cNvSpPr>
              <a:spLocks/>
            </p:cNvSpPr>
            <p:nvPr/>
          </p:nvSpPr>
          <p:spPr bwMode="auto">
            <a:xfrm>
              <a:off x="5139" y="4802"/>
              <a:ext cx="323" cy="149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6" name="Freeform 70"/>
            <p:cNvSpPr>
              <a:spLocks/>
            </p:cNvSpPr>
            <p:nvPr/>
          </p:nvSpPr>
          <p:spPr bwMode="auto">
            <a:xfrm>
              <a:off x="5139" y="4887"/>
              <a:ext cx="342" cy="314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7" name="Freeform 71"/>
            <p:cNvSpPr>
              <a:spLocks/>
            </p:cNvSpPr>
            <p:nvPr/>
          </p:nvSpPr>
          <p:spPr bwMode="auto">
            <a:xfrm>
              <a:off x="5256" y="5080"/>
              <a:ext cx="817" cy="812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8" name="Freeform 72"/>
            <p:cNvSpPr>
              <a:spLocks/>
            </p:cNvSpPr>
            <p:nvPr/>
          </p:nvSpPr>
          <p:spPr bwMode="auto">
            <a:xfrm>
              <a:off x="5957" y="4438"/>
              <a:ext cx="149" cy="285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49" name="Freeform 73"/>
            <p:cNvSpPr>
              <a:spLocks/>
            </p:cNvSpPr>
            <p:nvPr/>
          </p:nvSpPr>
          <p:spPr bwMode="auto">
            <a:xfrm>
              <a:off x="6406" y="4443"/>
              <a:ext cx="109" cy="304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50" name="Freeform 74"/>
            <p:cNvSpPr>
              <a:spLocks/>
            </p:cNvSpPr>
            <p:nvPr/>
          </p:nvSpPr>
          <p:spPr bwMode="auto">
            <a:xfrm>
              <a:off x="6515" y="4457"/>
              <a:ext cx="64" cy="169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51" name="Freeform 75"/>
            <p:cNvSpPr>
              <a:spLocks/>
            </p:cNvSpPr>
            <p:nvPr/>
          </p:nvSpPr>
          <p:spPr bwMode="auto">
            <a:xfrm>
              <a:off x="6315" y="4448"/>
              <a:ext cx="72" cy="185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5052" name="Freeform 76"/>
            <p:cNvSpPr>
              <a:spLocks/>
            </p:cNvSpPr>
            <p:nvPr/>
          </p:nvSpPr>
          <p:spPr bwMode="auto">
            <a:xfrm>
              <a:off x="3273" y="1523"/>
              <a:ext cx="1528" cy="1390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EFE4-04F5-45FC-9ECA-490BD2A1446E}" type="slidenum">
              <a:rPr lang="en-US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By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76500" y="2185988"/>
            <a:ext cx="6383338" cy="37211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Record in a logical and chronological manner</a:t>
            </a:r>
          </a:p>
          <a:p>
            <a:pPr>
              <a:lnSpc>
                <a:spcPct val="95000"/>
              </a:lnSpc>
            </a:pPr>
            <a:r>
              <a:rPr lang="en-US" sz="3600" dirty="0"/>
              <a:t>Be descriptive</a:t>
            </a:r>
          </a:p>
          <a:p>
            <a:pPr>
              <a:lnSpc>
                <a:spcPct val="95000"/>
              </a:lnSpc>
            </a:pPr>
            <a:r>
              <a:rPr lang="en-US" sz="3600" dirty="0"/>
              <a:t>Make sure all forms added to the chart contain identifying information</a:t>
            </a:r>
          </a:p>
        </p:txBody>
      </p:sp>
      <p:grpSp>
        <p:nvGrpSpPr>
          <p:cNvPr id="400389" name="Group 5"/>
          <p:cNvGrpSpPr>
            <a:grpSpLocks/>
          </p:cNvGrpSpPr>
          <p:nvPr/>
        </p:nvGrpSpPr>
        <p:grpSpPr bwMode="auto">
          <a:xfrm>
            <a:off x="315913" y="2646363"/>
            <a:ext cx="2254250" cy="2913062"/>
            <a:chOff x="2675" y="1387"/>
            <a:chExt cx="4023" cy="5463"/>
          </a:xfrm>
        </p:grpSpPr>
        <p:sp>
          <p:nvSpPr>
            <p:cNvPr id="400390" name="AutoShape 6"/>
            <p:cNvSpPr>
              <a:spLocks noChangeAspect="1" noChangeArrowheads="1"/>
            </p:cNvSpPr>
            <p:nvPr/>
          </p:nvSpPr>
          <p:spPr bwMode="auto">
            <a:xfrm>
              <a:off x="2675" y="1387"/>
              <a:ext cx="4023" cy="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1" name="Freeform 7"/>
            <p:cNvSpPr>
              <a:spLocks/>
            </p:cNvSpPr>
            <p:nvPr/>
          </p:nvSpPr>
          <p:spPr bwMode="auto">
            <a:xfrm>
              <a:off x="4985" y="4383"/>
              <a:ext cx="1649" cy="1690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2" name="Freeform 8"/>
            <p:cNvSpPr>
              <a:spLocks/>
            </p:cNvSpPr>
            <p:nvPr/>
          </p:nvSpPr>
          <p:spPr bwMode="auto">
            <a:xfrm>
              <a:off x="2718" y="3074"/>
              <a:ext cx="2678" cy="372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3" name="Freeform 9"/>
            <p:cNvSpPr>
              <a:spLocks/>
            </p:cNvSpPr>
            <p:nvPr/>
          </p:nvSpPr>
          <p:spPr bwMode="auto">
            <a:xfrm>
              <a:off x="3533" y="1855"/>
              <a:ext cx="1214" cy="2096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4" name="Freeform 10"/>
            <p:cNvSpPr>
              <a:spLocks/>
            </p:cNvSpPr>
            <p:nvPr/>
          </p:nvSpPr>
          <p:spPr bwMode="auto">
            <a:xfrm>
              <a:off x="3639" y="1889"/>
              <a:ext cx="827" cy="2001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5" name="Freeform 11"/>
            <p:cNvSpPr>
              <a:spLocks/>
            </p:cNvSpPr>
            <p:nvPr/>
          </p:nvSpPr>
          <p:spPr bwMode="auto">
            <a:xfrm>
              <a:off x="4146" y="2775"/>
              <a:ext cx="349" cy="114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6" name="Freeform 12"/>
            <p:cNvSpPr>
              <a:spLocks/>
            </p:cNvSpPr>
            <p:nvPr/>
          </p:nvSpPr>
          <p:spPr bwMode="auto">
            <a:xfrm>
              <a:off x="4260" y="2359"/>
              <a:ext cx="268" cy="406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7" name="Freeform 13"/>
            <p:cNvSpPr>
              <a:spLocks/>
            </p:cNvSpPr>
            <p:nvPr/>
          </p:nvSpPr>
          <p:spPr bwMode="auto">
            <a:xfrm>
              <a:off x="4452" y="1979"/>
              <a:ext cx="288" cy="1024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8" name="Freeform 14"/>
            <p:cNvSpPr>
              <a:spLocks/>
            </p:cNvSpPr>
            <p:nvPr/>
          </p:nvSpPr>
          <p:spPr bwMode="auto">
            <a:xfrm>
              <a:off x="3538" y="2214"/>
              <a:ext cx="166" cy="95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399" name="Freeform 15"/>
            <p:cNvSpPr>
              <a:spLocks/>
            </p:cNvSpPr>
            <p:nvPr/>
          </p:nvSpPr>
          <p:spPr bwMode="auto">
            <a:xfrm>
              <a:off x="3535" y="2269"/>
              <a:ext cx="152" cy="385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0" name="Freeform 16"/>
            <p:cNvSpPr>
              <a:spLocks/>
            </p:cNvSpPr>
            <p:nvPr/>
          </p:nvSpPr>
          <p:spPr bwMode="auto">
            <a:xfrm>
              <a:off x="3478" y="1569"/>
              <a:ext cx="1216" cy="1132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1" name="Freeform 17"/>
            <p:cNvSpPr>
              <a:spLocks/>
            </p:cNvSpPr>
            <p:nvPr/>
          </p:nvSpPr>
          <p:spPr bwMode="auto">
            <a:xfrm>
              <a:off x="3488" y="2639"/>
              <a:ext cx="244" cy="502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2" name="Freeform 18"/>
            <p:cNvSpPr>
              <a:spLocks/>
            </p:cNvSpPr>
            <p:nvPr/>
          </p:nvSpPr>
          <p:spPr bwMode="auto">
            <a:xfrm>
              <a:off x="3557" y="1508"/>
              <a:ext cx="1074" cy="401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3" name="Freeform 19"/>
            <p:cNvSpPr>
              <a:spLocks/>
            </p:cNvSpPr>
            <p:nvPr/>
          </p:nvSpPr>
          <p:spPr bwMode="auto">
            <a:xfrm>
              <a:off x="3542" y="2706"/>
              <a:ext cx="119" cy="145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4" name="Freeform 20"/>
            <p:cNvSpPr>
              <a:spLocks/>
            </p:cNvSpPr>
            <p:nvPr/>
          </p:nvSpPr>
          <p:spPr bwMode="auto">
            <a:xfrm>
              <a:off x="3633" y="2699"/>
              <a:ext cx="69" cy="375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5" name="Freeform 21"/>
            <p:cNvSpPr>
              <a:spLocks/>
            </p:cNvSpPr>
            <p:nvPr/>
          </p:nvSpPr>
          <p:spPr bwMode="auto">
            <a:xfrm>
              <a:off x="2801" y="3616"/>
              <a:ext cx="523" cy="1761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6" name="Freeform 22"/>
            <p:cNvSpPr>
              <a:spLocks/>
            </p:cNvSpPr>
            <p:nvPr/>
          </p:nvSpPr>
          <p:spPr bwMode="auto">
            <a:xfrm>
              <a:off x="3374" y="3176"/>
              <a:ext cx="903" cy="749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7" name="Freeform 23"/>
            <p:cNvSpPr>
              <a:spLocks/>
            </p:cNvSpPr>
            <p:nvPr/>
          </p:nvSpPr>
          <p:spPr bwMode="auto">
            <a:xfrm>
              <a:off x="3516" y="3918"/>
              <a:ext cx="1005" cy="1368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8" name="Freeform 24"/>
            <p:cNvSpPr>
              <a:spLocks/>
            </p:cNvSpPr>
            <p:nvPr/>
          </p:nvSpPr>
          <p:spPr bwMode="auto">
            <a:xfrm>
              <a:off x="4341" y="3338"/>
              <a:ext cx="855" cy="1509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09" name="Freeform 25"/>
            <p:cNvSpPr>
              <a:spLocks/>
            </p:cNvSpPr>
            <p:nvPr/>
          </p:nvSpPr>
          <p:spPr bwMode="auto">
            <a:xfrm>
              <a:off x="3535" y="4576"/>
              <a:ext cx="174" cy="665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0" name="Freeform 26"/>
            <p:cNvSpPr>
              <a:spLocks/>
            </p:cNvSpPr>
            <p:nvPr/>
          </p:nvSpPr>
          <p:spPr bwMode="auto">
            <a:xfrm>
              <a:off x="3792" y="4595"/>
              <a:ext cx="1121" cy="962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1" name="Freeform 27"/>
            <p:cNvSpPr>
              <a:spLocks/>
            </p:cNvSpPr>
            <p:nvPr/>
          </p:nvSpPr>
          <p:spPr bwMode="auto">
            <a:xfrm>
              <a:off x="3336" y="5995"/>
              <a:ext cx="1720" cy="767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2" name="Freeform 28"/>
            <p:cNvSpPr>
              <a:spLocks/>
            </p:cNvSpPr>
            <p:nvPr/>
          </p:nvSpPr>
          <p:spPr bwMode="auto">
            <a:xfrm>
              <a:off x="2827" y="4749"/>
              <a:ext cx="2795" cy="1607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3" name="Freeform 29"/>
            <p:cNvSpPr>
              <a:spLocks/>
            </p:cNvSpPr>
            <p:nvPr/>
          </p:nvSpPr>
          <p:spPr bwMode="auto">
            <a:xfrm>
              <a:off x="3994" y="2204"/>
              <a:ext cx="375" cy="186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4" name="Freeform 30"/>
            <p:cNvSpPr>
              <a:spLocks/>
            </p:cNvSpPr>
            <p:nvPr/>
          </p:nvSpPr>
          <p:spPr bwMode="auto">
            <a:xfrm>
              <a:off x="4034" y="2155"/>
              <a:ext cx="361" cy="85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5" name="Freeform 31"/>
            <p:cNvSpPr>
              <a:spLocks/>
            </p:cNvSpPr>
            <p:nvPr/>
          </p:nvSpPr>
          <p:spPr bwMode="auto">
            <a:xfrm>
              <a:off x="4481" y="2261"/>
              <a:ext cx="254" cy="300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6" name="Freeform 32"/>
            <p:cNvSpPr>
              <a:spLocks/>
            </p:cNvSpPr>
            <p:nvPr/>
          </p:nvSpPr>
          <p:spPr bwMode="auto">
            <a:xfrm>
              <a:off x="4272" y="2530"/>
              <a:ext cx="252" cy="207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7" name="Freeform 33"/>
            <p:cNvSpPr>
              <a:spLocks/>
            </p:cNvSpPr>
            <p:nvPr/>
          </p:nvSpPr>
          <p:spPr bwMode="auto">
            <a:xfrm>
              <a:off x="4179" y="2775"/>
              <a:ext cx="330" cy="102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8" name="Freeform 34"/>
            <p:cNvSpPr>
              <a:spLocks/>
            </p:cNvSpPr>
            <p:nvPr/>
          </p:nvSpPr>
          <p:spPr bwMode="auto">
            <a:xfrm>
              <a:off x="4258" y="2846"/>
              <a:ext cx="216" cy="69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19" name="Freeform 35"/>
            <p:cNvSpPr>
              <a:spLocks/>
            </p:cNvSpPr>
            <p:nvPr/>
          </p:nvSpPr>
          <p:spPr bwMode="auto">
            <a:xfrm>
              <a:off x="3395" y="2228"/>
              <a:ext cx="385" cy="1108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0" name="Freeform 36"/>
            <p:cNvSpPr>
              <a:spLocks/>
            </p:cNvSpPr>
            <p:nvPr/>
          </p:nvSpPr>
          <p:spPr bwMode="auto">
            <a:xfrm>
              <a:off x="3697" y="2086"/>
              <a:ext cx="1055" cy="1202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1" name="Freeform 37"/>
            <p:cNvSpPr>
              <a:spLocks/>
            </p:cNvSpPr>
            <p:nvPr/>
          </p:nvSpPr>
          <p:spPr bwMode="auto">
            <a:xfrm>
              <a:off x="4110" y="2718"/>
              <a:ext cx="69" cy="90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2" name="Freeform 38"/>
            <p:cNvSpPr>
              <a:spLocks/>
            </p:cNvSpPr>
            <p:nvPr/>
          </p:nvSpPr>
          <p:spPr bwMode="auto">
            <a:xfrm>
              <a:off x="4509" y="2642"/>
              <a:ext cx="91" cy="235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3" name="Freeform 39"/>
            <p:cNvSpPr>
              <a:spLocks/>
            </p:cNvSpPr>
            <p:nvPr/>
          </p:nvSpPr>
          <p:spPr bwMode="auto">
            <a:xfrm>
              <a:off x="3977" y="2575"/>
              <a:ext cx="226" cy="207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4" name="Freeform 40"/>
            <p:cNvSpPr>
              <a:spLocks/>
            </p:cNvSpPr>
            <p:nvPr/>
          </p:nvSpPr>
          <p:spPr bwMode="auto">
            <a:xfrm>
              <a:off x="3787" y="2323"/>
              <a:ext cx="83" cy="20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5" name="Freeform 41"/>
            <p:cNvSpPr>
              <a:spLocks/>
            </p:cNvSpPr>
            <p:nvPr/>
          </p:nvSpPr>
          <p:spPr bwMode="auto">
            <a:xfrm>
              <a:off x="3281" y="3105"/>
              <a:ext cx="230" cy="328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6" name="Freeform 42"/>
            <p:cNvSpPr>
              <a:spLocks/>
            </p:cNvSpPr>
            <p:nvPr/>
          </p:nvSpPr>
          <p:spPr bwMode="auto">
            <a:xfrm>
              <a:off x="3302" y="3495"/>
              <a:ext cx="1046" cy="511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7" name="Freeform 43"/>
            <p:cNvSpPr>
              <a:spLocks/>
            </p:cNvSpPr>
            <p:nvPr/>
          </p:nvSpPr>
          <p:spPr bwMode="auto">
            <a:xfrm>
              <a:off x="4246" y="3174"/>
              <a:ext cx="168" cy="741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8" name="Freeform 44"/>
            <p:cNvSpPr>
              <a:spLocks/>
            </p:cNvSpPr>
            <p:nvPr/>
          </p:nvSpPr>
          <p:spPr bwMode="auto">
            <a:xfrm>
              <a:off x="3866" y="3404"/>
              <a:ext cx="510" cy="564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29" name="Freeform 45"/>
            <p:cNvSpPr>
              <a:spLocks/>
            </p:cNvSpPr>
            <p:nvPr/>
          </p:nvSpPr>
          <p:spPr bwMode="auto">
            <a:xfrm>
              <a:off x="2675" y="3511"/>
              <a:ext cx="846" cy="2091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0" name="Freeform 46"/>
            <p:cNvSpPr>
              <a:spLocks/>
            </p:cNvSpPr>
            <p:nvPr/>
          </p:nvSpPr>
          <p:spPr bwMode="auto">
            <a:xfrm>
              <a:off x="3405" y="4462"/>
              <a:ext cx="144" cy="855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1" name="Freeform 47"/>
            <p:cNvSpPr>
              <a:spLocks/>
            </p:cNvSpPr>
            <p:nvPr/>
          </p:nvSpPr>
          <p:spPr bwMode="auto">
            <a:xfrm>
              <a:off x="3459" y="4856"/>
              <a:ext cx="1157" cy="915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2" name="Freeform 48"/>
            <p:cNvSpPr>
              <a:spLocks/>
            </p:cNvSpPr>
            <p:nvPr/>
          </p:nvSpPr>
          <p:spPr bwMode="auto">
            <a:xfrm>
              <a:off x="4521" y="3471"/>
              <a:ext cx="856" cy="1176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3" name="Freeform 49"/>
            <p:cNvSpPr>
              <a:spLocks/>
            </p:cNvSpPr>
            <p:nvPr/>
          </p:nvSpPr>
          <p:spPr bwMode="auto">
            <a:xfrm>
              <a:off x="2870" y="5524"/>
              <a:ext cx="2096" cy="889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4" name="Freeform 50"/>
            <p:cNvSpPr>
              <a:spLocks/>
            </p:cNvSpPr>
            <p:nvPr/>
          </p:nvSpPr>
          <p:spPr bwMode="auto">
            <a:xfrm>
              <a:off x="4431" y="4079"/>
              <a:ext cx="164" cy="815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5" name="Freeform 51"/>
            <p:cNvSpPr>
              <a:spLocks/>
            </p:cNvSpPr>
            <p:nvPr/>
          </p:nvSpPr>
          <p:spPr bwMode="auto">
            <a:xfrm>
              <a:off x="4809" y="4754"/>
              <a:ext cx="836" cy="867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6" name="Freeform 52"/>
            <p:cNvSpPr>
              <a:spLocks/>
            </p:cNvSpPr>
            <p:nvPr/>
          </p:nvSpPr>
          <p:spPr bwMode="auto">
            <a:xfrm>
              <a:off x="5201" y="4837"/>
              <a:ext cx="428" cy="345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7" name="Freeform 53"/>
            <p:cNvSpPr>
              <a:spLocks/>
            </p:cNvSpPr>
            <p:nvPr/>
          </p:nvSpPr>
          <p:spPr bwMode="auto">
            <a:xfrm>
              <a:off x="5909" y="4367"/>
              <a:ext cx="271" cy="409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8" name="Freeform 54"/>
            <p:cNvSpPr>
              <a:spLocks/>
            </p:cNvSpPr>
            <p:nvPr/>
          </p:nvSpPr>
          <p:spPr bwMode="auto">
            <a:xfrm>
              <a:off x="6123" y="4445"/>
              <a:ext cx="66" cy="100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39" name="Freeform 55"/>
            <p:cNvSpPr>
              <a:spLocks/>
            </p:cNvSpPr>
            <p:nvPr/>
          </p:nvSpPr>
          <p:spPr bwMode="auto">
            <a:xfrm>
              <a:off x="4241" y="4626"/>
              <a:ext cx="2063" cy="1647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0" name="Freeform 56"/>
            <p:cNvSpPr>
              <a:spLocks/>
            </p:cNvSpPr>
            <p:nvPr/>
          </p:nvSpPr>
          <p:spPr bwMode="auto">
            <a:xfrm>
              <a:off x="6225" y="4388"/>
              <a:ext cx="425" cy="530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1" name="Freeform 57"/>
            <p:cNvSpPr>
              <a:spLocks/>
            </p:cNvSpPr>
            <p:nvPr/>
          </p:nvSpPr>
          <p:spPr bwMode="auto">
            <a:xfrm>
              <a:off x="6242" y="4474"/>
              <a:ext cx="90" cy="190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2" name="Freeform 58"/>
            <p:cNvSpPr>
              <a:spLocks/>
            </p:cNvSpPr>
            <p:nvPr/>
          </p:nvSpPr>
          <p:spPr bwMode="auto">
            <a:xfrm>
              <a:off x="6370" y="4417"/>
              <a:ext cx="50" cy="180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3" name="Freeform 59"/>
            <p:cNvSpPr>
              <a:spLocks/>
            </p:cNvSpPr>
            <p:nvPr/>
          </p:nvSpPr>
          <p:spPr bwMode="auto">
            <a:xfrm>
              <a:off x="5027" y="4856"/>
              <a:ext cx="1405" cy="1585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4" name="Freeform 60"/>
            <p:cNvSpPr>
              <a:spLocks/>
            </p:cNvSpPr>
            <p:nvPr/>
          </p:nvSpPr>
          <p:spPr bwMode="auto">
            <a:xfrm>
              <a:off x="4714" y="4873"/>
              <a:ext cx="437" cy="62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5" name="Freeform 61"/>
            <p:cNvSpPr>
              <a:spLocks/>
            </p:cNvSpPr>
            <p:nvPr/>
          </p:nvSpPr>
          <p:spPr bwMode="auto">
            <a:xfrm>
              <a:off x="5538" y="4882"/>
              <a:ext cx="209" cy="62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6" name="Freeform 62"/>
            <p:cNvSpPr>
              <a:spLocks/>
            </p:cNvSpPr>
            <p:nvPr/>
          </p:nvSpPr>
          <p:spPr bwMode="auto">
            <a:xfrm>
              <a:off x="3483" y="3849"/>
              <a:ext cx="207" cy="561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7" name="Freeform 63"/>
            <p:cNvSpPr>
              <a:spLocks/>
            </p:cNvSpPr>
            <p:nvPr/>
          </p:nvSpPr>
          <p:spPr bwMode="auto">
            <a:xfrm>
              <a:off x="5971" y="4597"/>
              <a:ext cx="304" cy="186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8" name="Freeform 64"/>
            <p:cNvSpPr>
              <a:spLocks/>
            </p:cNvSpPr>
            <p:nvPr/>
          </p:nvSpPr>
          <p:spPr bwMode="auto">
            <a:xfrm>
              <a:off x="6078" y="4804"/>
              <a:ext cx="169" cy="197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49" name="Freeform 65"/>
            <p:cNvSpPr>
              <a:spLocks/>
            </p:cNvSpPr>
            <p:nvPr/>
          </p:nvSpPr>
          <p:spPr bwMode="auto">
            <a:xfrm>
              <a:off x="3112" y="6334"/>
              <a:ext cx="136" cy="461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0" name="Freeform 66"/>
            <p:cNvSpPr>
              <a:spLocks/>
            </p:cNvSpPr>
            <p:nvPr/>
          </p:nvSpPr>
          <p:spPr bwMode="auto">
            <a:xfrm>
              <a:off x="5201" y="6446"/>
              <a:ext cx="135" cy="340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1" name="Freeform 67"/>
            <p:cNvSpPr>
              <a:spLocks/>
            </p:cNvSpPr>
            <p:nvPr/>
          </p:nvSpPr>
          <p:spPr bwMode="auto">
            <a:xfrm>
              <a:off x="3065" y="5370"/>
              <a:ext cx="1882" cy="774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2" name="Freeform 68"/>
            <p:cNvSpPr>
              <a:spLocks/>
            </p:cNvSpPr>
            <p:nvPr/>
          </p:nvSpPr>
          <p:spPr bwMode="auto">
            <a:xfrm>
              <a:off x="5139" y="4802"/>
              <a:ext cx="323" cy="149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3" name="Freeform 69"/>
            <p:cNvSpPr>
              <a:spLocks/>
            </p:cNvSpPr>
            <p:nvPr/>
          </p:nvSpPr>
          <p:spPr bwMode="auto">
            <a:xfrm>
              <a:off x="5139" y="4887"/>
              <a:ext cx="342" cy="314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4" name="Freeform 70"/>
            <p:cNvSpPr>
              <a:spLocks/>
            </p:cNvSpPr>
            <p:nvPr/>
          </p:nvSpPr>
          <p:spPr bwMode="auto">
            <a:xfrm>
              <a:off x="5256" y="5080"/>
              <a:ext cx="817" cy="812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5" name="Freeform 71"/>
            <p:cNvSpPr>
              <a:spLocks/>
            </p:cNvSpPr>
            <p:nvPr/>
          </p:nvSpPr>
          <p:spPr bwMode="auto">
            <a:xfrm>
              <a:off x="5957" y="4438"/>
              <a:ext cx="149" cy="285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6" name="Freeform 72"/>
            <p:cNvSpPr>
              <a:spLocks/>
            </p:cNvSpPr>
            <p:nvPr/>
          </p:nvSpPr>
          <p:spPr bwMode="auto">
            <a:xfrm>
              <a:off x="6406" y="4443"/>
              <a:ext cx="109" cy="304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7" name="Freeform 73"/>
            <p:cNvSpPr>
              <a:spLocks/>
            </p:cNvSpPr>
            <p:nvPr/>
          </p:nvSpPr>
          <p:spPr bwMode="auto">
            <a:xfrm>
              <a:off x="6515" y="4457"/>
              <a:ext cx="64" cy="169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8" name="Freeform 74"/>
            <p:cNvSpPr>
              <a:spLocks/>
            </p:cNvSpPr>
            <p:nvPr/>
          </p:nvSpPr>
          <p:spPr bwMode="auto">
            <a:xfrm>
              <a:off x="6315" y="4448"/>
              <a:ext cx="72" cy="185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0459" name="Freeform 75"/>
            <p:cNvSpPr>
              <a:spLocks/>
            </p:cNvSpPr>
            <p:nvPr/>
          </p:nvSpPr>
          <p:spPr bwMode="auto">
            <a:xfrm>
              <a:off x="3273" y="1523"/>
              <a:ext cx="1528" cy="1390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EF47-F50D-4E23-BC78-2A74737E22CF}" type="slidenum">
              <a:rPr lang="en-US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65225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By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52650"/>
            <a:ext cx="7343775" cy="3937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 dirty="0"/>
              <a:t>Avoid using words that have more than one meaning</a:t>
            </a:r>
          </a:p>
          <a:p>
            <a:r>
              <a:rPr lang="en-US" sz="3600" dirty="0"/>
              <a:t>Use resident’s exact words in quotation marks whenever possible</a:t>
            </a:r>
          </a:p>
          <a:p>
            <a:r>
              <a:rPr lang="en-US" sz="3600" dirty="0"/>
              <a:t>Always indicate the time of care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 flipH="1">
            <a:off x="6719888" y="2544763"/>
            <a:ext cx="2054225" cy="2663825"/>
            <a:chOff x="2675" y="1387"/>
            <a:chExt cx="4023" cy="5463"/>
          </a:xfrm>
        </p:grpSpPr>
        <p:sp>
          <p:nvSpPr>
            <p:cNvPr id="44039" name="AutoShape 7"/>
            <p:cNvSpPr>
              <a:spLocks noChangeAspect="1" noChangeArrowheads="1"/>
            </p:cNvSpPr>
            <p:nvPr/>
          </p:nvSpPr>
          <p:spPr bwMode="auto">
            <a:xfrm>
              <a:off x="2675" y="1387"/>
              <a:ext cx="4023" cy="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4985" y="4383"/>
              <a:ext cx="1649" cy="1690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auto">
            <a:xfrm>
              <a:off x="2718" y="3074"/>
              <a:ext cx="2678" cy="372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auto">
            <a:xfrm>
              <a:off x="3533" y="1855"/>
              <a:ext cx="1214" cy="2096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auto">
            <a:xfrm>
              <a:off x="3639" y="1889"/>
              <a:ext cx="827" cy="2001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auto">
            <a:xfrm>
              <a:off x="4146" y="2775"/>
              <a:ext cx="349" cy="114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4260" y="2359"/>
              <a:ext cx="268" cy="406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auto">
            <a:xfrm>
              <a:off x="4452" y="1979"/>
              <a:ext cx="288" cy="1024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auto">
            <a:xfrm>
              <a:off x="3538" y="2214"/>
              <a:ext cx="166" cy="95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auto">
            <a:xfrm>
              <a:off x="3535" y="2269"/>
              <a:ext cx="152" cy="385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auto">
            <a:xfrm>
              <a:off x="3478" y="1569"/>
              <a:ext cx="1216" cy="1132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3488" y="2639"/>
              <a:ext cx="244" cy="502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auto">
            <a:xfrm>
              <a:off x="3557" y="1508"/>
              <a:ext cx="1074" cy="401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3542" y="2706"/>
              <a:ext cx="119" cy="145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auto">
            <a:xfrm>
              <a:off x="3633" y="2699"/>
              <a:ext cx="69" cy="375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2801" y="3616"/>
              <a:ext cx="523" cy="1761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auto">
            <a:xfrm>
              <a:off x="3374" y="3176"/>
              <a:ext cx="903" cy="749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3516" y="3918"/>
              <a:ext cx="1005" cy="1368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4341" y="3338"/>
              <a:ext cx="855" cy="1509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auto">
            <a:xfrm>
              <a:off x="3535" y="4576"/>
              <a:ext cx="174" cy="665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auto">
            <a:xfrm>
              <a:off x="3792" y="4595"/>
              <a:ext cx="1121" cy="962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auto">
            <a:xfrm>
              <a:off x="3336" y="5995"/>
              <a:ext cx="1720" cy="767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auto">
            <a:xfrm>
              <a:off x="2827" y="4749"/>
              <a:ext cx="2795" cy="1607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2" name="Freeform 30"/>
            <p:cNvSpPr>
              <a:spLocks/>
            </p:cNvSpPr>
            <p:nvPr/>
          </p:nvSpPr>
          <p:spPr bwMode="auto">
            <a:xfrm>
              <a:off x="3994" y="2204"/>
              <a:ext cx="375" cy="186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3" name="Freeform 31"/>
            <p:cNvSpPr>
              <a:spLocks/>
            </p:cNvSpPr>
            <p:nvPr/>
          </p:nvSpPr>
          <p:spPr bwMode="auto">
            <a:xfrm>
              <a:off x="4034" y="2155"/>
              <a:ext cx="361" cy="85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4" name="Freeform 32"/>
            <p:cNvSpPr>
              <a:spLocks/>
            </p:cNvSpPr>
            <p:nvPr/>
          </p:nvSpPr>
          <p:spPr bwMode="auto">
            <a:xfrm>
              <a:off x="4481" y="2261"/>
              <a:ext cx="254" cy="300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5" name="Freeform 33"/>
            <p:cNvSpPr>
              <a:spLocks/>
            </p:cNvSpPr>
            <p:nvPr/>
          </p:nvSpPr>
          <p:spPr bwMode="auto">
            <a:xfrm>
              <a:off x="4272" y="2530"/>
              <a:ext cx="252" cy="207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6" name="Freeform 34"/>
            <p:cNvSpPr>
              <a:spLocks/>
            </p:cNvSpPr>
            <p:nvPr/>
          </p:nvSpPr>
          <p:spPr bwMode="auto">
            <a:xfrm>
              <a:off x="4179" y="2775"/>
              <a:ext cx="330" cy="102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auto">
            <a:xfrm>
              <a:off x="4258" y="2846"/>
              <a:ext cx="216" cy="69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auto">
            <a:xfrm>
              <a:off x="3395" y="2228"/>
              <a:ext cx="385" cy="1108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auto">
            <a:xfrm>
              <a:off x="3697" y="2086"/>
              <a:ext cx="1055" cy="1202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auto">
            <a:xfrm>
              <a:off x="4110" y="2718"/>
              <a:ext cx="69" cy="90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4509" y="2642"/>
              <a:ext cx="91" cy="235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2" name="Freeform 40"/>
            <p:cNvSpPr>
              <a:spLocks/>
            </p:cNvSpPr>
            <p:nvPr/>
          </p:nvSpPr>
          <p:spPr bwMode="auto">
            <a:xfrm>
              <a:off x="3977" y="2575"/>
              <a:ext cx="226" cy="207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3" name="Freeform 41"/>
            <p:cNvSpPr>
              <a:spLocks/>
            </p:cNvSpPr>
            <p:nvPr/>
          </p:nvSpPr>
          <p:spPr bwMode="auto">
            <a:xfrm>
              <a:off x="3787" y="2323"/>
              <a:ext cx="83" cy="20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4" name="Freeform 42"/>
            <p:cNvSpPr>
              <a:spLocks/>
            </p:cNvSpPr>
            <p:nvPr/>
          </p:nvSpPr>
          <p:spPr bwMode="auto">
            <a:xfrm>
              <a:off x="3281" y="3105"/>
              <a:ext cx="230" cy="328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5" name="Freeform 43"/>
            <p:cNvSpPr>
              <a:spLocks/>
            </p:cNvSpPr>
            <p:nvPr/>
          </p:nvSpPr>
          <p:spPr bwMode="auto">
            <a:xfrm>
              <a:off x="3302" y="3495"/>
              <a:ext cx="1046" cy="511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6" name="Freeform 44"/>
            <p:cNvSpPr>
              <a:spLocks/>
            </p:cNvSpPr>
            <p:nvPr/>
          </p:nvSpPr>
          <p:spPr bwMode="auto">
            <a:xfrm>
              <a:off x="4246" y="3174"/>
              <a:ext cx="168" cy="741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7" name="Freeform 45"/>
            <p:cNvSpPr>
              <a:spLocks/>
            </p:cNvSpPr>
            <p:nvPr/>
          </p:nvSpPr>
          <p:spPr bwMode="auto">
            <a:xfrm>
              <a:off x="3866" y="3404"/>
              <a:ext cx="510" cy="564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8" name="Freeform 46"/>
            <p:cNvSpPr>
              <a:spLocks/>
            </p:cNvSpPr>
            <p:nvPr/>
          </p:nvSpPr>
          <p:spPr bwMode="auto">
            <a:xfrm>
              <a:off x="2675" y="3511"/>
              <a:ext cx="846" cy="2091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79" name="Freeform 47"/>
            <p:cNvSpPr>
              <a:spLocks/>
            </p:cNvSpPr>
            <p:nvPr/>
          </p:nvSpPr>
          <p:spPr bwMode="auto">
            <a:xfrm>
              <a:off x="3405" y="4462"/>
              <a:ext cx="144" cy="855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3459" y="4856"/>
              <a:ext cx="1157" cy="915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1" name="Freeform 49"/>
            <p:cNvSpPr>
              <a:spLocks/>
            </p:cNvSpPr>
            <p:nvPr/>
          </p:nvSpPr>
          <p:spPr bwMode="auto">
            <a:xfrm>
              <a:off x="4521" y="3471"/>
              <a:ext cx="856" cy="1176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2" name="Freeform 50"/>
            <p:cNvSpPr>
              <a:spLocks/>
            </p:cNvSpPr>
            <p:nvPr/>
          </p:nvSpPr>
          <p:spPr bwMode="auto">
            <a:xfrm>
              <a:off x="2870" y="5524"/>
              <a:ext cx="2096" cy="889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4431" y="4079"/>
              <a:ext cx="164" cy="815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4809" y="4754"/>
              <a:ext cx="836" cy="867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5" name="Freeform 53"/>
            <p:cNvSpPr>
              <a:spLocks/>
            </p:cNvSpPr>
            <p:nvPr/>
          </p:nvSpPr>
          <p:spPr bwMode="auto">
            <a:xfrm>
              <a:off x="5201" y="4837"/>
              <a:ext cx="428" cy="345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6" name="Freeform 54"/>
            <p:cNvSpPr>
              <a:spLocks/>
            </p:cNvSpPr>
            <p:nvPr/>
          </p:nvSpPr>
          <p:spPr bwMode="auto">
            <a:xfrm>
              <a:off x="5909" y="4367"/>
              <a:ext cx="271" cy="409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7" name="Freeform 55"/>
            <p:cNvSpPr>
              <a:spLocks/>
            </p:cNvSpPr>
            <p:nvPr/>
          </p:nvSpPr>
          <p:spPr bwMode="auto">
            <a:xfrm>
              <a:off x="6123" y="4445"/>
              <a:ext cx="66" cy="100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8" name="Freeform 56"/>
            <p:cNvSpPr>
              <a:spLocks/>
            </p:cNvSpPr>
            <p:nvPr/>
          </p:nvSpPr>
          <p:spPr bwMode="auto">
            <a:xfrm>
              <a:off x="4241" y="4626"/>
              <a:ext cx="2063" cy="1647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89" name="Freeform 57"/>
            <p:cNvSpPr>
              <a:spLocks/>
            </p:cNvSpPr>
            <p:nvPr/>
          </p:nvSpPr>
          <p:spPr bwMode="auto">
            <a:xfrm>
              <a:off x="6225" y="4388"/>
              <a:ext cx="425" cy="530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0" name="Freeform 58"/>
            <p:cNvSpPr>
              <a:spLocks/>
            </p:cNvSpPr>
            <p:nvPr/>
          </p:nvSpPr>
          <p:spPr bwMode="auto">
            <a:xfrm>
              <a:off x="6242" y="4474"/>
              <a:ext cx="90" cy="190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1" name="Freeform 59"/>
            <p:cNvSpPr>
              <a:spLocks/>
            </p:cNvSpPr>
            <p:nvPr/>
          </p:nvSpPr>
          <p:spPr bwMode="auto">
            <a:xfrm>
              <a:off x="6370" y="4417"/>
              <a:ext cx="50" cy="180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2" name="Freeform 60"/>
            <p:cNvSpPr>
              <a:spLocks/>
            </p:cNvSpPr>
            <p:nvPr/>
          </p:nvSpPr>
          <p:spPr bwMode="auto">
            <a:xfrm>
              <a:off x="5027" y="4856"/>
              <a:ext cx="1405" cy="1585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3" name="Freeform 61"/>
            <p:cNvSpPr>
              <a:spLocks/>
            </p:cNvSpPr>
            <p:nvPr/>
          </p:nvSpPr>
          <p:spPr bwMode="auto">
            <a:xfrm>
              <a:off x="4714" y="4873"/>
              <a:ext cx="437" cy="62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>
              <a:off x="5538" y="4882"/>
              <a:ext cx="209" cy="62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5" name="Freeform 63"/>
            <p:cNvSpPr>
              <a:spLocks/>
            </p:cNvSpPr>
            <p:nvPr/>
          </p:nvSpPr>
          <p:spPr bwMode="auto">
            <a:xfrm>
              <a:off x="3483" y="3849"/>
              <a:ext cx="207" cy="561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6" name="Freeform 64"/>
            <p:cNvSpPr>
              <a:spLocks/>
            </p:cNvSpPr>
            <p:nvPr/>
          </p:nvSpPr>
          <p:spPr bwMode="auto">
            <a:xfrm>
              <a:off x="5971" y="4597"/>
              <a:ext cx="304" cy="186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7" name="Freeform 65"/>
            <p:cNvSpPr>
              <a:spLocks/>
            </p:cNvSpPr>
            <p:nvPr/>
          </p:nvSpPr>
          <p:spPr bwMode="auto">
            <a:xfrm>
              <a:off x="6078" y="4804"/>
              <a:ext cx="169" cy="197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8" name="Freeform 66"/>
            <p:cNvSpPr>
              <a:spLocks/>
            </p:cNvSpPr>
            <p:nvPr/>
          </p:nvSpPr>
          <p:spPr bwMode="auto">
            <a:xfrm>
              <a:off x="3112" y="6334"/>
              <a:ext cx="136" cy="461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099" name="Freeform 67"/>
            <p:cNvSpPr>
              <a:spLocks/>
            </p:cNvSpPr>
            <p:nvPr/>
          </p:nvSpPr>
          <p:spPr bwMode="auto">
            <a:xfrm>
              <a:off x="5201" y="6446"/>
              <a:ext cx="135" cy="340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0" name="Freeform 68"/>
            <p:cNvSpPr>
              <a:spLocks/>
            </p:cNvSpPr>
            <p:nvPr/>
          </p:nvSpPr>
          <p:spPr bwMode="auto">
            <a:xfrm>
              <a:off x="3065" y="5370"/>
              <a:ext cx="1882" cy="774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1" name="Freeform 69"/>
            <p:cNvSpPr>
              <a:spLocks/>
            </p:cNvSpPr>
            <p:nvPr/>
          </p:nvSpPr>
          <p:spPr bwMode="auto">
            <a:xfrm>
              <a:off x="5139" y="4802"/>
              <a:ext cx="323" cy="149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2" name="Freeform 70"/>
            <p:cNvSpPr>
              <a:spLocks/>
            </p:cNvSpPr>
            <p:nvPr/>
          </p:nvSpPr>
          <p:spPr bwMode="auto">
            <a:xfrm>
              <a:off x="5139" y="4887"/>
              <a:ext cx="342" cy="314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3" name="Freeform 71"/>
            <p:cNvSpPr>
              <a:spLocks/>
            </p:cNvSpPr>
            <p:nvPr/>
          </p:nvSpPr>
          <p:spPr bwMode="auto">
            <a:xfrm>
              <a:off x="5256" y="5080"/>
              <a:ext cx="817" cy="812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4" name="Freeform 72"/>
            <p:cNvSpPr>
              <a:spLocks/>
            </p:cNvSpPr>
            <p:nvPr/>
          </p:nvSpPr>
          <p:spPr bwMode="auto">
            <a:xfrm>
              <a:off x="5957" y="4438"/>
              <a:ext cx="149" cy="285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5" name="Freeform 73"/>
            <p:cNvSpPr>
              <a:spLocks/>
            </p:cNvSpPr>
            <p:nvPr/>
          </p:nvSpPr>
          <p:spPr bwMode="auto">
            <a:xfrm>
              <a:off x="6406" y="4443"/>
              <a:ext cx="109" cy="304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6" name="Freeform 74"/>
            <p:cNvSpPr>
              <a:spLocks/>
            </p:cNvSpPr>
            <p:nvPr/>
          </p:nvSpPr>
          <p:spPr bwMode="auto">
            <a:xfrm>
              <a:off x="6515" y="4457"/>
              <a:ext cx="64" cy="169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7" name="Freeform 75"/>
            <p:cNvSpPr>
              <a:spLocks/>
            </p:cNvSpPr>
            <p:nvPr/>
          </p:nvSpPr>
          <p:spPr bwMode="auto">
            <a:xfrm>
              <a:off x="6315" y="4448"/>
              <a:ext cx="72" cy="185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108" name="Freeform 76"/>
            <p:cNvSpPr>
              <a:spLocks/>
            </p:cNvSpPr>
            <p:nvPr/>
          </p:nvSpPr>
          <p:spPr bwMode="auto">
            <a:xfrm>
              <a:off x="3273" y="1523"/>
              <a:ext cx="1528" cy="1390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32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7E95-30DF-403A-AA1A-05101A596AB9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494554" y="1530017"/>
            <a:ext cx="6381878" cy="3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</a:rPr>
              <a:t>Examples using </a:t>
            </a:r>
            <a:r>
              <a:rPr lang="en-US" sz="4400" b="1" dirty="0" smtClean="0">
                <a:solidFill>
                  <a:srgbClr val="FF9999"/>
                </a:solidFill>
              </a:rPr>
              <a:t>HEARING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  <a:endParaRPr lang="en-US" sz="3600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Wheezing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Moans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spoken by resident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90599"/>
          </a:xfrm>
          <a:solidFill>
            <a:srgbClr val="92D050"/>
          </a:solidFill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Observation</a:t>
            </a:r>
            <a:endParaRPr lang="en-US" sz="3200" dirty="0"/>
          </a:p>
        </p:txBody>
      </p:sp>
      <p:grpSp>
        <p:nvGrpSpPr>
          <p:cNvPr id="387131" name="Group 59"/>
          <p:cNvGrpSpPr>
            <a:grpSpLocks noChangeAspect="1"/>
          </p:cNvGrpSpPr>
          <p:nvPr/>
        </p:nvGrpSpPr>
        <p:grpSpPr bwMode="auto">
          <a:xfrm rot="310729">
            <a:off x="6996113" y="2303463"/>
            <a:ext cx="1600200" cy="2724150"/>
            <a:chOff x="4377" y="1206"/>
            <a:chExt cx="390" cy="664"/>
          </a:xfrm>
        </p:grpSpPr>
        <p:sp>
          <p:nvSpPr>
            <p:cNvPr id="387132" name="AutoShape 60"/>
            <p:cNvSpPr>
              <a:spLocks noChangeAspect="1" noChangeArrowheads="1" noTextEdit="1"/>
            </p:cNvSpPr>
            <p:nvPr/>
          </p:nvSpPr>
          <p:spPr bwMode="auto">
            <a:xfrm>
              <a:off x="4377" y="1206"/>
              <a:ext cx="390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3" name="Freeform 61"/>
            <p:cNvSpPr>
              <a:spLocks/>
            </p:cNvSpPr>
            <p:nvPr/>
          </p:nvSpPr>
          <p:spPr bwMode="auto">
            <a:xfrm>
              <a:off x="4385" y="1216"/>
              <a:ext cx="353" cy="636"/>
            </a:xfrm>
            <a:custGeom>
              <a:avLst/>
              <a:gdLst>
                <a:gd name="T0" fmla="*/ 32 w 1058"/>
                <a:gd name="T1" fmla="*/ 248 h 1909"/>
                <a:gd name="T2" fmla="*/ 123 w 1058"/>
                <a:gd name="T3" fmla="*/ 157 h 1909"/>
                <a:gd name="T4" fmla="*/ 311 w 1058"/>
                <a:gd name="T5" fmla="*/ 34 h 1909"/>
                <a:gd name="T6" fmla="*/ 558 w 1058"/>
                <a:gd name="T7" fmla="*/ 0 h 1909"/>
                <a:gd name="T8" fmla="*/ 829 w 1058"/>
                <a:gd name="T9" fmla="*/ 114 h 1909"/>
                <a:gd name="T10" fmla="*/ 994 w 1058"/>
                <a:gd name="T11" fmla="*/ 303 h 1909"/>
                <a:gd name="T12" fmla="*/ 1043 w 1058"/>
                <a:gd name="T13" fmla="*/ 551 h 1909"/>
                <a:gd name="T14" fmla="*/ 1058 w 1058"/>
                <a:gd name="T15" fmla="*/ 882 h 1909"/>
                <a:gd name="T16" fmla="*/ 1002 w 1058"/>
                <a:gd name="T17" fmla="*/ 1050 h 1909"/>
                <a:gd name="T18" fmla="*/ 866 w 1058"/>
                <a:gd name="T19" fmla="*/ 1260 h 1909"/>
                <a:gd name="T20" fmla="*/ 761 w 1058"/>
                <a:gd name="T21" fmla="*/ 1438 h 1909"/>
                <a:gd name="T22" fmla="*/ 734 w 1058"/>
                <a:gd name="T23" fmla="*/ 1688 h 1909"/>
                <a:gd name="T24" fmla="*/ 689 w 1058"/>
                <a:gd name="T25" fmla="*/ 1785 h 1909"/>
                <a:gd name="T26" fmla="*/ 541 w 1058"/>
                <a:gd name="T27" fmla="*/ 1879 h 1909"/>
                <a:gd name="T28" fmla="*/ 401 w 1058"/>
                <a:gd name="T29" fmla="*/ 1909 h 1909"/>
                <a:gd name="T30" fmla="*/ 304 w 1058"/>
                <a:gd name="T31" fmla="*/ 1875 h 1909"/>
                <a:gd name="T32" fmla="*/ 225 w 1058"/>
                <a:gd name="T33" fmla="*/ 1800 h 1909"/>
                <a:gd name="T34" fmla="*/ 170 w 1058"/>
                <a:gd name="T35" fmla="*/ 1555 h 1909"/>
                <a:gd name="T36" fmla="*/ 168 w 1058"/>
                <a:gd name="T37" fmla="*/ 1470 h 1909"/>
                <a:gd name="T38" fmla="*/ 93 w 1058"/>
                <a:gd name="T39" fmla="*/ 1398 h 1909"/>
                <a:gd name="T40" fmla="*/ 225 w 1058"/>
                <a:gd name="T41" fmla="*/ 1177 h 1909"/>
                <a:gd name="T42" fmla="*/ 232 w 1058"/>
                <a:gd name="T43" fmla="*/ 992 h 1909"/>
                <a:gd name="T44" fmla="*/ 76 w 1058"/>
                <a:gd name="T45" fmla="*/ 773 h 1909"/>
                <a:gd name="T46" fmla="*/ 22 w 1058"/>
                <a:gd name="T47" fmla="*/ 630 h 1909"/>
                <a:gd name="T48" fmla="*/ 0 w 1058"/>
                <a:gd name="T49" fmla="*/ 453 h 1909"/>
                <a:gd name="T50" fmla="*/ 32 w 1058"/>
                <a:gd name="T51" fmla="*/ 248 h 1909"/>
                <a:gd name="T52" fmla="*/ 32 w 1058"/>
                <a:gd name="T53" fmla="*/ 248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8" h="1909">
                  <a:moveTo>
                    <a:pt x="32" y="248"/>
                  </a:moveTo>
                  <a:lnTo>
                    <a:pt x="123" y="157"/>
                  </a:lnTo>
                  <a:lnTo>
                    <a:pt x="311" y="34"/>
                  </a:lnTo>
                  <a:lnTo>
                    <a:pt x="558" y="0"/>
                  </a:lnTo>
                  <a:lnTo>
                    <a:pt x="829" y="114"/>
                  </a:lnTo>
                  <a:lnTo>
                    <a:pt x="994" y="303"/>
                  </a:lnTo>
                  <a:lnTo>
                    <a:pt x="1043" y="551"/>
                  </a:lnTo>
                  <a:lnTo>
                    <a:pt x="1058" y="882"/>
                  </a:lnTo>
                  <a:lnTo>
                    <a:pt x="1002" y="1050"/>
                  </a:lnTo>
                  <a:lnTo>
                    <a:pt x="866" y="1260"/>
                  </a:lnTo>
                  <a:lnTo>
                    <a:pt x="761" y="1438"/>
                  </a:lnTo>
                  <a:lnTo>
                    <a:pt x="734" y="1688"/>
                  </a:lnTo>
                  <a:lnTo>
                    <a:pt x="689" y="1785"/>
                  </a:lnTo>
                  <a:lnTo>
                    <a:pt x="541" y="1879"/>
                  </a:lnTo>
                  <a:lnTo>
                    <a:pt x="401" y="1909"/>
                  </a:lnTo>
                  <a:lnTo>
                    <a:pt x="304" y="1875"/>
                  </a:lnTo>
                  <a:lnTo>
                    <a:pt x="225" y="1800"/>
                  </a:lnTo>
                  <a:lnTo>
                    <a:pt x="170" y="1555"/>
                  </a:lnTo>
                  <a:lnTo>
                    <a:pt x="168" y="1470"/>
                  </a:lnTo>
                  <a:lnTo>
                    <a:pt x="93" y="1398"/>
                  </a:lnTo>
                  <a:lnTo>
                    <a:pt x="225" y="1177"/>
                  </a:lnTo>
                  <a:lnTo>
                    <a:pt x="232" y="992"/>
                  </a:lnTo>
                  <a:lnTo>
                    <a:pt x="76" y="773"/>
                  </a:lnTo>
                  <a:lnTo>
                    <a:pt x="22" y="630"/>
                  </a:lnTo>
                  <a:lnTo>
                    <a:pt x="0" y="453"/>
                  </a:lnTo>
                  <a:lnTo>
                    <a:pt x="32" y="248"/>
                  </a:lnTo>
                  <a:lnTo>
                    <a:pt x="32" y="248"/>
                  </a:lnTo>
                  <a:close/>
                </a:path>
              </a:pathLst>
            </a:custGeom>
            <a:solidFill>
              <a:srgbClr val="FFC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4" name="Freeform 62"/>
            <p:cNvSpPr>
              <a:spLocks/>
            </p:cNvSpPr>
            <p:nvPr/>
          </p:nvSpPr>
          <p:spPr bwMode="auto">
            <a:xfrm>
              <a:off x="4430" y="1313"/>
              <a:ext cx="235" cy="393"/>
            </a:xfrm>
            <a:custGeom>
              <a:avLst/>
              <a:gdLst>
                <a:gd name="T0" fmla="*/ 0 w 705"/>
                <a:gd name="T1" fmla="*/ 476 h 1180"/>
                <a:gd name="T2" fmla="*/ 118 w 705"/>
                <a:gd name="T3" fmla="*/ 139 h 1180"/>
                <a:gd name="T4" fmla="*/ 370 w 705"/>
                <a:gd name="T5" fmla="*/ 0 h 1180"/>
                <a:gd name="T6" fmla="*/ 560 w 705"/>
                <a:gd name="T7" fmla="*/ 76 h 1180"/>
                <a:gd name="T8" fmla="*/ 679 w 705"/>
                <a:gd name="T9" fmla="*/ 207 h 1180"/>
                <a:gd name="T10" fmla="*/ 705 w 705"/>
                <a:gd name="T11" fmla="*/ 352 h 1180"/>
                <a:gd name="T12" fmla="*/ 682 w 705"/>
                <a:gd name="T13" fmla="*/ 586 h 1180"/>
                <a:gd name="T14" fmla="*/ 555 w 705"/>
                <a:gd name="T15" fmla="*/ 834 h 1180"/>
                <a:gd name="T16" fmla="*/ 480 w 705"/>
                <a:gd name="T17" fmla="*/ 1102 h 1180"/>
                <a:gd name="T18" fmla="*/ 424 w 705"/>
                <a:gd name="T19" fmla="*/ 1171 h 1180"/>
                <a:gd name="T20" fmla="*/ 308 w 705"/>
                <a:gd name="T21" fmla="*/ 1180 h 1180"/>
                <a:gd name="T22" fmla="*/ 179 w 705"/>
                <a:gd name="T23" fmla="*/ 1114 h 1180"/>
                <a:gd name="T24" fmla="*/ 0 w 705"/>
                <a:gd name="T25" fmla="*/ 476 h 1180"/>
                <a:gd name="T26" fmla="*/ 0 w 705"/>
                <a:gd name="T27" fmla="*/ 476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5" h="1180">
                  <a:moveTo>
                    <a:pt x="0" y="476"/>
                  </a:moveTo>
                  <a:lnTo>
                    <a:pt x="118" y="139"/>
                  </a:lnTo>
                  <a:lnTo>
                    <a:pt x="370" y="0"/>
                  </a:lnTo>
                  <a:lnTo>
                    <a:pt x="560" y="76"/>
                  </a:lnTo>
                  <a:lnTo>
                    <a:pt x="679" y="207"/>
                  </a:lnTo>
                  <a:lnTo>
                    <a:pt x="705" y="352"/>
                  </a:lnTo>
                  <a:lnTo>
                    <a:pt x="682" y="586"/>
                  </a:lnTo>
                  <a:lnTo>
                    <a:pt x="555" y="834"/>
                  </a:lnTo>
                  <a:lnTo>
                    <a:pt x="480" y="1102"/>
                  </a:lnTo>
                  <a:lnTo>
                    <a:pt x="424" y="1171"/>
                  </a:lnTo>
                  <a:lnTo>
                    <a:pt x="308" y="1180"/>
                  </a:lnTo>
                  <a:lnTo>
                    <a:pt x="179" y="1114"/>
                  </a:ln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5" name="Freeform 63"/>
            <p:cNvSpPr>
              <a:spLocks/>
            </p:cNvSpPr>
            <p:nvPr/>
          </p:nvSpPr>
          <p:spPr bwMode="auto">
            <a:xfrm>
              <a:off x="4464" y="1312"/>
              <a:ext cx="129" cy="124"/>
            </a:xfrm>
            <a:custGeom>
              <a:avLst/>
              <a:gdLst>
                <a:gd name="T0" fmla="*/ 376 w 389"/>
                <a:gd name="T1" fmla="*/ 0 h 373"/>
                <a:gd name="T2" fmla="*/ 389 w 389"/>
                <a:gd name="T3" fmla="*/ 165 h 373"/>
                <a:gd name="T4" fmla="*/ 376 w 389"/>
                <a:gd name="T5" fmla="*/ 307 h 373"/>
                <a:gd name="T6" fmla="*/ 318 w 389"/>
                <a:gd name="T7" fmla="*/ 369 h 373"/>
                <a:gd name="T8" fmla="*/ 131 w 389"/>
                <a:gd name="T9" fmla="*/ 373 h 373"/>
                <a:gd name="T10" fmla="*/ 0 w 389"/>
                <a:gd name="T11" fmla="*/ 296 h 373"/>
                <a:gd name="T12" fmla="*/ 88 w 389"/>
                <a:gd name="T13" fmla="*/ 85 h 373"/>
                <a:gd name="T14" fmla="*/ 274 w 389"/>
                <a:gd name="T15" fmla="*/ 11 h 373"/>
                <a:gd name="T16" fmla="*/ 376 w 389"/>
                <a:gd name="T17" fmla="*/ 0 h 373"/>
                <a:gd name="T18" fmla="*/ 376 w 389"/>
                <a:gd name="T1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9" h="373">
                  <a:moveTo>
                    <a:pt x="376" y="0"/>
                  </a:moveTo>
                  <a:lnTo>
                    <a:pt x="389" y="165"/>
                  </a:lnTo>
                  <a:lnTo>
                    <a:pt x="376" y="307"/>
                  </a:lnTo>
                  <a:lnTo>
                    <a:pt x="318" y="369"/>
                  </a:lnTo>
                  <a:lnTo>
                    <a:pt x="131" y="373"/>
                  </a:lnTo>
                  <a:lnTo>
                    <a:pt x="0" y="296"/>
                  </a:lnTo>
                  <a:lnTo>
                    <a:pt x="88" y="85"/>
                  </a:lnTo>
                  <a:lnTo>
                    <a:pt x="274" y="11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6" name="Freeform 64"/>
            <p:cNvSpPr>
              <a:spLocks/>
            </p:cNvSpPr>
            <p:nvPr/>
          </p:nvSpPr>
          <p:spPr bwMode="auto">
            <a:xfrm>
              <a:off x="4424" y="1489"/>
              <a:ext cx="130" cy="195"/>
            </a:xfrm>
            <a:custGeom>
              <a:avLst/>
              <a:gdLst>
                <a:gd name="T0" fmla="*/ 0 w 390"/>
                <a:gd name="T1" fmla="*/ 24 h 585"/>
                <a:gd name="T2" fmla="*/ 57 w 390"/>
                <a:gd name="T3" fmla="*/ 0 h 585"/>
                <a:gd name="T4" fmla="*/ 186 w 390"/>
                <a:gd name="T5" fmla="*/ 16 h 585"/>
                <a:gd name="T6" fmla="*/ 365 w 390"/>
                <a:gd name="T7" fmla="*/ 140 h 585"/>
                <a:gd name="T8" fmla="*/ 390 w 390"/>
                <a:gd name="T9" fmla="*/ 351 h 585"/>
                <a:gd name="T10" fmla="*/ 315 w 390"/>
                <a:gd name="T11" fmla="*/ 509 h 585"/>
                <a:gd name="T12" fmla="*/ 125 w 390"/>
                <a:gd name="T13" fmla="*/ 585 h 585"/>
                <a:gd name="T14" fmla="*/ 18 w 390"/>
                <a:gd name="T15" fmla="*/ 505 h 585"/>
                <a:gd name="T16" fmla="*/ 167 w 390"/>
                <a:gd name="T17" fmla="*/ 358 h 585"/>
                <a:gd name="T18" fmla="*/ 78 w 390"/>
                <a:gd name="T19" fmla="*/ 63 h 585"/>
                <a:gd name="T20" fmla="*/ 0 w 390"/>
                <a:gd name="T21" fmla="*/ 24 h 585"/>
                <a:gd name="T22" fmla="*/ 0 w 390"/>
                <a:gd name="T23" fmla="*/ 2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585">
                  <a:moveTo>
                    <a:pt x="0" y="24"/>
                  </a:moveTo>
                  <a:lnTo>
                    <a:pt x="57" y="0"/>
                  </a:lnTo>
                  <a:lnTo>
                    <a:pt x="186" y="16"/>
                  </a:lnTo>
                  <a:lnTo>
                    <a:pt x="365" y="140"/>
                  </a:lnTo>
                  <a:lnTo>
                    <a:pt x="390" y="351"/>
                  </a:lnTo>
                  <a:lnTo>
                    <a:pt x="315" y="509"/>
                  </a:lnTo>
                  <a:lnTo>
                    <a:pt x="125" y="585"/>
                  </a:lnTo>
                  <a:lnTo>
                    <a:pt x="18" y="505"/>
                  </a:lnTo>
                  <a:lnTo>
                    <a:pt x="167" y="358"/>
                  </a:lnTo>
                  <a:lnTo>
                    <a:pt x="78" y="63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7" name="Freeform 65"/>
            <p:cNvSpPr>
              <a:spLocks/>
            </p:cNvSpPr>
            <p:nvPr/>
          </p:nvSpPr>
          <p:spPr bwMode="auto">
            <a:xfrm>
              <a:off x="4392" y="1268"/>
              <a:ext cx="330" cy="412"/>
            </a:xfrm>
            <a:custGeom>
              <a:avLst/>
              <a:gdLst>
                <a:gd name="T0" fmla="*/ 532 w 988"/>
                <a:gd name="T1" fmla="*/ 0 h 1235"/>
                <a:gd name="T2" fmla="*/ 602 w 988"/>
                <a:gd name="T3" fmla="*/ 3 h 1235"/>
                <a:gd name="T4" fmla="*/ 672 w 988"/>
                <a:gd name="T5" fmla="*/ 14 h 1235"/>
                <a:gd name="T6" fmla="*/ 738 w 988"/>
                <a:gd name="T7" fmla="*/ 36 h 1235"/>
                <a:gd name="T8" fmla="*/ 800 w 988"/>
                <a:gd name="T9" fmla="*/ 64 h 1235"/>
                <a:gd name="T10" fmla="*/ 855 w 988"/>
                <a:gd name="T11" fmla="*/ 109 h 1235"/>
                <a:gd name="T12" fmla="*/ 901 w 988"/>
                <a:gd name="T13" fmla="*/ 165 h 1235"/>
                <a:gd name="T14" fmla="*/ 938 w 988"/>
                <a:gd name="T15" fmla="*/ 235 h 1235"/>
                <a:gd name="T16" fmla="*/ 963 w 988"/>
                <a:gd name="T17" fmla="*/ 318 h 1235"/>
                <a:gd name="T18" fmla="*/ 979 w 988"/>
                <a:gd name="T19" fmla="*/ 404 h 1235"/>
                <a:gd name="T20" fmla="*/ 987 w 988"/>
                <a:gd name="T21" fmla="*/ 495 h 1235"/>
                <a:gd name="T22" fmla="*/ 987 w 988"/>
                <a:gd name="T23" fmla="*/ 584 h 1235"/>
                <a:gd name="T24" fmla="*/ 976 w 988"/>
                <a:gd name="T25" fmla="*/ 671 h 1235"/>
                <a:gd name="T26" fmla="*/ 954 w 988"/>
                <a:gd name="T27" fmla="*/ 757 h 1235"/>
                <a:gd name="T28" fmla="*/ 919 w 988"/>
                <a:gd name="T29" fmla="*/ 837 h 1235"/>
                <a:gd name="T30" fmla="*/ 872 w 988"/>
                <a:gd name="T31" fmla="*/ 913 h 1235"/>
                <a:gd name="T32" fmla="*/ 827 w 988"/>
                <a:gd name="T33" fmla="*/ 986 h 1235"/>
                <a:gd name="T34" fmla="*/ 790 w 988"/>
                <a:gd name="T35" fmla="*/ 1066 h 1235"/>
                <a:gd name="T36" fmla="*/ 756 w 988"/>
                <a:gd name="T37" fmla="*/ 1145 h 1235"/>
                <a:gd name="T38" fmla="*/ 717 w 988"/>
                <a:gd name="T39" fmla="*/ 1225 h 1235"/>
                <a:gd name="T40" fmla="*/ 689 w 988"/>
                <a:gd name="T41" fmla="*/ 1197 h 1235"/>
                <a:gd name="T42" fmla="*/ 708 w 988"/>
                <a:gd name="T43" fmla="*/ 1140 h 1235"/>
                <a:gd name="T44" fmla="*/ 729 w 988"/>
                <a:gd name="T45" fmla="*/ 1084 h 1235"/>
                <a:gd name="T46" fmla="*/ 754 w 988"/>
                <a:gd name="T47" fmla="*/ 1027 h 1235"/>
                <a:gd name="T48" fmla="*/ 778 w 988"/>
                <a:gd name="T49" fmla="*/ 975 h 1235"/>
                <a:gd name="T50" fmla="*/ 804 w 988"/>
                <a:gd name="T51" fmla="*/ 921 h 1235"/>
                <a:gd name="T52" fmla="*/ 846 w 988"/>
                <a:gd name="T53" fmla="*/ 852 h 1235"/>
                <a:gd name="T54" fmla="*/ 901 w 988"/>
                <a:gd name="T55" fmla="*/ 769 h 1235"/>
                <a:gd name="T56" fmla="*/ 921 w 988"/>
                <a:gd name="T57" fmla="*/ 711 h 1235"/>
                <a:gd name="T58" fmla="*/ 933 w 988"/>
                <a:gd name="T59" fmla="*/ 649 h 1235"/>
                <a:gd name="T60" fmla="*/ 941 w 988"/>
                <a:gd name="T61" fmla="*/ 587 h 1235"/>
                <a:gd name="T62" fmla="*/ 941 w 988"/>
                <a:gd name="T63" fmla="*/ 522 h 1235"/>
                <a:gd name="T64" fmla="*/ 935 w 988"/>
                <a:gd name="T65" fmla="*/ 458 h 1235"/>
                <a:gd name="T66" fmla="*/ 927 w 988"/>
                <a:gd name="T67" fmla="*/ 396 h 1235"/>
                <a:gd name="T68" fmla="*/ 917 w 988"/>
                <a:gd name="T69" fmla="*/ 333 h 1235"/>
                <a:gd name="T70" fmla="*/ 900 w 988"/>
                <a:gd name="T71" fmla="*/ 267 h 1235"/>
                <a:gd name="T72" fmla="*/ 862 w 988"/>
                <a:gd name="T73" fmla="*/ 197 h 1235"/>
                <a:gd name="T74" fmla="*/ 815 w 988"/>
                <a:gd name="T75" fmla="*/ 143 h 1235"/>
                <a:gd name="T76" fmla="*/ 756 w 988"/>
                <a:gd name="T77" fmla="*/ 101 h 1235"/>
                <a:gd name="T78" fmla="*/ 692 w 988"/>
                <a:gd name="T79" fmla="*/ 72 h 1235"/>
                <a:gd name="T80" fmla="*/ 623 w 988"/>
                <a:gd name="T81" fmla="*/ 56 h 1235"/>
                <a:gd name="T82" fmla="*/ 552 w 988"/>
                <a:gd name="T83" fmla="*/ 52 h 1235"/>
                <a:gd name="T84" fmla="*/ 481 w 988"/>
                <a:gd name="T85" fmla="*/ 56 h 1235"/>
                <a:gd name="T86" fmla="*/ 415 w 988"/>
                <a:gd name="T87" fmla="*/ 66 h 1235"/>
                <a:gd name="T88" fmla="*/ 357 w 988"/>
                <a:gd name="T89" fmla="*/ 76 h 1235"/>
                <a:gd name="T90" fmla="*/ 304 w 988"/>
                <a:gd name="T91" fmla="*/ 95 h 1235"/>
                <a:gd name="T92" fmla="*/ 252 w 988"/>
                <a:gd name="T93" fmla="*/ 123 h 1235"/>
                <a:gd name="T94" fmla="*/ 203 w 988"/>
                <a:gd name="T95" fmla="*/ 157 h 1235"/>
                <a:gd name="T96" fmla="*/ 155 w 988"/>
                <a:gd name="T97" fmla="*/ 195 h 1235"/>
                <a:gd name="T98" fmla="*/ 107 w 988"/>
                <a:gd name="T99" fmla="*/ 238 h 1235"/>
                <a:gd name="T100" fmla="*/ 60 w 988"/>
                <a:gd name="T101" fmla="*/ 286 h 1235"/>
                <a:gd name="T102" fmla="*/ 4 w 988"/>
                <a:gd name="T103" fmla="*/ 306 h 1235"/>
                <a:gd name="T104" fmla="*/ 32 w 988"/>
                <a:gd name="T105" fmla="*/ 246 h 1235"/>
                <a:gd name="T106" fmla="*/ 91 w 988"/>
                <a:gd name="T107" fmla="*/ 185 h 1235"/>
                <a:gd name="T108" fmla="*/ 163 w 988"/>
                <a:gd name="T109" fmla="*/ 117 h 1235"/>
                <a:gd name="T110" fmla="*/ 221 w 988"/>
                <a:gd name="T111" fmla="*/ 79 h 1235"/>
                <a:gd name="T112" fmla="*/ 269 w 988"/>
                <a:gd name="T113" fmla="*/ 55 h 1235"/>
                <a:gd name="T114" fmla="*/ 320 w 988"/>
                <a:gd name="T115" fmla="*/ 33 h 1235"/>
                <a:gd name="T116" fmla="*/ 372 w 988"/>
                <a:gd name="T117" fmla="*/ 21 h 1235"/>
                <a:gd name="T118" fmla="*/ 425 w 988"/>
                <a:gd name="T119" fmla="*/ 10 h 1235"/>
                <a:gd name="T120" fmla="*/ 474 w 988"/>
                <a:gd name="T121" fmla="*/ 6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8" h="1235">
                  <a:moveTo>
                    <a:pt x="474" y="6"/>
                  </a:moveTo>
                  <a:lnTo>
                    <a:pt x="481" y="4"/>
                  </a:lnTo>
                  <a:lnTo>
                    <a:pt x="488" y="3"/>
                  </a:lnTo>
                  <a:lnTo>
                    <a:pt x="497" y="2"/>
                  </a:lnTo>
                  <a:lnTo>
                    <a:pt x="507" y="2"/>
                  </a:lnTo>
                  <a:lnTo>
                    <a:pt x="515" y="0"/>
                  </a:lnTo>
                  <a:lnTo>
                    <a:pt x="524" y="0"/>
                  </a:lnTo>
                  <a:lnTo>
                    <a:pt x="532" y="0"/>
                  </a:lnTo>
                  <a:lnTo>
                    <a:pt x="541" y="0"/>
                  </a:lnTo>
                  <a:lnTo>
                    <a:pt x="549" y="0"/>
                  </a:lnTo>
                  <a:lnTo>
                    <a:pt x="558" y="0"/>
                  </a:lnTo>
                  <a:lnTo>
                    <a:pt x="567" y="0"/>
                  </a:lnTo>
                  <a:lnTo>
                    <a:pt x="576" y="0"/>
                  </a:lnTo>
                  <a:lnTo>
                    <a:pt x="585" y="0"/>
                  </a:lnTo>
                  <a:lnTo>
                    <a:pt x="593" y="2"/>
                  </a:lnTo>
                  <a:lnTo>
                    <a:pt x="602" y="3"/>
                  </a:lnTo>
                  <a:lnTo>
                    <a:pt x="612" y="6"/>
                  </a:lnTo>
                  <a:lnTo>
                    <a:pt x="620" y="6"/>
                  </a:lnTo>
                  <a:lnTo>
                    <a:pt x="629" y="7"/>
                  </a:lnTo>
                  <a:lnTo>
                    <a:pt x="636" y="7"/>
                  </a:lnTo>
                  <a:lnTo>
                    <a:pt x="646" y="9"/>
                  </a:lnTo>
                  <a:lnTo>
                    <a:pt x="655" y="10"/>
                  </a:lnTo>
                  <a:lnTo>
                    <a:pt x="663" y="13"/>
                  </a:lnTo>
                  <a:lnTo>
                    <a:pt x="672" y="14"/>
                  </a:lnTo>
                  <a:lnTo>
                    <a:pt x="681" y="17"/>
                  </a:lnTo>
                  <a:lnTo>
                    <a:pt x="689" y="18"/>
                  </a:lnTo>
                  <a:lnTo>
                    <a:pt x="696" y="21"/>
                  </a:lnTo>
                  <a:lnTo>
                    <a:pt x="705" y="22"/>
                  </a:lnTo>
                  <a:lnTo>
                    <a:pt x="713" y="26"/>
                  </a:lnTo>
                  <a:lnTo>
                    <a:pt x="721" y="29"/>
                  </a:lnTo>
                  <a:lnTo>
                    <a:pt x="730" y="32"/>
                  </a:lnTo>
                  <a:lnTo>
                    <a:pt x="738" y="36"/>
                  </a:lnTo>
                  <a:lnTo>
                    <a:pt x="747" y="40"/>
                  </a:lnTo>
                  <a:lnTo>
                    <a:pt x="755" y="41"/>
                  </a:lnTo>
                  <a:lnTo>
                    <a:pt x="762" y="45"/>
                  </a:lnTo>
                  <a:lnTo>
                    <a:pt x="769" y="48"/>
                  </a:lnTo>
                  <a:lnTo>
                    <a:pt x="777" y="53"/>
                  </a:lnTo>
                  <a:lnTo>
                    <a:pt x="784" y="56"/>
                  </a:lnTo>
                  <a:lnTo>
                    <a:pt x="791" y="60"/>
                  </a:lnTo>
                  <a:lnTo>
                    <a:pt x="800" y="64"/>
                  </a:lnTo>
                  <a:lnTo>
                    <a:pt x="807" y="71"/>
                  </a:lnTo>
                  <a:lnTo>
                    <a:pt x="815" y="74"/>
                  </a:lnTo>
                  <a:lnTo>
                    <a:pt x="822" y="81"/>
                  </a:lnTo>
                  <a:lnTo>
                    <a:pt x="828" y="85"/>
                  </a:lnTo>
                  <a:lnTo>
                    <a:pt x="835" y="91"/>
                  </a:lnTo>
                  <a:lnTo>
                    <a:pt x="842" y="97"/>
                  </a:lnTo>
                  <a:lnTo>
                    <a:pt x="849" y="102"/>
                  </a:lnTo>
                  <a:lnTo>
                    <a:pt x="855" y="109"/>
                  </a:lnTo>
                  <a:lnTo>
                    <a:pt x="862" y="116"/>
                  </a:lnTo>
                  <a:lnTo>
                    <a:pt x="867" y="123"/>
                  </a:lnTo>
                  <a:lnTo>
                    <a:pt x="873" y="128"/>
                  </a:lnTo>
                  <a:lnTo>
                    <a:pt x="879" y="135"/>
                  </a:lnTo>
                  <a:lnTo>
                    <a:pt x="886" y="143"/>
                  </a:lnTo>
                  <a:lnTo>
                    <a:pt x="890" y="150"/>
                  </a:lnTo>
                  <a:lnTo>
                    <a:pt x="895" y="157"/>
                  </a:lnTo>
                  <a:lnTo>
                    <a:pt x="901" y="165"/>
                  </a:lnTo>
                  <a:lnTo>
                    <a:pt x="908" y="173"/>
                  </a:lnTo>
                  <a:lnTo>
                    <a:pt x="911" y="180"/>
                  </a:lnTo>
                  <a:lnTo>
                    <a:pt x="917" y="189"/>
                  </a:lnTo>
                  <a:lnTo>
                    <a:pt x="921" y="197"/>
                  </a:lnTo>
                  <a:lnTo>
                    <a:pt x="926" y="207"/>
                  </a:lnTo>
                  <a:lnTo>
                    <a:pt x="930" y="215"/>
                  </a:lnTo>
                  <a:lnTo>
                    <a:pt x="935" y="224"/>
                  </a:lnTo>
                  <a:lnTo>
                    <a:pt x="938" y="235"/>
                  </a:lnTo>
                  <a:lnTo>
                    <a:pt x="943" y="246"/>
                  </a:lnTo>
                  <a:lnTo>
                    <a:pt x="946" y="254"/>
                  </a:lnTo>
                  <a:lnTo>
                    <a:pt x="948" y="265"/>
                  </a:lnTo>
                  <a:lnTo>
                    <a:pt x="952" y="276"/>
                  </a:lnTo>
                  <a:lnTo>
                    <a:pt x="954" y="287"/>
                  </a:lnTo>
                  <a:lnTo>
                    <a:pt x="957" y="296"/>
                  </a:lnTo>
                  <a:lnTo>
                    <a:pt x="960" y="307"/>
                  </a:lnTo>
                  <a:lnTo>
                    <a:pt x="963" y="318"/>
                  </a:lnTo>
                  <a:lnTo>
                    <a:pt x="965" y="329"/>
                  </a:lnTo>
                  <a:lnTo>
                    <a:pt x="966" y="338"/>
                  </a:lnTo>
                  <a:lnTo>
                    <a:pt x="970" y="349"/>
                  </a:lnTo>
                  <a:lnTo>
                    <a:pt x="970" y="360"/>
                  </a:lnTo>
                  <a:lnTo>
                    <a:pt x="974" y="371"/>
                  </a:lnTo>
                  <a:lnTo>
                    <a:pt x="975" y="382"/>
                  </a:lnTo>
                  <a:lnTo>
                    <a:pt x="977" y="394"/>
                  </a:lnTo>
                  <a:lnTo>
                    <a:pt x="979" y="404"/>
                  </a:lnTo>
                  <a:lnTo>
                    <a:pt x="981" y="416"/>
                  </a:lnTo>
                  <a:lnTo>
                    <a:pt x="981" y="427"/>
                  </a:lnTo>
                  <a:lnTo>
                    <a:pt x="983" y="438"/>
                  </a:lnTo>
                  <a:lnTo>
                    <a:pt x="983" y="448"/>
                  </a:lnTo>
                  <a:lnTo>
                    <a:pt x="985" y="461"/>
                  </a:lnTo>
                  <a:lnTo>
                    <a:pt x="985" y="470"/>
                  </a:lnTo>
                  <a:lnTo>
                    <a:pt x="986" y="482"/>
                  </a:lnTo>
                  <a:lnTo>
                    <a:pt x="987" y="495"/>
                  </a:lnTo>
                  <a:lnTo>
                    <a:pt x="988" y="506"/>
                  </a:lnTo>
                  <a:lnTo>
                    <a:pt x="988" y="516"/>
                  </a:lnTo>
                  <a:lnTo>
                    <a:pt x="988" y="527"/>
                  </a:lnTo>
                  <a:lnTo>
                    <a:pt x="988" y="538"/>
                  </a:lnTo>
                  <a:lnTo>
                    <a:pt x="988" y="550"/>
                  </a:lnTo>
                  <a:lnTo>
                    <a:pt x="987" y="561"/>
                  </a:lnTo>
                  <a:lnTo>
                    <a:pt x="987" y="572"/>
                  </a:lnTo>
                  <a:lnTo>
                    <a:pt x="987" y="584"/>
                  </a:lnTo>
                  <a:lnTo>
                    <a:pt x="987" y="595"/>
                  </a:lnTo>
                  <a:lnTo>
                    <a:pt x="985" y="606"/>
                  </a:lnTo>
                  <a:lnTo>
                    <a:pt x="985" y="617"/>
                  </a:lnTo>
                  <a:lnTo>
                    <a:pt x="983" y="628"/>
                  </a:lnTo>
                  <a:lnTo>
                    <a:pt x="982" y="639"/>
                  </a:lnTo>
                  <a:lnTo>
                    <a:pt x="980" y="649"/>
                  </a:lnTo>
                  <a:lnTo>
                    <a:pt x="977" y="662"/>
                  </a:lnTo>
                  <a:lnTo>
                    <a:pt x="976" y="671"/>
                  </a:lnTo>
                  <a:lnTo>
                    <a:pt x="975" y="683"/>
                  </a:lnTo>
                  <a:lnTo>
                    <a:pt x="971" y="694"/>
                  </a:lnTo>
                  <a:lnTo>
                    <a:pt x="970" y="704"/>
                  </a:lnTo>
                  <a:lnTo>
                    <a:pt x="966" y="715"/>
                  </a:lnTo>
                  <a:lnTo>
                    <a:pt x="964" y="725"/>
                  </a:lnTo>
                  <a:lnTo>
                    <a:pt x="961" y="736"/>
                  </a:lnTo>
                  <a:lnTo>
                    <a:pt x="958" y="746"/>
                  </a:lnTo>
                  <a:lnTo>
                    <a:pt x="954" y="757"/>
                  </a:lnTo>
                  <a:lnTo>
                    <a:pt x="952" y="769"/>
                  </a:lnTo>
                  <a:lnTo>
                    <a:pt x="947" y="777"/>
                  </a:lnTo>
                  <a:lnTo>
                    <a:pt x="943" y="788"/>
                  </a:lnTo>
                  <a:lnTo>
                    <a:pt x="938" y="797"/>
                  </a:lnTo>
                  <a:lnTo>
                    <a:pt x="935" y="808"/>
                  </a:lnTo>
                  <a:lnTo>
                    <a:pt x="930" y="818"/>
                  </a:lnTo>
                  <a:lnTo>
                    <a:pt x="925" y="827"/>
                  </a:lnTo>
                  <a:lnTo>
                    <a:pt x="919" y="837"/>
                  </a:lnTo>
                  <a:lnTo>
                    <a:pt x="915" y="848"/>
                  </a:lnTo>
                  <a:lnTo>
                    <a:pt x="909" y="857"/>
                  </a:lnTo>
                  <a:lnTo>
                    <a:pt x="903" y="867"/>
                  </a:lnTo>
                  <a:lnTo>
                    <a:pt x="897" y="876"/>
                  </a:lnTo>
                  <a:lnTo>
                    <a:pt x="892" y="886"/>
                  </a:lnTo>
                  <a:lnTo>
                    <a:pt x="884" y="894"/>
                  </a:lnTo>
                  <a:lnTo>
                    <a:pt x="878" y="903"/>
                  </a:lnTo>
                  <a:lnTo>
                    <a:pt x="872" y="913"/>
                  </a:lnTo>
                  <a:lnTo>
                    <a:pt x="866" y="922"/>
                  </a:lnTo>
                  <a:lnTo>
                    <a:pt x="859" y="931"/>
                  </a:lnTo>
                  <a:lnTo>
                    <a:pt x="853" y="940"/>
                  </a:lnTo>
                  <a:lnTo>
                    <a:pt x="846" y="948"/>
                  </a:lnTo>
                  <a:lnTo>
                    <a:pt x="843" y="959"/>
                  </a:lnTo>
                  <a:lnTo>
                    <a:pt x="837" y="967"/>
                  </a:lnTo>
                  <a:lnTo>
                    <a:pt x="832" y="977"/>
                  </a:lnTo>
                  <a:lnTo>
                    <a:pt x="827" y="986"/>
                  </a:lnTo>
                  <a:lnTo>
                    <a:pt x="822" y="997"/>
                  </a:lnTo>
                  <a:lnTo>
                    <a:pt x="817" y="1007"/>
                  </a:lnTo>
                  <a:lnTo>
                    <a:pt x="813" y="1016"/>
                  </a:lnTo>
                  <a:lnTo>
                    <a:pt x="807" y="1026"/>
                  </a:lnTo>
                  <a:lnTo>
                    <a:pt x="804" y="1035"/>
                  </a:lnTo>
                  <a:lnTo>
                    <a:pt x="799" y="1045"/>
                  </a:lnTo>
                  <a:lnTo>
                    <a:pt x="795" y="1055"/>
                  </a:lnTo>
                  <a:lnTo>
                    <a:pt x="790" y="1066"/>
                  </a:lnTo>
                  <a:lnTo>
                    <a:pt x="787" y="1076"/>
                  </a:lnTo>
                  <a:lnTo>
                    <a:pt x="782" y="1085"/>
                  </a:lnTo>
                  <a:lnTo>
                    <a:pt x="777" y="1095"/>
                  </a:lnTo>
                  <a:lnTo>
                    <a:pt x="773" y="1104"/>
                  </a:lnTo>
                  <a:lnTo>
                    <a:pt x="769" y="1115"/>
                  </a:lnTo>
                  <a:lnTo>
                    <a:pt x="765" y="1125"/>
                  </a:lnTo>
                  <a:lnTo>
                    <a:pt x="761" y="1134"/>
                  </a:lnTo>
                  <a:lnTo>
                    <a:pt x="756" y="1145"/>
                  </a:lnTo>
                  <a:lnTo>
                    <a:pt x="752" y="1156"/>
                  </a:lnTo>
                  <a:lnTo>
                    <a:pt x="747" y="1165"/>
                  </a:lnTo>
                  <a:lnTo>
                    <a:pt x="743" y="1175"/>
                  </a:lnTo>
                  <a:lnTo>
                    <a:pt x="738" y="1184"/>
                  </a:lnTo>
                  <a:lnTo>
                    <a:pt x="733" y="1195"/>
                  </a:lnTo>
                  <a:lnTo>
                    <a:pt x="727" y="1205"/>
                  </a:lnTo>
                  <a:lnTo>
                    <a:pt x="723" y="1216"/>
                  </a:lnTo>
                  <a:lnTo>
                    <a:pt x="717" y="1225"/>
                  </a:lnTo>
                  <a:lnTo>
                    <a:pt x="712" y="1235"/>
                  </a:lnTo>
                  <a:lnTo>
                    <a:pt x="703" y="1231"/>
                  </a:lnTo>
                  <a:lnTo>
                    <a:pt x="696" y="1227"/>
                  </a:lnTo>
                  <a:lnTo>
                    <a:pt x="689" y="1222"/>
                  </a:lnTo>
                  <a:lnTo>
                    <a:pt x="683" y="1218"/>
                  </a:lnTo>
                  <a:lnTo>
                    <a:pt x="685" y="1210"/>
                  </a:lnTo>
                  <a:lnTo>
                    <a:pt x="688" y="1203"/>
                  </a:lnTo>
                  <a:lnTo>
                    <a:pt x="689" y="1197"/>
                  </a:lnTo>
                  <a:lnTo>
                    <a:pt x="692" y="1190"/>
                  </a:lnTo>
                  <a:lnTo>
                    <a:pt x="695" y="1182"/>
                  </a:lnTo>
                  <a:lnTo>
                    <a:pt x="696" y="1175"/>
                  </a:lnTo>
                  <a:lnTo>
                    <a:pt x="699" y="1167"/>
                  </a:lnTo>
                  <a:lnTo>
                    <a:pt x="702" y="1160"/>
                  </a:lnTo>
                  <a:lnTo>
                    <a:pt x="703" y="1153"/>
                  </a:lnTo>
                  <a:lnTo>
                    <a:pt x="706" y="1146"/>
                  </a:lnTo>
                  <a:lnTo>
                    <a:pt x="708" y="1140"/>
                  </a:lnTo>
                  <a:lnTo>
                    <a:pt x="711" y="1133"/>
                  </a:lnTo>
                  <a:lnTo>
                    <a:pt x="713" y="1125"/>
                  </a:lnTo>
                  <a:lnTo>
                    <a:pt x="717" y="1118"/>
                  </a:lnTo>
                  <a:lnTo>
                    <a:pt x="719" y="1111"/>
                  </a:lnTo>
                  <a:lnTo>
                    <a:pt x="723" y="1104"/>
                  </a:lnTo>
                  <a:lnTo>
                    <a:pt x="725" y="1098"/>
                  </a:lnTo>
                  <a:lnTo>
                    <a:pt x="727" y="1091"/>
                  </a:lnTo>
                  <a:lnTo>
                    <a:pt x="729" y="1084"/>
                  </a:lnTo>
                  <a:lnTo>
                    <a:pt x="733" y="1076"/>
                  </a:lnTo>
                  <a:lnTo>
                    <a:pt x="734" y="1069"/>
                  </a:lnTo>
                  <a:lnTo>
                    <a:pt x="738" y="1062"/>
                  </a:lnTo>
                  <a:lnTo>
                    <a:pt x="740" y="1055"/>
                  </a:lnTo>
                  <a:lnTo>
                    <a:pt x="744" y="1049"/>
                  </a:lnTo>
                  <a:lnTo>
                    <a:pt x="747" y="1042"/>
                  </a:lnTo>
                  <a:lnTo>
                    <a:pt x="750" y="1035"/>
                  </a:lnTo>
                  <a:lnTo>
                    <a:pt x="754" y="1027"/>
                  </a:lnTo>
                  <a:lnTo>
                    <a:pt x="756" y="1022"/>
                  </a:lnTo>
                  <a:lnTo>
                    <a:pt x="760" y="1015"/>
                  </a:lnTo>
                  <a:lnTo>
                    <a:pt x="762" y="1009"/>
                  </a:lnTo>
                  <a:lnTo>
                    <a:pt x="766" y="1001"/>
                  </a:lnTo>
                  <a:lnTo>
                    <a:pt x="769" y="996"/>
                  </a:lnTo>
                  <a:lnTo>
                    <a:pt x="772" y="989"/>
                  </a:lnTo>
                  <a:lnTo>
                    <a:pt x="776" y="982"/>
                  </a:lnTo>
                  <a:lnTo>
                    <a:pt x="778" y="975"/>
                  </a:lnTo>
                  <a:lnTo>
                    <a:pt x="782" y="967"/>
                  </a:lnTo>
                  <a:lnTo>
                    <a:pt x="784" y="960"/>
                  </a:lnTo>
                  <a:lnTo>
                    <a:pt x="788" y="955"/>
                  </a:lnTo>
                  <a:lnTo>
                    <a:pt x="791" y="948"/>
                  </a:lnTo>
                  <a:lnTo>
                    <a:pt x="794" y="943"/>
                  </a:lnTo>
                  <a:lnTo>
                    <a:pt x="798" y="935"/>
                  </a:lnTo>
                  <a:lnTo>
                    <a:pt x="800" y="928"/>
                  </a:lnTo>
                  <a:lnTo>
                    <a:pt x="804" y="921"/>
                  </a:lnTo>
                  <a:lnTo>
                    <a:pt x="807" y="916"/>
                  </a:lnTo>
                  <a:lnTo>
                    <a:pt x="815" y="902"/>
                  </a:lnTo>
                  <a:lnTo>
                    <a:pt x="823" y="891"/>
                  </a:lnTo>
                  <a:lnTo>
                    <a:pt x="827" y="884"/>
                  </a:lnTo>
                  <a:lnTo>
                    <a:pt x="831" y="878"/>
                  </a:lnTo>
                  <a:lnTo>
                    <a:pt x="835" y="871"/>
                  </a:lnTo>
                  <a:lnTo>
                    <a:pt x="839" y="865"/>
                  </a:lnTo>
                  <a:lnTo>
                    <a:pt x="846" y="852"/>
                  </a:lnTo>
                  <a:lnTo>
                    <a:pt x="856" y="841"/>
                  </a:lnTo>
                  <a:lnTo>
                    <a:pt x="864" y="827"/>
                  </a:lnTo>
                  <a:lnTo>
                    <a:pt x="873" y="816"/>
                  </a:lnTo>
                  <a:lnTo>
                    <a:pt x="882" y="803"/>
                  </a:lnTo>
                  <a:lnTo>
                    <a:pt x="892" y="792"/>
                  </a:lnTo>
                  <a:lnTo>
                    <a:pt x="895" y="784"/>
                  </a:lnTo>
                  <a:lnTo>
                    <a:pt x="898" y="777"/>
                  </a:lnTo>
                  <a:lnTo>
                    <a:pt x="901" y="769"/>
                  </a:lnTo>
                  <a:lnTo>
                    <a:pt x="904" y="762"/>
                  </a:lnTo>
                  <a:lnTo>
                    <a:pt x="906" y="754"/>
                  </a:lnTo>
                  <a:lnTo>
                    <a:pt x="910" y="747"/>
                  </a:lnTo>
                  <a:lnTo>
                    <a:pt x="911" y="740"/>
                  </a:lnTo>
                  <a:lnTo>
                    <a:pt x="915" y="734"/>
                  </a:lnTo>
                  <a:lnTo>
                    <a:pt x="917" y="725"/>
                  </a:lnTo>
                  <a:lnTo>
                    <a:pt x="919" y="719"/>
                  </a:lnTo>
                  <a:lnTo>
                    <a:pt x="921" y="711"/>
                  </a:lnTo>
                  <a:lnTo>
                    <a:pt x="925" y="702"/>
                  </a:lnTo>
                  <a:lnTo>
                    <a:pt x="925" y="694"/>
                  </a:lnTo>
                  <a:lnTo>
                    <a:pt x="927" y="687"/>
                  </a:lnTo>
                  <a:lnTo>
                    <a:pt x="930" y="681"/>
                  </a:lnTo>
                  <a:lnTo>
                    <a:pt x="932" y="674"/>
                  </a:lnTo>
                  <a:lnTo>
                    <a:pt x="932" y="666"/>
                  </a:lnTo>
                  <a:lnTo>
                    <a:pt x="933" y="658"/>
                  </a:lnTo>
                  <a:lnTo>
                    <a:pt x="933" y="649"/>
                  </a:lnTo>
                  <a:lnTo>
                    <a:pt x="936" y="643"/>
                  </a:lnTo>
                  <a:lnTo>
                    <a:pt x="936" y="635"/>
                  </a:lnTo>
                  <a:lnTo>
                    <a:pt x="937" y="626"/>
                  </a:lnTo>
                  <a:lnTo>
                    <a:pt x="938" y="618"/>
                  </a:lnTo>
                  <a:lnTo>
                    <a:pt x="939" y="611"/>
                  </a:lnTo>
                  <a:lnTo>
                    <a:pt x="939" y="603"/>
                  </a:lnTo>
                  <a:lnTo>
                    <a:pt x="941" y="595"/>
                  </a:lnTo>
                  <a:lnTo>
                    <a:pt x="941" y="587"/>
                  </a:lnTo>
                  <a:lnTo>
                    <a:pt x="941" y="579"/>
                  </a:lnTo>
                  <a:lnTo>
                    <a:pt x="941" y="571"/>
                  </a:lnTo>
                  <a:lnTo>
                    <a:pt x="941" y="563"/>
                  </a:lnTo>
                  <a:lnTo>
                    <a:pt x="941" y="554"/>
                  </a:lnTo>
                  <a:lnTo>
                    <a:pt x="942" y="548"/>
                  </a:lnTo>
                  <a:lnTo>
                    <a:pt x="941" y="538"/>
                  </a:lnTo>
                  <a:lnTo>
                    <a:pt x="941" y="530"/>
                  </a:lnTo>
                  <a:lnTo>
                    <a:pt x="941" y="522"/>
                  </a:lnTo>
                  <a:lnTo>
                    <a:pt x="941" y="515"/>
                  </a:lnTo>
                  <a:lnTo>
                    <a:pt x="939" y="506"/>
                  </a:lnTo>
                  <a:lnTo>
                    <a:pt x="939" y="497"/>
                  </a:lnTo>
                  <a:lnTo>
                    <a:pt x="938" y="489"/>
                  </a:lnTo>
                  <a:lnTo>
                    <a:pt x="938" y="482"/>
                  </a:lnTo>
                  <a:lnTo>
                    <a:pt x="937" y="474"/>
                  </a:lnTo>
                  <a:lnTo>
                    <a:pt x="936" y="466"/>
                  </a:lnTo>
                  <a:lnTo>
                    <a:pt x="935" y="458"/>
                  </a:lnTo>
                  <a:lnTo>
                    <a:pt x="935" y="451"/>
                  </a:lnTo>
                  <a:lnTo>
                    <a:pt x="933" y="443"/>
                  </a:lnTo>
                  <a:lnTo>
                    <a:pt x="933" y="435"/>
                  </a:lnTo>
                  <a:lnTo>
                    <a:pt x="932" y="427"/>
                  </a:lnTo>
                  <a:lnTo>
                    <a:pt x="932" y="420"/>
                  </a:lnTo>
                  <a:lnTo>
                    <a:pt x="930" y="412"/>
                  </a:lnTo>
                  <a:lnTo>
                    <a:pt x="928" y="404"/>
                  </a:lnTo>
                  <a:lnTo>
                    <a:pt x="927" y="396"/>
                  </a:lnTo>
                  <a:lnTo>
                    <a:pt x="926" y="387"/>
                  </a:lnTo>
                  <a:lnTo>
                    <a:pt x="925" y="379"/>
                  </a:lnTo>
                  <a:lnTo>
                    <a:pt x="925" y="371"/>
                  </a:lnTo>
                  <a:lnTo>
                    <a:pt x="922" y="363"/>
                  </a:lnTo>
                  <a:lnTo>
                    <a:pt x="922" y="356"/>
                  </a:lnTo>
                  <a:lnTo>
                    <a:pt x="920" y="348"/>
                  </a:lnTo>
                  <a:lnTo>
                    <a:pt x="919" y="341"/>
                  </a:lnTo>
                  <a:lnTo>
                    <a:pt x="917" y="333"/>
                  </a:lnTo>
                  <a:lnTo>
                    <a:pt x="917" y="326"/>
                  </a:lnTo>
                  <a:lnTo>
                    <a:pt x="915" y="319"/>
                  </a:lnTo>
                  <a:lnTo>
                    <a:pt x="914" y="313"/>
                  </a:lnTo>
                  <a:lnTo>
                    <a:pt x="911" y="305"/>
                  </a:lnTo>
                  <a:lnTo>
                    <a:pt x="911" y="298"/>
                  </a:lnTo>
                  <a:lnTo>
                    <a:pt x="908" y="288"/>
                  </a:lnTo>
                  <a:lnTo>
                    <a:pt x="904" y="277"/>
                  </a:lnTo>
                  <a:lnTo>
                    <a:pt x="900" y="267"/>
                  </a:lnTo>
                  <a:lnTo>
                    <a:pt x="897" y="258"/>
                  </a:lnTo>
                  <a:lnTo>
                    <a:pt x="892" y="248"/>
                  </a:lnTo>
                  <a:lnTo>
                    <a:pt x="888" y="239"/>
                  </a:lnTo>
                  <a:lnTo>
                    <a:pt x="883" y="230"/>
                  </a:lnTo>
                  <a:lnTo>
                    <a:pt x="879" y="222"/>
                  </a:lnTo>
                  <a:lnTo>
                    <a:pt x="873" y="214"/>
                  </a:lnTo>
                  <a:lnTo>
                    <a:pt x="867" y="205"/>
                  </a:lnTo>
                  <a:lnTo>
                    <a:pt x="862" y="197"/>
                  </a:lnTo>
                  <a:lnTo>
                    <a:pt x="857" y="190"/>
                  </a:lnTo>
                  <a:lnTo>
                    <a:pt x="851" y="182"/>
                  </a:lnTo>
                  <a:lnTo>
                    <a:pt x="845" y="176"/>
                  </a:lnTo>
                  <a:lnTo>
                    <a:pt x="840" y="169"/>
                  </a:lnTo>
                  <a:lnTo>
                    <a:pt x="835" y="163"/>
                  </a:lnTo>
                  <a:lnTo>
                    <a:pt x="828" y="157"/>
                  </a:lnTo>
                  <a:lnTo>
                    <a:pt x="822" y="148"/>
                  </a:lnTo>
                  <a:lnTo>
                    <a:pt x="815" y="143"/>
                  </a:lnTo>
                  <a:lnTo>
                    <a:pt x="807" y="138"/>
                  </a:lnTo>
                  <a:lnTo>
                    <a:pt x="800" y="131"/>
                  </a:lnTo>
                  <a:lnTo>
                    <a:pt x="793" y="125"/>
                  </a:lnTo>
                  <a:lnTo>
                    <a:pt x="785" y="120"/>
                  </a:lnTo>
                  <a:lnTo>
                    <a:pt x="779" y="116"/>
                  </a:lnTo>
                  <a:lnTo>
                    <a:pt x="771" y="110"/>
                  </a:lnTo>
                  <a:lnTo>
                    <a:pt x="763" y="106"/>
                  </a:lnTo>
                  <a:lnTo>
                    <a:pt x="756" y="101"/>
                  </a:lnTo>
                  <a:lnTo>
                    <a:pt x="749" y="97"/>
                  </a:lnTo>
                  <a:lnTo>
                    <a:pt x="740" y="93"/>
                  </a:lnTo>
                  <a:lnTo>
                    <a:pt x="733" y="89"/>
                  </a:lnTo>
                  <a:lnTo>
                    <a:pt x="725" y="86"/>
                  </a:lnTo>
                  <a:lnTo>
                    <a:pt x="718" y="83"/>
                  </a:lnTo>
                  <a:lnTo>
                    <a:pt x="710" y="81"/>
                  </a:lnTo>
                  <a:lnTo>
                    <a:pt x="702" y="76"/>
                  </a:lnTo>
                  <a:lnTo>
                    <a:pt x="692" y="72"/>
                  </a:lnTo>
                  <a:lnTo>
                    <a:pt x="685" y="71"/>
                  </a:lnTo>
                  <a:lnTo>
                    <a:pt x="675" y="67"/>
                  </a:lnTo>
                  <a:lnTo>
                    <a:pt x="667" y="66"/>
                  </a:lnTo>
                  <a:lnTo>
                    <a:pt x="658" y="64"/>
                  </a:lnTo>
                  <a:lnTo>
                    <a:pt x="651" y="63"/>
                  </a:lnTo>
                  <a:lnTo>
                    <a:pt x="641" y="59"/>
                  </a:lnTo>
                  <a:lnTo>
                    <a:pt x="633" y="57"/>
                  </a:lnTo>
                  <a:lnTo>
                    <a:pt x="623" y="56"/>
                  </a:lnTo>
                  <a:lnTo>
                    <a:pt x="614" y="56"/>
                  </a:lnTo>
                  <a:lnTo>
                    <a:pt x="606" y="55"/>
                  </a:lnTo>
                  <a:lnTo>
                    <a:pt x="597" y="53"/>
                  </a:lnTo>
                  <a:lnTo>
                    <a:pt x="589" y="53"/>
                  </a:lnTo>
                  <a:lnTo>
                    <a:pt x="580" y="53"/>
                  </a:lnTo>
                  <a:lnTo>
                    <a:pt x="570" y="52"/>
                  </a:lnTo>
                  <a:lnTo>
                    <a:pt x="562" y="52"/>
                  </a:lnTo>
                  <a:lnTo>
                    <a:pt x="552" y="52"/>
                  </a:lnTo>
                  <a:lnTo>
                    <a:pt x="543" y="52"/>
                  </a:lnTo>
                  <a:lnTo>
                    <a:pt x="533" y="52"/>
                  </a:lnTo>
                  <a:lnTo>
                    <a:pt x="526" y="52"/>
                  </a:lnTo>
                  <a:lnTo>
                    <a:pt x="518" y="53"/>
                  </a:lnTo>
                  <a:lnTo>
                    <a:pt x="509" y="55"/>
                  </a:lnTo>
                  <a:lnTo>
                    <a:pt x="499" y="55"/>
                  </a:lnTo>
                  <a:lnTo>
                    <a:pt x="489" y="56"/>
                  </a:lnTo>
                  <a:lnTo>
                    <a:pt x="481" y="56"/>
                  </a:lnTo>
                  <a:lnTo>
                    <a:pt x="474" y="57"/>
                  </a:lnTo>
                  <a:lnTo>
                    <a:pt x="464" y="59"/>
                  </a:lnTo>
                  <a:lnTo>
                    <a:pt x="455" y="61"/>
                  </a:lnTo>
                  <a:lnTo>
                    <a:pt x="447" y="63"/>
                  </a:lnTo>
                  <a:lnTo>
                    <a:pt x="438" y="66"/>
                  </a:lnTo>
                  <a:lnTo>
                    <a:pt x="430" y="66"/>
                  </a:lnTo>
                  <a:lnTo>
                    <a:pt x="422" y="66"/>
                  </a:lnTo>
                  <a:lnTo>
                    <a:pt x="415" y="66"/>
                  </a:lnTo>
                  <a:lnTo>
                    <a:pt x="408" y="67"/>
                  </a:lnTo>
                  <a:lnTo>
                    <a:pt x="400" y="67"/>
                  </a:lnTo>
                  <a:lnTo>
                    <a:pt x="393" y="68"/>
                  </a:lnTo>
                  <a:lnTo>
                    <a:pt x="386" y="70"/>
                  </a:lnTo>
                  <a:lnTo>
                    <a:pt x="379" y="72"/>
                  </a:lnTo>
                  <a:lnTo>
                    <a:pt x="372" y="72"/>
                  </a:lnTo>
                  <a:lnTo>
                    <a:pt x="365" y="75"/>
                  </a:lnTo>
                  <a:lnTo>
                    <a:pt x="357" y="76"/>
                  </a:lnTo>
                  <a:lnTo>
                    <a:pt x="351" y="79"/>
                  </a:lnTo>
                  <a:lnTo>
                    <a:pt x="344" y="81"/>
                  </a:lnTo>
                  <a:lnTo>
                    <a:pt x="338" y="82"/>
                  </a:lnTo>
                  <a:lnTo>
                    <a:pt x="332" y="85"/>
                  </a:lnTo>
                  <a:lnTo>
                    <a:pt x="326" y="89"/>
                  </a:lnTo>
                  <a:lnTo>
                    <a:pt x="318" y="90"/>
                  </a:lnTo>
                  <a:lnTo>
                    <a:pt x="311" y="93"/>
                  </a:lnTo>
                  <a:lnTo>
                    <a:pt x="304" y="95"/>
                  </a:lnTo>
                  <a:lnTo>
                    <a:pt x="298" y="98"/>
                  </a:lnTo>
                  <a:lnTo>
                    <a:pt x="290" y="102"/>
                  </a:lnTo>
                  <a:lnTo>
                    <a:pt x="284" y="106"/>
                  </a:lnTo>
                  <a:lnTo>
                    <a:pt x="278" y="109"/>
                  </a:lnTo>
                  <a:lnTo>
                    <a:pt x="272" y="113"/>
                  </a:lnTo>
                  <a:lnTo>
                    <a:pt x="266" y="116"/>
                  </a:lnTo>
                  <a:lnTo>
                    <a:pt x="258" y="120"/>
                  </a:lnTo>
                  <a:lnTo>
                    <a:pt x="252" y="123"/>
                  </a:lnTo>
                  <a:lnTo>
                    <a:pt x="246" y="127"/>
                  </a:lnTo>
                  <a:lnTo>
                    <a:pt x="240" y="131"/>
                  </a:lnTo>
                  <a:lnTo>
                    <a:pt x="234" y="135"/>
                  </a:lnTo>
                  <a:lnTo>
                    <a:pt x="228" y="139"/>
                  </a:lnTo>
                  <a:lnTo>
                    <a:pt x="222" y="144"/>
                  </a:lnTo>
                  <a:lnTo>
                    <a:pt x="216" y="147"/>
                  </a:lnTo>
                  <a:lnTo>
                    <a:pt x="210" y="151"/>
                  </a:lnTo>
                  <a:lnTo>
                    <a:pt x="203" y="157"/>
                  </a:lnTo>
                  <a:lnTo>
                    <a:pt x="197" y="161"/>
                  </a:lnTo>
                  <a:lnTo>
                    <a:pt x="191" y="165"/>
                  </a:lnTo>
                  <a:lnTo>
                    <a:pt x="185" y="170"/>
                  </a:lnTo>
                  <a:lnTo>
                    <a:pt x="178" y="174"/>
                  </a:lnTo>
                  <a:lnTo>
                    <a:pt x="173" y="180"/>
                  </a:lnTo>
                  <a:lnTo>
                    <a:pt x="167" y="184"/>
                  </a:lnTo>
                  <a:lnTo>
                    <a:pt x="161" y="189"/>
                  </a:lnTo>
                  <a:lnTo>
                    <a:pt x="155" y="195"/>
                  </a:lnTo>
                  <a:lnTo>
                    <a:pt x="148" y="200"/>
                  </a:lnTo>
                  <a:lnTo>
                    <a:pt x="142" y="205"/>
                  </a:lnTo>
                  <a:lnTo>
                    <a:pt x="137" y="211"/>
                  </a:lnTo>
                  <a:lnTo>
                    <a:pt x="131" y="215"/>
                  </a:lnTo>
                  <a:lnTo>
                    <a:pt x="125" y="222"/>
                  </a:lnTo>
                  <a:lnTo>
                    <a:pt x="119" y="227"/>
                  </a:lnTo>
                  <a:lnTo>
                    <a:pt x="113" y="233"/>
                  </a:lnTo>
                  <a:lnTo>
                    <a:pt x="107" y="238"/>
                  </a:lnTo>
                  <a:lnTo>
                    <a:pt x="102" y="243"/>
                  </a:lnTo>
                  <a:lnTo>
                    <a:pt x="96" y="249"/>
                  </a:lnTo>
                  <a:lnTo>
                    <a:pt x="90" y="254"/>
                  </a:lnTo>
                  <a:lnTo>
                    <a:pt x="84" y="261"/>
                  </a:lnTo>
                  <a:lnTo>
                    <a:pt x="79" y="268"/>
                  </a:lnTo>
                  <a:lnTo>
                    <a:pt x="73" y="273"/>
                  </a:lnTo>
                  <a:lnTo>
                    <a:pt x="68" y="280"/>
                  </a:lnTo>
                  <a:lnTo>
                    <a:pt x="60" y="286"/>
                  </a:lnTo>
                  <a:lnTo>
                    <a:pt x="55" y="292"/>
                  </a:lnTo>
                  <a:lnTo>
                    <a:pt x="44" y="305"/>
                  </a:lnTo>
                  <a:lnTo>
                    <a:pt x="33" y="317"/>
                  </a:lnTo>
                  <a:lnTo>
                    <a:pt x="27" y="317"/>
                  </a:lnTo>
                  <a:lnTo>
                    <a:pt x="22" y="317"/>
                  </a:lnTo>
                  <a:lnTo>
                    <a:pt x="15" y="317"/>
                  </a:lnTo>
                  <a:lnTo>
                    <a:pt x="10" y="317"/>
                  </a:lnTo>
                  <a:lnTo>
                    <a:pt x="4" y="306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4" y="283"/>
                  </a:lnTo>
                  <a:lnTo>
                    <a:pt x="7" y="275"/>
                  </a:lnTo>
                  <a:lnTo>
                    <a:pt x="11" y="268"/>
                  </a:lnTo>
                  <a:lnTo>
                    <a:pt x="18" y="261"/>
                  </a:lnTo>
                  <a:lnTo>
                    <a:pt x="26" y="254"/>
                  </a:lnTo>
                  <a:lnTo>
                    <a:pt x="32" y="246"/>
                  </a:lnTo>
                  <a:lnTo>
                    <a:pt x="41" y="239"/>
                  </a:lnTo>
                  <a:lnTo>
                    <a:pt x="49" y="233"/>
                  </a:lnTo>
                  <a:lnTo>
                    <a:pt x="58" y="226"/>
                  </a:lnTo>
                  <a:lnTo>
                    <a:pt x="64" y="219"/>
                  </a:lnTo>
                  <a:lnTo>
                    <a:pt x="71" y="212"/>
                  </a:lnTo>
                  <a:lnTo>
                    <a:pt x="76" y="205"/>
                  </a:lnTo>
                  <a:lnTo>
                    <a:pt x="81" y="197"/>
                  </a:lnTo>
                  <a:lnTo>
                    <a:pt x="91" y="185"/>
                  </a:lnTo>
                  <a:lnTo>
                    <a:pt x="102" y="173"/>
                  </a:lnTo>
                  <a:lnTo>
                    <a:pt x="112" y="163"/>
                  </a:lnTo>
                  <a:lnTo>
                    <a:pt x="124" y="152"/>
                  </a:lnTo>
                  <a:lnTo>
                    <a:pt x="134" y="142"/>
                  </a:lnTo>
                  <a:lnTo>
                    <a:pt x="146" y="131"/>
                  </a:lnTo>
                  <a:lnTo>
                    <a:pt x="151" y="127"/>
                  </a:lnTo>
                  <a:lnTo>
                    <a:pt x="156" y="123"/>
                  </a:lnTo>
                  <a:lnTo>
                    <a:pt x="163" y="117"/>
                  </a:lnTo>
                  <a:lnTo>
                    <a:pt x="169" y="114"/>
                  </a:lnTo>
                  <a:lnTo>
                    <a:pt x="179" y="105"/>
                  </a:lnTo>
                  <a:lnTo>
                    <a:pt x="191" y="97"/>
                  </a:lnTo>
                  <a:lnTo>
                    <a:pt x="196" y="93"/>
                  </a:lnTo>
                  <a:lnTo>
                    <a:pt x="202" y="89"/>
                  </a:lnTo>
                  <a:lnTo>
                    <a:pt x="208" y="86"/>
                  </a:lnTo>
                  <a:lnTo>
                    <a:pt x="214" y="82"/>
                  </a:lnTo>
                  <a:lnTo>
                    <a:pt x="221" y="79"/>
                  </a:lnTo>
                  <a:lnTo>
                    <a:pt x="227" y="75"/>
                  </a:lnTo>
                  <a:lnTo>
                    <a:pt x="233" y="72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1" y="63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69" y="55"/>
                  </a:lnTo>
                  <a:lnTo>
                    <a:pt x="276" y="51"/>
                  </a:lnTo>
                  <a:lnTo>
                    <a:pt x="282" y="48"/>
                  </a:lnTo>
                  <a:lnTo>
                    <a:pt x="289" y="47"/>
                  </a:lnTo>
                  <a:lnTo>
                    <a:pt x="295" y="42"/>
                  </a:lnTo>
                  <a:lnTo>
                    <a:pt x="301" y="40"/>
                  </a:lnTo>
                  <a:lnTo>
                    <a:pt x="307" y="38"/>
                  </a:lnTo>
                  <a:lnTo>
                    <a:pt x="313" y="37"/>
                  </a:lnTo>
                  <a:lnTo>
                    <a:pt x="320" y="33"/>
                  </a:lnTo>
                  <a:lnTo>
                    <a:pt x="326" y="32"/>
                  </a:lnTo>
                  <a:lnTo>
                    <a:pt x="333" y="30"/>
                  </a:lnTo>
                  <a:lnTo>
                    <a:pt x="340" y="29"/>
                  </a:lnTo>
                  <a:lnTo>
                    <a:pt x="346" y="26"/>
                  </a:lnTo>
                  <a:lnTo>
                    <a:pt x="353" y="25"/>
                  </a:lnTo>
                  <a:lnTo>
                    <a:pt x="359" y="22"/>
                  </a:lnTo>
                  <a:lnTo>
                    <a:pt x="366" y="22"/>
                  </a:lnTo>
                  <a:lnTo>
                    <a:pt x="372" y="21"/>
                  </a:lnTo>
                  <a:lnTo>
                    <a:pt x="378" y="19"/>
                  </a:lnTo>
                  <a:lnTo>
                    <a:pt x="384" y="17"/>
                  </a:lnTo>
                  <a:lnTo>
                    <a:pt x="392" y="15"/>
                  </a:lnTo>
                  <a:lnTo>
                    <a:pt x="398" y="14"/>
                  </a:lnTo>
                  <a:lnTo>
                    <a:pt x="405" y="14"/>
                  </a:lnTo>
                  <a:lnTo>
                    <a:pt x="411" y="13"/>
                  </a:lnTo>
                  <a:lnTo>
                    <a:pt x="419" y="13"/>
                  </a:lnTo>
                  <a:lnTo>
                    <a:pt x="425" y="10"/>
                  </a:lnTo>
                  <a:lnTo>
                    <a:pt x="431" y="9"/>
                  </a:lnTo>
                  <a:lnTo>
                    <a:pt x="437" y="7"/>
                  </a:lnTo>
                  <a:lnTo>
                    <a:pt x="444" y="7"/>
                  </a:lnTo>
                  <a:lnTo>
                    <a:pt x="452" y="7"/>
                  </a:lnTo>
                  <a:lnTo>
                    <a:pt x="459" y="6"/>
                  </a:lnTo>
                  <a:lnTo>
                    <a:pt x="466" y="6"/>
                  </a:lnTo>
                  <a:lnTo>
                    <a:pt x="474" y="6"/>
                  </a:lnTo>
                  <a:lnTo>
                    <a:pt x="47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8" name="Freeform 66"/>
            <p:cNvSpPr>
              <a:spLocks/>
            </p:cNvSpPr>
            <p:nvPr/>
          </p:nvSpPr>
          <p:spPr bwMode="auto">
            <a:xfrm>
              <a:off x="4456" y="1699"/>
              <a:ext cx="31" cy="44"/>
            </a:xfrm>
            <a:custGeom>
              <a:avLst/>
              <a:gdLst>
                <a:gd name="T0" fmla="*/ 71 w 92"/>
                <a:gd name="T1" fmla="*/ 0 h 133"/>
                <a:gd name="T2" fmla="*/ 80 w 92"/>
                <a:gd name="T3" fmla="*/ 4 h 133"/>
                <a:gd name="T4" fmla="*/ 86 w 92"/>
                <a:gd name="T5" fmla="*/ 12 h 133"/>
                <a:gd name="T6" fmla="*/ 90 w 92"/>
                <a:gd name="T7" fmla="*/ 19 h 133"/>
                <a:gd name="T8" fmla="*/ 92 w 92"/>
                <a:gd name="T9" fmla="*/ 30 h 133"/>
                <a:gd name="T10" fmla="*/ 91 w 92"/>
                <a:gd name="T11" fmla="*/ 38 h 133"/>
                <a:gd name="T12" fmla="*/ 90 w 92"/>
                <a:gd name="T13" fmla="*/ 49 h 133"/>
                <a:gd name="T14" fmla="*/ 85 w 92"/>
                <a:gd name="T15" fmla="*/ 58 h 133"/>
                <a:gd name="T16" fmla="*/ 81 w 92"/>
                <a:gd name="T17" fmla="*/ 70 h 133"/>
                <a:gd name="T18" fmla="*/ 74 w 92"/>
                <a:gd name="T19" fmla="*/ 80 h 133"/>
                <a:gd name="T20" fmla="*/ 66 w 92"/>
                <a:gd name="T21" fmla="*/ 91 h 133"/>
                <a:gd name="T22" fmla="*/ 59 w 92"/>
                <a:gd name="T23" fmla="*/ 99 h 133"/>
                <a:gd name="T24" fmla="*/ 52 w 92"/>
                <a:gd name="T25" fmla="*/ 108 h 133"/>
                <a:gd name="T26" fmla="*/ 44 w 92"/>
                <a:gd name="T27" fmla="*/ 115 h 133"/>
                <a:gd name="T28" fmla="*/ 36 w 92"/>
                <a:gd name="T29" fmla="*/ 123 h 133"/>
                <a:gd name="T30" fmla="*/ 29 w 92"/>
                <a:gd name="T31" fmla="*/ 129 h 133"/>
                <a:gd name="T32" fmla="*/ 22 w 92"/>
                <a:gd name="T33" fmla="*/ 133 h 133"/>
                <a:gd name="T34" fmla="*/ 15 w 92"/>
                <a:gd name="T35" fmla="*/ 123 h 133"/>
                <a:gd name="T36" fmla="*/ 10 w 92"/>
                <a:gd name="T37" fmla="*/ 115 h 133"/>
                <a:gd name="T38" fmla="*/ 5 w 92"/>
                <a:gd name="T39" fmla="*/ 107 h 133"/>
                <a:gd name="T40" fmla="*/ 0 w 92"/>
                <a:gd name="T41" fmla="*/ 99 h 133"/>
                <a:gd name="T42" fmla="*/ 4 w 92"/>
                <a:gd name="T43" fmla="*/ 92 h 133"/>
                <a:gd name="T44" fmla="*/ 8 w 92"/>
                <a:gd name="T45" fmla="*/ 85 h 133"/>
                <a:gd name="T46" fmla="*/ 13 w 92"/>
                <a:gd name="T47" fmla="*/ 78 h 133"/>
                <a:gd name="T48" fmla="*/ 16 w 92"/>
                <a:gd name="T49" fmla="*/ 73 h 133"/>
                <a:gd name="T50" fmla="*/ 21 w 92"/>
                <a:gd name="T51" fmla="*/ 65 h 133"/>
                <a:gd name="T52" fmla="*/ 25 w 92"/>
                <a:gd name="T53" fmla="*/ 58 h 133"/>
                <a:gd name="T54" fmla="*/ 30 w 92"/>
                <a:gd name="T55" fmla="*/ 51 h 133"/>
                <a:gd name="T56" fmla="*/ 33 w 92"/>
                <a:gd name="T57" fmla="*/ 46 h 133"/>
                <a:gd name="T58" fmla="*/ 37 w 92"/>
                <a:gd name="T59" fmla="*/ 39 h 133"/>
                <a:gd name="T60" fmla="*/ 41 w 92"/>
                <a:gd name="T61" fmla="*/ 32 h 133"/>
                <a:gd name="T62" fmla="*/ 46 w 92"/>
                <a:gd name="T63" fmla="*/ 24 h 133"/>
                <a:gd name="T64" fmla="*/ 51 w 92"/>
                <a:gd name="T65" fmla="*/ 19 h 133"/>
                <a:gd name="T66" fmla="*/ 54 w 92"/>
                <a:gd name="T67" fmla="*/ 13 h 133"/>
                <a:gd name="T68" fmla="*/ 59 w 92"/>
                <a:gd name="T69" fmla="*/ 8 h 133"/>
                <a:gd name="T70" fmla="*/ 65 w 92"/>
                <a:gd name="T71" fmla="*/ 2 h 133"/>
                <a:gd name="T72" fmla="*/ 71 w 92"/>
                <a:gd name="T73" fmla="*/ 0 h 133"/>
                <a:gd name="T74" fmla="*/ 71 w 92"/>
                <a:gd name="T7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33">
                  <a:moveTo>
                    <a:pt x="71" y="0"/>
                  </a:moveTo>
                  <a:lnTo>
                    <a:pt x="80" y="4"/>
                  </a:lnTo>
                  <a:lnTo>
                    <a:pt x="86" y="12"/>
                  </a:lnTo>
                  <a:lnTo>
                    <a:pt x="90" y="19"/>
                  </a:lnTo>
                  <a:lnTo>
                    <a:pt x="92" y="30"/>
                  </a:lnTo>
                  <a:lnTo>
                    <a:pt x="91" y="38"/>
                  </a:lnTo>
                  <a:lnTo>
                    <a:pt x="90" y="49"/>
                  </a:lnTo>
                  <a:lnTo>
                    <a:pt x="85" y="58"/>
                  </a:lnTo>
                  <a:lnTo>
                    <a:pt x="81" y="70"/>
                  </a:lnTo>
                  <a:lnTo>
                    <a:pt x="74" y="80"/>
                  </a:lnTo>
                  <a:lnTo>
                    <a:pt x="66" y="91"/>
                  </a:lnTo>
                  <a:lnTo>
                    <a:pt x="59" y="99"/>
                  </a:lnTo>
                  <a:lnTo>
                    <a:pt x="52" y="108"/>
                  </a:lnTo>
                  <a:lnTo>
                    <a:pt x="44" y="115"/>
                  </a:lnTo>
                  <a:lnTo>
                    <a:pt x="36" y="123"/>
                  </a:lnTo>
                  <a:lnTo>
                    <a:pt x="29" y="129"/>
                  </a:lnTo>
                  <a:lnTo>
                    <a:pt x="22" y="133"/>
                  </a:lnTo>
                  <a:lnTo>
                    <a:pt x="15" y="123"/>
                  </a:lnTo>
                  <a:lnTo>
                    <a:pt x="10" y="115"/>
                  </a:lnTo>
                  <a:lnTo>
                    <a:pt x="5" y="107"/>
                  </a:lnTo>
                  <a:lnTo>
                    <a:pt x="0" y="99"/>
                  </a:lnTo>
                  <a:lnTo>
                    <a:pt x="4" y="92"/>
                  </a:lnTo>
                  <a:lnTo>
                    <a:pt x="8" y="85"/>
                  </a:lnTo>
                  <a:lnTo>
                    <a:pt x="13" y="78"/>
                  </a:lnTo>
                  <a:lnTo>
                    <a:pt x="16" y="73"/>
                  </a:lnTo>
                  <a:lnTo>
                    <a:pt x="21" y="65"/>
                  </a:lnTo>
                  <a:lnTo>
                    <a:pt x="25" y="58"/>
                  </a:lnTo>
                  <a:lnTo>
                    <a:pt x="30" y="51"/>
                  </a:lnTo>
                  <a:lnTo>
                    <a:pt x="33" y="46"/>
                  </a:lnTo>
                  <a:lnTo>
                    <a:pt x="37" y="39"/>
                  </a:lnTo>
                  <a:lnTo>
                    <a:pt x="41" y="32"/>
                  </a:lnTo>
                  <a:lnTo>
                    <a:pt x="46" y="24"/>
                  </a:lnTo>
                  <a:lnTo>
                    <a:pt x="51" y="19"/>
                  </a:lnTo>
                  <a:lnTo>
                    <a:pt x="54" y="13"/>
                  </a:lnTo>
                  <a:lnTo>
                    <a:pt x="59" y="8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39" name="Freeform 67"/>
            <p:cNvSpPr>
              <a:spLocks/>
            </p:cNvSpPr>
            <p:nvPr/>
          </p:nvSpPr>
          <p:spPr bwMode="auto">
            <a:xfrm>
              <a:off x="4474" y="1718"/>
              <a:ext cx="41" cy="63"/>
            </a:xfrm>
            <a:custGeom>
              <a:avLst/>
              <a:gdLst>
                <a:gd name="T0" fmla="*/ 101 w 124"/>
                <a:gd name="T1" fmla="*/ 0 h 187"/>
                <a:gd name="T2" fmla="*/ 106 w 124"/>
                <a:gd name="T3" fmla="*/ 6 h 187"/>
                <a:gd name="T4" fmla="*/ 112 w 124"/>
                <a:gd name="T5" fmla="*/ 11 h 187"/>
                <a:gd name="T6" fmla="*/ 115 w 124"/>
                <a:gd name="T7" fmla="*/ 16 h 187"/>
                <a:gd name="T8" fmla="*/ 118 w 124"/>
                <a:gd name="T9" fmla="*/ 22 h 187"/>
                <a:gd name="T10" fmla="*/ 123 w 124"/>
                <a:gd name="T11" fmla="*/ 33 h 187"/>
                <a:gd name="T12" fmla="*/ 124 w 124"/>
                <a:gd name="T13" fmla="*/ 44 h 187"/>
                <a:gd name="T14" fmla="*/ 122 w 124"/>
                <a:gd name="T15" fmla="*/ 56 h 187"/>
                <a:gd name="T16" fmla="*/ 118 w 124"/>
                <a:gd name="T17" fmla="*/ 67 h 187"/>
                <a:gd name="T18" fmla="*/ 112 w 124"/>
                <a:gd name="T19" fmla="*/ 79 h 187"/>
                <a:gd name="T20" fmla="*/ 105 w 124"/>
                <a:gd name="T21" fmla="*/ 91 h 187"/>
                <a:gd name="T22" fmla="*/ 96 w 124"/>
                <a:gd name="T23" fmla="*/ 102 h 187"/>
                <a:gd name="T24" fmla="*/ 87 w 124"/>
                <a:gd name="T25" fmla="*/ 116 h 187"/>
                <a:gd name="T26" fmla="*/ 77 w 124"/>
                <a:gd name="T27" fmla="*/ 125 h 187"/>
                <a:gd name="T28" fmla="*/ 67 w 124"/>
                <a:gd name="T29" fmla="*/ 139 h 187"/>
                <a:gd name="T30" fmla="*/ 58 w 124"/>
                <a:gd name="T31" fmla="*/ 149 h 187"/>
                <a:gd name="T32" fmla="*/ 50 w 124"/>
                <a:gd name="T33" fmla="*/ 162 h 187"/>
                <a:gd name="T34" fmla="*/ 43 w 124"/>
                <a:gd name="T35" fmla="*/ 173 h 187"/>
                <a:gd name="T36" fmla="*/ 38 w 124"/>
                <a:gd name="T37" fmla="*/ 183 h 187"/>
                <a:gd name="T38" fmla="*/ 27 w 124"/>
                <a:gd name="T39" fmla="*/ 183 h 187"/>
                <a:gd name="T40" fmla="*/ 18 w 124"/>
                <a:gd name="T41" fmla="*/ 185 h 187"/>
                <a:gd name="T42" fmla="*/ 8 w 124"/>
                <a:gd name="T43" fmla="*/ 186 h 187"/>
                <a:gd name="T44" fmla="*/ 0 w 124"/>
                <a:gd name="T45" fmla="*/ 187 h 187"/>
                <a:gd name="T46" fmla="*/ 0 w 124"/>
                <a:gd name="T47" fmla="*/ 178 h 187"/>
                <a:gd name="T48" fmla="*/ 0 w 124"/>
                <a:gd name="T49" fmla="*/ 170 h 187"/>
                <a:gd name="T50" fmla="*/ 0 w 124"/>
                <a:gd name="T51" fmla="*/ 159 h 187"/>
                <a:gd name="T52" fmla="*/ 0 w 124"/>
                <a:gd name="T53" fmla="*/ 151 h 187"/>
                <a:gd name="T54" fmla="*/ 6 w 124"/>
                <a:gd name="T55" fmla="*/ 140 h 187"/>
                <a:gd name="T56" fmla="*/ 12 w 124"/>
                <a:gd name="T57" fmla="*/ 130 h 187"/>
                <a:gd name="T58" fmla="*/ 18 w 124"/>
                <a:gd name="T59" fmla="*/ 121 h 187"/>
                <a:gd name="T60" fmla="*/ 25 w 124"/>
                <a:gd name="T61" fmla="*/ 111 h 187"/>
                <a:gd name="T62" fmla="*/ 32 w 124"/>
                <a:gd name="T63" fmla="*/ 102 h 187"/>
                <a:gd name="T64" fmla="*/ 39 w 124"/>
                <a:gd name="T65" fmla="*/ 92 h 187"/>
                <a:gd name="T66" fmla="*/ 46 w 124"/>
                <a:gd name="T67" fmla="*/ 83 h 187"/>
                <a:gd name="T68" fmla="*/ 54 w 124"/>
                <a:gd name="T69" fmla="*/ 75 h 187"/>
                <a:gd name="T70" fmla="*/ 60 w 124"/>
                <a:gd name="T71" fmla="*/ 65 h 187"/>
                <a:gd name="T72" fmla="*/ 67 w 124"/>
                <a:gd name="T73" fmla="*/ 57 h 187"/>
                <a:gd name="T74" fmla="*/ 73 w 124"/>
                <a:gd name="T75" fmla="*/ 46 h 187"/>
                <a:gd name="T76" fmla="*/ 79 w 124"/>
                <a:gd name="T77" fmla="*/ 38 h 187"/>
                <a:gd name="T78" fmla="*/ 84 w 124"/>
                <a:gd name="T79" fmla="*/ 27 h 187"/>
                <a:gd name="T80" fmla="*/ 90 w 124"/>
                <a:gd name="T81" fmla="*/ 19 h 187"/>
                <a:gd name="T82" fmla="*/ 96 w 124"/>
                <a:gd name="T83" fmla="*/ 8 h 187"/>
                <a:gd name="T84" fmla="*/ 101 w 124"/>
                <a:gd name="T85" fmla="*/ 0 h 187"/>
                <a:gd name="T86" fmla="*/ 101 w 124"/>
                <a:gd name="T8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" h="187">
                  <a:moveTo>
                    <a:pt x="101" y="0"/>
                  </a:moveTo>
                  <a:lnTo>
                    <a:pt x="106" y="6"/>
                  </a:lnTo>
                  <a:lnTo>
                    <a:pt x="112" y="11"/>
                  </a:lnTo>
                  <a:lnTo>
                    <a:pt x="115" y="16"/>
                  </a:lnTo>
                  <a:lnTo>
                    <a:pt x="118" y="22"/>
                  </a:lnTo>
                  <a:lnTo>
                    <a:pt x="123" y="33"/>
                  </a:lnTo>
                  <a:lnTo>
                    <a:pt x="124" y="44"/>
                  </a:lnTo>
                  <a:lnTo>
                    <a:pt x="122" y="56"/>
                  </a:lnTo>
                  <a:lnTo>
                    <a:pt x="118" y="67"/>
                  </a:lnTo>
                  <a:lnTo>
                    <a:pt x="112" y="79"/>
                  </a:lnTo>
                  <a:lnTo>
                    <a:pt x="105" y="91"/>
                  </a:lnTo>
                  <a:lnTo>
                    <a:pt x="96" y="102"/>
                  </a:lnTo>
                  <a:lnTo>
                    <a:pt x="87" y="116"/>
                  </a:lnTo>
                  <a:lnTo>
                    <a:pt x="77" y="125"/>
                  </a:lnTo>
                  <a:lnTo>
                    <a:pt x="67" y="139"/>
                  </a:lnTo>
                  <a:lnTo>
                    <a:pt x="58" y="149"/>
                  </a:lnTo>
                  <a:lnTo>
                    <a:pt x="50" y="162"/>
                  </a:lnTo>
                  <a:lnTo>
                    <a:pt x="43" y="173"/>
                  </a:lnTo>
                  <a:lnTo>
                    <a:pt x="38" y="183"/>
                  </a:lnTo>
                  <a:lnTo>
                    <a:pt x="27" y="183"/>
                  </a:lnTo>
                  <a:lnTo>
                    <a:pt x="18" y="185"/>
                  </a:lnTo>
                  <a:lnTo>
                    <a:pt x="8" y="186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6" y="140"/>
                  </a:lnTo>
                  <a:lnTo>
                    <a:pt x="12" y="130"/>
                  </a:lnTo>
                  <a:lnTo>
                    <a:pt x="18" y="121"/>
                  </a:lnTo>
                  <a:lnTo>
                    <a:pt x="25" y="111"/>
                  </a:lnTo>
                  <a:lnTo>
                    <a:pt x="32" y="102"/>
                  </a:lnTo>
                  <a:lnTo>
                    <a:pt x="39" y="92"/>
                  </a:lnTo>
                  <a:lnTo>
                    <a:pt x="46" y="83"/>
                  </a:lnTo>
                  <a:lnTo>
                    <a:pt x="54" y="75"/>
                  </a:lnTo>
                  <a:lnTo>
                    <a:pt x="60" y="65"/>
                  </a:lnTo>
                  <a:lnTo>
                    <a:pt x="67" y="57"/>
                  </a:lnTo>
                  <a:lnTo>
                    <a:pt x="73" y="46"/>
                  </a:lnTo>
                  <a:lnTo>
                    <a:pt x="79" y="38"/>
                  </a:lnTo>
                  <a:lnTo>
                    <a:pt x="84" y="27"/>
                  </a:lnTo>
                  <a:lnTo>
                    <a:pt x="90" y="19"/>
                  </a:lnTo>
                  <a:lnTo>
                    <a:pt x="96" y="8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0" name="Freeform 68"/>
            <p:cNvSpPr>
              <a:spLocks/>
            </p:cNvSpPr>
            <p:nvPr/>
          </p:nvSpPr>
          <p:spPr bwMode="auto">
            <a:xfrm>
              <a:off x="4487" y="1733"/>
              <a:ext cx="49" cy="82"/>
            </a:xfrm>
            <a:custGeom>
              <a:avLst/>
              <a:gdLst>
                <a:gd name="T0" fmla="*/ 130 w 148"/>
                <a:gd name="T1" fmla="*/ 5 h 244"/>
                <a:gd name="T2" fmla="*/ 138 w 148"/>
                <a:gd name="T3" fmla="*/ 19 h 244"/>
                <a:gd name="T4" fmla="*/ 146 w 148"/>
                <a:gd name="T5" fmla="*/ 33 h 244"/>
                <a:gd name="T6" fmla="*/ 147 w 148"/>
                <a:gd name="T7" fmla="*/ 46 h 244"/>
                <a:gd name="T8" fmla="*/ 146 w 148"/>
                <a:gd name="T9" fmla="*/ 61 h 244"/>
                <a:gd name="T10" fmla="*/ 143 w 148"/>
                <a:gd name="T11" fmla="*/ 75 h 244"/>
                <a:gd name="T12" fmla="*/ 138 w 148"/>
                <a:gd name="T13" fmla="*/ 90 h 244"/>
                <a:gd name="T14" fmla="*/ 131 w 148"/>
                <a:gd name="T15" fmla="*/ 106 h 244"/>
                <a:gd name="T16" fmla="*/ 124 w 148"/>
                <a:gd name="T17" fmla="*/ 121 h 244"/>
                <a:gd name="T18" fmla="*/ 113 w 148"/>
                <a:gd name="T19" fmla="*/ 136 h 244"/>
                <a:gd name="T20" fmla="*/ 103 w 148"/>
                <a:gd name="T21" fmla="*/ 151 h 244"/>
                <a:gd name="T22" fmla="*/ 93 w 148"/>
                <a:gd name="T23" fmla="*/ 164 h 244"/>
                <a:gd name="T24" fmla="*/ 81 w 148"/>
                <a:gd name="T25" fmla="*/ 178 h 244"/>
                <a:gd name="T26" fmla="*/ 71 w 148"/>
                <a:gd name="T27" fmla="*/ 193 h 244"/>
                <a:gd name="T28" fmla="*/ 60 w 148"/>
                <a:gd name="T29" fmla="*/ 205 h 244"/>
                <a:gd name="T30" fmla="*/ 50 w 148"/>
                <a:gd name="T31" fmla="*/ 219 h 244"/>
                <a:gd name="T32" fmla="*/ 39 w 148"/>
                <a:gd name="T33" fmla="*/ 229 h 244"/>
                <a:gd name="T34" fmla="*/ 23 w 148"/>
                <a:gd name="T35" fmla="*/ 239 h 244"/>
                <a:gd name="T36" fmla="*/ 11 w 148"/>
                <a:gd name="T37" fmla="*/ 236 h 244"/>
                <a:gd name="T38" fmla="*/ 4 w 148"/>
                <a:gd name="T39" fmla="*/ 219 h 244"/>
                <a:gd name="T40" fmla="*/ 4 w 148"/>
                <a:gd name="T41" fmla="*/ 204 h 244"/>
                <a:gd name="T42" fmla="*/ 12 w 148"/>
                <a:gd name="T43" fmla="*/ 190 h 244"/>
                <a:gd name="T44" fmla="*/ 21 w 148"/>
                <a:gd name="T45" fmla="*/ 178 h 244"/>
                <a:gd name="T46" fmla="*/ 29 w 148"/>
                <a:gd name="T47" fmla="*/ 164 h 244"/>
                <a:gd name="T48" fmla="*/ 38 w 148"/>
                <a:gd name="T49" fmla="*/ 152 h 244"/>
                <a:gd name="T50" fmla="*/ 47 w 148"/>
                <a:gd name="T51" fmla="*/ 138 h 244"/>
                <a:gd name="T52" fmla="*/ 56 w 148"/>
                <a:gd name="T53" fmla="*/ 126 h 244"/>
                <a:gd name="T54" fmla="*/ 64 w 148"/>
                <a:gd name="T55" fmla="*/ 113 h 244"/>
                <a:gd name="T56" fmla="*/ 72 w 148"/>
                <a:gd name="T57" fmla="*/ 100 h 244"/>
                <a:gd name="T58" fmla="*/ 80 w 148"/>
                <a:gd name="T59" fmla="*/ 87 h 244"/>
                <a:gd name="T60" fmla="*/ 87 w 148"/>
                <a:gd name="T61" fmla="*/ 73 h 244"/>
                <a:gd name="T62" fmla="*/ 95 w 148"/>
                <a:gd name="T63" fmla="*/ 60 h 244"/>
                <a:gd name="T64" fmla="*/ 103 w 148"/>
                <a:gd name="T65" fmla="*/ 46 h 244"/>
                <a:gd name="T66" fmla="*/ 109 w 148"/>
                <a:gd name="T67" fmla="*/ 33 h 244"/>
                <a:gd name="T68" fmla="*/ 116 w 148"/>
                <a:gd name="T69" fmla="*/ 20 h 244"/>
                <a:gd name="T70" fmla="*/ 122 w 148"/>
                <a:gd name="T71" fmla="*/ 5 h 244"/>
                <a:gd name="T72" fmla="*/ 125 w 148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244">
                  <a:moveTo>
                    <a:pt x="125" y="0"/>
                  </a:moveTo>
                  <a:lnTo>
                    <a:pt x="130" y="5"/>
                  </a:lnTo>
                  <a:lnTo>
                    <a:pt x="136" y="12"/>
                  </a:lnTo>
                  <a:lnTo>
                    <a:pt x="138" y="19"/>
                  </a:lnTo>
                  <a:lnTo>
                    <a:pt x="143" y="26"/>
                  </a:lnTo>
                  <a:lnTo>
                    <a:pt x="146" y="33"/>
                  </a:lnTo>
                  <a:lnTo>
                    <a:pt x="147" y="39"/>
                  </a:lnTo>
                  <a:lnTo>
                    <a:pt x="147" y="46"/>
                  </a:lnTo>
                  <a:lnTo>
                    <a:pt x="148" y="54"/>
                  </a:lnTo>
                  <a:lnTo>
                    <a:pt x="146" y="61"/>
                  </a:lnTo>
                  <a:lnTo>
                    <a:pt x="146" y="68"/>
                  </a:lnTo>
                  <a:lnTo>
                    <a:pt x="143" y="75"/>
                  </a:lnTo>
                  <a:lnTo>
                    <a:pt x="142" y="83"/>
                  </a:lnTo>
                  <a:lnTo>
                    <a:pt x="138" y="90"/>
                  </a:lnTo>
                  <a:lnTo>
                    <a:pt x="136" y="98"/>
                  </a:lnTo>
                  <a:lnTo>
                    <a:pt x="131" y="106"/>
                  </a:lnTo>
                  <a:lnTo>
                    <a:pt x="128" y="114"/>
                  </a:lnTo>
                  <a:lnTo>
                    <a:pt x="124" y="121"/>
                  </a:lnTo>
                  <a:lnTo>
                    <a:pt x="117" y="129"/>
                  </a:lnTo>
                  <a:lnTo>
                    <a:pt x="113" y="136"/>
                  </a:lnTo>
                  <a:lnTo>
                    <a:pt x="109" y="144"/>
                  </a:lnTo>
                  <a:lnTo>
                    <a:pt x="103" y="151"/>
                  </a:lnTo>
                  <a:lnTo>
                    <a:pt x="98" y="157"/>
                  </a:lnTo>
                  <a:lnTo>
                    <a:pt x="93" y="164"/>
                  </a:lnTo>
                  <a:lnTo>
                    <a:pt x="87" y="172"/>
                  </a:lnTo>
                  <a:lnTo>
                    <a:pt x="81" y="178"/>
                  </a:lnTo>
                  <a:lnTo>
                    <a:pt x="76" y="186"/>
                  </a:lnTo>
                  <a:lnTo>
                    <a:pt x="71" y="193"/>
                  </a:lnTo>
                  <a:lnTo>
                    <a:pt x="65" y="200"/>
                  </a:lnTo>
                  <a:lnTo>
                    <a:pt x="60" y="205"/>
                  </a:lnTo>
                  <a:lnTo>
                    <a:pt x="56" y="212"/>
                  </a:lnTo>
                  <a:lnTo>
                    <a:pt x="50" y="219"/>
                  </a:lnTo>
                  <a:lnTo>
                    <a:pt x="48" y="225"/>
                  </a:lnTo>
                  <a:lnTo>
                    <a:pt x="39" y="229"/>
                  </a:lnTo>
                  <a:lnTo>
                    <a:pt x="32" y="235"/>
                  </a:lnTo>
                  <a:lnTo>
                    <a:pt x="23" y="239"/>
                  </a:lnTo>
                  <a:lnTo>
                    <a:pt x="16" y="244"/>
                  </a:lnTo>
                  <a:lnTo>
                    <a:pt x="11" y="236"/>
                  </a:lnTo>
                  <a:lnTo>
                    <a:pt x="6" y="228"/>
                  </a:lnTo>
                  <a:lnTo>
                    <a:pt x="4" y="219"/>
                  </a:lnTo>
                  <a:lnTo>
                    <a:pt x="0" y="210"/>
                  </a:lnTo>
                  <a:lnTo>
                    <a:pt x="4" y="204"/>
                  </a:lnTo>
                  <a:lnTo>
                    <a:pt x="9" y="195"/>
                  </a:lnTo>
                  <a:lnTo>
                    <a:pt x="12" y="190"/>
                  </a:lnTo>
                  <a:lnTo>
                    <a:pt x="17" y="185"/>
                  </a:lnTo>
                  <a:lnTo>
                    <a:pt x="21" y="178"/>
                  </a:lnTo>
                  <a:lnTo>
                    <a:pt x="26" y="170"/>
                  </a:lnTo>
                  <a:lnTo>
                    <a:pt x="29" y="164"/>
                  </a:lnTo>
                  <a:lnTo>
                    <a:pt x="34" y="159"/>
                  </a:lnTo>
                  <a:lnTo>
                    <a:pt x="38" y="152"/>
                  </a:lnTo>
                  <a:lnTo>
                    <a:pt x="43" y="145"/>
                  </a:lnTo>
                  <a:lnTo>
                    <a:pt x="47" y="138"/>
                  </a:lnTo>
                  <a:lnTo>
                    <a:pt x="51" y="133"/>
                  </a:lnTo>
                  <a:lnTo>
                    <a:pt x="56" y="126"/>
                  </a:lnTo>
                  <a:lnTo>
                    <a:pt x="60" y="119"/>
                  </a:lnTo>
                  <a:lnTo>
                    <a:pt x="64" y="113"/>
                  </a:lnTo>
                  <a:lnTo>
                    <a:pt x="70" y="107"/>
                  </a:lnTo>
                  <a:lnTo>
                    <a:pt x="72" y="100"/>
                  </a:lnTo>
                  <a:lnTo>
                    <a:pt x="77" y="94"/>
                  </a:lnTo>
                  <a:lnTo>
                    <a:pt x="80" y="87"/>
                  </a:lnTo>
                  <a:lnTo>
                    <a:pt x="84" y="80"/>
                  </a:lnTo>
                  <a:lnTo>
                    <a:pt x="87" y="73"/>
                  </a:lnTo>
                  <a:lnTo>
                    <a:pt x="92" y="66"/>
                  </a:lnTo>
                  <a:lnTo>
                    <a:pt x="95" y="60"/>
                  </a:lnTo>
                  <a:lnTo>
                    <a:pt x="100" y="54"/>
                  </a:lnTo>
                  <a:lnTo>
                    <a:pt x="103" y="46"/>
                  </a:lnTo>
                  <a:lnTo>
                    <a:pt x="106" y="39"/>
                  </a:lnTo>
                  <a:lnTo>
                    <a:pt x="109" y="33"/>
                  </a:lnTo>
                  <a:lnTo>
                    <a:pt x="113" y="27"/>
                  </a:lnTo>
                  <a:lnTo>
                    <a:pt x="116" y="20"/>
                  </a:lnTo>
                  <a:lnTo>
                    <a:pt x="119" y="12"/>
                  </a:lnTo>
                  <a:lnTo>
                    <a:pt x="122" y="5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1" name="Freeform 69"/>
            <p:cNvSpPr>
              <a:spLocks/>
            </p:cNvSpPr>
            <p:nvPr/>
          </p:nvSpPr>
          <p:spPr bwMode="auto">
            <a:xfrm>
              <a:off x="4522" y="1752"/>
              <a:ext cx="35" cy="72"/>
            </a:xfrm>
            <a:custGeom>
              <a:avLst/>
              <a:gdLst>
                <a:gd name="T0" fmla="*/ 84 w 104"/>
                <a:gd name="T1" fmla="*/ 0 h 214"/>
                <a:gd name="T2" fmla="*/ 88 w 104"/>
                <a:gd name="T3" fmla="*/ 5 h 214"/>
                <a:gd name="T4" fmla="*/ 92 w 104"/>
                <a:gd name="T5" fmla="*/ 11 h 214"/>
                <a:gd name="T6" fmla="*/ 96 w 104"/>
                <a:gd name="T7" fmla="*/ 15 h 214"/>
                <a:gd name="T8" fmla="*/ 99 w 104"/>
                <a:gd name="T9" fmla="*/ 22 h 214"/>
                <a:gd name="T10" fmla="*/ 103 w 104"/>
                <a:gd name="T11" fmla="*/ 33 h 214"/>
                <a:gd name="T12" fmla="*/ 104 w 104"/>
                <a:gd name="T13" fmla="*/ 46 h 214"/>
                <a:gd name="T14" fmla="*/ 102 w 104"/>
                <a:gd name="T15" fmla="*/ 57 h 214"/>
                <a:gd name="T16" fmla="*/ 98 w 104"/>
                <a:gd name="T17" fmla="*/ 71 h 214"/>
                <a:gd name="T18" fmla="*/ 96 w 104"/>
                <a:gd name="T19" fmla="*/ 77 h 214"/>
                <a:gd name="T20" fmla="*/ 92 w 104"/>
                <a:gd name="T21" fmla="*/ 84 h 214"/>
                <a:gd name="T22" fmla="*/ 90 w 104"/>
                <a:gd name="T23" fmla="*/ 91 h 214"/>
                <a:gd name="T24" fmla="*/ 87 w 104"/>
                <a:gd name="T25" fmla="*/ 98 h 214"/>
                <a:gd name="T26" fmla="*/ 82 w 104"/>
                <a:gd name="T27" fmla="*/ 105 h 214"/>
                <a:gd name="T28" fmla="*/ 79 w 104"/>
                <a:gd name="T29" fmla="*/ 111 h 214"/>
                <a:gd name="T30" fmla="*/ 74 w 104"/>
                <a:gd name="T31" fmla="*/ 118 h 214"/>
                <a:gd name="T32" fmla="*/ 70 w 104"/>
                <a:gd name="T33" fmla="*/ 125 h 214"/>
                <a:gd name="T34" fmla="*/ 65 w 104"/>
                <a:gd name="T35" fmla="*/ 132 h 214"/>
                <a:gd name="T36" fmla="*/ 62 w 104"/>
                <a:gd name="T37" fmla="*/ 138 h 214"/>
                <a:gd name="T38" fmla="*/ 58 w 104"/>
                <a:gd name="T39" fmla="*/ 147 h 214"/>
                <a:gd name="T40" fmla="*/ 54 w 104"/>
                <a:gd name="T41" fmla="*/ 153 h 214"/>
                <a:gd name="T42" fmla="*/ 51 w 104"/>
                <a:gd name="T43" fmla="*/ 159 h 214"/>
                <a:gd name="T44" fmla="*/ 47 w 104"/>
                <a:gd name="T45" fmla="*/ 166 h 214"/>
                <a:gd name="T46" fmla="*/ 43 w 104"/>
                <a:gd name="T47" fmla="*/ 172 h 214"/>
                <a:gd name="T48" fmla="*/ 41 w 104"/>
                <a:gd name="T49" fmla="*/ 179 h 214"/>
                <a:gd name="T50" fmla="*/ 38 w 104"/>
                <a:gd name="T51" fmla="*/ 186 h 214"/>
                <a:gd name="T52" fmla="*/ 36 w 104"/>
                <a:gd name="T53" fmla="*/ 193 h 214"/>
                <a:gd name="T54" fmla="*/ 35 w 104"/>
                <a:gd name="T55" fmla="*/ 200 h 214"/>
                <a:gd name="T56" fmla="*/ 35 w 104"/>
                <a:gd name="T57" fmla="*/ 206 h 214"/>
                <a:gd name="T58" fmla="*/ 26 w 104"/>
                <a:gd name="T59" fmla="*/ 206 h 214"/>
                <a:gd name="T60" fmla="*/ 19 w 104"/>
                <a:gd name="T61" fmla="*/ 209 h 214"/>
                <a:gd name="T62" fmla="*/ 10 w 104"/>
                <a:gd name="T63" fmla="*/ 212 h 214"/>
                <a:gd name="T64" fmla="*/ 3 w 104"/>
                <a:gd name="T65" fmla="*/ 214 h 214"/>
                <a:gd name="T66" fmla="*/ 0 w 104"/>
                <a:gd name="T67" fmla="*/ 206 h 214"/>
                <a:gd name="T68" fmla="*/ 0 w 104"/>
                <a:gd name="T69" fmla="*/ 200 h 214"/>
                <a:gd name="T70" fmla="*/ 0 w 104"/>
                <a:gd name="T71" fmla="*/ 191 h 214"/>
                <a:gd name="T72" fmla="*/ 0 w 104"/>
                <a:gd name="T73" fmla="*/ 185 h 214"/>
                <a:gd name="T74" fmla="*/ 0 w 104"/>
                <a:gd name="T75" fmla="*/ 178 h 214"/>
                <a:gd name="T76" fmla="*/ 2 w 104"/>
                <a:gd name="T77" fmla="*/ 171 h 214"/>
                <a:gd name="T78" fmla="*/ 3 w 104"/>
                <a:gd name="T79" fmla="*/ 163 h 214"/>
                <a:gd name="T80" fmla="*/ 4 w 104"/>
                <a:gd name="T81" fmla="*/ 156 h 214"/>
                <a:gd name="T82" fmla="*/ 5 w 104"/>
                <a:gd name="T83" fmla="*/ 148 h 214"/>
                <a:gd name="T84" fmla="*/ 8 w 104"/>
                <a:gd name="T85" fmla="*/ 141 h 214"/>
                <a:gd name="T86" fmla="*/ 10 w 104"/>
                <a:gd name="T87" fmla="*/ 134 h 214"/>
                <a:gd name="T88" fmla="*/ 13 w 104"/>
                <a:gd name="T89" fmla="*/ 128 h 214"/>
                <a:gd name="T90" fmla="*/ 15 w 104"/>
                <a:gd name="T91" fmla="*/ 121 h 214"/>
                <a:gd name="T92" fmla="*/ 18 w 104"/>
                <a:gd name="T93" fmla="*/ 114 h 214"/>
                <a:gd name="T94" fmla="*/ 21 w 104"/>
                <a:gd name="T95" fmla="*/ 107 h 214"/>
                <a:gd name="T96" fmla="*/ 24 w 104"/>
                <a:gd name="T97" fmla="*/ 102 h 214"/>
                <a:gd name="T98" fmla="*/ 27 w 104"/>
                <a:gd name="T99" fmla="*/ 95 h 214"/>
                <a:gd name="T100" fmla="*/ 31 w 104"/>
                <a:gd name="T101" fmla="*/ 88 h 214"/>
                <a:gd name="T102" fmla="*/ 33 w 104"/>
                <a:gd name="T103" fmla="*/ 80 h 214"/>
                <a:gd name="T104" fmla="*/ 37 w 104"/>
                <a:gd name="T105" fmla="*/ 73 h 214"/>
                <a:gd name="T106" fmla="*/ 44 w 104"/>
                <a:gd name="T107" fmla="*/ 61 h 214"/>
                <a:gd name="T108" fmla="*/ 53 w 104"/>
                <a:gd name="T109" fmla="*/ 49 h 214"/>
                <a:gd name="T110" fmla="*/ 55 w 104"/>
                <a:gd name="T111" fmla="*/ 42 h 214"/>
                <a:gd name="T112" fmla="*/ 60 w 104"/>
                <a:gd name="T113" fmla="*/ 35 h 214"/>
                <a:gd name="T114" fmla="*/ 63 w 104"/>
                <a:gd name="T115" fmla="*/ 30 h 214"/>
                <a:gd name="T116" fmla="*/ 68 w 104"/>
                <a:gd name="T117" fmla="*/ 23 h 214"/>
                <a:gd name="T118" fmla="*/ 75 w 104"/>
                <a:gd name="T119" fmla="*/ 11 h 214"/>
                <a:gd name="T120" fmla="*/ 84 w 104"/>
                <a:gd name="T121" fmla="*/ 0 h 214"/>
                <a:gd name="T122" fmla="*/ 84 w 104"/>
                <a:gd name="T12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214">
                  <a:moveTo>
                    <a:pt x="84" y="0"/>
                  </a:moveTo>
                  <a:lnTo>
                    <a:pt x="88" y="5"/>
                  </a:lnTo>
                  <a:lnTo>
                    <a:pt x="92" y="11"/>
                  </a:lnTo>
                  <a:lnTo>
                    <a:pt x="96" y="15"/>
                  </a:lnTo>
                  <a:lnTo>
                    <a:pt x="99" y="22"/>
                  </a:lnTo>
                  <a:lnTo>
                    <a:pt x="103" y="33"/>
                  </a:lnTo>
                  <a:lnTo>
                    <a:pt x="104" y="46"/>
                  </a:lnTo>
                  <a:lnTo>
                    <a:pt x="102" y="57"/>
                  </a:lnTo>
                  <a:lnTo>
                    <a:pt x="98" y="71"/>
                  </a:lnTo>
                  <a:lnTo>
                    <a:pt x="96" y="77"/>
                  </a:lnTo>
                  <a:lnTo>
                    <a:pt x="92" y="84"/>
                  </a:lnTo>
                  <a:lnTo>
                    <a:pt x="90" y="91"/>
                  </a:lnTo>
                  <a:lnTo>
                    <a:pt x="87" y="98"/>
                  </a:lnTo>
                  <a:lnTo>
                    <a:pt x="82" y="105"/>
                  </a:lnTo>
                  <a:lnTo>
                    <a:pt x="79" y="111"/>
                  </a:lnTo>
                  <a:lnTo>
                    <a:pt x="74" y="118"/>
                  </a:lnTo>
                  <a:lnTo>
                    <a:pt x="70" y="125"/>
                  </a:lnTo>
                  <a:lnTo>
                    <a:pt x="65" y="132"/>
                  </a:lnTo>
                  <a:lnTo>
                    <a:pt x="62" y="138"/>
                  </a:lnTo>
                  <a:lnTo>
                    <a:pt x="58" y="147"/>
                  </a:lnTo>
                  <a:lnTo>
                    <a:pt x="54" y="153"/>
                  </a:lnTo>
                  <a:lnTo>
                    <a:pt x="51" y="159"/>
                  </a:lnTo>
                  <a:lnTo>
                    <a:pt x="47" y="166"/>
                  </a:lnTo>
                  <a:lnTo>
                    <a:pt x="43" y="172"/>
                  </a:lnTo>
                  <a:lnTo>
                    <a:pt x="41" y="179"/>
                  </a:lnTo>
                  <a:lnTo>
                    <a:pt x="38" y="186"/>
                  </a:lnTo>
                  <a:lnTo>
                    <a:pt x="36" y="193"/>
                  </a:lnTo>
                  <a:lnTo>
                    <a:pt x="35" y="200"/>
                  </a:lnTo>
                  <a:lnTo>
                    <a:pt x="35" y="206"/>
                  </a:lnTo>
                  <a:lnTo>
                    <a:pt x="26" y="206"/>
                  </a:lnTo>
                  <a:lnTo>
                    <a:pt x="19" y="209"/>
                  </a:lnTo>
                  <a:lnTo>
                    <a:pt x="10" y="212"/>
                  </a:lnTo>
                  <a:lnTo>
                    <a:pt x="3" y="214"/>
                  </a:lnTo>
                  <a:lnTo>
                    <a:pt x="0" y="206"/>
                  </a:lnTo>
                  <a:lnTo>
                    <a:pt x="0" y="200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1"/>
                  </a:lnTo>
                  <a:lnTo>
                    <a:pt x="3" y="163"/>
                  </a:lnTo>
                  <a:lnTo>
                    <a:pt x="4" y="156"/>
                  </a:lnTo>
                  <a:lnTo>
                    <a:pt x="5" y="148"/>
                  </a:lnTo>
                  <a:lnTo>
                    <a:pt x="8" y="141"/>
                  </a:lnTo>
                  <a:lnTo>
                    <a:pt x="10" y="134"/>
                  </a:lnTo>
                  <a:lnTo>
                    <a:pt x="13" y="128"/>
                  </a:lnTo>
                  <a:lnTo>
                    <a:pt x="15" y="121"/>
                  </a:lnTo>
                  <a:lnTo>
                    <a:pt x="18" y="114"/>
                  </a:lnTo>
                  <a:lnTo>
                    <a:pt x="21" y="107"/>
                  </a:lnTo>
                  <a:lnTo>
                    <a:pt x="24" y="102"/>
                  </a:lnTo>
                  <a:lnTo>
                    <a:pt x="27" y="95"/>
                  </a:lnTo>
                  <a:lnTo>
                    <a:pt x="31" y="88"/>
                  </a:lnTo>
                  <a:lnTo>
                    <a:pt x="33" y="80"/>
                  </a:lnTo>
                  <a:lnTo>
                    <a:pt x="37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55" y="42"/>
                  </a:lnTo>
                  <a:lnTo>
                    <a:pt x="60" y="35"/>
                  </a:lnTo>
                  <a:lnTo>
                    <a:pt x="63" y="30"/>
                  </a:lnTo>
                  <a:lnTo>
                    <a:pt x="68" y="23"/>
                  </a:lnTo>
                  <a:lnTo>
                    <a:pt x="75" y="11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2" name="Freeform 70"/>
            <p:cNvSpPr>
              <a:spLocks/>
            </p:cNvSpPr>
            <p:nvPr/>
          </p:nvSpPr>
          <p:spPr bwMode="auto">
            <a:xfrm>
              <a:off x="4555" y="1770"/>
              <a:ext cx="23" cy="58"/>
            </a:xfrm>
            <a:custGeom>
              <a:avLst/>
              <a:gdLst>
                <a:gd name="T0" fmla="*/ 45 w 70"/>
                <a:gd name="T1" fmla="*/ 0 h 175"/>
                <a:gd name="T2" fmla="*/ 54 w 70"/>
                <a:gd name="T3" fmla="*/ 4 h 175"/>
                <a:gd name="T4" fmla="*/ 61 w 70"/>
                <a:gd name="T5" fmla="*/ 12 h 175"/>
                <a:gd name="T6" fmla="*/ 66 w 70"/>
                <a:gd name="T7" fmla="*/ 20 h 175"/>
                <a:gd name="T8" fmla="*/ 70 w 70"/>
                <a:gd name="T9" fmla="*/ 31 h 175"/>
                <a:gd name="T10" fmla="*/ 70 w 70"/>
                <a:gd name="T11" fmla="*/ 42 h 175"/>
                <a:gd name="T12" fmla="*/ 70 w 70"/>
                <a:gd name="T13" fmla="*/ 53 h 175"/>
                <a:gd name="T14" fmla="*/ 69 w 70"/>
                <a:gd name="T15" fmla="*/ 60 h 175"/>
                <a:gd name="T16" fmla="*/ 69 w 70"/>
                <a:gd name="T17" fmla="*/ 66 h 175"/>
                <a:gd name="T18" fmla="*/ 68 w 70"/>
                <a:gd name="T19" fmla="*/ 73 h 175"/>
                <a:gd name="T20" fmla="*/ 68 w 70"/>
                <a:gd name="T21" fmla="*/ 80 h 175"/>
                <a:gd name="T22" fmla="*/ 63 w 70"/>
                <a:gd name="T23" fmla="*/ 92 h 175"/>
                <a:gd name="T24" fmla="*/ 59 w 70"/>
                <a:gd name="T25" fmla="*/ 104 h 175"/>
                <a:gd name="T26" fmla="*/ 57 w 70"/>
                <a:gd name="T27" fmla="*/ 110 h 175"/>
                <a:gd name="T28" fmla="*/ 54 w 70"/>
                <a:gd name="T29" fmla="*/ 118 h 175"/>
                <a:gd name="T30" fmla="*/ 52 w 70"/>
                <a:gd name="T31" fmla="*/ 123 h 175"/>
                <a:gd name="T32" fmla="*/ 52 w 70"/>
                <a:gd name="T33" fmla="*/ 130 h 175"/>
                <a:gd name="T34" fmla="*/ 45 w 70"/>
                <a:gd name="T35" fmla="*/ 142 h 175"/>
                <a:gd name="T36" fmla="*/ 42 w 70"/>
                <a:gd name="T37" fmla="*/ 153 h 175"/>
                <a:gd name="T38" fmla="*/ 38 w 70"/>
                <a:gd name="T39" fmla="*/ 164 h 175"/>
                <a:gd name="T40" fmla="*/ 36 w 70"/>
                <a:gd name="T41" fmla="*/ 175 h 175"/>
                <a:gd name="T42" fmla="*/ 25 w 70"/>
                <a:gd name="T43" fmla="*/ 171 h 175"/>
                <a:gd name="T44" fmla="*/ 16 w 70"/>
                <a:gd name="T45" fmla="*/ 170 h 175"/>
                <a:gd name="T46" fmla="*/ 8 w 70"/>
                <a:gd name="T47" fmla="*/ 167 h 175"/>
                <a:gd name="T48" fmla="*/ 0 w 70"/>
                <a:gd name="T49" fmla="*/ 166 h 175"/>
                <a:gd name="T50" fmla="*/ 0 w 70"/>
                <a:gd name="T51" fmla="*/ 153 h 175"/>
                <a:gd name="T52" fmla="*/ 3 w 70"/>
                <a:gd name="T53" fmla="*/ 142 h 175"/>
                <a:gd name="T54" fmla="*/ 4 w 70"/>
                <a:gd name="T55" fmla="*/ 132 h 175"/>
                <a:gd name="T56" fmla="*/ 6 w 70"/>
                <a:gd name="T57" fmla="*/ 121 h 175"/>
                <a:gd name="T58" fmla="*/ 6 w 70"/>
                <a:gd name="T59" fmla="*/ 110 h 175"/>
                <a:gd name="T60" fmla="*/ 8 w 70"/>
                <a:gd name="T61" fmla="*/ 100 h 175"/>
                <a:gd name="T62" fmla="*/ 9 w 70"/>
                <a:gd name="T63" fmla="*/ 90 h 175"/>
                <a:gd name="T64" fmla="*/ 12 w 70"/>
                <a:gd name="T65" fmla="*/ 79 h 175"/>
                <a:gd name="T66" fmla="*/ 14 w 70"/>
                <a:gd name="T67" fmla="*/ 68 h 175"/>
                <a:gd name="T68" fmla="*/ 16 w 70"/>
                <a:gd name="T69" fmla="*/ 57 h 175"/>
                <a:gd name="T70" fmla="*/ 20 w 70"/>
                <a:gd name="T71" fmla="*/ 46 h 175"/>
                <a:gd name="T72" fmla="*/ 23 w 70"/>
                <a:gd name="T73" fmla="*/ 37 h 175"/>
                <a:gd name="T74" fmla="*/ 27 w 70"/>
                <a:gd name="T75" fmla="*/ 27 h 175"/>
                <a:gd name="T76" fmla="*/ 33 w 70"/>
                <a:gd name="T77" fmla="*/ 18 h 175"/>
                <a:gd name="T78" fmla="*/ 38 w 70"/>
                <a:gd name="T79" fmla="*/ 8 h 175"/>
                <a:gd name="T80" fmla="*/ 45 w 70"/>
                <a:gd name="T81" fmla="*/ 0 h 175"/>
                <a:gd name="T82" fmla="*/ 45 w 70"/>
                <a:gd name="T8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175">
                  <a:moveTo>
                    <a:pt x="45" y="0"/>
                  </a:moveTo>
                  <a:lnTo>
                    <a:pt x="54" y="4"/>
                  </a:lnTo>
                  <a:lnTo>
                    <a:pt x="61" y="12"/>
                  </a:lnTo>
                  <a:lnTo>
                    <a:pt x="66" y="20"/>
                  </a:lnTo>
                  <a:lnTo>
                    <a:pt x="70" y="31"/>
                  </a:lnTo>
                  <a:lnTo>
                    <a:pt x="70" y="42"/>
                  </a:lnTo>
                  <a:lnTo>
                    <a:pt x="70" y="53"/>
                  </a:lnTo>
                  <a:lnTo>
                    <a:pt x="69" y="60"/>
                  </a:lnTo>
                  <a:lnTo>
                    <a:pt x="69" y="66"/>
                  </a:lnTo>
                  <a:lnTo>
                    <a:pt x="68" y="73"/>
                  </a:lnTo>
                  <a:lnTo>
                    <a:pt x="68" y="80"/>
                  </a:lnTo>
                  <a:lnTo>
                    <a:pt x="63" y="92"/>
                  </a:lnTo>
                  <a:lnTo>
                    <a:pt x="59" y="104"/>
                  </a:lnTo>
                  <a:lnTo>
                    <a:pt x="57" y="110"/>
                  </a:lnTo>
                  <a:lnTo>
                    <a:pt x="54" y="118"/>
                  </a:lnTo>
                  <a:lnTo>
                    <a:pt x="52" y="123"/>
                  </a:lnTo>
                  <a:lnTo>
                    <a:pt x="52" y="130"/>
                  </a:lnTo>
                  <a:lnTo>
                    <a:pt x="45" y="142"/>
                  </a:lnTo>
                  <a:lnTo>
                    <a:pt x="42" y="153"/>
                  </a:lnTo>
                  <a:lnTo>
                    <a:pt x="38" y="164"/>
                  </a:lnTo>
                  <a:lnTo>
                    <a:pt x="36" y="175"/>
                  </a:lnTo>
                  <a:lnTo>
                    <a:pt x="25" y="171"/>
                  </a:lnTo>
                  <a:lnTo>
                    <a:pt x="16" y="170"/>
                  </a:lnTo>
                  <a:lnTo>
                    <a:pt x="8" y="167"/>
                  </a:lnTo>
                  <a:lnTo>
                    <a:pt x="0" y="166"/>
                  </a:lnTo>
                  <a:lnTo>
                    <a:pt x="0" y="153"/>
                  </a:lnTo>
                  <a:lnTo>
                    <a:pt x="3" y="142"/>
                  </a:lnTo>
                  <a:lnTo>
                    <a:pt x="4" y="132"/>
                  </a:lnTo>
                  <a:lnTo>
                    <a:pt x="6" y="121"/>
                  </a:lnTo>
                  <a:lnTo>
                    <a:pt x="6" y="110"/>
                  </a:lnTo>
                  <a:lnTo>
                    <a:pt x="8" y="100"/>
                  </a:lnTo>
                  <a:lnTo>
                    <a:pt x="9" y="90"/>
                  </a:lnTo>
                  <a:lnTo>
                    <a:pt x="12" y="79"/>
                  </a:lnTo>
                  <a:lnTo>
                    <a:pt x="14" y="68"/>
                  </a:lnTo>
                  <a:lnTo>
                    <a:pt x="16" y="57"/>
                  </a:lnTo>
                  <a:lnTo>
                    <a:pt x="20" y="46"/>
                  </a:lnTo>
                  <a:lnTo>
                    <a:pt x="23" y="37"/>
                  </a:lnTo>
                  <a:lnTo>
                    <a:pt x="27" y="27"/>
                  </a:lnTo>
                  <a:lnTo>
                    <a:pt x="33" y="18"/>
                  </a:lnTo>
                  <a:lnTo>
                    <a:pt x="3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3" name="Freeform 71"/>
            <p:cNvSpPr>
              <a:spLocks/>
            </p:cNvSpPr>
            <p:nvPr/>
          </p:nvSpPr>
          <p:spPr bwMode="auto">
            <a:xfrm>
              <a:off x="4568" y="1387"/>
              <a:ext cx="76" cy="229"/>
            </a:xfrm>
            <a:custGeom>
              <a:avLst/>
              <a:gdLst>
                <a:gd name="T0" fmla="*/ 213 w 228"/>
                <a:gd name="T1" fmla="*/ 16 h 687"/>
                <a:gd name="T2" fmla="*/ 225 w 228"/>
                <a:gd name="T3" fmla="*/ 43 h 687"/>
                <a:gd name="T4" fmla="*/ 228 w 228"/>
                <a:gd name="T5" fmla="*/ 65 h 687"/>
                <a:gd name="T6" fmla="*/ 228 w 228"/>
                <a:gd name="T7" fmla="*/ 88 h 687"/>
                <a:gd name="T8" fmla="*/ 227 w 228"/>
                <a:gd name="T9" fmla="*/ 111 h 687"/>
                <a:gd name="T10" fmla="*/ 224 w 228"/>
                <a:gd name="T11" fmla="*/ 134 h 687"/>
                <a:gd name="T12" fmla="*/ 223 w 228"/>
                <a:gd name="T13" fmla="*/ 160 h 687"/>
                <a:gd name="T14" fmla="*/ 222 w 228"/>
                <a:gd name="T15" fmla="*/ 182 h 687"/>
                <a:gd name="T16" fmla="*/ 222 w 228"/>
                <a:gd name="T17" fmla="*/ 205 h 687"/>
                <a:gd name="T18" fmla="*/ 222 w 228"/>
                <a:gd name="T19" fmla="*/ 225 h 687"/>
                <a:gd name="T20" fmla="*/ 214 w 228"/>
                <a:gd name="T21" fmla="*/ 247 h 687"/>
                <a:gd name="T22" fmla="*/ 206 w 228"/>
                <a:gd name="T23" fmla="*/ 267 h 687"/>
                <a:gd name="T24" fmla="*/ 198 w 228"/>
                <a:gd name="T25" fmla="*/ 289 h 687"/>
                <a:gd name="T26" fmla="*/ 190 w 228"/>
                <a:gd name="T27" fmla="*/ 309 h 687"/>
                <a:gd name="T28" fmla="*/ 181 w 228"/>
                <a:gd name="T29" fmla="*/ 331 h 687"/>
                <a:gd name="T30" fmla="*/ 170 w 228"/>
                <a:gd name="T31" fmla="*/ 353 h 687"/>
                <a:gd name="T32" fmla="*/ 162 w 228"/>
                <a:gd name="T33" fmla="*/ 373 h 687"/>
                <a:gd name="T34" fmla="*/ 151 w 228"/>
                <a:gd name="T35" fmla="*/ 395 h 687"/>
                <a:gd name="T36" fmla="*/ 141 w 228"/>
                <a:gd name="T37" fmla="*/ 415 h 687"/>
                <a:gd name="T38" fmla="*/ 131 w 228"/>
                <a:gd name="T39" fmla="*/ 437 h 687"/>
                <a:gd name="T40" fmla="*/ 121 w 228"/>
                <a:gd name="T41" fmla="*/ 457 h 687"/>
                <a:gd name="T42" fmla="*/ 110 w 228"/>
                <a:gd name="T43" fmla="*/ 479 h 687"/>
                <a:gd name="T44" fmla="*/ 102 w 228"/>
                <a:gd name="T45" fmla="*/ 499 h 687"/>
                <a:gd name="T46" fmla="*/ 92 w 228"/>
                <a:gd name="T47" fmla="*/ 521 h 687"/>
                <a:gd name="T48" fmla="*/ 84 w 228"/>
                <a:gd name="T49" fmla="*/ 542 h 687"/>
                <a:gd name="T50" fmla="*/ 75 w 228"/>
                <a:gd name="T51" fmla="*/ 563 h 687"/>
                <a:gd name="T52" fmla="*/ 66 w 228"/>
                <a:gd name="T53" fmla="*/ 584 h 687"/>
                <a:gd name="T54" fmla="*/ 59 w 228"/>
                <a:gd name="T55" fmla="*/ 605 h 687"/>
                <a:gd name="T56" fmla="*/ 53 w 228"/>
                <a:gd name="T57" fmla="*/ 628 h 687"/>
                <a:gd name="T58" fmla="*/ 47 w 228"/>
                <a:gd name="T59" fmla="*/ 652 h 687"/>
                <a:gd name="T60" fmla="*/ 43 w 228"/>
                <a:gd name="T61" fmla="*/ 676 h 687"/>
                <a:gd name="T62" fmla="*/ 18 w 228"/>
                <a:gd name="T63" fmla="*/ 683 h 687"/>
                <a:gd name="T64" fmla="*/ 3 w 228"/>
                <a:gd name="T65" fmla="*/ 664 h 687"/>
                <a:gd name="T66" fmla="*/ 0 w 228"/>
                <a:gd name="T67" fmla="*/ 631 h 687"/>
                <a:gd name="T68" fmla="*/ 11 w 228"/>
                <a:gd name="T69" fmla="*/ 600 h 687"/>
                <a:gd name="T70" fmla="*/ 22 w 228"/>
                <a:gd name="T71" fmla="*/ 567 h 687"/>
                <a:gd name="T72" fmla="*/ 36 w 228"/>
                <a:gd name="T73" fmla="*/ 536 h 687"/>
                <a:gd name="T74" fmla="*/ 43 w 228"/>
                <a:gd name="T75" fmla="*/ 506 h 687"/>
                <a:gd name="T76" fmla="*/ 53 w 228"/>
                <a:gd name="T77" fmla="*/ 486 h 687"/>
                <a:gd name="T78" fmla="*/ 64 w 228"/>
                <a:gd name="T79" fmla="*/ 463 h 687"/>
                <a:gd name="T80" fmla="*/ 74 w 228"/>
                <a:gd name="T81" fmla="*/ 441 h 687"/>
                <a:gd name="T82" fmla="*/ 86 w 228"/>
                <a:gd name="T83" fmla="*/ 421 h 687"/>
                <a:gd name="T84" fmla="*/ 97 w 228"/>
                <a:gd name="T85" fmla="*/ 399 h 687"/>
                <a:gd name="T86" fmla="*/ 107 w 228"/>
                <a:gd name="T87" fmla="*/ 377 h 687"/>
                <a:gd name="T88" fmla="*/ 117 w 228"/>
                <a:gd name="T89" fmla="*/ 356 h 687"/>
                <a:gd name="T90" fmla="*/ 125 w 228"/>
                <a:gd name="T91" fmla="*/ 332 h 687"/>
                <a:gd name="T92" fmla="*/ 135 w 228"/>
                <a:gd name="T93" fmla="*/ 312 h 687"/>
                <a:gd name="T94" fmla="*/ 145 w 228"/>
                <a:gd name="T95" fmla="*/ 290 h 687"/>
                <a:gd name="T96" fmla="*/ 152 w 228"/>
                <a:gd name="T97" fmla="*/ 266 h 687"/>
                <a:gd name="T98" fmla="*/ 158 w 228"/>
                <a:gd name="T99" fmla="*/ 244 h 687"/>
                <a:gd name="T100" fmla="*/ 165 w 228"/>
                <a:gd name="T101" fmla="*/ 222 h 687"/>
                <a:gd name="T102" fmla="*/ 170 w 228"/>
                <a:gd name="T103" fmla="*/ 198 h 687"/>
                <a:gd name="T104" fmla="*/ 176 w 228"/>
                <a:gd name="T105" fmla="*/ 174 h 687"/>
                <a:gd name="T106" fmla="*/ 179 w 228"/>
                <a:gd name="T107" fmla="*/ 149 h 687"/>
                <a:gd name="T108" fmla="*/ 181 w 228"/>
                <a:gd name="T109" fmla="*/ 126 h 687"/>
                <a:gd name="T110" fmla="*/ 183 w 228"/>
                <a:gd name="T111" fmla="*/ 100 h 687"/>
                <a:gd name="T112" fmla="*/ 183 w 228"/>
                <a:gd name="T113" fmla="*/ 76 h 687"/>
                <a:gd name="T114" fmla="*/ 181 w 228"/>
                <a:gd name="T115" fmla="*/ 50 h 687"/>
                <a:gd name="T116" fmla="*/ 179 w 228"/>
                <a:gd name="T117" fmla="*/ 26 h 687"/>
                <a:gd name="T118" fmla="*/ 191 w 228"/>
                <a:gd name="T119" fmla="*/ 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" h="687">
                  <a:moveTo>
                    <a:pt x="196" y="0"/>
                  </a:moveTo>
                  <a:lnTo>
                    <a:pt x="206" y="7"/>
                  </a:lnTo>
                  <a:lnTo>
                    <a:pt x="213" y="16"/>
                  </a:lnTo>
                  <a:lnTo>
                    <a:pt x="219" y="24"/>
                  </a:lnTo>
                  <a:lnTo>
                    <a:pt x="224" y="38"/>
                  </a:lnTo>
                  <a:lnTo>
                    <a:pt x="225" y="43"/>
                  </a:lnTo>
                  <a:lnTo>
                    <a:pt x="227" y="50"/>
                  </a:lnTo>
                  <a:lnTo>
                    <a:pt x="227" y="58"/>
                  </a:lnTo>
                  <a:lnTo>
                    <a:pt x="228" y="65"/>
                  </a:lnTo>
                  <a:lnTo>
                    <a:pt x="228" y="72"/>
                  </a:lnTo>
                  <a:lnTo>
                    <a:pt x="228" y="80"/>
                  </a:lnTo>
                  <a:lnTo>
                    <a:pt x="228" y="88"/>
                  </a:lnTo>
                  <a:lnTo>
                    <a:pt x="228" y="96"/>
                  </a:lnTo>
                  <a:lnTo>
                    <a:pt x="228" y="103"/>
                  </a:lnTo>
                  <a:lnTo>
                    <a:pt x="227" y="111"/>
                  </a:lnTo>
                  <a:lnTo>
                    <a:pt x="225" y="119"/>
                  </a:lnTo>
                  <a:lnTo>
                    <a:pt x="225" y="127"/>
                  </a:lnTo>
                  <a:lnTo>
                    <a:pt x="224" y="134"/>
                  </a:lnTo>
                  <a:lnTo>
                    <a:pt x="224" y="144"/>
                  </a:lnTo>
                  <a:lnTo>
                    <a:pt x="223" y="151"/>
                  </a:lnTo>
                  <a:lnTo>
                    <a:pt x="223" y="160"/>
                  </a:lnTo>
                  <a:lnTo>
                    <a:pt x="222" y="167"/>
                  </a:lnTo>
                  <a:lnTo>
                    <a:pt x="222" y="175"/>
                  </a:lnTo>
                  <a:lnTo>
                    <a:pt x="222" y="182"/>
                  </a:lnTo>
                  <a:lnTo>
                    <a:pt x="222" y="190"/>
                  </a:lnTo>
                  <a:lnTo>
                    <a:pt x="222" y="198"/>
                  </a:lnTo>
                  <a:lnTo>
                    <a:pt x="222" y="205"/>
                  </a:lnTo>
                  <a:lnTo>
                    <a:pt x="223" y="212"/>
                  </a:lnTo>
                  <a:lnTo>
                    <a:pt x="225" y="218"/>
                  </a:lnTo>
                  <a:lnTo>
                    <a:pt x="222" y="225"/>
                  </a:lnTo>
                  <a:lnTo>
                    <a:pt x="220" y="232"/>
                  </a:lnTo>
                  <a:lnTo>
                    <a:pt x="217" y="240"/>
                  </a:lnTo>
                  <a:lnTo>
                    <a:pt x="214" y="247"/>
                  </a:lnTo>
                  <a:lnTo>
                    <a:pt x="212" y="254"/>
                  </a:lnTo>
                  <a:lnTo>
                    <a:pt x="209" y="261"/>
                  </a:lnTo>
                  <a:lnTo>
                    <a:pt x="206" y="267"/>
                  </a:lnTo>
                  <a:lnTo>
                    <a:pt x="205" y="274"/>
                  </a:lnTo>
                  <a:lnTo>
                    <a:pt x="201" y="281"/>
                  </a:lnTo>
                  <a:lnTo>
                    <a:pt x="198" y="289"/>
                  </a:lnTo>
                  <a:lnTo>
                    <a:pt x="195" y="296"/>
                  </a:lnTo>
                  <a:lnTo>
                    <a:pt x="192" y="303"/>
                  </a:lnTo>
                  <a:lnTo>
                    <a:pt x="190" y="309"/>
                  </a:lnTo>
                  <a:lnTo>
                    <a:pt x="186" y="316"/>
                  </a:lnTo>
                  <a:lnTo>
                    <a:pt x="184" y="323"/>
                  </a:lnTo>
                  <a:lnTo>
                    <a:pt x="181" y="331"/>
                  </a:lnTo>
                  <a:lnTo>
                    <a:pt x="176" y="339"/>
                  </a:lnTo>
                  <a:lnTo>
                    <a:pt x="174" y="346"/>
                  </a:lnTo>
                  <a:lnTo>
                    <a:pt x="170" y="353"/>
                  </a:lnTo>
                  <a:lnTo>
                    <a:pt x="168" y="360"/>
                  </a:lnTo>
                  <a:lnTo>
                    <a:pt x="164" y="366"/>
                  </a:lnTo>
                  <a:lnTo>
                    <a:pt x="162" y="373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5"/>
                  </a:lnTo>
                  <a:lnTo>
                    <a:pt x="147" y="402"/>
                  </a:lnTo>
                  <a:lnTo>
                    <a:pt x="145" y="409"/>
                  </a:lnTo>
                  <a:lnTo>
                    <a:pt x="141" y="415"/>
                  </a:lnTo>
                  <a:lnTo>
                    <a:pt x="139" y="422"/>
                  </a:lnTo>
                  <a:lnTo>
                    <a:pt x="135" y="430"/>
                  </a:lnTo>
                  <a:lnTo>
                    <a:pt x="131" y="437"/>
                  </a:lnTo>
                  <a:lnTo>
                    <a:pt x="129" y="444"/>
                  </a:lnTo>
                  <a:lnTo>
                    <a:pt x="125" y="451"/>
                  </a:lnTo>
                  <a:lnTo>
                    <a:pt x="121" y="457"/>
                  </a:lnTo>
                  <a:lnTo>
                    <a:pt x="118" y="464"/>
                  </a:lnTo>
                  <a:lnTo>
                    <a:pt x="115" y="472"/>
                  </a:lnTo>
                  <a:lnTo>
                    <a:pt x="110" y="479"/>
                  </a:lnTo>
                  <a:lnTo>
                    <a:pt x="108" y="486"/>
                  </a:lnTo>
                  <a:lnTo>
                    <a:pt x="104" y="493"/>
                  </a:lnTo>
                  <a:lnTo>
                    <a:pt x="102" y="499"/>
                  </a:lnTo>
                  <a:lnTo>
                    <a:pt x="98" y="506"/>
                  </a:lnTo>
                  <a:lnTo>
                    <a:pt x="95" y="513"/>
                  </a:lnTo>
                  <a:lnTo>
                    <a:pt x="92" y="521"/>
                  </a:lnTo>
                  <a:lnTo>
                    <a:pt x="88" y="528"/>
                  </a:lnTo>
                  <a:lnTo>
                    <a:pt x="86" y="535"/>
                  </a:lnTo>
                  <a:lnTo>
                    <a:pt x="84" y="542"/>
                  </a:lnTo>
                  <a:lnTo>
                    <a:pt x="80" y="548"/>
                  </a:lnTo>
                  <a:lnTo>
                    <a:pt x="79" y="555"/>
                  </a:lnTo>
                  <a:lnTo>
                    <a:pt x="75" y="563"/>
                  </a:lnTo>
                  <a:lnTo>
                    <a:pt x="73" y="570"/>
                  </a:lnTo>
                  <a:lnTo>
                    <a:pt x="69" y="577"/>
                  </a:lnTo>
                  <a:lnTo>
                    <a:pt x="66" y="584"/>
                  </a:lnTo>
                  <a:lnTo>
                    <a:pt x="64" y="590"/>
                  </a:lnTo>
                  <a:lnTo>
                    <a:pt x="62" y="599"/>
                  </a:lnTo>
                  <a:lnTo>
                    <a:pt x="59" y="605"/>
                  </a:lnTo>
                  <a:lnTo>
                    <a:pt x="58" y="614"/>
                  </a:lnTo>
                  <a:lnTo>
                    <a:pt x="54" y="620"/>
                  </a:lnTo>
                  <a:lnTo>
                    <a:pt x="53" y="628"/>
                  </a:lnTo>
                  <a:lnTo>
                    <a:pt x="51" y="637"/>
                  </a:lnTo>
                  <a:lnTo>
                    <a:pt x="49" y="645"/>
                  </a:lnTo>
                  <a:lnTo>
                    <a:pt x="47" y="652"/>
                  </a:lnTo>
                  <a:lnTo>
                    <a:pt x="46" y="660"/>
                  </a:lnTo>
                  <a:lnTo>
                    <a:pt x="43" y="668"/>
                  </a:lnTo>
                  <a:lnTo>
                    <a:pt x="43" y="676"/>
                  </a:lnTo>
                  <a:lnTo>
                    <a:pt x="36" y="679"/>
                  </a:lnTo>
                  <a:lnTo>
                    <a:pt x="27" y="680"/>
                  </a:lnTo>
                  <a:lnTo>
                    <a:pt x="18" y="683"/>
                  </a:lnTo>
                  <a:lnTo>
                    <a:pt x="11" y="687"/>
                  </a:lnTo>
                  <a:lnTo>
                    <a:pt x="5" y="675"/>
                  </a:lnTo>
                  <a:lnTo>
                    <a:pt x="3" y="664"/>
                  </a:lnTo>
                  <a:lnTo>
                    <a:pt x="0" y="654"/>
                  </a:lnTo>
                  <a:lnTo>
                    <a:pt x="0" y="643"/>
                  </a:lnTo>
                  <a:lnTo>
                    <a:pt x="0" y="631"/>
                  </a:lnTo>
                  <a:lnTo>
                    <a:pt x="4" y="620"/>
                  </a:lnTo>
                  <a:lnTo>
                    <a:pt x="6" y="611"/>
                  </a:lnTo>
                  <a:lnTo>
                    <a:pt x="11" y="600"/>
                  </a:lnTo>
                  <a:lnTo>
                    <a:pt x="14" y="588"/>
                  </a:lnTo>
                  <a:lnTo>
                    <a:pt x="20" y="578"/>
                  </a:lnTo>
                  <a:lnTo>
                    <a:pt x="22" y="567"/>
                  </a:lnTo>
                  <a:lnTo>
                    <a:pt x="29" y="557"/>
                  </a:lnTo>
                  <a:lnTo>
                    <a:pt x="31" y="547"/>
                  </a:lnTo>
                  <a:lnTo>
                    <a:pt x="36" y="536"/>
                  </a:lnTo>
                  <a:lnTo>
                    <a:pt x="37" y="525"/>
                  </a:lnTo>
                  <a:lnTo>
                    <a:pt x="41" y="514"/>
                  </a:lnTo>
                  <a:lnTo>
                    <a:pt x="43" y="506"/>
                  </a:lnTo>
                  <a:lnTo>
                    <a:pt x="47" y="499"/>
                  </a:lnTo>
                  <a:lnTo>
                    <a:pt x="51" y="493"/>
                  </a:lnTo>
                  <a:lnTo>
                    <a:pt x="53" y="486"/>
                  </a:lnTo>
                  <a:lnTo>
                    <a:pt x="57" y="478"/>
                  </a:lnTo>
                  <a:lnTo>
                    <a:pt x="60" y="471"/>
                  </a:lnTo>
                  <a:lnTo>
                    <a:pt x="64" y="463"/>
                  </a:lnTo>
                  <a:lnTo>
                    <a:pt x="68" y="456"/>
                  </a:lnTo>
                  <a:lnTo>
                    <a:pt x="71" y="448"/>
                  </a:lnTo>
                  <a:lnTo>
                    <a:pt x="74" y="441"/>
                  </a:lnTo>
                  <a:lnTo>
                    <a:pt x="79" y="434"/>
                  </a:lnTo>
                  <a:lnTo>
                    <a:pt x="82" y="428"/>
                  </a:lnTo>
                  <a:lnTo>
                    <a:pt x="86" y="421"/>
                  </a:lnTo>
                  <a:lnTo>
                    <a:pt x="88" y="414"/>
                  </a:lnTo>
                  <a:lnTo>
                    <a:pt x="93" y="406"/>
                  </a:lnTo>
                  <a:lnTo>
                    <a:pt x="97" y="399"/>
                  </a:lnTo>
                  <a:lnTo>
                    <a:pt x="101" y="391"/>
                  </a:lnTo>
                  <a:lnTo>
                    <a:pt x="103" y="384"/>
                  </a:lnTo>
                  <a:lnTo>
                    <a:pt x="107" y="377"/>
                  </a:lnTo>
                  <a:lnTo>
                    <a:pt x="109" y="370"/>
                  </a:lnTo>
                  <a:lnTo>
                    <a:pt x="113" y="362"/>
                  </a:lnTo>
                  <a:lnTo>
                    <a:pt x="117" y="356"/>
                  </a:lnTo>
                  <a:lnTo>
                    <a:pt x="119" y="347"/>
                  </a:lnTo>
                  <a:lnTo>
                    <a:pt x="124" y="341"/>
                  </a:lnTo>
                  <a:lnTo>
                    <a:pt x="125" y="332"/>
                  </a:lnTo>
                  <a:lnTo>
                    <a:pt x="129" y="326"/>
                  </a:lnTo>
                  <a:lnTo>
                    <a:pt x="131" y="319"/>
                  </a:lnTo>
                  <a:lnTo>
                    <a:pt x="135" y="312"/>
                  </a:lnTo>
                  <a:lnTo>
                    <a:pt x="139" y="304"/>
                  </a:lnTo>
                  <a:lnTo>
                    <a:pt x="141" y="297"/>
                  </a:lnTo>
                  <a:lnTo>
                    <a:pt x="145" y="290"/>
                  </a:lnTo>
                  <a:lnTo>
                    <a:pt x="147" y="282"/>
                  </a:lnTo>
                  <a:lnTo>
                    <a:pt x="150" y="274"/>
                  </a:lnTo>
                  <a:lnTo>
                    <a:pt x="152" y="266"/>
                  </a:lnTo>
                  <a:lnTo>
                    <a:pt x="154" y="259"/>
                  </a:lnTo>
                  <a:lnTo>
                    <a:pt x="156" y="252"/>
                  </a:lnTo>
                  <a:lnTo>
                    <a:pt x="158" y="244"/>
                  </a:lnTo>
                  <a:lnTo>
                    <a:pt x="161" y="236"/>
                  </a:lnTo>
                  <a:lnTo>
                    <a:pt x="162" y="229"/>
                  </a:lnTo>
                  <a:lnTo>
                    <a:pt x="165" y="222"/>
                  </a:lnTo>
                  <a:lnTo>
                    <a:pt x="167" y="214"/>
                  </a:lnTo>
                  <a:lnTo>
                    <a:pt x="169" y="206"/>
                  </a:lnTo>
                  <a:lnTo>
                    <a:pt x="170" y="198"/>
                  </a:lnTo>
                  <a:lnTo>
                    <a:pt x="173" y="190"/>
                  </a:lnTo>
                  <a:lnTo>
                    <a:pt x="174" y="182"/>
                  </a:lnTo>
                  <a:lnTo>
                    <a:pt x="176" y="174"/>
                  </a:lnTo>
                  <a:lnTo>
                    <a:pt x="176" y="165"/>
                  </a:lnTo>
                  <a:lnTo>
                    <a:pt x="179" y="159"/>
                  </a:lnTo>
                  <a:lnTo>
                    <a:pt x="179" y="149"/>
                  </a:lnTo>
                  <a:lnTo>
                    <a:pt x="180" y="142"/>
                  </a:lnTo>
                  <a:lnTo>
                    <a:pt x="180" y="133"/>
                  </a:lnTo>
                  <a:lnTo>
                    <a:pt x="181" y="126"/>
                  </a:lnTo>
                  <a:lnTo>
                    <a:pt x="181" y="117"/>
                  </a:lnTo>
                  <a:lnTo>
                    <a:pt x="183" y="110"/>
                  </a:lnTo>
                  <a:lnTo>
                    <a:pt x="183" y="100"/>
                  </a:lnTo>
                  <a:lnTo>
                    <a:pt x="184" y="93"/>
                  </a:lnTo>
                  <a:lnTo>
                    <a:pt x="183" y="84"/>
                  </a:lnTo>
                  <a:lnTo>
                    <a:pt x="183" y="76"/>
                  </a:lnTo>
                  <a:lnTo>
                    <a:pt x="183" y="68"/>
                  </a:lnTo>
                  <a:lnTo>
                    <a:pt x="183" y="60"/>
                  </a:lnTo>
                  <a:lnTo>
                    <a:pt x="181" y="50"/>
                  </a:lnTo>
                  <a:lnTo>
                    <a:pt x="180" y="42"/>
                  </a:lnTo>
                  <a:lnTo>
                    <a:pt x="179" y="34"/>
                  </a:lnTo>
                  <a:lnTo>
                    <a:pt x="179" y="26"/>
                  </a:lnTo>
                  <a:lnTo>
                    <a:pt x="184" y="16"/>
                  </a:lnTo>
                  <a:lnTo>
                    <a:pt x="187" y="11"/>
                  </a:lnTo>
                  <a:lnTo>
                    <a:pt x="191" y="4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4" name="Freeform 72"/>
            <p:cNvSpPr>
              <a:spLocks/>
            </p:cNvSpPr>
            <p:nvPr/>
          </p:nvSpPr>
          <p:spPr bwMode="auto">
            <a:xfrm>
              <a:off x="4466" y="1445"/>
              <a:ext cx="102" cy="87"/>
            </a:xfrm>
            <a:custGeom>
              <a:avLst/>
              <a:gdLst>
                <a:gd name="T0" fmla="*/ 17 w 306"/>
                <a:gd name="T1" fmla="*/ 0 h 261"/>
                <a:gd name="T2" fmla="*/ 39 w 306"/>
                <a:gd name="T3" fmla="*/ 4 h 261"/>
                <a:gd name="T4" fmla="*/ 61 w 306"/>
                <a:gd name="T5" fmla="*/ 10 h 261"/>
                <a:gd name="T6" fmla="*/ 78 w 306"/>
                <a:gd name="T7" fmla="*/ 14 h 261"/>
                <a:gd name="T8" fmla="*/ 90 w 306"/>
                <a:gd name="T9" fmla="*/ 19 h 261"/>
                <a:gd name="T10" fmla="*/ 106 w 306"/>
                <a:gd name="T11" fmla="*/ 26 h 261"/>
                <a:gd name="T12" fmla="*/ 127 w 306"/>
                <a:gd name="T13" fmla="*/ 37 h 261"/>
                <a:gd name="T14" fmla="*/ 149 w 306"/>
                <a:gd name="T15" fmla="*/ 49 h 261"/>
                <a:gd name="T16" fmla="*/ 171 w 306"/>
                <a:gd name="T17" fmla="*/ 64 h 261"/>
                <a:gd name="T18" fmla="*/ 191 w 306"/>
                <a:gd name="T19" fmla="*/ 79 h 261"/>
                <a:gd name="T20" fmla="*/ 210 w 306"/>
                <a:gd name="T21" fmla="*/ 95 h 261"/>
                <a:gd name="T22" fmla="*/ 228 w 306"/>
                <a:gd name="T23" fmla="*/ 113 h 261"/>
                <a:gd name="T24" fmla="*/ 245 w 306"/>
                <a:gd name="T25" fmla="*/ 132 h 261"/>
                <a:gd name="T26" fmla="*/ 261 w 306"/>
                <a:gd name="T27" fmla="*/ 152 h 261"/>
                <a:gd name="T28" fmla="*/ 276 w 306"/>
                <a:gd name="T29" fmla="*/ 173 h 261"/>
                <a:gd name="T30" fmla="*/ 289 w 306"/>
                <a:gd name="T31" fmla="*/ 196 h 261"/>
                <a:gd name="T32" fmla="*/ 298 w 306"/>
                <a:gd name="T33" fmla="*/ 214 h 261"/>
                <a:gd name="T34" fmla="*/ 304 w 306"/>
                <a:gd name="T35" fmla="*/ 227 h 261"/>
                <a:gd name="T36" fmla="*/ 298 w 306"/>
                <a:gd name="T37" fmla="*/ 238 h 261"/>
                <a:gd name="T38" fmla="*/ 287 w 306"/>
                <a:gd name="T39" fmla="*/ 252 h 261"/>
                <a:gd name="T40" fmla="*/ 273 w 306"/>
                <a:gd name="T41" fmla="*/ 250 h 261"/>
                <a:gd name="T42" fmla="*/ 259 w 306"/>
                <a:gd name="T43" fmla="*/ 230 h 261"/>
                <a:gd name="T44" fmla="*/ 243 w 306"/>
                <a:gd name="T45" fmla="*/ 209 h 261"/>
                <a:gd name="T46" fmla="*/ 228 w 306"/>
                <a:gd name="T47" fmla="*/ 190 h 261"/>
                <a:gd name="T48" fmla="*/ 211 w 306"/>
                <a:gd name="T49" fmla="*/ 171 h 261"/>
                <a:gd name="T50" fmla="*/ 194 w 306"/>
                <a:gd name="T51" fmla="*/ 155 h 261"/>
                <a:gd name="T52" fmla="*/ 178 w 306"/>
                <a:gd name="T53" fmla="*/ 137 h 261"/>
                <a:gd name="T54" fmla="*/ 161 w 306"/>
                <a:gd name="T55" fmla="*/ 124 h 261"/>
                <a:gd name="T56" fmla="*/ 144 w 306"/>
                <a:gd name="T57" fmla="*/ 109 h 261"/>
                <a:gd name="T58" fmla="*/ 125 w 306"/>
                <a:gd name="T59" fmla="*/ 95 h 261"/>
                <a:gd name="T60" fmla="*/ 107 w 306"/>
                <a:gd name="T61" fmla="*/ 83 h 261"/>
                <a:gd name="T62" fmla="*/ 89 w 306"/>
                <a:gd name="T63" fmla="*/ 72 h 261"/>
                <a:gd name="T64" fmla="*/ 69 w 306"/>
                <a:gd name="T65" fmla="*/ 64 h 261"/>
                <a:gd name="T66" fmla="*/ 50 w 306"/>
                <a:gd name="T67" fmla="*/ 56 h 261"/>
                <a:gd name="T68" fmla="*/ 30 w 306"/>
                <a:gd name="T69" fmla="*/ 51 h 261"/>
                <a:gd name="T70" fmla="*/ 9 w 306"/>
                <a:gd name="T71" fmla="*/ 48 h 261"/>
                <a:gd name="T72" fmla="*/ 0 w 306"/>
                <a:gd name="T73" fmla="*/ 42 h 261"/>
                <a:gd name="T74" fmla="*/ 1 w 306"/>
                <a:gd name="T75" fmla="*/ 29 h 261"/>
                <a:gd name="T76" fmla="*/ 2 w 306"/>
                <a:gd name="T77" fmla="*/ 14 h 261"/>
                <a:gd name="T78" fmla="*/ 6 w 306"/>
                <a:gd name="T79" fmla="*/ 2 h 261"/>
                <a:gd name="T80" fmla="*/ 8 w 306"/>
                <a:gd name="T8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261">
                  <a:moveTo>
                    <a:pt x="8" y="0"/>
                  </a:moveTo>
                  <a:lnTo>
                    <a:pt x="17" y="0"/>
                  </a:lnTo>
                  <a:lnTo>
                    <a:pt x="29" y="3"/>
                  </a:lnTo>
                  <a:lnTo>
                    <a:pt x="39" y="4"/>
                  </a:lnTo>
                  <a:lnTo>
                    <a:pt x="51" y="7"/>
                  </a:lnTo>
                  <a:lnTo>
                    <a:pt x="61" y="10"/>
                  </a:lnTo>
                  <a:lnTo>
                    <a:pt x="73" y="14"/>
                  </a:lnTo>
                  <a:lnTo>
                    <a:pt x="78" y="14"/>
                  </a:lnTo>
                  <a:lnTo>
                    <a:pt x="84" y="18"/>
                  </a:lnTo>
                  <a:lnTo>
                    <a:pt x="90" y="19"/>
                  </a:lnTo>
                  <a:lnTo>
                    <a:pt x="96" y="22"/>
                  </a:lnTo>
                  <a:lnTo>
                    <a:pt x="106" y="26"/>
                  </a:lnTo>
                  <a:lnTo>
                    <a:pt x="117" y="32"/>
                  </a:lnTo>
                  <a:lnTo>
                    <a:pt x="127" y="37"/>
                  </a:lnTo>
                  <a:lnTo>
                    <a:pt x="139" y="44"/>
                  </a:lnTo>
                  <a:lnTo>
                    <a:pt x="149" y="49"/>
                  </a:lnTo>
                  <a:lnTo>
                    <a:pt x="160" y="56"/>
                  </a:lnTo>
                  <a:lnTo>
                    <a:pt x="171" y="64"/>
                  </a:lnTo>
                  <a:lnTo>
                    <a:pt x="182" y="72"/>
                  </a:lnTo>
                  <a:lnTo>
                    <a:pt x="191" y="79"/>
                  </a:lnTo>
                  <a:lnTo>
                    <a:pt x="201" y="87"/>
                  </a:lnTo>
                  <a:lnTo>
                    <a:pt x="210" y="95"/>
                  </a:lnTo>
                  <a:lnTo>
                    <a:pt x="220" y="105"/>
                  </a:lnTo>
                  <a:lnTo>
                    <a:pt x="228" y="113"/>
                  </a:lnTo>
                  <a:lnTo>
                    <a:pt x="238" y="123"/>
                  </a:lnTo>
                  <a:lnTo>
                    <a:pt x="245" y="132"/>
                  </a:lnTo>
                  <a:lnTo>
                    <a:pt x="254" y="143"/>
                  </a:lnTo>
                  <a:lnTo>
                    <a:pt x="261" y="152"/>
                  </a:lnTo>
                  <a:lnTo>
                    <a:pt x="268" y="163"/>
                  </a:lnTo>
                  <a:lnTo>
                    <a:pt x="276" y="173"/>
                  </a:lnTo>
                  <a:lnTo>
                    <a:pt x="283" y="185"/>
                  </a:lnTo>
                  <a:lnTo>
                    <a:pt x="289" y="196"/>
                  </a:lnTo>
                  <a:lnTo>
                    <a:pt x="295" y="208"/>
                  </a:lnTo>
                  <a:lnTo>
                    <a:pt x="298" y="214"/>
                  </a:lnTo>
                  <a:lnTo>
                    <a:pt x="300" y="220"/>
                  </a:lnTo>
                  <a:lnTo>
                    <a:pt x="304" y="227"/>
                  </a:lnTo>
                  <a:lnTo>
                    <a:pt x="306" y="234"/>
                  </a:lnTo>
                  <a:lnTo>
                    <a:pt x="298" y="238"/>
                  </a:lnTo>
                  <a:lnTo>
                    <a:pt x="292" y="246"/>
                  </a:lnTo>
                  <a:lnTo>
                    <a:pt x="287" y="252"/>
                  </a:lnTo>
                  <a:lnTo>
                    <a:pt x="282" y="261"/>
                  </a:lnTo>
                  <a:lnTo>
                    <a:pt x="273" y="250"/>
                  </a:lnTo>
                  <a:lnTo>
                    <a:pt x="266" y="239"/>
                  </a:lnTo>
                  <a:lnTo>
                    <a:pt x="259" y="230"/>
                  </a:lnTo>
                  <a:lnTo>
                    <a:pt x="251" y="220"/>
                  </a:lnTo>
                  <a:lnTo>
                    <a:pt x="243" y="209"/>
                  </a:lnTo>
                  <a:lnTo>
                    <a:pt x="235" y="200"/>
                  </a:lnTo>
                  <a:lnTo>
                    <a:pt x="228" y="190"/>
                  </a:lnTo>
                  <a:lnTo>
                    <a:pt x="221" y="182"/>
                  </a:lnTo>
                  <a:lnTo>
                    <a:pt x="211" y="171"/>
                  </a:lnTo>
                  <a:lnTo>
                    <a:pt x="204" y="163"/>
                  </a:lnTo>
                  <a:lnTo>
                    <a:pt x="194" y="155"/>
                  </a:lnTo>
                  <a:lnTo>
                    <a:pt x="187" y="147"/>
                  </a:lnTo>
                  <a:lnTo>
                    <a:pt x="178" y="137"/>
                  </a:lnTo>
                  <a:lnTo>
                    <a:pt x="171" y="131"/>
                  </a:lnTo>
                  <a:lnTo>
                    <a:pt x="161" y="124"/>
                  </a:lnTo>
                  <a:lnTo>
                    <a:pt x="154" y="117"/>
                  </a:lnTo>
                  <a:lnTo>
                    <a:pt x="144" y="109"/>
                  </a:lnTo>
                  <a:lnTo>
                    <a:pt x="135" y="102"/>
                  </a:lnTo>
                  <a:lnTo>
                    <a:pt x="125" y="95"/>
                  </a:lnTo>
                  <a:lnTo>
                    <a:pt x="117" y="89"/>
                  </a:lnTo>
                  <a:lnTo>
                    <a:pt x="107" y="83"/>
                  </a:lnTo>
                  <a:lnTo>
                    <a:pt x="97" y="79"/>
                  </a:lnTo>
                  <a:lnTo>
                    <a:pt x="89" y="72"/>
                  </a:lnTo>
                  <a:lnTo>
                    <a:pt x="80" y="70"/>
                  </a:lnTo>
                  <a:lnTo>
                    <a:pt x="69" y="64"/>
                  </a:lnTo>
                  <a:lnTo>
                    <a:pt x="61" y="60"/>
                  </a:lnTo>
                  <a:lnTo>
                    <a:pt x="50" y="56"/>
                  </a:lnTo>
                  <a:lnTo>
                    <a:pt x="40" y="55"/>
                  </a:lnTo>
                  <a:lnTo>
                    <a:pt x="30" y="51"/>
                  </a:lnTo>
                  <a:lnTo>
                    <a:pt x="19" y="49"/>
                  </a:lnTo>
                  <a:lnTo>
                    <a:pt x="9" y="4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2" y="14"/>
                  </a:lnTo>
                  <a:lnTo>
                    <a:pt x="4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5" name="Freeform 73"/>
            <p:cNvSpPr>
              <a:spLocks/>
            </p:cNvSpPr>
            <p:nvPr/>
          </p:nvSpPr>
          <p:spPr bwMode="auto">
            <a:xfrm>
              <a:off x="4390" y="1215"/>
              <a:ext cx="369" cy="646"/>
            </a:xfrm>
            <a:custGeom>
              <a:avLst/>
              <a:gdLst>
                <a:gd name="T0" fmla="*/ 198 w 1106"/>
                <a:gd name="T1" fmla="*/ 109 h 1938"/>
                <a:gd name="T2" fmla="*/ 368 w 1106"/>
                <a:gd name="T3" fmla="*/ 29 h 1938"/>
                <a:gd name="T4" fmla="*/ 530 w 1106"/>
                <a:gd name="T5" fmla="*/ 18 h 1938"/>
                <a:gd name="T6" fmla="*/ 401 w 1106"/>
                <a:gd name="T7" fmla="*/ 30 h 1938"/>
                <a:gd name="T8" fmla="*/ 262 w 1106"/>
                <a:gd name="T9" fmla="*/ 79 h 1938"/>
                <a:gd name="T10" fmla="*/ 127 w 1106"/>
                <a:gd name="T11" fmla="*/ 182 h 1938"/>
                <a:gd name="T12" fmla="*/ 38 w 1106"/>
                <a:gd name="T13" fmla="*/ 289 h 1938"/>
                <a:gd name="T14" fmla="*/ 191 w 1106"/>
                <a:gd name="T15" fmla="*/ 160 h 1938"/>
                <a:gd name="T16" fmla="*/ 349 w 1106"/>
                <a:gd name="T17" fmla="*/ 80 h 1938"/>
                <a:gd name="T18" fmla="*/ 327 w 1106"/>
                <a:gd name="T19" fmla="*/ 112 h 1938"/>
                <a:gd name="T20" fmla="*/ 161 w 1106"/>
                <a:gd name="T21" fmla="*/ 220 h 1938"/>
                <a:gd name="T22" fmla="*/ 9 w 1106"/>
                <a:gd name="T23" fmla="*/ 372 h 1938"/>
                <a:gd name="T24" fmla="*/ 153 w 1106"/>
                <a:gd name="T25" fmla="*/ 266 h 1938"/>
                <a:gd name="T26" fmla="*/ 285 w 1106"/>
                <a:gd name="T27" fmla="*/ 179 h 1938"/>
                <a:gd name="T28" fmla="*/ 313 w 1106"/>
                <a:gd name="T29" fmla="*/ 201 h 1938"/>
                <a:gd name="T30" fmla="*/ 532 w 1106"/>
                <a:gd name="T31" fmla="*/ 151 h 1938"/>
                <a:gd name="T32" fmla="*/ 683 w 1106"/>
                <a:gd name="T33" fmla="*/ 163 h 1938"/>
                <a:gd name="T34" fmla="*/ 851 w 1106"/>
                <a:gd name="T35" fmla="*/ 274 h 1938"/>
                <a:gd name="T36" fmla="*/ 603 w 1106"/>
                <a:gd name="T37" fmla="*/ 158 h 1938"/>
                <a:gd name="T38" fmla="*/ 509 w 1106"/>
                <a:gd name="T39" fmla="*/ 192 h 1938"/>
                <a:gd name="T40" fmla="*/ 681 w 1106"/>
                <a:gd name="T41" fmla="*/ 200 h 1938"/>
                <a:gd name="T42" fmla="*/ 894 w 1106"/>
                <a:gd name="T43" fmla="*/ 349 h 1938"/>
                <a:gd name="T44" fmla="*/ 987 w 1106"/>
                <a:gd name="T45" fmla="*/ 630 h 1938"/>
                <a:gd name="T46" fmla="*/ 934 w 1106"/>
                <a:gd name="T47" fmla="*/ 945 h 1938"/>
                <a:gd name="T48" fmla="*/ 795 w 1106"/>
                <a:gd name="T49" fmla="*/ 1191 h 1938"/>
                <a:gd name="T50" fmla="*/ 707 w 1106"/>
                <a:gd name="T51" fmla="*/ 1343 h 1938"/>
                <a:gd name="T52" fmla="*/ 665 w 1106"/>
                <a:gd name="T53" fmla="*/ 1484 h 1938"/>
                <a:gd name="T54" fmla="*/ 651 w 1106"/>
                <a:gd name="T55" fmla="*/ 1687 h 1938"/>
                <a:gd name="T56" fmla="*/ 595 w 1106"/>
                <a:gd name="T57" fmla="*/ 1765 h 1938"/>
                <a:gd name="T58" fmla="*/ 442 w 1106"/>
                <a:gd name="T59" fmla="*/ 1812 h 1938"/>
                <a:gd name="T60" fmla="*/ 293 w 1106"/>
                <a:gd name="T61" fmla="*/ 1729 h 1938"/>
                <a:gd name="T62" fmla="*/ 255 w 1106"/>
                <a:gd name="T63" fmla="*/ 1532 h 1938"/>
                <a:gd name="T64" fmla="*/ 234 w 1106"/>
                <a:gd name="T65" fmla="*/ 1525 h 1938"/>
                <a:gd name="T66" fmla="*/ 256 w 1106"/>
                <a:gd name="T67" fmla="*/ 1737 h 1938"/>
                <a:gd name="T68" fmla="*/ 333 w 1106"/>
                <a:gd name="T69" fmla="*/ 1824 h 1938"/>
                <a:gd name="T70" fmla="*/ 224 w 1106"/>
                <a:gd name="T71" fmla="*/ 1683 h 1938"/>
                <a:gd name="T72" fmla="*/ 203 w 1106"/>
                <a:gd name="T73" fmla="*/ 1469 h 1938"/>
                <a:gd name="T74" fmla="*/ 168 w 1106"/>
                <a:gd name="T75" fmla="*/ 1366 h 1938"/>
                <a:gd name="T76" fmla="*/ 184 w 1106"/>
                <a:gd name="T77" fmla="*/ 1547 h 1938"/>
                <a:gd name="T78" fmla="*/ 201 w 1106"/>
                <a:gd name="T79" fmla="*/ 1708 h 1938"/>
                <a:gd name="T80" fmla="*/ 333 w 1106"/>
                <a:gd name="T81" fmla="*/ 1858 h 1938"/>
                <a:gd name="T82" fmla="*/ 263 w 1106"/>
                <a:gd name="T83" fmla="*/ 1841 h 1938"/>
                <a:gd name="T84" fmla="*/ 179 w 1106"/>
                <a:gd name="T85" fmla="*/ 1696 h 1938"/>
                <a:gd name="T86" fmla="*/ 162 w 1106"/>
                <a:gd name="T87" fmla="*/ 1510 h 1938"/>
                <a:gd name="T88" fmla="*/ 145 w 1106"/>
                <a:gd name="T89" fmla="*/ 1570 h 1938"/>
                <a:gd name="T90" fmla="*/ 169 w 1106"/>
                <a:gd name="T91" fmla="*/ 1765 h 1938"/>
                <a:gd name="T92" fmla="*/ 326 w 1106"/>
                <a:gd name="T93" fmla="*/ 1920 h 1938"/>
                <a:gd name="T94" fmla="*/ 459 w 1106"/>
                <a:gd name="T95" fmla="*/ 1938 h 1938"/>
                <a:gd name="T96" fmla="*/ 591 w 1106"/>
                <a:gd name="T97" fmla="*/ 1912 h 1938"/>
                <a:gd name="T98" fmla="*/ 740 w 1106"/>
                <a:gd name="T99" fmla="*/ 1767 h 1938"/>
                <a:gd name="T100" fmla="*/ 758 w 1106"/>
                <a:gd name="T101" fmla="*/ 1601 h 1938"/>
                <a:gd name="T102" fmla="*/ 813 w 1106"/>
                <a:gd name="T103" fmla="*/ 1368 h 1938"/>
                <a:gd name="T104" fmla="*/ 923 w 1106"/>
                <a:gd name="T105" fmla="*/ 1192 h 1938"/>
                <a:gd name="T106" fmla="*/ 1042 w 1106"/>
                <a:gd name="T107" fmla="*/ 997 h 1938"/>
                <a:gd name="T108" fmla="*/ 1095 w 1106"/>
                <a:gd name="T109" fmla="*/ 799 h 1938"/>
                <a:gd name="T110" fmla="*/ 1101 w 1106"/>
                <a:gd name="T111" fmla="*/ 581 h 1938"/>
                <a:gd name="T112" fmla="*/ 1071 w 1106"/>
                <a:gd name="T113" fmla="*/ 432 h 1938"/>
                <a:gd name="T114" fmla="*/ 982 w 1106"/>
                <a:gd name="T115" fmla="*/ 249 h 1938"/>
                <a:gd name="T116" fmla="*/ 717 w 1106"/>
                <a:gd name="T117" fmla="*/ 41 h 1938"/>
                <a:gd name="T118" fmla="*/ 382 w 1106"/>
                <a:gd name="T119" fmla="*/ 11 h 1938"/>
                <a:gd name="T120" fmla="*/ 63 w 1106"/>
                <a:gd name="T121" fmla="*/ 196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06" h="1938">
                  <a:moveTo>
                    <a:pt x="37" y="226"/>
                  </a:moveTo>
                  <a:lnTo>
                    <a:pt x="44" y="219"/>
                  </a:lnTo>
                  <a:lnTo>
                    <a:pt x="53" y="213"/>
                  </a:lnTo>
                  <a:lnTo>
                    <a:pt x="60" y="208"/>
                  </a:lnTo>
                  <a:lnTo>
                    <a:pt x="69" y="201"/>
                  </a:lnTo>
                  <a:lnTo>
                    <a:pt x="76" y="194"/>
                  </a:lnTo>
                  <a:lnTo>
                    <a:pt x="85" y="189"/>
                  </a:lnTo>
                  <a:lnTo>
                    <a:pt x="92" y="182"/>
                  </a:lnTo>
                  <a:lnTo>
                    <a:pt x="101" y="177"/>
                  </a:lnTo>
                  <a:lnTo>
                    <a:pt x="108" y="170"/>
                  </a:lnTo>
                  <a:lnTo>
                    <a:pt x="116" y="164"/>
                  </a:lnTo>
                  <a:lnTo>
                    <a:pt x="124" y="158"/>
                  </a:lnTo>
                  <a:lnTo>
                    <a:pt x="132" y="152"/>
                  </a:lnTo>
                  <a:lnTo>
                    <a:pt x="140" y="147"/>
                  </a:lnTo>
                  <a:lnTo>
                    <a:pt x="148" y="141"/>
                  </a:lnTo>
                  <a:lnTo>
                    <a:pt x="156" y="136"/>
                  </a:lnTo>
                  <a:lnTo>
                    <a:pt x="165" y="132"/>
                  </a:lnTo>
                  <a:lnTo>
                    <a:pt x="173" y="125"/>
                  </a:lnTo>
                  <a:lnTo>
                    <a:pt x="181" y="120"/>
                  </a:lnTo>
                  <a:lnTo>
                    <a:pt x="190" y="114"/>
                  </a:lnTo>
                  <a:lnTo>
                    <a:pt x="198" y="109"/>
                  </a:lnTo>
                  <a:lnTo>
                    <a:pt x="206" y="103"/>
                  </a:lnTo>
                  <a:lnTo>
                    <a:pt x="214" y="99"/>
                  </a:lnTo>
                  <a:lnTo>
                    <a:pt x="223" y="92"/>
                  </a:lnTo>
                  <a:lnTo>
                    <a:pt x="233" y="90"/>
                  </a:lnTo>
                  <a:lnTo>
                    <a:pt x="240" y="83"/>
                  </a:lnTo>
                  <a:lnTo>
                    <a:pt x="249" y="79"/>
                  </a:lnTo>
                  <a:lnTo>
                    <a:pt x="257" y="75"/>
                  </a:lnTo>
                  <a:lnTo>
                    <a:pt x="266" y="71"/>
                  </a:lnTo>
                  <a:lnTo>
                    <a:pt x="274" y="67"/>
                  </a:lnTo>
                  <a:lnTo>
                    <a:pt x="284" y="61"/>
                  </a:lnTo>
                  <a:lnTo>
                    <a:pt x="294" y="59"/>
                  </a:lnTo>
                  <a:lnTo>
                    <a:pt x="302" y="54"/>
                  </a:lnTo>
                  <a:lnTo>
                    <a:pt x="310" y="50"/>
                  </a:lnTo>
                  <a:lnTo>
                    <a:pt x="317" y="48"/>
                  </a:lnTo>
                  <a:lnTo>
                    <a:pt x="324" y="44"/>
                  </a:lnTo>
                  <a:lnTo>
                    <a:pt x="332" y="42"/>
                  </a:lnTo>
                  <a:lnTo>
                    <a:pt x="338" y="38"/>
                  </a:lnTo>
                  <a:lnTo>
                    <a:pt x="345" y="35"/>
                  </a:lnTo>
                  <a:lnTo>
                    <a:pt x="352" y="33"/>
                  </a:lnTo>
                  <a:lnTo>
                    <a:pt x="361" y="33"/>
                  </a:lnTo>
                  <a:lnTo>
                    <a:pt x="368" y="29"/>
                  </a:lnTo>
                  <a:lnTo>
                    <a:pt x="376" y="26"/>
                  </a:lnTo>
                  <a:lnTo>
                    <a:pt x="383" y="25"/>
                  </a:lnTo>
                  <a:lnTo>
                    <a:pt x="390" y="23"/>
                  </a:lnTo>
                  <a:lnTo>
                    <a:pt x="399" y="21"/>
                  </a:lnTo>
                  <a:lnTo>
                    <a:pt x="406" y="19"/>
                  </a:lnTo>
                  <a:lnTo>
                    <a:pt x="414" y="18"/>
                  </a:lnTo>
                  <a:lnTo>
                    <a:pt x="422" y="18"/>
                  </a:lnTo>
                  <a:lnTo>
                    <a:pt x="428" y="15"/>
                  </a:lnTo>
                  <a:lnTo>
                    <a:pt x="437" y="14"/>
                  </a:lnTo>
                  <a:lnTo>
                    <a:pt x="444" y="12"/>
                  </a:lnTo>
                  <a:lnTo>
                    <a:pt x="453" y="12"/>
                  </a:lnTo>
                  <a:lnTo>
                    <a:pt x="459" y="11"/>
                  </a:lnTo>
                  <a:lnTo>
                    <a:pt x="467" y="11"/>
                  </a:lnTo>
                  <a:lnTo>
                    <a:pt x="475" y="11"/>
                  </a:lnTo>
                  <a:lnTo>
                    <a:pt x="483" y="12"/>
                  </a:lnTo>
                  <a:lnTo>
                    <a:pt x="491" y="12"/>
                  </a:lnTo>
                  <a:lnTo>
                    <a:pt x="498" y="12"/>
                  </a:lnTo>
                  <a:lnTo>
                    <a:pt x="505" y="12"/>
                  </a:lnTo>
                  <a:lnTo>
                    <a:pt x="514" y="15"/>
                  </a:lnTo>
                  <a:lnTo>
                    <a:pt x="521" y="15"/>
                  </a:lnTo>
                  <a:lnTo>
                    <a:pt x="530" y="18"/>
                  </a:lnTo>
                  <a:lnTo>
                    <a:pt x="537" y="18"/>
                  </a:lnTo>
                  <a:lnTo>
                    <a:pt x="546" y="22"/>
                  </a:lnTo>
                  <a:lnTo>
                    <a:pt x="536" y="21"/>
                  </a:lnTo>
                  <a:lnTo>
                    <a:pt x="528" y="19"/>
                  </a:lnTo>
                  <a:lnTo>
                    <a:pt x="519" y="19"/>
                  </a:lnTo>
                  <a:lnTo>
                    <a:pt x="511" y="19"/>
                  </a:lnTo>
                  <a:lnTo>
                    <a:pt x="503" y="19"/>
                  </a:lnTo>
                  <a:lnTo>
                    <a:pt x="495" y="19"/>
                  </a:lnTo>
                  <a:lnTo>
                    <a:pt x="487" y="19"/>
                  </a:lnTo>
                  <a:lnTo>
                    <a:pt x="481" y="21"/>
                  </a:lnTo>
                  <a:lnTo>
                    <a:pt x="472" y="21"/>
                  </a:lnTo>
                  <a:lnTo>
                    <a:pt x="465" y="21"/>
                  </a:lnTo>
                  <a:lnTo>
                    <a:pt x="458" y="22"/>
                  </a:lnTo>
                  <a:lnTo>
                    <a:pt x="450" y="23"/>
                  </a:lnTo>
                  <a:lnTo>
                    <a:pt x="443" y="23"/>
                  </a:lnTo>
                  <a:lnTo>
                    <a:pt x="436" y="25"/>
                  </a:lnTo>
                  <a:lnTo>
                    <a:pt x="429" y="25"/>
                  </a:lnTo>
                  <a:lnTo>
                    <a:pt x="423" y="27"/>
                  </a:lnTo>
                  <a:lnTo>
                    <a:pt x="416" y="27"/>
                  </a:lnTo>
                  <a:lnTo>
                    <a:pt x="409" y="29"/>
                  </a:lnTo>
                  <a:lnTo>
                    <a:pt x="401" y="30"/>
                  </a:lnTo>
                  <a:lnTo>
                    <a:pt x="395" y="33"/>
                  </a:lnTo>
                  <a:lnTo>
                    <a:pt x="389" y="33"/>
                  </a:lnTo>
                  <a:lnTo>
                    <a:pt x="383" y="35"/>
                  </a:lnTo>
                  <a:lnTo>
                    <a:pt x="376" y="37"/>
                  </a:lnTo>
                  <a:lnTo>
                    <a:pt x="371" y="40"/>
                  </a:lnTo>
                  <a:lnTo>
                    <a:pt x="365" y="41"/>
                  </a:lnTo>
                  <a:lnTo>
                    <a:pt x="359" y="42"/>
                  </a:lnTo>
                  <a:lnTo>
                    <a:pt x="352" y="44"/>
                  </a:lnTo>
                  <a:lnTo>
                    <a:pt x="346" y="46"/>
                  </a:lnTo>
                  <a:lnTo>
                    <a:pt x="334" y="50"/>
                  </a:lnTo>
                  <a:lnTo>
                    <a:pt x="324" y="54"/>
                  </a:lnTo>
                  <a:lnTo>
                    <a:pt x="317" y="56"/>
                  </a:lnTo>
                  <a:lnTo>
                    <a:pt x="311" y="59"/>
                  </a:lnTo>
                  <a:lnTo>
                    <a:pt x="305" y="60"/>
                  </a:lnTo>
                  <a:lnTo>
                    <a:pt x="299" y="63"/>
                  </a:lnTo>
                  <a:lnTo>
                    <a:pt x="293" y="65"/>
                  </a:lnTo>
                  <a:lnTo>
                    <a:pt x="286" y="67"/>
                  </a:lnTo>
                  <a:lnTo>
                    <a:pt x="280" y="71"/>
                  </a:lnTo>
                  <a:lnTo>
                    <a:pt x="274" y="75"/>
                  </a:lnTo>
                  <a:lnTo>
                    <a:pt x="268" y="76"/>
                  </a:lnTo>
                  <a:lnTo>
                    <a:pt x="262" y="79"/>
                  </a:lnTo>
                  <a:lnTo>
                    <a:pt x="257" y="83"/>
                  </a:lnTo>
                  <a:lnTo>
                    <a:pt x="251" y="86"/>
                  </a:lnTo>
                  <a:lnTo>
                    <a:pt x="245" y="90"/>
                  </a:lnTo>
                  <a:lnTo>
                    <a:pt x="239" y="92"/>
                  </a:lnTo>
                  <a:lnTo>
                    <a:pt x="234" y="97"/>
                  </a:lnTo>
                  <a:lnTo>
                    <a:pt x="228" y="101"/>
                  </a:lnTo>
                  <a:lnTo>
                    <a:pt x="220" y="105"/>
                  </a:lnTo>
                  <a:lnTo>
                    <a:pt x="214" y="107"/>
                  </a:lnTo>
                  <a:lnTo>
                    <a:pt x="208" y="113"/>
                  </a:lnTo>
                  <a:lnTo>
                    <a:pt x="202" y="117"/>
                  </a:lnTo>
                  <a:lnTo>
                    <a:pt x="196" y="122"/>
                  </a:lnTo>
                  <a:lnTo>
                    <a:pt x="190" y="128"/>
                  </a:lnTo>
                  <a:lnTo>
                    <a:pt x="184" y="133"/>
                  </a:lnTo>
                  <a:lnTo>
                    <a:pt x="176" y="139"/>
                  </a:lnTo>
                  <a:lnTo>
                    <a:pt x="169" y="143"/>
                  </a:lnTo>
                  <a:lnTo>
                    <a:pt x="163" y="150"/>
                  </a:lnTo>
                  <a:lnTo>
                    <a:pt x="156" y="155"/>
                  </a:lnTo>
                  <a:lnTo>
                    <a:pt x="149" y="162"/>
                  </a:lnTo>
                  <a:lnTo>
                    <a:pt x="142" y="167"/>
                  </a:lnTo>
                  <a:lnTo>
                    <a:pt x="135" y="174"/>
                  </a:lnTo>
                  <a:lnTo>
                    <a:pt x="127" y="182"/>
                  </a:lnTo>
                  <a:lnTo>
                    <a:pt x="120" y="190"/>
                  </a:lnTo>
                  <a:lnTo>
                    <a:pt x="112" y="196"/>
                  </a:lnTo>
                  <a:lnTo>
                    <a:pt x="104" y="202"/>
                  </a:lnTo>
                  <a:lnTo>
                    <a:pt x="96" y="208"/>
                  </a:lnTo>
                  <a:lnTo>
                    <a:pt x="88" y="216"/>
                  </a:lnTo>
                  <a:lnTo>
                    <a:pt x="80" y="223"/>
                  </a:lnTo>
                  <a:lnTo>
                    <a:pt x="74" y="230"/>
                  </a:lnTo>
                  <a:lnTo>
                    <a:pt x="65" y="236"/>
                  </a:lnTo>
                  <a:lnTo>
                    <a:pt x="59" y="243"/>
                  </a:lnTo>
                  <a:lnTo>
                    <a:pt x="50" y="250"/>
                  </a:lnTo>
                  <a:lnTo>
                    <a:pt x="43" y="257"/>
                  </a:lnTo>
                  <a:lnTo>
                    <a:pt x="36" y="265"/>
                  </a:lnTo>
                  <a:lnTo>
                    <a:pt x="28" y="272"/>
                  </a:lnTo>
                  <a:lnTo>
                    <a:pt x="21" y="279"/>
                  </a:lnTo>
                  <a:lnTo>
                    <a:pt x="14" y="287"/>
                  </a:lnTo>
                  <a:lnTo>
                    <a:pt x="6" y="295"/>
                  </a:lnTo>
                  <a:lnTo>
                    <a:pt x="0" y="303"/>
                  </a:lnTo>
                  <a:lnTo>
                    <a:pt x="10" y="300"/>
                  </a:lnTo>
                  <a:lnTo>
                    <a:pt x="20" y="298"/>
                  </a:lnTo>
                  <a:lnTo>
                    <a:pt x="28" y="292"/>
                  </a:lnTo>
                  <a:lnTo>
                    <a:pt x="38" y="289"/>
                  </a:lnTo>
                  <a:lnTo>
                    <a:pt x="48" y="283"/>
                  </a:lnTo>
                  <a:lnTo>
                    <a:pt x="58" y="274"/>
                  </a:lnTo>
                  <a:lnTo>
                    <a:pt x="68" y="266"/>
                  </a:lnTo>
                  <a:lnTo>
                    <a:pt x="80" y="260"/>
                  </a:lnTo>
                  <a:lnTo>
                    <a:pt x="88" y="249"/>
                  </a:lnTo>
                  <a:lnTo>
                    <a:pt x="101" y="241"/>
                  </a:lnTo>
                  <a:lnTo>
                    <a:pt x="105" y="234"/>
                  </a:lnTo>
                  <a:lnTo>
                    <a:pt x="110" y="230"/>
                  </a:lnTo>
                  <a:lnTo>
                    <a:pt x="118" y="224"/>
                  </a:lnTo>
                  <a:lnTo>
                    <a:pt x="124" y="220"/>
                  </a:lnTo>
                  <a:lnTo>
                    <a:pt x="129" y="215"/>
                  </a:lnTo>
                  <a:lnTo>
                    <a:pt x="134" y="209"/>
                  </a:lnTo>
                  <a:lnTo>
                    <a:pt x="140" y="204"/>
                  </a:lnTo>
                  <a:lnTo>
                    <a:pt x="147" y="200"/>
                  </a:lnTo>
                  <a:lnTo>
                    <a:pt x="153" y="193"/>
                  </a:lnTo>
                  <a:lnTo>
                    <a:pt x="159" y="189"/>
                  </a:lnTo>
                  <a:lnTo>
                    <a:pt x="165" y="182"/>
                  </a:lnTo>
                  <a:lnTo>
                    <a:pt x="172" y="178"/>
                  </a:lnTo>
                  <a:lnTo>
                    <a:pt x="178" y="171"/>
                  </a:lnTo>
                  <a:lnTo>
                    <a:pt x="184" y="167"/>
                  </a:lnTo>
                  <a:lnTo>
                    <a:pt x="191" y="160"/>
                  </a:lnTo>
                  <a:lnTo>
                    <a:pt x="197" y="156"/>
                  </a:lnTo>
                  <a:lnTo>
                    <a:pt x="203" y="150"/>
                  </a:lnTo>
                  <a:lnTo>
                    <a:pt x="209" y="145"/>
                  </a:lnTo>
                  <a:lnTo>
                    <a:pt x="217" y="140"/>
                  </a:lnTo>
                  <a:lnTo>
                    <a:pt x="224" y="136"/>
                  </a:lnTo>
                  <a:lnTo>
                    <a:pt x="230" y="131"/>
                  </a:lnTo>
                  <a:lnTo>
                    <a:pt x="238" y="125"/>
                  </a:lnTo>
                  <a:lnTo>
                    <a:pt x="245" y="120"/>
                  </a:lnTo>
                  <a:lnTo>
                    <a:pt x="252" y="117"/>
                  </a:lnTo>
                  <a:lnTo>
                    <a:pt x="260" y="112"/>
                  </a:lnTo>
                  <a:lnTo>
                    <a:pt x="268" y="107"/>
                  </a:lnTo>
                  <a:lnTo>
                    <a:pt x="275" y="105"/>
                  </a:lnTo>
                  <a:lnTo>
                    <a:pt x="284" y="101"/>
                  </a:lnTo>
                  <a:lnTo>
                    <a:pt x="290" y="98"/>
                  </a:lnTo>
                  <a:lnTo>
                    <a:pt x="299" y="94"/>
                  </a:lnTo>
                  <a:lnTo>
                    <a:pt x="306" y="91"/>
                  </a:lnTo>
                  <a:lnTo>
                    <a:pt x="315" y="88"/>
                  </a:lnTo>
                  <a:lnTo>
                    <a:pt x="323" y="84"/>
                  </a:lnTo>
                  <a:lnTo>
                    <a:pt x="332" y="83"/>
                  </a:lnTo>
                  <a:lnTo>
                    <a:pt x="339" y="80"/>
                  </a:lnTo>
                  <a:lnTo>
                    <a:pt x="349" y="80"/>
                  </a:lnTo>
                  <a:lnTo>
                    <a:pt x="357" y="78"/>
                  </a:lnTo>
                  <a:lnTo>
                    <a:pt x="367" y="76"/>
                  </a:lnTo>
                  <a:lnTo>
                    <a:pt x="376" y="75"/>
                  </a:lnTo>
                  <a:lnTo>
                    <a:pt x="385" y="75"/>
                  </a:lnTo>
                  <a:lnTo>
                    <a:pt x="395" y="75"/>
                  </a:lnTo>
                  <a:lnTo>
                    <a:pt x="405" y="75"/>
                  </a:lnTo>
                  <a:lnTo>
                    <a:pt x="414" y="75"/>
                  </a:lnTo>
                  <a:lnTo>
                    <a:pt x="425" y="78"/>
                  </a:lnTo>
                  <a:lnTo>
                    <a:pt x="418" y="79"/>
                  </a:lnTo>
                  <a:lnTo>
                    <a:pt x="412" y="82"/>
                  </a:lnTo>
                  <a:lnTo>
                    <a:pt x="406" y="83"/>
                  </a:lnTo>
                  <a:lnTo>
                    <a:pt x="400" y="87"/>
                  </a:lnTo>
                  <a:lnTo>
                    <a:pt x="389" y="92"/>
                  </a:lnTo>
                  <a:lnTo>
                    <a:pt x="379" y="98"/>
                  </a:lnTo>
                  <a:lnTo>
                    <a:pt x="371" y="99"/>
                  </a:lnTo>
                  <a:lnTo>
                    <a:pt x="363" y="101"/>
                  </a:lnTo>
                  <a:lnTo>
                    <a:pt x="355" y="102"/>
                  </a:lnTo>
                  <a:lnTo>
                    <a:pt x="348" y="105"/>
                  </a:lnTo>
                  <a:lnTo>
                    <a:pt x="340" y="107"/>
                  </a:lnTo>
                  <a:lnTo>
                    <a:pt x="333" y="109"/>
                  </a:lnTo>
                  <a:lnTo>
                    <a:pt x="327" y="112"/>
                  </a:lnTo>
                  <a:lnTo>
                    <a:pt x="321" y="116"/>
                  </a:lnTo>
                  <a:lnTo>
                    <a:pt x="313" y="117"/>
                  </a:lnTo>
                  <a:lnTo>
                    <a:pt x="306" y="120"/>
                  </a:lnTo>
                  <a:lnTo>
                    <a:pt x="300" y="122"/>
                  </a:lnTo>
                  <a:lnTo>
                    <a:pt x="294" y="125"/>
                  </a:lnTo>
                  <a:lnTo>
                    <a:pt x="288" y="129"/>
                  </a:lnTo>
                  <a:lnTo>
                    <a:pt x="280" y="133"/>
                  </a:lnTo>
                  <a:lnTo>
                    <a:pt x="274" y="136"/>
                  </a:lnTo>
                  <a:lnTo>
                    <a:pt x="269" y="140"/>
                  </a:lnTo>
                  <a:lnTo>
                    <a:pt x="263" y="143"/>
                  </a:lnTo>
                  <a:lnTo>
                    <a:pt x="257" y="147"/>
                  </a:lnTo>
                  <a:lnTo>
                    <a:pt x="250" y="150"/>
                  </a:lnTo>
                  <a:lnTo>
                    <a:pt x="245" y="154"/>
                  </a:lnTo>
                  <a:lnTo>
                    <a:pt x="234" y="160"/>
                  </a:lnTo>
                  <a:lnTo>
                    <a:pt x="223" y="169"/>
                  </a:lnTo>
                  <a:lnTo>
                    <a:pt x="212" y="175"/>
                  </a:lnTo>
                  <a:lnTo>
                    <a:pt x="201" y="185"/>
                  </a:lnTo>
                  <a:lnTo>
                    <a:pt x="191" y="193"/>
                  </a:lnTo>
                  <a:lnTo>
                    <a:pt x="181" y="202"/>
                  </a:lnTo>
                  <a:lnTo>
                    <a:pt x="170" y="211"/>
                  </a:lnTo>
                  <a:lnTo>
                    <a:pt x="161" y="220"/>
                  </a:lnTo>
                  <a:lnTo>
                    <a:pt x="149" y="228"/>
                  </a:lnTo>
                  <a:lnTo>
                    <a:pt x="140" y="239"/>
                  </a:lnTo>
                  <a:lnTo>
                    <a:pt x="130" y="249"/>
                  </a:lnTo>
                  <a:lnTo>
                    <a:pt x="119" y="258"/>
                  </a:lnTo>
                  <a:lnTo>
                    <a:pt x="109" y="269"/>
                  </a:lnTo>
                  <a:lnTo>
                    <a:pt x="99" y="280"/>
                  </a:lnTo>
                  <a:lnTo>
                    <a:pt x="87" y="289"/>
                  </a:lnTo>
                  <a:lnTo>
                    <a:pt x="77" y="299"/>
                  </a:lnTo>
                  <a:lnTo>
                    <a:pt x="65" y="310"/>
                  </a:lnTo>
                  <a:lnTo>
                    <a:pt x="55" y="321"/>
                  </a:lnTo>
                  <a:lnTo>
                    <a:pt x="49" y="325"/>
                  </a:lnTo>
                  <a:lnTo>
                    <a:pt x="43" y="331"/>
                  </a:lnTo>
                  <a:lnTo>
                    <a:pt x="37" y="336"/>
                  </a:lnTo>
                  <a:lnTo>
                    <a:pt x="32" y="342"/>
                  </a:lnTo>
                  <a:lnTo>
                    <a:pt x="26" y="348"/>
                  </a:lnTo>
                  <a:lnTo>
                    <a:pt x="20" y="353"/>
                  </a:lnTo>
                  <a:lnTo>
                    <a:pt x="14" y="357"/>
                  </a:lnTo>
                  <a:lnTo>
                    <a:pt x="8" y="365"/>
                  </a:lnTo>
                  <a:lnTo>
                    <a:pt x="4" y="369"/>
                  </a:lnTo>
                  <a:lnTo>
                    <a:pt x="3" y="379"/>
                  </a:lnTo>
                  <a:lnTo>
                    <a:pt x="9" y="372"/>
                  </a:lnTo>
                  <a:lnTo>
                    <a:pt x="17" y="365"/>
                  </a:lnTo>
                  <a:lnTo>
                    <a:pt x="26" y="359"/>
                  </a:lnTo>
                  <a:lnTo>
                    <a:pt x="36" y="353"/>
                  </a:lnTo>
                  <a:lnTo>
                    <a:pt x="44" y="345"/>
                  </a:lnTo>
                  <a:lnTo>
                    <a:pt x="55" y="338"/>
                  </a:lnTo>
                  <a:lnTo>
                    <a:pt x="60" y="333"/>
                  </a:lnTo>
                  <a:lnTo>
                    <a:pt x="65" y="330"/>
                  </a:lnTo>
                  <a:lnTo>
                    <a:pt x="72" y="325"/>
                  </a:lnTo>
                  <a:lnTo>
                    <a:pt x="79" y="322"/>
                  </a:lnTo>
                  <a:lnTo>
                    <a:pt x="83" y="317"/>
                  </a:lnTo>
                  <a:lnTo>
                    <a:pt x="90" y="312"/>
                  </a:lnTo>
                  <a:lnTo>
                    <a:pt x="94" y="307"/>
                  </a:lnTo>
                  <a:lnTo>
                    <a:pt x="102" y="303"/>
                  </a:lnTo>
                  <a:lnTo>
                    <a:pt x="108" y="298"/>
                  </a:lnTo>
                  <a:lnTo>
                    <a:pt x="114" y="293"/>
                  </a:lnTo>
                  <a:lnTo>
                    <a:pt x="120" y="288"/>
                  </a:lnTo>
                  <a:lnTo>
                    <a:pt x="126" y="284"/>
                  </a:lnTo>
                  <a:lnTo>
                    <a:pt x="132" y="279"/>
                  </a:lnTo>
                  <a:lnTo>
                    <a:pt x="140" y="274"/>
                  </a:lnTo>
                  <a:lnTo>
                    <a:pt x="146" y="269"/>
                  </a:lnTo>
                  <a:lnTo>
                    <a:pt x="153" y="266"/>
                  </a:lnTo>
                  <a:lnTo>
                    <a:pt x="159" y="261"/>
                  </a:lnTo>
                  <a:lnTo>
                    <a:pt x="165" y="257"/>
                  </a:lnTo>
                  <a:lnTo>
                    <a:pt x="172" y="251"/>
                  </a:lnTo>
                  <a:lnTo>
                    <a:pt x="179" y="249"/>
                  </a:lnTo>
                  <a:lnTo>
                    <a:pt x="185" y="242"/>
                  </a:lnTo>
                  <a:lnTo>
                    <a:pt x="191" y="238"/>
                  </a:lnTo>
                  <a:lnTo>
                    <a:pt x="198" y="232"/>
                  </a:lnTo>
                  <a:lnTo>
                    <a:pt x="205" y="230"/>
                  </a:lnTo>
                  <a:lnTo>
                    <a:pt x="211" y="224"/>
                  </a:lnTo>
                  <a:lnTo>
                    <a:pt x="217" y="220"/>
                  </a:lnTo>
                  <a:lnTo>
                    <a:pt x="223" y="216"/>
                  </a:lnTo>
                  <a:lnTo>
                    <a:pt x="229" y="213"/>
                  </a:lnTo>
                  <a:lnTo>
                    <a:pt x="235" y="208"/>
                  </a:lnTo>
                  <a:lnTo>
                    <a:pt x="241" y="205"/>
                  </a:lnTo>
                  <a:lnTo>
                    <a:pt x="246" y="201"/>
                  </a:lnTo>
                  <a:lnTo>
                    <a:pt x="252" y="198"/>
                  </a:lnTo>
                  <a:lnTo>
                    <a:pt x="257" y="194"/>
                  </a:lnTo>
                  <a:lnTo>
                    <a:pt x="264" y="192"/>
                  </a:lnTo>
                  <a:lnTo>
                    <a:pt x="269" y="189"/>
                  </a:lnTo>
                  <a:lnTo>
                    <a:pt x="275" y="186"/>
                  </a:lnTo>
                  <a:lnTo>
                    <a:pt x="285" y="179"/>
                  </a:lnTo>
                  <a:lnTo>
                    <a:pt x="295" y="174"/>
                  </a:lnTo>
                  <a:lnTo>
                    <a:pt x="305" y="170"/>
                  </a:lnTo>
                  <a:lnTo>
                    <a:pt x="315" y="167"/>
                  </a:lnTo>
                  <a:lnTo>
                    <a:pt x="322" y="164"/>
                  </a:lnTo>
                  <a:lnTo>
                    <a:pt x="330" y="163"/>
                  </a:lnTo>
                  <a:lnTo>
                    <a:pt x="337" y="162"/>
                  </a:lnTo>
                  <a:lnTo>
                    <a:pt x="343" y="163"/>
                  </a:lnTo>
                  <a:lnTo>
                    <a:pt x="337" y="167"/>
                  </a:lnTo>
                  <a:lnTo>
                    <a:pt x="328" y="173"/>
                  </a:lnTo>
                  <a:lnTo>
                    <a:pt x="317" y="178"/>
                  </a:lnTo>
                  <a:lnTo>
                    <a:pt x="308" y="183"/>
                  </a:lnTo>
                  <a:lnTo>
                    <a:pt x="296" y="189"/>
                  </a:lnTo>
                  <a:lnTo>
                    <a:pt x="288" y="193"/>
                  </a:lnTo>
                  <a:lnTo>
                    <a:pt x="278" y="198"/>
                  </a:lnTo>
                  <a:lnTo>
                    <a:pt x="272" y="204"/>
                  </a:lnTo>
                  <a:lnTo>
                    <a:pt x="280" y="207"/>
                  </a:lnTo>
                  <a:lnTo>
                    <a:pt x="293" y="207"/>
                  </a:lnTo>
                  <a:lnTo>
                    <a:pt x="297" y="204"/>
                  </a:lnTo>
                  <a:lnTo>
                    <a:pt x="304" y="204"/>
                  </a:lnTo>
                  <a:lnTo>
                    <a:pt x="308" y="201"/>
                  </a:lnTo>
                  <a:lnTo>
                    <a:pt x="313" y="201"/>
                  </a:lnTo>
                  <a:lnTo>
                    <a:pt x="324" y="198"/>
                  </a:lnTo>
                  <a:lnTo>
                    <a:pt x="335" y="194"/>
                  </a:lnTo>
                  <a:lnTo>
                    <a:pt x="346" y="192"/>
                  </a:lnTo>
                  <a:lnTo>
                    <a:pt x="357" y="189"/>
                  </a:lnTo>
                  <a:lnTo>
                    <a:pt x="367" y="185"/>
                  </a:lnTo>
                  <a:lnTo>
                    <a:pt x="378" y="182"/>
                  </a:lnTo>
                  <a:lnTo>
                    <a:pt x="388" y="181"/>
                  </a:lnTo>
                  <a:lnTo>
                    <a:pt x="399" y="178"/>
                  </a:lnTo>
                  <a:lnTo>
                    <a:pt x="409" y="174"/>
                  </a:lnTo>
                  <a:lnTo>
                    <a:pt x="420" y="173"/>
                  </a:lnTo>
                  <a:lnTo>
                    <a:pt x="429" y="170"/>
                  </a:lnTo>
                  <a:lnTo>
                    <a:pt x="440" y="167"/>
                  </a:lnTo>
                  <a:lnTo>
                    <a:pt x="450" y="164"/>
                  </a:lnTo>
                  <a:lnTo>
                    <a:pt x="460" y="163"/>
                  </a:lnTo>
                  <a:lnTo>
                    <a:pt x="471" y="160"/>
                  </a:lnTo>
                  <a:lnTo>
                    <a:pt x="481" y="159"/>
                  </a:lnTo>
                  <a:lnTo>
                    <a:pt x="491" y="158"/>
                  </a:lnTo>
                  <a:lnTo>
                    <a:pt x="502" y="156"/>
                  </a:lnTo>
                  <a:lnTo>
                    <a:pt x="511" y="154"/>
                  </a:lnTo>
                  <a:lnTo>
                    <a:pt x="522" y="152"/>
                  </a:lnTo>
                  <a:lnTo>
                    <a:pt x="532" y="151"/>
                  </a:lnTo>
                  <a:lnTo>
                    <a:pt x="542" y="150"/>
                  </a:lnTo>
                  <a:lnTo>
                    <a:pt x="553" y="150"/>
                  </a:lnTo>
                  <a:lnTo>
                    <a:pt x="564" y="150"/>
                  </a:lnTo>
                  <a:lnTo>
                    <a:pt x="575" y="148"/>
                  </a:lnTo>
                  <a:lnTo>
                    <a:pt x="586" y="148"/>
                  </a:lnTo>
                  <a:lnTo>
                    <a:pt x="597" y="148"/>
                  </a:lnTo>
                  <a:lnTo>
                    <a:pt x="608" y="148"/>
                  </a:lnTo>
                  <a:lnTo>
                    <a:pt x="613" y="148"/>
                  </a:lnTo>
                  <a:lnTo>
                    <a:pt x="620" y="148"/>
                  </a:lnTo>
                  <a:lnTo>
                    <a:pt x="625" y="148"/>
                  </a:lnTo>
                  <a:lnTo>
                    <a:pt x="631" y="148"/>
                  </a:lnTo>
                  <a:lnTo>
                    <a:pt x="637" y="148"/>
                  </a:lnTo>
                  <a:lnTo>
                    <a:pt x="643" y="150"/>
                  </a:lnTo>
                  <a:lnTo>
                    <a:pt x="651" y="150"/>
                  </a:lnTo>
                  <a:lnTo>
                    <a:pt x="657" y="151"/>
                  </a:lnTo>
                  <a:lnTo>
                    <a:pt x="658" y="151"/>
                  </a:lnTo>
                  <a:lnTo>
                    <a:pt x="664" y="155"/>
                  </a:lnTo>
                  <a:lnTo>
                    <a:pt x="667" y="155"/>
                  </a:lnTo>
                  <a:lnTo>
                    <a:pt x="672" y="158"/>
                  </a:lnTo>
                  <a:lnTo>
                    <a:pt x="676" y="159"/>
                  </a:lnTo>
                  <a:lnTo>
                    <a:pt x="683" y="163"/>
                  </a:lnTo>
                  <a:lnTo>
                    <a:pt x="687" y="164"/>
                  </a:lnTo>
                  <a:lnTo>
                    <a:pt x="695" y="167"/>
                  </a:lnTo>
                  <a:lnTo>
                    <a:pt x="701" y="170"/>
                  </a:lnTo>
                  <a:lnTo>
                    <a:pt x="709" y="174"/>
                  </a:lnTo>
                  <a:lnTo>
                    <a:pt x="716" y="177"/>
                  </a:lnTo>
                  <a:lnTo>
                    <a:pt x="724" y="181"/>
                  </a:lnTo>
                  <a:lnTo>
                    <a:pt x="731" y="185"/>
                  </a:lnTo>
                  <a:lnTo>
                    <a:pt x="741" y="192"/>
                  </a:lnTo>
                  <a:lnTo>
                    <a:pt x="749" y="194"/>
                  </a:lnTo>
                  <a:lnTo>
                    <a:pt x="757" y="200"/>
                  </a:lnTo>
                  <a:lnTo>
                    <a:pt x="767" y="204"/>
                  </a:lnTo>
                  <a:lnTo>
                    <a:pt x="777" y="211"/>
                  </a:lnTo>
                  <a:lnTo>
                    <a:pt x="784" y="216"/>
                  </a:lnTo>
                  <a:lnTo>
                    <a:pt x="794" y="223"/>
                  </a:lnTo>
                  <a:lnTo>
                    <a:pt x="802" y="230"/>
                  </a:lnTo>
                  <a:lnTo>
                    <a:pt x="812" y="236"/>
                  </a:lnTo>
                  <a:lnTo>
                    <a:pt x="819" y="243"/>
                  </a:lnTo>
                  <a:lnTo>
                    <a:pt x="828" y="250"/>
                  </a:lnTo>
                  <a:lnTo>
                    <a:pt x="835" y="258"/>
                  </a:lnTo>
                  <a:lnTo>
                    <a:pt x="844" y="266"/>
                  </a:lnTo>
                  <a:lnTo>
                    <a:pt x="851" y="274"/>
                  </a:lnTo>
                  <a:lnTo>
                    <a:pt x="859" y="284"/>
                  </a:lnTo>
                  <a:lnTo>
                    <a:pt x="865" y="295"/>
                  </a:lnTo>
                  <a:lnTo>
                    <a:pt x="872" y="306"/>
                  </a:lnTo>
                  <a:lnTo>
                    <a:pt x="747" y="209"/>
                  </a:lnTo>
                  <a:lnTo>
                    <a:pt x="739" y="204"/>
                  </a:lnTo>
                  <a:lnTo>
                    <a:pt x="731" y="200"/>
                  </a:lnTo>
                  <a:lnTo>
                    <a:pt x="722" y="193"/>
                  </a:lnTo>
                  <a:lnTo>
                    <a:pt x="714" y="190"/>
                  </a:lnTo>
                  <a:lnTo>
                    <a:pt x="706" y="185"/>
                  </a:lnTo>
                  <a:lnTo>
                    <a:pt x="697" y="182"/>
                  </a:lnTo>
                  <a:lnTo>
                    <a:pt x="689" y="178"/>
                  </a:lnTo>
                  <a:lnTo>
                    <a:pt x="681" y="175"/>
                  </a:lnTo>
                  <a:lnTo>
                    <a:pt x="672" y="173"/>
                  </a:lnTo>
                  <a:lnTo>
                    <a:pt x="664" y="169"/>
                  </a:lnTo>
                  <a:lnTo>
                    <a:pt x="656" y="167"/>
                  </a:lnTo>
                  <a:lnTo>
                    <a:pt x="647" y="164"/>
                  </a:lnTo>
                  <a:lnTo>
                    <a:pt x="637" y="162"/>
                  </a:lnTo>
                  <a:lnTo>
                    <a:pt x="629" y="160"/>
                  </a:lnTo>
                  <a:lnTo>
                    <a:pt x="620" y="159"/>
                  </a:lnTo>
                  <a:lnTo>
                    <a:pt x="613" y="159"/>
                  </a:lnTo>
                  <a:lnTo>
                    <a:pt x="603" y="158"/>
                  </a:lnTo>
                  <a:lnTo>
                    <a:pt x="593" y="158"/>
                  </a:lnTo>
                  <a:lnTo>
                    <a:pt x="584" y="158"/>
                  </a:lnTo>
                  <a:lnTo>
                    <a:pt x="575" y="158"/>
                  </a:lnTo>
                  <a:lnTo>
                    <a:pt x="564" y="158"/>
                  </a:lnTo>
                  <a:lnTo>
                    <a:pt x="554" y="158"/>
                  </a:lnTo>
                  <a:lnTo>
                    <a:pt x="546" y="159"/>
                  </a:lnTo>
                  <a:lnTo>
                    <a:pt x="536" y="162"/>
                  </a:lnTo>
                  <a:lnTo>
                    <a:pt x="525" y="163"/>
                  </a:lnTo>
                  <a:lnTo>
                    <a:pt x="515" y="166"/>
                  </a:lnTo>
                  <a:lnTo>
                    <a:pt x="504" y="169"/>
                  </a:lnTo>
                  <a:lnTo>
                    <a:pt x="494" y="173"/>
                  </a:lnTo>
                  <a:lnTo>
                    <a:pt x="483" y="175"/>
                  </a:lnTo>
                  <a:lnTo>
                    <a:pt x="472" y="179"/>
                  </a:lnTo>
                  <a:lnTo>
                    <a:pt x="462" y="183"/>
                  </a:lnTo>
                  <a:lnTo>
                    <a:pt x="451" y="190"/>
                  </a:lnTo>
                  <a:lnTo>
                    <a:pt x="460" y="192"/>
                  </a:lnTo>
                  <a:lnTo>
                    <a:pt x="470" y="193"/>
                  </a:lnTo>
                  <a:lnTo>
                    <a:pt x="480" y="196"/>
                  </a:lnTo>
                  <a:lnTo>
                    <a:pt x="489" y="198"/>
                  </a:lnTo>
                  <a:lnTo>
                    <a:pt x="499" y="194"/>
                  </a:lnTo>
                  <a:lnTo>
                    <a:pt x="509" y="192"/>
                  </a:lnTo>
                  <a:lnTo>
                    <a:pt x="517" y="190"/>
                  </a:lnTo>
                  <a:lnTo>
                    <a:pt x="527" y="189"/>
                  </a:lnTo>
                  <a:lnTo>
                    <a:pt x="536" y="186"/>
                  </a:lnTo>
                  <a:lnTo>
                    <a:pt x="546" y="185"/>
                  </a:lnTo>
                  <a:lnTo>
                    <a:pt x="554" y="183"/>
                  </a:lnTo>
                  <a:lnTo>
                    <a:pt x="563" y="183"/>
                  </a:lnTo>
                  <a:lnTo>
                    <a:pt x="570" y="182"/>
                  </a:lnTo>
                  <a:lnTo>
                    <a:pt x="579" y="182"/>
                  </a:lnTo>
                  <a:lnTo>
                    <a:pt x="587" y="182"/>
                  </a:lnTo>
                  <a:lnTo>
                    <a:pt x="596" y="182"/>
                  </a:lnTo>
                  <a:lnTo>
                    <a:pt x="603" y="182"/>
                  </a:lnTo>
                  <a:lnTo>
                    <a:pt x="612" y="182"/>
                  </a:lnTo>
                  <a:lnTo>
                    <a:pt x="620" y="183"/>
                  </a:lnTo>
                  <a:lnTo>
                    <a:pt x="628" y="186"/>
                  </a:lnTo>
                  <a:lnTo>
                    <a:pt x="635" y="186"/>
                  </a:lnTo>
                  <a:lnTo>
                    <a:pt x="642" y="189"/>
                  </a:lnTo>
                  <a:lnTo>
                    <a:pt x="651" y="190"/>
                  </a:lnTo>
                  <a:lnTo>
                    <a:pt x="658" y="193"/>
                  </a:lnTo>
                  <a:lnTo>
                    <a:pt x="665" y="194"/>
                  </a:lnTo>
                  <a:lnTo>
                    <a:pt x="674" y="197"/>
                  </a:lnTo>
                  <a:lnTo>
                    <a:pt x="681" y="200"/>
                  </a:lnTo>
                  <a:lnTo>
                    <a:pt x="691" y="204"/>
                  </a:lnTo>
                  <a:lnTo>
                    <a:pt x="698" y="207"/>
                  </a:lnTo>
                  <a:lnTo>
                    <a:pt x="707" y="209"/>
                  </a:lnTo>
                  <a:lnTo>
                    <a:pt x="716" y="213"/>
                  </a:lnTo>
                  <a:lnTo>
                    <a:pt x="724" y="217"/>
                  </a:lnTo>
                  <a:lnTo>
                    <a:pt x="731" y="221"/>
                  </a:lnTo>
                  <a:lnTo>
                    <a:pt x="741" y="226"/>
                  </a:lnTo>
                  <a:lnTo>
                    <a:pt x="751" y="231"/>
                  </a:lnTo>
                  <a:lnTo>
                    <a:pt x="761" y="236"/>
                  </a:lnTo>
                  <a:lnTo>
                    <a:pt x="773" y="243"/>
                  </a:lnTo>
                  <a:lnTo>
                    <a:pt x="785" y="250"/>
                  </a:lnTo>
                  <a:lnTo>
                    <a:pt x="797" y="258"/>
                  </a:lnTo>
                  <a:lnTo>
                    <a:pt x="811" y="266"/>
                  </a:lnTo>
                  <a:lnTo>
                    <a:pt x="822" y="274"/>
                  </a:lnTo>
                  <a:lnTo>
                    <a:pt x="834" y="284"/>
                  </a:lnTo>
                  <a:lnTo>
                    <a:pt x="844" y="295"/>
                  </a:lnTo>
                  <a:lnTo>
                    <a:pt x="856" y="306"/>
                  </a:lnTo>
                  <a:lnTo>
                    <a:pt x="865" y="317"/>
                  </a:lnTo>
                  <a:lnTo>
                    <a:pt x="874" y="326"/>
                  </a:lnTo>
                  <a:lnTo>
                    <a:pt x="884" y="337"/>
                  </a:lnTo>
                  <a:lnTo>
                    <a:pt x="894" y="349"/>
                  </a:lnTo>
                  <a:lnTo>
                    <a:pt x="901" y="359"/>
                  </a:lnTo>
                  <a:lnTo>
                    <a:pt x="909" y="372"/>
                  </a:lnTo>
                  <a:lnTo>
                    <a:pt x="916" y="383"/>
                  </a:lnTo>
                  <a:lnTo>
                    <a:pt x="925" y="397"/>
                  </a:lnTo>
                  <a:lnTo>
                    <a:pt x="931" y="408"/>
                  </a:lnTo>
                  <a:lnTo>
                    <a:pt x="937" y="421"/>
                  </a:lnTo>
                  <a:lnTo>
                    <a:pt x="943" y="432"/>
                  </a:lnTo>
                  <a:lnTo>
                    <a:pt x="949" y="447"/>
                  </a:lnTo>
                  <a:lnTo>
                    <a:pt x="953" y="459"/>
                  </a:lnTo>
                  <a:lnTo>
                    <a:pt x="958" y="473"/>
                  </a:lnTo>
                  <a:lnTo>
                    <a:pt x="961" y="488"/>
                  </a:lnTo>
                  <a:lnTo>
                    <a:pt x="967" y="501"/>
                  </a:lnTo>
                  <a:lnTo>
                    <a:pt x="970" y="515"/>
                  </a:lnTo>
                  <a:lnTo>
                    <a:pt x="974" y="528"/>
                  </a:lnTo>
                  <a:lnTo>
                    <a:pt x="976" y="542"/>
                  </a:lnTo>
                  <a:lnTo>
                    <a:pt x="980" y="557"/>
                  </a:lnTo>
                  <a:lnTo>
                    <a:pt x="981" y="572"/>
                  </a:lnTo>
                  <a:lnTo>
                    <a:pt x="983" y="587"/>
                  </a:lnTo>
                  <a:lnTo>
                    <a:pt x="985" y="602"/>
                  </a:lnTo>
                  <a:lnTo>
                    <a:pt x="987" y="617"/>
                  </a:lnTo>
                  <a:lnTo>
                    <a:pt x="987" y="630"/>
                  </a:lnTo>
                  <a:lnTo>
                    <a:pt x="987" y="647"/>
                  </a:lnTo>
                  <a:lnTo>
                    <a:pt x="987" y="661"/>
                  </a:lnTo>
                  <a:lnTo>
                    <a:pt x="987" y="676"/>
                  </a:lnTo>
                  <a:lnTo>
                    <a:pt x="986" y="690"/>
                  </a:lnTo>
                  <a:lnTo>
                    <a:pt x="986" y="705"/>
                  </a:lnTo>
                  <a:lnTo>
                    <a:pt x="985" y="721"/>
                  </a:lnTo>
                  <a:lnTo>
                    <a:pt x="983" y="737"/>
                  </a:lnTo>
                  <a:lnTo>
                    <a:pt x="982" y="751"/>
                  </a:lnTo>
                  <a:lnTo>
                    <a:pt x="980" y="767"/>
                  </a:lnTo>
                  <a:lnTo>
                    <a:pt x="976" y="781"/>
                  </a:lnTo>
                  <a:lnTo>
                    <a:pt x="975" y="797"/>
                  </a:lnTo>
                  <a:lnTo>
                    <a:pt x="971" y="812"/>
                  </a:lnTo>
                  <a:lnTo>
                    <a:pt x="969" y="828"/>
                  </a:lnTo>
                  <a:lnTo>
                    <a:pt x="965" y="842"/>
                  </a:lnTo>
                  <a:lnTo>
                    <a:pt x="963" y="858"/>
                  </a:lnTo>
                  <a:lnTo>
                    <a:pt x="958" y="872"/>
                  </a:lnTo>
                  <a:lnTo>
                    <a:pt x="953" y="888"/>
                  </a:lnTo>
                  <a:lnTo>
                    <a:pt x="949" y="902"/>
                  </a:lnTo>
                  <a:lnTo>
                    <a:pt x="945" y="917"/>
                  </a:lnTo>
                  <a:lnTo>
                    <a:pt x="939" y="930"/>
                  </a:lnTo>
                  <a:lnTo>
                    <a:pt x="934" y="945"/>
                  </a:lnTo>
                  <a:lnTo>
                    <a:pt x="929" y="959"/>
                  </a:lnTo>
                  <a:lnTo>
                    <a:pt x="923" y="974"/>
                  </a:lnTo>
                  <a:lnTo>
                    <a:pt x="917" y="987"/>
                  </a:lnTo>
                  <a:lnTo>
                    <a:pt x="911" y="1002"/>
                  </a:lnTo>
                  <a:lnTo>
                    <a:pt x="905" y="1016"/>
                  </a:lnTo>
                  <a:lnTo>
                    <a:pt x="899" y="1029"/>
                  </a:lnTo>
                  <a:lnTo>
                    <a:pt x="892" y="1043"/>
                  </a:lnTo>
                  <a:lnTo>
                    <a:pt x="885" y="1055"/>
                  </a:lnTo>
                  <a:lnTo>
                    <a:pt x="878" y="1069"/>
                  </a:lnTo>
                  <a:lnTo>
                    <a:pt x="872" y="1082"/>
                  </a:lnTo>
                  <a:lnTo>
                    <a:pt x="865" y="1089"/>
                  </a:lnTo>
                  <a:lnTo>
                    <a:pt x="859" y="1099"/>
                  </a:lnTo>
                  <a:lnTo>
                    <a:pt x="851" y="1108"/>
                  </a:lnTo>
                  <a:lnTo>
                    <a:pt x="845" y="1119"/>
                  </a:lnTo>
                  <a:lnTo>
                    <a:pt x="838" y="1129"/>
                  </a:lnTo>
                  <a:lnTo>
                    <a:pt x="830" y="1139"/>
                  </a:lnTo>
                  <a:lnTo>
                    <a:pt x="823" y="1152"/>
                  </a:lnTo>
                  <a:lnTo>
                    <a:pt x="816" y="1162"/>
                  </a:lnTo>
                  <a:lnTo>
                    <a:pt x="807" y="1173"/>
                  </a:lnTo>
                  <a:lnTo>
                    <a:pt x="799" y="1186"/>
                  </a:lnTo>
                  <a:lnTo>
                    <a:pt x="795" y="1191"/>
                  </a:lnTo>
                  <a:lnTo>
                    <a:pt x="790" y="1196"/>
                  </a:lnTo>
                  <a:lnTo>
                    <a:pt x="786" y="1203"/>
                  </a:lnTo>
                  <a:lnTo>
                    <a:pt x="783" y="1210"/>
                  </a:lnTo>
                  <a:lnTo>
                    <a:pt x="775" y="1222"/>
                  </a:lnTo>
                  <a:lnTo>
                    <a:pt x="768" y="1236"/>
                  </a:lnTo>
                  <a:lnTo>
                    <a:pt x="763" y="1241"/>
                  </a:lnTo>
                  <a:lnTo>
                    <a:pt x="760" y="1248"/>
                  </a:lnTo>
                  <a:lnTo>
                    <a:pt x="755" y="1255"/>
                  </a:lnTo>
                  <a:lnTo>
                    <a:pt x="752" y="1262"/>
                  </a:lnTo>
                  <a:lnTo>
                    <a:pt x="747" y="1268"/>
                  </a:lnTo>
                  <a:lnTo>
                    <a:pt x="744" y="1275"/>
                  </a:lnTo>
                  <a:lnTo>
                    <a:pt x="739" y="1281"/>
                  </a:lnTo>
                  <a:lnTo>
                    <a:pt x="736" y="1287"/>
                  </a:lnTo>
                  <a:lnTo>
                    <a:pt x="731" y="1294"/>
                  </a:lnTo>
                  <a:lnTo>
                    <a:pt x="728" y="1301"/>
                  </a:lnTo>
                  <a:lnTo>
                    <a:pt x="724" y="1308"/>
                  </a:lnTo>
                  <a:lnTo>
                    <a:pt x="722" y="1315"/>
                  </a:lnTo>
                  <a:lnTo>
                    <a:pt x="717" y="1321"/>
                  </a:lnTo>
                  <a:lnTo>
                    <a:pt x="714" y="1328"/>
                  </a:lnTo>
                  <a:lnTo>
                    <a:pt x="709" y="1335"/>
                  </a:lnTo>
                  <a:lnTo>
                    <a:pt x="707" y="1343"/>
                  </a:lnTo>
                  <a:lnTo>
                    <a:pt x="703" y="1350"/>
                  </a:lnTo>
                  <a:lnTo>
                    <a:pt x="701" y="1357"/>
                  </a:lnTo>
                  <a:lnTo>
                    <a:pt x="697" y="1363"/>
                  </a:lnTo>
                  <a:lnTo>
                    <a:pt x="695" y="1370"/>
                  </a:lnTo>
                  <a:lnTo>
                    <a:pt x="692" y="1377"/>
                  </a:lnTo>
                  <a:lnTo>
                    <a:pt x="689" y="1384"/>
                  </a:lnTo>
                  <a:lnTo>
                    <a:pt x="687" y="1391"/>
                  </a:lnTo>
                  <a:lnTo>
                    <a:pt x="685" y="1397"/>
                  </a:lnTo>
                  <a:lnTo>
                    <a:pt x="681" y="1403"/>
                  </a:lnTo>
                  <a:lnTo>
                    <a:pt x="680" y="1410"/>
                  </a:lnTo>
                  <a:lnTo>
                    <a:pt x="678" y="1418"/>
                  </a:lnTo>
                  <a:lnTo>
                    <a:pt x="676" y="1425"/>
                  </a:lnTo>
                  <a:lnTo>
                    <a:pt x="673" y="1430"/>
                  </a:lnTo>
                  <a:lnTo>
                    <a:pt x="672" y="1437"/>
                  </a:lnTo>
                  <a:lnTo>
                    <a:pt x="670" y="1444"/>
                  </a:lnTo>
                  <a:lnTo>
                    <a:pt x="670" y="1452"/>
                  </a:lnTo>
                  <a:lnTo>
                    <a:pt x="668" y="1459"/>
                  </a:lnTo>
                  <a:lnTo>
                    <a:pt x="667" y="1465"/>
                  </a:lnTo>
                  <a:lnTo>
                    <a:pt x="667" y="1472"/>
                  </a:lnTo>
                  <a:lnTo>
                    <a:pt x="667" y="1479"/>
                  </a:lnTo>
                  <a:lnTo>
                    <a:pt x="665" y="1484"/>
                  </a:lnTo>
                  <a:lnTo>
                    <a:pt x="664" y="1491"/>
                  </a:lnTo>
                  <a:lnTo>
                    <a:pt x="664" y="1498"/>
                  </a:lnTo>
                  <a:lnTo>
                    <a:pt x="664" y="1507"/>
                  </a:lnTo>
                  <a:lnTo>
                    <a:pt x="663" y="1514"/>
                  </a:lnTo>
                  <a:lnTo>
                    <a:pt x="663" y="1524"/>
                  </a:lnTo>
                  <a:lnTo>
                    <a:pt x="663" y="1533"/>
                  </a:lnTo>
                  <a:lnTo>
                    <a:pt x="663" y="1543"/>
                  </a:lnTo>
                  <a:lnTo>
                    <a:pt x="662" y="1552"/>
                  </a:lnTo>
                  <a:lnTo>
                    <a:pt x="662" y="1562"/>
                  </a:lnTo>
                  <a:lnTo>
                    <a:pt x="661" y="1573"/>
                  </a:lnTo>
                  <a:lnTo>
                    <a:pt x="661" y="1583"/>
                  </a:lnTo>
                  <a:lnTo>
                    <a:pt x="659" y="1593"/>
                  </a:lnTo>
                  <a:lnTo>
                    <a:pt x="659" y="1604"/>
                  </a:lnTo>
                  <a:lnTo>
                    <a:pt x="658" y="1615"/>
                  </a:lnTo>
                  <a:lnTo>
                    <a:pt x="658" y="1626"/>
                  </a:lnTo>
                  <a:lnTo>
                    <a:pt x="657" y="1635"/>
                  </a:lnTo>
                  <a:lnTo>
                    <a:pt x="657" y="1646"/>
                  </a:lnTo>
                  <a:lnTo>
                    <a:pt x="654" y="1657"/>
                  </a:lnTo>
                  <a:lnTo>
                    <a:pt x="654" y="1666"/>
                  </a:lnTo>
                  <a:lnTo>
                    <a:pt x="652" y="1676"/>
                  </a:lnTo>
                  <a:lnTo>
                    <a:pt x="651" y="1687"/>
                  </a:lnTo>
                  <a:lnTo>
                    <a:pt x="650" y="1696"/>
                  </a:lnTo>
                  <a:lnTo>
                    <a:pt x="648" y="1706"/>
                  </a:lnTo>
                  <a:lnTo>
                    <a:pt x="646" y="1714"/>
                  </a:lnTo>
                  <a:lnTo>
                    <a:pt x="643" y="1722"/>
                  </a:lnTo>
                  <a:lnTo>
                    <a:pt x="641" y="1730"/>
                  </a:lnTo>
                  <a:lnTo>
                    <a:pt x="639" y="1738"/>
                  </a:lnTo>
                  <a:lnTo>
                    <a:pt x="635" y="1744"/>
                  </a:lnTo>
                  <a:lnTo>
                    <a:pt x="632" y="1750"/>
                  </a:lnTo>
                  <a:lnTo>
                    <a:pt x="629" y="1756"/>
                  </a:lnTo>
                  <a:lnTo>
                    <a:pt x="628" y="1761"/>
                  </a:lnTo>
                  <a:lnTo>
                    <a:pt x="634" y="1688"/>
                  </a:lnTo>
                  <a:lnTo>
                    <a:pt x="630" y="1696"/>
                  </a:lnTo>
                  <a:lnTo>
                    <a:pt x="628" y="1706"/>
                  </a:lnTo>
                  <a:lnTo>
                    <a:pt x="625" y="1715"/>
                  </a:lnTo>
                  <a:lnTo>
                    <a:pt x="621" y="1725"/>
                  </a:lnTo>
                  <a:lnTo>
                    <a:pt x="618" y="1731"/>
                  </a:lnTo>
                  <a:lnTo>
                    <a:pt x="613" y="1738"/>
                  </a:lnTo>
                  <a:lnTo>
                    <a:pt x="609" y="1745"/>
                  </a:lnTo>
                  <a:lnTo>
                    <a:pt x="606" y="1753"/>
                  </a:lnTo>
                  <a:lnTo>
                    <a:pt x="599" y="1759"/>
                  </a:lnTo>
                  <a:lnTo>
                    <a:pt x="595" y="1765"/>
                  </a:lnTo>
                  <a:lnTo>
                    <a:pt x="588" y="1769"/>
                  </a:lnTo>
                  <a:lnTo>
                    <a:pt x="584" y="1775"/>
                  </a:lnTo>
                  <a:lnTo>
                    <a:pt x="576" y="1780"/>
                  </a:lnTo>
                  <a:lnTo>
                    <a:pt x="570" y="1784"/>
                  </a:lnTo>
                  <a:lnTo>
                    <a:pt x="564" y="1788"/>
                  </a:lnTo>
                  <a:lnTo>
                    <a:pt x="558" y="1793"/>
                  </a:lnTo>
                  <a:lnTo>
                    <a:pt x="549" y="1795"/>
                  </a:lnTo>
                  <a:lnTo>
                    <a:pt x="543" y="1799"/>
                  </a:lnTo>
                  <a:lnTo>
                    <a:pt x="535" y="1801"/>
                  </a:lnTo>
                  <a:lnTo>
                    <a:pt x="528" y="1803"/>
                  </a:lnTo>
                  <a:lnTo>
                    <a:pt x="520" y="1805"/>
                  </a:lnTo>
                  <a:lnTo>
                    <a:pt x="513" y="1807"/>
                  </a:lnTo>
                  <a:lnTo>
                    <a:pt x="504" y="1807"/>
                  </a:lnTo>
                  <a:lnTo>
                    <a:pt x="497" y="1810"/>
                  </a:lnTo>
                  <a:lnTo>
                    <a:pt x="488" y="1810"/>
                  </a:lnTo>
                  <a:lnTo>
                    <a:pt x="481" y="1812"/>
                  </a:lnTo>
                  <a:lnTo>
                    <a:pt x="472" y="1812"/>
                  </a:lnTo>
                  <a:lnTo>
                    <a:pt x="465" y="1813"/>
                  </a:lnTo>
                  <a:lnTo>
                    <a:pt x="458" y="1812"/>
                  </a:lnTo>
                  <a:lnTo>
                    <a:pt x="450" y="1812"/>
                  </a:lnTo>
                  <a:lnTo>
                    <a:pt x="442" y="1812"/>
                  </a:lnTo>
                  <a:lnTo>
                    <a:pt x="434" y="1812"/>
                  </a:lnTo>
                  <a:lnTo>
                    <a:pt x="425" y="1809"/>
                  </a:lnTo>
                  <a:lnTo>
                    <a:pt x="417" y="1807"/>
                  </a:lnTo>
                  <a:lnTo>
                    <a:pt x="409" y="1806"/>
                  </a:lnTo>
                  <a:lnTo>
                    <a:pt x="401" y="1805"/>
                  </a:lnTo>
                  <a:lnTo>
                    <a:pt x="393" y="1801"/>
                  </a:lnTo>
                  <a:lnTo>
                    <a:pt x="385" y="1799"/>
                  </a:lnTo>
                  <a:lnTo>
                    <a:pt x="379" y="1797"/>
                  </a:lnTo>
                  <a:lnTo>
                    <a:pt x="373" y="1795"/>
                  </a:lnTo>
                  <a:lnTo>
                    <a:pt x="366" y="1791"/>
                  </a:lnTo>
                  <a:lnTo>
                    <a:pt x="360" y="1790"/>
                  </a:lnTo>
                  <a:lnTo>
                    <a:pt x="354" y="1787"/>
                  </a:lnTo>
                  <a:lnTo>
                    <a:pt x="348" y="1784"/>
                  </a:lnTo>
                  <a:lnTo>
                    <a:pt x="339" y="1779"/>
                  </a:lnTo>
                  <a:lnTo>
                    <a:pt x="330" y="1774"/>
                  </a:lnTo>
                  <a:lnTo>
                    <a:pt x="322" y="1765"/>
                  </a:lnTo>
                  <a:lnTo>
                    <a:pt x="315" y="1759"/>
                  </a:lnTo>
                  <a:lnTo>
                    <a:pt x="308" y="1750"/>
                  </a:lnTo>
                  <a:lnTo>
                    <a:pt x="302" y="1744"/>
                  </a:lnTo>
                  <a:lnTo>
                    <a:pt x="296" y="1736"/>
                  </a:lnTo>
                  <a:lnTo>
                    <a:pt x="293" y="1729"/>
                  </a:lnTo>
                  <a:lnTo>
                    <a:pt x="288" y="1721"/>
                  </a:lnTo>
                  <a:lnTo>
                    <a:pt x="284" y="1712"/>
                  </a:lnTo>
                  <a:lnTo>
                    <a:pt x="280" y="1703"/>
                  </a:lnTo>
                  <a:lnTo>
                    <a:pt x="277" y="1695"/>
                  </a:lnTo>
                  <a:lnTo>
                    <a:pt x="273" y="1685"/>
                  </a:lnTo>
                  <a:lnTo>
                    <a:pt x="272" y="1677"/>
                  </a:lnTo>
                  <a:lnTo>
                    <a:pt x="268" y="1666"/>
                  </a:lnTo>
                  <a:lnTo>
                    <a:pt x="267" y="1658"/>
                  </a:lnTo>
                  <a:lnTo>
                    <a:pt x="264" y="1649"/>
                  </a:lnTo>
                  <a:lnTo>
                    <a:pt x="264" y="1640"/>
                  </a:lnTo>
                  <a:lnTo>
                    <a:pt x="262" y="1630"/>
                  </a:lnTo>
                  <a:lnTo>
                    <a:pt x="261" y="1620"/>
                  </a:lnTo>
                  <a:lnTo>
                    <a:pt x="258" y="1609"/>
                  </a:lnTo>
                  <a:lnTo>
                    <a:pt x="258" y="1601"/>
                  </a:lnTo>
                  <a:lnTo>
                    <a:pt x="257" y="1590"/>
                  </a:lnTo>
                  <a:lnTo>
                    <a:pt x="257" y="1581"/>
                  </a:lnTo>
                  <a:lnTo>
                    <a:pt x="257" y="1570"/>
                  </a:lnTo>
                  <a:lnTo>
                    <a:pt x="257" y="1560"/>
                  </a:lnTo>
                  <a:lnTo>
                    <a:pt x="256" y="1551"/>
                  </a:lnTo>
                  <a:lnTo>
                    <a:pt x="256" y="1541"/>
                  </a:lnTo>
                  <a:lnTo>
                    <a:pt x="255" y="1532"/>
                  </a:lnTo>
                  <a:lnTo>
                    <a:pt x="255" y="1522"/>
                  </a:lnTo>
                  <a:lnTo>
                    <a:pt x="253" y="1511"/>
                  </a:lnTo>
                  <a:lnTo>
                    <a:pt x="253" y="1502"/>
                  </a:lnTo>
                  <a:lnTo>
                    <a:pt x="252" y="1492"/>
                  </a:lnTo>
                  <a:lnTo>
                    <a:pt x="252" y="1484"/>
                  </a:lnTo>
                  <a:lnTo>
                    <a:pt x="251" y="1482"/>
                  </a:lnTo>
                  <a:lnTo>
                    <a:pt x="251" y="1476"/>
                  </a:lnTo>
                  <a:lnTo>
                    <a:pt x="250" y="1471"/>
                  </a:lnTo>
                  <a:lnTo>
                    <a:pt x="250" y="1465"/>
                  </a:lnTo>
                  <a:lnTo>
                    <a:pt x="247" y="1460"/>
                  </a:lnTo>
                  <a:lnTo>
                    <a:pt x="246" y="1457"/>
                  </a:lnTo>
                  <a:lnTo>
                    <a:pt x="244" y="1457"/>
                  </a:lnTo>
                  <a:lnTo>
                    <a:pt x="242" y="1463"/>
                  </a:lnTo>
                  <a:lnTo>
                    <a:pt x="239" y="1469"/>
                  </a:lnTo>
                  <a:lnTo>
                    <a:pt x="238" y="1476"/>
                  </a:lnTo>
                  <a:lnTo>
                    <a:pt x="236" y="1484"/>
                  </a:lnTo>
                  <a:lnTo>
                    <a:pt x="235" y="1492"/>
                  </a:lnTo>
                  <a:lnTo>
                    <a:pt x="234" y="1501"/>
                  </a:lnTo>
                  <a:lnTo>
                    <a:pt x="234" y="1509"/>
                  </a:lnTo>
                  <a:lnTo>
                    <a:pt x="234" y="1517"/>
                  </a:lnTo>
                  <a:lnTo>
                    <a:pt x="234" y="1525"/>
                  </a:lnTo>
                  <a:lnTo>
                    <a:pt x="234" y="1532"/>
                  </a:lnTo>
                  <a:lnTo>
                    <a:pt x="234" y="1541"/>
                  </a:lnTo>
                  <a:lnTo>
                    <a:pt x="235" y="1548"/>
                  </a:lnTo>
                  <a:lnTo>
                    <a:pt x="236" y="1558"/>
                  </a:lnTo>
                  <a:lnTo>
                    <a:pt x="236" y="1566"/>
                  </a:lnTo>
                  <a:lnTo>
                    <a:pt x="239" y="1574"/>
                  </a:lnTo>
                  <a:lnTo>
                    <a:pt x="240" y="1582"/>
                  </a:lnTo>
                  <a:lnTo>
                    <a:pt x="242" y="1592"/>
                  </a:lnTo>
                  <a:lnTo>
                    <a:pt x="268" y="1721"/>
                  </a:lnTo>
                  <a:lnTo>
                    <a:pt x="236" y="1653"/>
                  </a:lnTo>
                  <a:lnTo>
                    <a:pt x="236" y="1662"/>
                  </a:lnTo>
                  <a:lnTo>
                    <a:pt x="239" y="1674"/>
                  </a:lnTo>
                  <a:lnTo>
                    <a:pt x="240" y="1680"/>
                  </a:lnTo>
                  <a:lnTo>
                    <a:pt x="242" y="1687"/>
                  </a:lnTo>
                  <a:lnTo>
                    <a:pt x="244" y="1693"/>
                  </a:lnTo>
                  <a:lnTo>
                    <a:pt x="245" y="1700"/>
                  </a:lnTo>
                  <a:lnTo>
                    <a:pt x="246" y="1707"/>
                  </a:lnTo>
                  <a:lnTo>
                    <a:pt x="249" y="1714"/>
                  </a:lnTo>
                  <a:lnTo>
                    <a:pt x="250" y="1719"/>
                  </a:lnTo>
                  <a:lnTo>
                    <a:pt x="251" y="1726"/>
                  </a:lnTo>
                  <a:lnTo>
                    <a:pt x="256" y="1737"/>
                  </a:lnTo>
                  <a:lnTo>
                    <a:pt x="261" y="1748"/>
                  </a:lnTo>
                  <a:lnTo>
                    <a:pt x="263" y="1750"/>
                  </a:lnTo>
                  <a:lnTo>
                    <a:pt x="267" y="1756"/>
                  </a:lnTo>
                  <a:lnTo>
                    <a:pt x="273" y="1760"/>
                  </a:lnTo>
                  <a:lnTo>
                    <a:pt x="280" y="1767"/>
                  </a:lnTo>
                  <a:lnTo>
                    <a:pt x="286" y="1772"/>
                  </a:lnTo>
                  <a:lnTo>
                    <a:pt x="295" y="1779"/>
                  </a:lnTo>
                  <a:lnTo>
                    <a:pt x="302" y="1784"/>
                  </a:lnTo>
                  <a:lnTo>
                    <a:pt x="311" y="1791"/>
                  </a:lnTo>
                  <a:lnTo>
                    <a:pt x="319" y="1798"/>
                  </a:lnTo>
                  <a:lnTo>
                    <a:pt x="328" y="1803"/>
                  </a:lnTo>
                  <a:lnTo>
                    <a:pt x="337" y="1807"/>
                  </a:lnTo>
                  <a:lnTo>
                    <a:pt x="345" y="1814"/>
                  </a:lnTo>
                  <a:lnTo>
                    <a:pt x="351" y="1818"/>
                  </a:lnTo>
                  <a:lnTo>
                    <a:pt x="359" y="1824"/>
                  </a:lnTo>
                  <a:lnTo>
                    <a:pt x="363" y="1826"/>
                  </a:lnTo>
                  <a:lnTo>
                    <a:pt x="368" y="1831"/>
                  </a:lnTo>
                  <a:lnTo>
                    <a:pt x="360" y="1829"/>
                  </a:lnTo>
                  <a:lnTo>
                    <a:pt x="350" y="1828"/>
                  </a:lnTo>
                  <a:lnTo>
                    <a:pt x="340" y="1825"/>
                  </a:lnTo>
                  <a:lnTo>
                    <a:pt x="333" y="1824"/>
                  </a:lnTo>
                  <a:lnTo>
                    <a:pt x="324" y="1820"/>
                  </a:lnTo>
                  <a:lnTo>
                    <a:pt x="317" y="1816"/>
                  </a:lnTo>
                  <a:lnTo>
                    <a:pt x="310" y="1812"/>
                  </a:lnTo>
                  <a:lnTo>
                    <a:pt x="302" y="1807"/>
                  </a:lnTo>
                  <a:lnTo>
                    <a:pt x="295" y="1802"/>
                  </a:lnTo>
                  <a:lnTo>
                    <a:pt x="288" y="1797"/>
                  </a:lnTo>
                  <a:lnTo>
                    <a:pt x="282" y="1791"/>
                  </a:lnTo>
                  <a:lnTo>
                    <a:pt x="277" y="1784"/>
                  </a:lnTo>
                  <a:lnTo>
                    <a:pt x="271" y="1778"/>
                  </a:lnTo>
                  <a:lnTo>
                    <a:pt x="264" y="1771"/>
                  </a:lnTo>
                  <a:lnTo>
                    <a:pt x="260" y="1764"/>
                  </a:lnTo>
                  <a:lnTo>
                    <a:pt x="257" y="1757"/>
                  </a:lnTo>
                  <a:lnTo>
                    <a:pt x="251" y="1748"/>
                  </a:lnTo>
                  <a:lnTo>
                    <a:pt x="247" y="1741"/>
                  </a:lnTo>
                  <a:lnTo>
                    <a:pt x="244" y="1731"/>
                  </a:lnTo>
                  <a:lnTo>
                    <a:pt x="240" y="1725"/>
                  </a:lnTo>
                  <a:lnTo>
                    <a:pt x="236" y="1715"/>
                  </a:lnTo>
                  <a:lnTo>
                    <a:pt x="233" y="1708"/>
                  </a:lnTo>
                  <a:lnTo>
                    <a:pt x="229" y="1699"/>
                  </a:lnTo>
                  <a:lnTo>
                    <a:pt x="228" y="1692"/>
                  </a:lnTo>
                  <a:lnTo>
                    <a:pt x="224" y="1683"/>
                  </a:lnTo>
                  <a:lnTo>
                    <a:pt x="222" y="1674"/>
                  </a:lnTo>
                  <a:lnTo>
                    <a:pt x="220" y="1666"/>
                  </a:lnTo>
                  <a:lnTo>
                    <a:pt x="220" y="1658"/>
                  </a:lnTo>
                  <a:lnTo>
                    <a:pt x="218" y="1651"/>
                  </a:lnTo>
                  <a:lnTo>
                    <a:pt x="218" y="1645"/>
                  </a:lnTo>
                  <a:lnTo>
                    <a:pt x="218" y="1638"/>
                  </a:lnTo>
                  <a:lnTo>
                    <a:pt x="218" y="1632"/>
                  </a:lnTo>
                  <a:lnTo>
                    <a:pt x="217" y="1619"/>
                  </a:lnTo>
                  <a:lnTo>
                    <a:pt x="216" y="1609"/>
                  </a:lnTo>
                  <a:lnTo>
                    <a:pt x="214" y="1596"/>
                  </a:lnTo>
                  <a:lnTo>
                    <a:pt x="213" y="1585"/>
                  </a:lnTo>
                  <a:lnTo>
                    <a:pt x="213" y="1573"/>
                  </a:lnTo>
                  <a:lnTo>
                    <a:pt x="212" y="1562"/>
                  </a:lnTo>
                  <a:lnTo>
                    <a:pt x="211" y="1549"/>
                  </a:lnTo>
                  <a:lnTo>
                    <a:pt x="211" y="1539"/>
                  </a:lnTo>
                  <a:lnTo>
                    <a:pt x="208" y="1526"/>
                  </a:lnTo>
                  <a:lnTo>
                    <a:pt x="208" y="1514"/>
                  </a:lnTo>
                  <a:lnTo>
                    <a:pt x="206" y="1502"/>
                  </a:lnTo>
                  <a:lnTo>
                    <a:pt x="206" y="1492"/>
                  </a:lnTo>
                  <a:lnTo>
                    <a:pt x="205" y="1480"/>
                  </a:lnTo>
                  <a:lnTo>
                    <a:pt x="203" y="1469"/>
                  </a:lnTo>
                  <a:lnTo>
                    <a:pt x="202" y="1460"/>
                  </a:lnTo>
                  <a:lnTo>
                    <a:pt x="201" y="1449"/>
                  </a:lnTo>
                  <a:lnTo>
                    <a:pt x="198" y="1438"/>
                  </a:lnTo>
                  <a:lnTo>
                    <a:pt x="197" y="1427"/>
                  </a:lnTo>
                  <a:lnTo>
                    <a:pt x="195" y="1418"/>
                  </a:lnTo>
                  <a:lnTo>
                    <a:pt x="194" y="1408"/>
                  </a:lnTo>
                  <a:lnTo>
                    <a:pt x="191" y="1399"/>
                  </a:lnTo>
                  <a:lnTo>
                    <a:pt x="190" y="1391"/>
                  </a:lnTo>
                  <a:lnTo>
                    <a:pt x="187" y="1382"/>
                  </a:lnTo>
                  <a:lnTo>
                    <a:pt x="186" y="1376"/>
                  </a:lnTo>
                  <a:lnTo>
                    <a:pt x="184" y="1368"/>
                  </a:lnTo>
                  <a:lnTo>
                    <a:pt x="183" y="1359"/>
                  </a:lnTo>
                  <a:lnTo>
                    <a:pt x="179" y="1353"/>
                  </a:lnTo>
                  <a:lnTo>
                    <a:pt x="178" y="1349"/>
                  </a:lnTo>
                  <a:lnTo>
                    <a:pt x="174" y="1339"/>
                  </a:lnTo>
                  <a:lnTo>
                    <a:pt x="169" y="1334"/>
                  </a:lnTo>
                  <a:lnTo>
                    <a:pt x="168" y="1338"/>
                  </a:lnTo>
                  <a:lnTo>
                    <a:pt x="167" y="1344"/>
                  </a:lnTo>
                  <a:lnTo>
                    <a:pt x="167" y="1351"/>
                  </a:lnTo>
                  <a:lnTo>
                    <a:pt x="168" y="1359"/>
                  </a:lnTo>
                  <a:lnTo>
                    <a:pt x="168" y="1366"/>
                  </a:lnTo>
                  <a:lnTo>
                    <a:pt x="169" y="1374"/>
                  </a:lnTo>
                  <a:lnTo>
                    <a:pt x="170" y="1381"/>
                  </a:lnTo>
                  <a:lnTo>
                    <a:pt x="173" y="1391"/>
                  </a:lnTo>
                  <a:lnTo>
                    <a:pt x="174" y="1397"/>
                  </a:lnTo>
                  <a:lnTo>
                    <a:pt x="176" y="1406"/>
                  </a:lnTo>
                  <a:lnTo>
                    <a:pt x="176" y="1414"/>
                  </a:lnTo>
                  <a:lnTo>
                    <a:pt x="179" y="1422"/>
                  </a:lnTo>
                  <a:lnTo>
                    <a:pt x="180" y="1429"/>
                  </a:lnTo>
                  <a:lnTo>
                    <a:pt x="181" y="1437"/>
                  </a:lnTo>
                  <a:lnTo>
                    <a:pt x="183" y="1444"/>
                  </a:lnTo>
                  <a:lnTo>
                    <a:pt x="184" y="1452"/>
                  </a:lnTo>
                  <a:lnTo>
                    <a:pt x="184" y="1460"/>
                  </a:lnTo>
                  <a:lnTo>
                    <a:pt x="184" y="1471"/>
                  </a:lnTo>
                  <a:lnTo>
                    <a:pt x="184" y="1480"/>
                  </a:lnTo>
                  <a:lnTo>
                    <a:pt x="184" y="1491"/>
                  </a:lnTo>
                  <a:lnTo>
                    <a:pt x="184" y="1501"/>
                  </a:lnTo>
                  <a:lnTo>
                    <a:pt x="184" y="1509"/>
                  </a:lnTo>
                  <a:lnTo>
                    <a:pt x="184" y="1518"/>
                  </a:lnTo>
                  <a:lnTo>
                    <a:pt x="184" y="1529"/>
                  </a:lnTo>
                  <a:lnTo>
                    <a:pt x="184" y="1537"/>
                  </a:lnTo>
                  <a:lnTo>
                    <a:pt x="184" y="1547"/>
                  </a:lnTo>
                  <a:lnTo>
                    <a:pt x="184" y="1555"/>
                  </a:lnTo>
                  <a:lnTo>
                    <a:pt x="184" y="1564"/>
                  </a:lnTo>
                  <a:lnTo>
                    <a:pt x="184" y="1573"/>
                  </a:lnTo>
                  <a:lnTo>
                    <a:pt x="185" y="1582"/>
                  </a:lnTo>
                  <a:lnTo>
                    <a:pt x="185" y="1590"/>
                  </a:lnTo>
                  <a:lnTo>
                    <a:pt x="186" y="1600"/>
                  </a:lnTo>
                  <a:lnTo>
                    <a:pt x="186" y="1607"/>
                  </a:lnTo>
                  <a:lnTo>
                    <a:pt x="186" y="1615"/>
                  </a:lnTo>
                  <a:lnTo>
                    <a:pt x="186" y="1623"/>
                  </a:lnTo>
                  <a:lnTo>
                    <a:pt x="187" y="1631"/>
                  </a:lnTo>
                  <a:lnTo>
                    <a:pt x="187" y="1638"/>
                  </a:lnTo>
                  <a:lnTo>
                    <a:pt x="189" y="1646"/>
                  </a:lnTo>
                  <a:lnTo>
                    <a:pt x="190" y="1653"/>
                  </a:lnTo>
                  <a:lnTo>
                    <a:pt x="191" y="1661"/>
                  </a:lnTo>
                  <a:lnTo>
                    <a:pt x="191" y="1666"/>
                  </a:lnTo>
                  <a:lnTo>
                    <a:pt x="194" y="1674"/>
                  </a:lnTo>
                  <a:lnTo>
                    <a:pt x="195" y="1681"/>
                  </a:lnTo>
                  <a:lnTo>
                    <a:pt x="197" y="1688"/>
                  </a:lnTo>
                  <a:lnTo>
                    <a:pt x="198" y="1693"/>
                  </a:lnTo>
                  <a:lnTo>
                    <a:pt x="200" y="1700"/>
                  </a:lnTo>
                  <a:lnTo>
                    <a:pt x="201" y="1708"/>
                  </a:lnTo>
                  <a:lnTo>
                    <a:pt x="205" y="1715"/>
                  </a:lnTo>
                  <a:lnTo>
                    <a:pt x="207" y="1725"/>
                  </a:lnTo>
                  <a:lnTo>
                    <a:pt x="211" y="1734"/>
                  </a:lnTo>
                  <a:lnTo>
                    <a:pt x="214" y="1745"/>
                  </a:lnTo>
                  <a:lnTo>
                    <a:pt x="220" y="1756"/>
                  </a:lnTo>
                  <a:lnTo>
                    <a:pt x="227" y="1765"/>
                  </a:lnTo>
                  <a:lnTo>
                    <a:pt x="234" y="1775"/>
                  </a:lnTo>
                  <a:lnTo>
                    <a:pt x="240" y="1783"/>
                  </a:lnTo>
                  <a:lnTo>
                    <a:pt x="250" y="1794"/>
                  </a:lnTo>
                  <a:lnTo>
                    <a:pt x="257" y="1802"/>
                  </a:lnTo>
                  <a:lnTo>
                    <a:pt x="268" y="1812"/>
                  </a:lnTo>
                  <a:lnTo>
                    <a:pt x="273" y="1816"/>
                  </a:lnTo>
                  <a:lnTo>
                    <a:pt x="278" y="1820"/>
                  </a:lnTo>
                  <a:lnTo>
                    <a:pt x="284" y="1824"/>
                  </a:lnTo>
                  <a:lnTo>
                    <a:pt x="290" y="1831"/>
                  </a:lnTo>
                  <a:lnTo>
                    <a:pt x="296" y="1833"/>
                  </a:lnTo>
                  <a:lnTo>
                    <a:pt x="302" y="1839"/>
                  </a:lnTo>
                  <a:lnTo>
                    <a:pt x="310" y="1843"/>
                  </a:lnTo>
                  <a:lnTo>
                    <a:pt x="317" y="1848"/>
                  </a:lnTo>
                  <a:lnTo>
                    <a:pt x="324" y="1852"/>
                  </a:lnTo>
                  <a:lnTo>
                    <a:pt x="333" y="1858"/>
                  </a:lnTo>
                  <a:lnTo>
                    <a:pt x="341" y="1862"/>
                  </a:lnTo>
                  <a:lnTo>
                    <a:pt x="351" y="1867"/>
                  </a:lnTo>
                  <a:lnTo>
                    <a:pt x="360" y="1871"/>
                  </a:lnTo>
                  <a:lnTo>
                    <a:pt x="368" y="1877"/>
                  </a:lnTo>
                  <a:lnTo>
                    <a:pt x="378" y="1882"/>
                  </a:lnTo>
                  <a:lnTo>
                    <a:pt x="388" y="1889"/>
                  </a:lnTo>
                  <a:lnTo>
                    <a:pt x="377" y="1886"/>
                  </a:lnTo>
                  <a:lnTo>
                    <a:pt x="367" y="1885"/>
                  </a:lnTo>
                  <a:lnTo>
                    <a:pt x="357" y="1882"/>
                  </a:lnTo>
                  <a:lnTo>
                    <a:pt x="348" y="1882"/>
                  </a:lnTo>
                  <a:lnTo>
                    <a:pt x="339" y="1879"/>
                  </a:lnTo>
                  <a:lnTo>
                    <a:pt x="330" y="1877"/>
                  </a:lnTo>
                  <a:lnTo>
                    <a:pt x="322" y="1874"/>
                  </a:lnTo>
                  <a:lnTo>
                    <a:pt x="315" y="1873"/>
                  </a:lnTo>
                  <a:lnTo>
                    <a:pt x="305" y="1867"/>
                  </a:lnTo>
                  <a:lnTo>
                    <a:pt x="297" y="1865"/>
                  </a:lnTo>
                  <a:lnTo>
                    <a:pt x="289" y="1859"/>
                  </a:lnTo>
                  <a:lnTo>
                    <a:pt x="283" y="1856"/>
                  </a:lnTo>
                  <a:lnTo>
                    <a:pt x="275" y="1851"/>
                  </a:lnTo>
                  <a:lnTo>
                    <a:pt x="269" y="1847"/>
                  </a:lnTo>
                  <a:lnTo>
                    <a:pt x="263" y="1841"/>
                  </a:lnTo>
                  <a:lnTo>
                    <a:pt x="257" y="1837"/>
                  </a:lnTo>
                  <a:lnTo>
                    <a:pt x="251" y="1831"/>
                  </a:lnTo>
                  <a:lnTo>
                    <a:pt x="245" y="1824"/>
                  </a:lnTo>
                  <a:lnTo>
                    <a:pt x="239" y="1818"/>
                  </a:lnTo>
                  <a:lnTo>
                    <a:pt x="234" y="1813"/>
                  </a:lnTo>
                  <a:lnTo>
                    <a:pt x="228" y="1806"/>
                  </a:lnTo>
                  <a:lnTo>
                    <a:pt x="223" y="1799"/>
                  </a:lnTo>
                  <a:lnTo>
                    <a:pt x="218" y="1793"/>
                  </a:lnTo>
                  <a:lnTo>
                    <a:pt x="214" y="1787"/>
                  </a:lnTo>
                  <a:lnTo>
                    <a:pt x="211" y="1780"/>
                  </a:lnTo>
                  <a:lnTo>
                    <a:pt x="206" y="1774"/>
                  </a:lnTo>
                  <a:lnTo>
                    <a:pt x="203" y="1767"/>
                  </a:lnTo>
                  <a:lnTo>
                    <a:pt x="200" y="1759"/>
                  </a:lnTo>
                  <a:lnTo>
                    <a:pt x="196" y="1750"/>
                  </a:lnTo>
                  <a:lnTo>
                    <a:pt x="192" y="1744"/>
                  </a:lnTo>
                  <a:lnTo>
                    <a:pt x="191" y="1737"/>
                  </a:lnTo>
                  <a:lnTo>
                    <a:pt x="189" y="1730"/>
                  </a:lnTo>
                  <a:lnTo>
                    <a:pt x="185" y="1721"/>
                  </a:lnTo>
                  <a:lnTo>
                    <a:pt x="183" y="1712"/>
                  </a:lnTo>
                  <a:lnTo>
                    <a:pt x="180" y="1704"/>
                  </a:lnTo>
                  <a:lnTo>
                    <a:pt x="179" y="1696"/>
                  </a:lnTo>
                  <a:lnTo>
                    <a:pt x="176" y="1687"/>
                  </a:lnTo>
                  <a:lnTo>
                    <a:pt x="175" y="1678"/>
                  </a:lnTo>
                  <a:lnTo>
                    <a:pt x="173" y="1670"/>
                  </a:lnTo>
                  <a:lnTo>
                    <a:pt x="173" y="1662"/>
                  </a:lnTo>
                  <a:lnTo>
                    <a:pt x="170" y="1653"/>
                  </a:lnTo>
                  <a:lnTo>
                    <a:pt x="169" y="1645"/>
                  </a:lnTo>
                  <a:lnTo>
                    <a:pt x="168" y="1635"/>
                  </a:lnTo>
                  <a:lnTo>
                    <a:pt x="168" y="1627"/>
                  </a:lnTo>
                  <a:lnTo>
                    <a:pt x="167" y="1617"/>
                  </a:lnTo>
                  <a:lnTo>
                    <a:pt x="167" y="1609"/>
                  </a:lnTo>
                  <a:lnTo>
                    <a:pt x="167" y="1601"/>
                  </a:lnTo>
                  <a:lnTo>
                    <a:pt x="167" y="1592"/>
                  </a:lnTo>
                  <a:lnTo>
                    <a:pt x="165" y="1582"/>
                  </a:lnTo>
                  <a:lnTo>
                    <a:pt x="164" y="1574"/>
                  </a:lnTo>
                  <a:lnTo>
                    <a:pt x="163" y="1564"/>
                  </a:lnTo>
                  <a:lnTo>
                    <a:pt x="163" y="1556"/>
                  </a:lnTo>
                  <a:lnTo>
                    <a:pt x="162" y="1545"/>
                  </a:lnTo>
                  <a:lnTo>
                    <a:pt x="162" y="1537"/>
                  </a:lnTo>
                  <a:lnTo>
                    <a:pt x="162" y="1528"/>
                  </a:lnTo>
                  <a:lnTo>
                    <a:pt x="162" y="1520"/>
                  </a:lnTo>
                  <a:lnTo>
                    <a:pt x="162" y="1510"/>
                  </a:lnTo>
                  <a:lnTo>
                    <a:pt x="162" y="1502"/>
                  </a:lnTo>
                  <a:lnTo>
                    <a:pt x="161" y="1492"/>
                  </a:lnTo>
                  <a:lnTo>
                    <a:pt x="161" y="1484"/>
                  </a:lnTo>
                  <a:lnTo>
                    <a:pt x="159" y="1476"/>
                  </a:lnTo>
                  <a:lnTo>
                    <a:pt x="158" y="1468"/>
                  </a:lnTo>
                  <a:lnTo>
                    <a:pt x="157" y="1459"/>
                  </a:lnTo>
                  <a:lnTo>
                    <a:pt x="157" y="1452"/>
                  </a:lnTo>
                  <a:lnTo>
                    <a:pt x="151" y="1452"/>
                  </a:lnTo>
                  <a:lnTo>
                    <a:pt x="145" y="1452"/>
                  </a:lnTo>
                  <a:lnTo>
                    <a:pt x="143" y="1457"/>
                  </a:lnTo>
                  <a:lnTo>
                    <a:pt x="142" y="1465"/>
                  </a:lnTo>
                  <a:lnTo>
                    <a:pt x="142" y="1472"/>
                  </a:lnTo>
                  <a:lnTo>
                    <a:pt x="142" y="1483"/>
                  </a:lnTo>
                  <a:lnTo>
                    <a:pt x="142" y="1491"/>
                  </a:lnTo>
                  <a:lnTo>
                    <a:pt x="142" y="1501"/>
                  </a:lnTo>
                  <a:lnTo>
                    <a:pt x="142" y="1511"/>
                  </a:lnTo>
                  <a:lnTo>
                    <a:pt x="142" y="1524"/>
                  </a:lnTo>
                  <a:lnTo>
                    <a:pt x="142" y="1535"/>
                  </a:lnTo>
                  <a:lnTo>
                    <a:pt x="142" y="1545"/>
                  </a:lnTo>
                  <a:lnTo>
                    <a:pt x="143" y="1558"/>
                  </a:lnTo>
                  <a:lnTo>
                    <a:pt x="145" y="1570"/>
                  </a:lnTo>
                  <a:lnTo>
                    <a:pt x="145" y="1575"/>
                  </a:lnTo>
                  <a:lnTo>
                    <a:pt x="145" y="1582"/>
                  </a:lnTo>
                  <a:lnTo>
                    <a:pt x="145" y="1589"/>
                  </a:lnTo>
                  <a:lnTo>
                    <a:pt x="146" y="1596"/>
                  </a:lnTo>
                  <a:lnTo>
                    <a:pt x="146" y="1601"/>
                  </a:lnTo>
                  <a:lnTo>
                    <a:pt x="147" y="1608"/>
                  </a:lnTo>
                  <a:lnTo>
                    <a:pt x="147" y="1615"/>
                  </a:lnTo>
                  <a:lnTo>
                    <a:pt x="148" y="1621"/>
                  </a:lnTo>
                  <a:lnTo>
                    <a:pt x="148" y="1634"/>
                  </a:lnTo>
                  <a:lnTo>
                    <a:pt x="151" y="1646"/>
                  </a:lnTo>
                  <a:lnTo>
                    <a:pt x="151" y="1658"/>
                  </a:lnTo>
                  <a:lnTo>
                    <a:pt x="153" y="1670"/>
                  </a:lnTo>
                  <a:lnTo>
                    <a:pt x="154" y="1683"/>
                  </a:lnTo>
                  <a:lnTo>
                    <a:pt x="156" y="1693"/>
                  </a:lnTo>
                  <a:lnTo>
                    <a:pt x="157" y="1706"/>
                  </a:lnTo>
                  <a:lnTo>
                    <a:pt x="161" y="1717"/>
                  </a:lnTo>
                  <a:lnTo>
                    <a:pt x="162" y="1726"/>
                  </a:lnTo>
                  <a:lnTo>
                    <a:pt x="163" y="1737"/>
                  </a:lnTo>
                  <a:lnTo>
                    <a:pt x="165" y="1746"/>
                  </a:lnTo>
                  <a:lnTo>
                    <a:pt x="168" y="1757"/>
                  </a:lnTo>
                  <a:lnTo>
                    <a:pt x="169" y="1765"/>
                  </a:lnTo>
                  <a:lnTo>
                    <a:pt x="172" y="1775"/>
                  </a:lnTo>
                  <a:lnTo>
                    <a:pt x="175" y="1782"/>
                  </a:lnTo>
                  <a:lnTo>
                    <a:pt x="178" y="1788"/>
                  </a:lnTo>
                  <a:lnTo>
                    <a:pt x="181" y="1798"/>
                  </a:lnTo>
                  <a:lnTo>
                    <a:pt x="187" y="1807"/>
                  </a:lnTo>
                  <a:lnTo>
                    <a:pt x="192" y="1816"/>
                  </a:lnTo>
                  <a:lnTo>
                    <a:pt x="200" y="1826"/>
                  </a:lnTo>
                  <a:lnTo>
                    <a:pt x="206" y="1836"/>
                  </a:lnTo>
                  <a:lnTo>
                    <a:pt x="214" y="1846"/>
                  </a:lnTo>
                  <a:lnTo>
                    <a:pt x="223" y="1855"/>
                  </a:lnTo>
                  <a:lnTo>
                    <a:pt x="233" y="1865"/>
                  </a:lnTo>
                  <a:lnTo>
                    <a:pt x="241" y="1871"/>
                  </a:lnTo>
                  <a:lnTo>
                    <a:pt x="250" y="1879"/>
                  </a:lnTo>
                  <a:lnTo>
                    <a:pt x="261" y="1886"/>
                  </a:lnTo>
                  <a:lnTo>
                    <a:pt x="272" y="1893"/>
                  </a:lnTo>
                  <a:lnTo>
                    <a:pt x="280" y="1898"/>
                  </a:lnTo>
                  <a:lnTo>
                    <a:pt x="293" y="1907"/>
                  </a:lnTo>
                  <a:lnTo>
                    <a:pt x="302" y="1911"/>
                  </a:lnTo>
                  <a:lnTo>
                    <a:pt x="315" y="1916"/>
                  </a:lnTo>
                  <a:lnTo>
                    <a:pt x="319" y="1917"/>
                  </a:lnTo>
                  <a:lnTo>
                    <a:pt x="326" y="1920"/>
                  </a:lnTo>
                  <a:lnTo>
                    <a:pt x="332" y="1922"/>
                  </a:lnTo>
                  <a:lnTo>
                    <a:pt x="338" y="1924"/>
                  </a:lnTo>
                  <a:lnTo>
                    <a:pt x="344" y="1924"/>
                  </a:lnTo>
                  <a:lnTo>
                    <a:pt x="350" y="1927"/>
                  </a:lnTo>
                  <a:lnTo>
                    <a:pt x="356" y="1928"/>
                  </a:lnTo>
                  <a:lnTo>
                    <a:pt x="362" y="1931"/>
                  </a:lnTo>
                  <a:lnTo>
                    <a:pt x="368" y="1931"/>
                  </a:lnTo>
                  <a:lnTo>
                    <a:pt x="376" y="1932"/>
                  </a:lnTo>
                  <a:lnTo>
                    <a:pt x="382" y="1932"/>
                  </a:lnTo>
                  <a:lnTo>
                    <a:pt x="388" y="1934"/>
                  </a:lnTo>
                  <a:lnTo>
                    <a:pt x="394" y="1934"/>
                  </a:lnTo>
                  <a:lnTo>
                    <a:pt x="400" y="1935"/>
                  </a:lnTo>
                  <a:lnTo>
                    <a:pt x="406" y="1936"/>
                  </a:lnTo>
                  <a:lnTo>
                    <a:pt x="414" y="1938"/>
                  </a:lnTo>
                  <a:lnTo>
                    <a:pt x="420" y="1938"/>
                  </a:lnTo>
                  <a:lnTo>
                    <a:pt x="427" y="1938"/>
                  </a:lnTo>
                  <a:lnTo>
                    <a:pt x="433" y="1938"/>
                  </a:lnTo>
                  <a:lnTo>
                    <a:pt x="439" y="1938"/>
                  </a:lnTo>
                  <a:lnTo>
                    <a:pt x="445" y="1938"/>
                  </a:lnTo>
                  <a:lnTo>
                    <a:pt x="453" y="1938"/>
                  </a:lnTo>
                  <a:lnTo>
                    <a:pt x="459" y="1938"/>
                  </a:lnTo>
                  <a:lnTo>
                    <a:pt x="466" y="1938"/>
                  </a:lnTo>
                  <a:lnTo>
                    <a:pt x="472" y="1936"/>
                  </a:lnTo>
                  <a:lnTo>
                    <a:pt x="480" y="1936"/>
                  </a:lnTo>
                  <a:lnTo>
                    <a:pt x="486" y="1935"/>
                  </a:lnTo>
                  <a:lnTo>
                    <a:pt x="492" y="1935"/>
                  </a:lnTo>
                  <a:lnTo>
                    <a:pt x="498" y="1934"/>
                  </a:lnTo>
                  <a:lnTo>
                    <a:pt x="505" y="1934"/>
                  </a:lnTo>
                  <a:lnTo>
                    <a:pt x="511" y="1932"/>
                  </a:lnTo>
                  <a:lnTo>
                    <a:pt x="519" y="1932"/>
                  </a:lnTo>
                  <a:lnTo>
                    <a:pt x="525" y="1931"/>
                  </a:lnTo>
                  <a:lnTo>
                    <a:pt x="531" y="1930"/>
                  </a:lnTo>
                  <a:lnTo>
                    <a:pt x="537" y="1928"/>
                  </a:lnTo>
                  <a:lnTo>
                    <a:pt x="543" y="1927"/>
                  </a:lnTo>
                  <a:lnTo>
                    <a:pt x="548" y="1924"/>
                  </a:lnTo>
                  <a:lnTo>
                    <a:pt x="554" y="1924"/>
                  </a:lnTo>
                  <a:lnTo>
                    <a:pt x="562" y="1922"/>
                  </a:lnTo>
                  <a:lnTo>
                    <a:pt x="568" y="1920"/>
                  </a:lnTo>
                  <a:lnTo>
                    <a:pt x="573" y="1917"/>
                  </a:lnTo>
                  <a:lnTo>
                    <a:pt x="579" y="1916"/>
                  </a:lnTo>
                  <a:lnTo>
                    <a:pt x="584" y="1913"/>
                  </a:lnTo>
                  <a:lnTo>
                    <a:pt x="591" y="1912"/>
                  </a:lnTo>
                  <a:lnTo>
                    <a:pt x="596" y="1909"/>
                  </a:lnTo>
                  <a:lnTo>
                    <a:pt x="602" y="1908"/>
                  </a:lnTo>
                  <a:lnTo>
                    <a:pt x="607" y="1905"/>
                  </a:lnTo>
                  <a:lnTo>
                    <a:pt x="613" y="1904"/>
                  </a:lnTo>
                  <a:lnTo>
                    <a:pt x="624" y="1898"/>
                  </a:lnTo>
                  <a:lnTo>
                    <a:pt x="635" y="1892"/>
                  </a:lnTo>
                  <a:lnTo>
                    <a:pt x="643" y="1886"/>
                  </a:lnTo>
                  <a:lnTo>
                    <a:pt x="654" y="1882"/>
                  </a:lnTo>
                  <a:lnTo>
                    <a:pt x="663" y="1875"/>
                  </a:lnTo>
                  <a:lnTo>
                    <a:pt x="672" y="1870"/>
                  </a:lnTo>
                  <a:lnTo>
                    <a:pt x="680" y="1863"/>
                  </a:lnTo>
                  <a:lnTo>
                    <a:pt x="689" y="1858"/>
                  </a:lnTo>
                  <a:lnTo>
                    <a:pt x="696" y="1848"/>
                  </a:lnTo>
                  <a:lnTo>
                    <a:pt x="705" y="1840"/>
                  </a:lnTo>
                  <a:lnTo>
                    <a:pt x="711" y="1831"/>
                  </a:lnTo>
                  <a:lnTo>
                    <a:pt x="717" y="1821"/>
                  </a:lnTo>
                  <a:lnTo>
                    <a:pt x="723" y="1810"/>
                  </a:lnTo>
                  <a:lnTo>
                    <a:pt x="728" y="1799"/>
                  </a:lnTo>
                  <a:lnTo>
                    <a:pt x="731" y="1790"/>
                  </a:lnTo>
                  <a:lnTo>
                    <a:pt x="738" y="1779"/>
                  </a:lnTo>
                  <a:lnTo>
                    <a:pt x="740" y="1767"/>
                  </a:lnTo>
                  <a:lnTo>
                    <a:pt x="744" y="1755"/>
                  </a:lnTo>
                  <a:lnTo>
                    <a:pt x="746" y="1742"/>
                  </a:lnTo>
                  <a:lnTo>
                    <a:pt x="749" y="1731"/>
                  </a:lnTo>
                  <a:lnTo>
                    <a:pt x="749" y="1725"/>
                  </a:lnTo>
                  <a:lnTo>
                    <a:pt x="750" y="1718"/>
                  </a:lnTo>
                  <a:lnTo>
                    <a:pt x="751" y="1711"/>
                  </a:lnTo>
                  <a:lnTo>
                    <a:pt x="752" y="1706"/>
                  </a:lnTo>
                  <a:lnTo>
                    <a:pt x="753" y="1692"/>
                  </a:lnTo>
                  <a:lnTo>
                    <a:pt x="755" y="1681"/>
                  </a:lnTo>
                  <a:lnTo>
                    <a:pt x="755" y="1674"/>
                  </a:lnTo>
                  <a:lnTo>
                    <a:pt x="755" y="1666"/>
                  </a:lnTo>
                  <a:lnTo>
                    <a:pt x="755" y="1659"/>
                  </a:lnTo>
                  <a:lnTo>
                    <a:pt x="756" y="1654"/>
                  </a:lnTo>
                  <a:lnTo>
                    <a:pt x="756" y="1647"/>
                  </a:lnTo>
                  <a:lnTo>
                    <a:pt x="756" y="1642"/>
                  </a:lnTo>
                  <a:lnTo>
                    <a:pt x="756" y="1634"/>
                  </a:lnTo>
                  <a:lnTo>
                    <a:pt x="757" y="1628"/>
                  </a:lnTo>
                  <a:lnTo>
                    <a:pt x="757" y="1621"/>
                  </a:lnTo>
                  <a:lnTo>
                    <a:pt x="757" y="1615"/>
                  </a:lnTo>
                  <a:lnTo>
                    <a:pt x="757" y="1608"/>
                  </a:lnTo>
                  <a:lnTo>
                    <a:pt x="758" y="1601"/>
                  </a:lnTo>
                  <a:lnTo>
                    <a:pt x="760" y="1589"/>
                  </a:lnTo>
                  <a:lnTo>
                    <a:pt x="761" y="1577"/>
                  </a:lnTo>
                  <a:lnTo>
                    <a:pt x="761" y="1564"/>
                  </a:lnTo>
                  <a:lnTo>
                    <a:pt x="761" y="1552"/>
                  </a:lnTo>
                  <a:lnTo>
                    <a:pt x="762" y="1540"/>
                  </a:lnTo>
                  <a:lnTo>
                    <a:pt x="764" y="1529"/>
                  </a:lnTo>
                  <a:lnTo>
                    <a:pt x="766" y="1517"/>
                  </a:lnTo>
                  <a:lnTo>
                    <a:pt x="768" y="1506"/>
                  </a:lnTo>
                  <a:lnTo>
                    <a:pt x="771" y="1495"/>
                  </a:lnTo>
                  <a:lnTo>
                    <a:pt x="774" y="1484"/>
                  </a:lnTo>
                  <a:lnTo>
                    <a:pt x="777" y="1472"/>
                  </a:lnTo>
                  <a:lnTo>
                    <a:pt x="780" y="1460"/>
                  </a:lnTo>
                  <a:lnTo>
                    <a:pt x="783" y="1450"/>
                  </a:lnTo>
                  <a:lnTo>
                    <a:pt x="786" y="1440"/>
                  </a:lnTo>
                  <a:lnTo>
                    <a:pt x="790" y="1427"/>
                  </a:lnTo>
                  <a:lnTo>
                    <a:pt x="794" y="1418"/>
                  </a:lnTo>
                  <a:lnTo>
                    <a:pt x="797" y="1407"/>
                  </a:lnTo>
                  <a:lnTo>
                    <a:pt x="802" y="1397"/>
                  </a:lnTo>
                  <a:lnTo>
                    <a:pt x="806" y="1387"/>
                  </a:lnTo>
                  <a:lnTo>
                    <a:pt x="810" y="1377"/>
                  </a:lnTo>
                  <a:lnTo>
                    <a:pt x="813" y="1368"/>
                  </a:lnTo>
                  <a:lnTo>
                    <a:pt x="819" y="1358"/>
                  </a:lnTo>
                  <a:lnTo>
                    <a:pt x="823" y="1349"/>
                  </a:lnTo>
                  <a:lnTo>
                    <a:pt x="828" y="1340"/>
                  </a:lnTo>
                  <a:lnTo>
                    <a:pt x="833" y="1331"/>
                  </a:lnTo>
                  <a:lnTo>
                    <a:pt x="838" y="1323"/>
                  </a:lnTo>
                  <a:lnTo>
                    <a:pt x="843" y="1312"/>
                  </a:lnTo>
                  <a:lnTo>
                    <a:pt x="848" y="1304"/>
                  </a:lnTo>
                  <a:lnTo>
                    <a:pt x="851" y="1294"/>
                  </a:lnTo>
                  <a:lnTo>
                    <a:pt x="857" y="1286"/>
                  </a:lnTo>
                  <a:lnTo>
                    <a:pt x="861" y="1277"/>
                  </a:lnTo>
                  <a:lnTo>
                    <a:pt x="866" y="1270"/>
                  </a:lnTo>
                  <a:lnTo>
                    <a:pt x="872" y="1260"/>
                  </a:lnTo>
                  <a:lnTo>
                    <a:pt x="878" y="1253"/>
                  </a:lnTo>
                  <a:lnTo>
                    <a:pt x="882" y="1245"/>
                  </a:lnTo>
                  <a:lnTo>
                    <a:pt x="887" y="1237"/>
                  </a:lnTo>
                  <a:lnTo>
                    <a:pt x="893" y="1229"/>
                  </a:lnTo>
                  <a:lnTo>
                    <a:pt x="899" y="1222"/>
                  </a:lnTo>
                  <a:lnTo>
                    <a:pt x="904" y="1214"/>
                  </a:lnTo>
                  <a:lnTo>
                    <a:pt x="910" y="1206"/>
                  </a:lnTo>
                  <a:lnTo>
                    <a:pt x="916" y="1199"/>
                  </a:lnTo>
                  <a:lnTo>
                    <a:pt x="923" y="1192"/>
                  </a:lnTo>
                  <a:lnTo>
                    <a:pt x="929" y="1182"/>
                  </a:lnTo>
                  <a:lnTo>
                    <a:pt x="938" y="1171"/>
                  </a:lnTo>
                  <a:lnTo>
                    <a:pt x="945" y="1161"/>
                  </a:lnTo>
                  <a:lnTo>
                    <a:pt x="953" y="1152"/>
                  </a:lnTo>
                  <a:lnTo>
                    <a:pt x="960" y="1139"/>
                  </a:lnTo>
                  <a:lnTo>
                    <a:pt x="969" y="1129"/>
                  </a:lnTo>
                  <a:lnTo>
                    <a:pt x="976" y="1119"/>
                  </a:lnTo>
                  <a:lnTo>
                    <a:pt x="983" y="1108"/>
                  </a:lnTo>
                  <a:lnTo>
                    <a:pt x="991" y="1095"/>
                  </a:lnTo>
                  <a:lnTo>
                    <a:pt x="998" y="1084"/>
                  </a:lnTo>
                  <a:lnTo>
                    <a:pt x="1005" y="1072"/>
                  </a:lnTo>
                  <a:lnTo>
                    <a:pt x="1013" y="1061"/>
                  </a:lnTo>
                  <a:lnTo>
                    <a:pt x="1016" y="1053"/>
                  </a:lnTo>
                  <a:lnTo>
                    <a:pt x="1020" y="1046"/>
                  </a:lnTo>
                  <a:lnTo>
                    <a:pt x="1022" y="1039"/>
                  </a:lnTo>
                  <a:lnTo>
                    <a:pt x="1027" y="1033"/>
                  </a:lnTo>
                  <a:lnTo>
                    <a:pt x="1030" y="1027"/>
                  </a:lnTo>
                  <a:lnTo>
                    <a:pt x="1033" y="1020"/>
                  </a:lnTo>
                  <a:lnTo>
                    <a:pt x="1036" y="1012"/>
                  </a:lnTo>
                  <a:lnTo>
                    <a:pt x="1041" y="1005"/>
                  </a:lnTo>
                  <a:lnTo>
                    <a:pt x="1042" y="997"/>
                  </a:lnTo>
                  <a:lnTo>
                    <a:pt x="1046" y="989"/>
                  </a:lnTo>
                  <a:lnTo>
                    <a:pt x="1049" y="981"/>
                  </a:lnTo>
                  <a:lnTo>
                    <a:pt x="1052" y="974"/>
                  </a:lnTo>
                  <a:lnTo>
                    <a:pt x="1054" y="964"/>
                  </a:lnTo>
                  <a:lnTo>
                    <a:pt x="1057" y="956"/>
                  </a:lnTo>
                  <a:lnTo>
                    <a:pt x="1060" y="948"/>
                  </a:lnTo>
                  <a:lnTo>
                    <a:pt x="1064" y="940"/>
                  </a:lnTo>
                  <a:lnTo>
                    <a:pt x="1065" y="930"/>
                  </a:lnTo>
                  <a:lnTo>
                    <a:pt x="1068" y="921"/>
                  </a:lnTo>
                  <a:lnTo>
                    <a:pt x="1070" y="913"/>
                  </a:lnTo>
                  <a:lnTo>
                    <a:pt x="1073" y="903"/>
                  </a:lnTo>
                  <a:lnTo>
                    <a:pt x="1075" y="894"/>
                  </a:lnTo>
                  <a:lnTo>
                    <a:pt x="1079" y="884"/>
                  </a:lnTo>
                  <a:lnTo>
                    <a:pt x="1080" y="875"/>
                  </a:lnTo>
                  <a:lnTo>
                    <a:pt x="1084" y="865"/>
                  </a:lnTo>
                  <a:lnTo>
                    <a:pt x="1085" y="854"/>
                  </a:lnTo>
                  <a:lnTo>
                    <a:pt x="1086" y="843"/>
                  </a:lnTo>
                  <a:lnTo>
                    <a:pt x="1088" y="833"/>
                  </a:lnTo>
                  <a:lnTo>
                    <a:pt x="1091" y="822"/>
                  </a:lnTo>
                  <a:lnTo>
                    <a:pt x="1092" y="811"/>
                  </a:lnTo>
                  <a:lnTo>
                    <a:pt x="1095" y="799"/>
                  </a:lnTo>
                  <a:lnTo>
                    <a:pt x="1095" y="788"/>
                  </a:lnTo>
                  <a:lnTo>
                    <a:pt x="1097" y="776"/>
                  </a:lnTo>
                  <a:lnTo>
                    <a:pt x="1098" y="763"/>
                  </a:lnTo>
                  <a:lnTo>
                    <a:pt x="1099" y="750"/>
                  </a:lnTo>
                  <a:lnTo>
                    <a:pt x="1101" y="737"/>
                  </a:lnTo>
                  <a:lnTo>
                    <a:pt x="1102" y="725"/>
                  </a:lnTo>
                  <a:lnTo>
                    <a:pt x="1102" y="712"/>
                  </a:lnTo>
                  <a:lnTo>
                    <a:pt x="1103" y="698"/>
                  </a:lnTo>
                  <a:lnTo>
                    <a:pt x="1104" y="685"/>
                  </a:lnTo>
                  <a:lnTo>
                    <a:pt x="1106" y="672"/>
                  </a:lnTo>
                  <a:lnTo>
                    <a:pt x="1104" y="663"/>
                  </a:lnTo>
                  <a:lnTo>
                    <a:pt x="1104" y="655"/>
                  </a:lnTo>
                  <a:lnTo>
                    <a:pt x="1104" y="647"/>
                  </a:lnTo>
                  <a:lnTo>
                    <a:pt x="1104" y="638"/>
                  </a:lnTo>
                  <a:lnTo>
                    <a:pt x="1103" y="630"/>
                  </a:lnTo>
                  <a:lnTo>
                    <a:pt x="1103" y="622"/>
                  </a:lnTo>
                  <a:lnTo>
                    <a:pt x="1103" y="614"/>
                  </a:lnTo>
                  <a:lnTo>
                    <a:pt x="1103" y="606"/>
                  </a:lnTo>
                  <a:lnTo>
                    <a:pt x="1102" y="598"/>
                  </a:lnTo>
                  <a:lnTo>
                    <a:pt x="1102" y="589"/>
                  </a:lnTo>
                  <a:lnTo>
                    <a:pt x="1101" y="581"/>
                  </a:lnTo>
                  <a:lnTo>
                    <a:pt x="1101" y="575"/>
                  </a:lnTo>
                  <a:lnTo>
                    <a:pt x="1099" y="566"/>
                  </a:lnTo>
                  <a:lnTo>
                    <a:pt x="1098" y="560"/>
                  </a:lnTo>
                  <a:lnTo>
                    <a:pt x="1097" y="553"/>
                  </a:lnTo>
                  <a:lnTo>
                    <a:pt x="1097" y="546"/>
                  </a:lnTo>
                  <a:lnTo>
                    <a:pt x="1095" y="538"/>
                  </a:lnTo>
                  <a:lnTo>
                    <a:pt x="1095" y="530"/>
                  </a:lnTo>
                  <a:lnTo>
                    <a:pt x="1093" y="522"/>
                  </a:lnTo>
                  <a:lnTo>
                    <a:pt x="1092" y="515"/>
                  </a:lnTo>
                  <a:lnTo>
                    <a:pt x="1090" y="507"/>
                  </a:lnTo>
                  <a:lnTo>
                    <a:pt x="1088" y="500"/>
                  </a:lnTo>
                  <a:lnTo>
                    <a:pt x="1087" y="493"/>
                  </a:lnTo>
                  <a:lnTo>
                    <a:pt x="1086" y="486"/>
                  </a:lnTo>
                  <a:lnTo>
                    <a:pt x="1085" y="479"/>
                  </a:lnTo>
                  <a:lnTo>
                    <a:pt x="1082" y="473"/>
                  </a:lnTo>
                  <a:lnTo>
                    <a:pt x="1080" y="465"/>
                  </a:lnTo>
                  <a:lnTo>
                    <a:pt x="1079" y="458"/>
                  </a:lnTo>
                  <a:lnTo>
                    <a:pt x="1077" y="451"/>
                  </a:lnTo>
                  <a:lnTo>
                    <a:pt x="1075" y="444"/>
                  </a:lnTo>
                  <a:lnTo>
                    <a:pt x="1073" y="437"/>
                  </a:lnTo>
                  <a:lnTo>
                    <a:pt x="1071" y="432"/>
                  </a:lnTo>
                  <a:lnTo>
                    <a:pt x="1069" y="424"/>
                  </a:lnTo>
                  <a:lnTo>
                    <a:pt x="1066" y="417"/>
                  </a:lnTo>
                  <a:lnTo>
                    <a:pt x="1064" y="410"/>
                  </a:lnTo>
                  <a:lnTo>
                    <a:pt x="1062" y="403"/>
                  </a:lnTo>
                  <a:lnTo>
                    <a:pt x="1058" y="397"/>
                  </a:lnTo>
                  <a:lnTo>
                    <a:pt x="1057" y="390"/>
                  </a:lnTo>
                  <a:lnTo>
                    <a:pt x="1054" y="383"/>
                  </a:lnTo>
                  <a:lnTo>
                    <a:pt x="1052" y="378"/>
                  </a:lnTo>
                  <a:lnTo>
                    <a:pt x="1049" y="371"/>
                  </a:lnTo>
                  <a:lnTo>
                    <a:pt x="1047" y="364"/>
                  </a:lnTo>
                  <a:lnTo>
                    <a:pt x="1043" y="357"/>
                  </a:lnTo>
                  <a:lnTo>
                    <a:pt x="1042" y="352"/>
                  </a:lnTo>
                  <a:lnTo>
                    <a:pt x="1035" y="340"/>
                  </a:lnTo>
                  <a:lnTo>
                    <a:pt x="1030" y="329"/>
                  </a:lnTo>
                  <a:lnTo>
                    <a:pt x="1022" y="317"/>
                  </a:lnTo>
                  <a:lnTo>
                    <a:pt x="1016" y="304"/>
                  </a:lnTo>
                  <a:lnTo>
                    <a:pt x="1010" y="292"/>
                  </a:lnTo>
                  <a:lnTo>
                    <a:pt x="1004" y="283"/>
                  </a:lnTo>
                  <a:lnTo>
                    <a:pt x="997" y="270"/>
                  </a:lnTo>
                  <a:lnTo>
                    <a:pt x="989" y="260"/>
                  </a:lnTo>
                  <a:lnTo>
                    <a:pt x="982" y="249"/>
                  </a:lnTo>
                  <a:lnTo>
                    <a:pt x="976" y="241"/>
                  </a:lnTo>
                  <a:lnTo>
                    <a:pt x="964" y="226"/>
                  </a:lnTo>
                  <a:lnTo>
                    <a:pt x="953" y="212"/>
                  </a:lnTo>
                  <a:lnTo>
                    <a:pt x="942" y="200"/>
                  </a:lnTo>
                  <a:lnTo>
                    <a:pt x="931" y="188"/>
                  </a:lnTo>
                  <a:lnTo>
                    <a:pt x="918" y="174"/>
                  </a:lnTo>
                  <a:lnTo>
                    <a:pt x="907" y="163"/>
                  </a:lnTo>
                  <a:lnTo>
                    <a:pt x="894" y="152"/>
                  </a:lnTo>
                  <a:lnTo>
                    <a:pt x="883" y="141"/>
                  </a:lnTo>
                  <a:lnTo>
                    <a:pt x="870" y="131"/>
                  </a:lnTo>
                  <a:lnTo>
                    <a:pt x="857" y="120"/>
                  </a:lnTo>
                  <a:lnTo>
                    <a:pt x="843" y="110"/>
                  </a:lnTo>
                  <a:lnTo>
                    <a:pt x="830" y="101"/>
                  </a:lnTo>
                  <a:lnTo>
                    <a:pt x="816" y="92"/>
                  </a:lnTo>
                  <a:lnTo>
                    <a:pt x="802" y="83"/>
                  </a:lnTo>
                  <a:lnTo>
                    <a:pt x="789" y="75"/>
                  </a:lnTo>
                  <a:lnTo>
                    <a:pt x="775" y="68"/>
                  </a:lnTo>
                  <a:lnTo>
                    <a:pt x="761" y="60"/>
                  </a:lnTo>
                  <a:lnTo>
                    <a:pt x="746" y="53"/>
                  </a:lnTo>
                  <a:lnTo>
                    <a:pt x="731" y="46"/>
                  </a:lnTo>
                  <a:lnTo>
                    <a:pt x="717" y="41"/>
                  </a:lnTo>
                  <a:lnTo>
                    <a:pt x="701" y="33"/>
                  </a:lnTo>
                  <a:lnTo>
                    <a:pt x="686" y="29"/>
                  </a:lnTo>
                  <a:lnTo>
                    <a:pt x="670" y="25"/>
                  </a:lnTo>
                  <a:lnTo>
                    <a:pt x="656" y="21"/>
                  </a:lnTo>
                  <a:lnTo>
                    <a:pt x="639" y="16"/>
                  </a:lnTo>
                  <a:lnTo>
                    <a:pt x="623" y="12"/>
                  </a:lnTo>
                  <a:lnTo>
                    <a:pt x="607" y="10"/>
                  </a:lnTo>
                  <a:lnTo>
                    <a:pt x="591" y="7"/>
                  </a:lnTo>
                  <a:lnTo>
                    <a:pt x="576" y="3"/>
                  </a:lnTo>
                  <a:lnTo>
                    <a:pt x="560" y="2"/>
                  </a:lnTo>
                  <a:lnTo>
                    <a:pt x="544" y="0"/>
                  </a:lnTo>
                  <a:lnTo>
                    <a:pt x="528" y="0"/>
                  </a:lnTo>
                  <a:lnTo>
                    <a:pt x="511" y="0"/>
                  </a:lnTo>
                  <a:lnTo>
                    <a:pt x="494" y="0"/>
                  </a:lnTo>
                  <a:lnTo>
                    <a:pt x="480" y="0"/>
                  </a:lnTo>
                  <a:lnTo>
                    <a:pt x="464" y="0"/>
                  </a:lnTo>
                  <a:lnTo>
                    <a:pt x="447" y="0"/>
                  </a:lnTo>
                  <a:lnTo>
                    <a:pt x="429" y="3"/>
                  </a:lnTo>
                  <a:lnTo>
                    <a:pt x="414" y="6"/>
                  </a:lnTo>
                  <a:lnTo>
                    <a:pt x="399" y="10"/>
                  </a:lnTo>
                  <a:lnTo>
                    <a:pt x="382" y="11"/>
                  </a:lnTo>
                  <a:lnTo>
                    <a:pt x="366" y="15"/>
                  </a:lnTo>
                  <a:lnTo>
                    <a:pt x="349" y="19"/>
                  </a:lnTo>
                  <a:lnTo>
                    <a:pt x="333" y="25"/>
                  </a:lnTo>
                  <a:lnTo>
                    <a:pt x="317" y="29"/>
                  </a:lnTo>
                  <a:lnTo>
                    <a:pt x="302" y="34"/>
                  </a:lnTo>
                  <a:lnTo>
                    <a:pt x="286" y="42"/>
                  </a:lnTo>
                  <a:lnTo>
                    <a:pt x="271" y="49"/>
                  </a:lnTo>
                  <a:lnTo>
                    <a:pt x="255" y="56"/>
                  </a:lnTo>
                  <a:lnTo>
                    <a:pt x="239" y="63"/>
                  </a:lnTo>
                  <a:lnTo>
                    <a:pt x="223" y="71"/>
                  </a:lnTo>
                  <a:lnTo>
                    <a:pt x="207" y="80"/>
                  </a:lnTo>
                  <a:lnTo>
                    <a:pt x="191" y="88"/>
                  </a:lnTo>
                  <a:lnTo>
                    <a:pt x="176" y="98"/>
                  </a:lnTo>
                  <a:lnTo>
                    <a:pt x="162" y="107"/>
                  </a:lnTo>
                  <a:lnTo>
                    <a:pt x="147" y="120"/>
                  </a:lnTo>
                  <a:lnTo>
                    <a:pt x="131" y="131"/>
                  </a:lnTo>
                  <a:lnTo>
                    <a:pt x="118" y="143"/>
                  </a:lnTo>
                  <a:lnTo>
                    <a:pt x="103" y="155"/>
                  </a:lnTo>
                  <a:lnTo>
                    <a:pt x="91" y="169"/>
                  </a:lnTo>
                  <a:lnTo>
                    <a:pt x="76" y="182"/>
                  </a:lnTo>
                  <a:lnTo>
                    <a:pt x="63" y="196"/>
                  </a:lnTo>
                  <a:lnTo>
                    <a:pt x="50" y="209"/>
                  </a:lnTo>
                  <a:lnTo>
                    <a:pt x="37" y="226"/>
                  </a:lnTo>
                  <a:lnTo>
                    <a:pt x="37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6" name="Freeform 74"/>
            <p:cNvSpPr>
              <a:spLocks/>
            </p:cNvSpPr>
            <p:nvPr/>
          </p:nvSpPr>
          <p:spPr bwMode="auto">
            <a:xfrm>
              <a:off x="4724" y="1342"/>
              <a:ext cx="25" cy="208"/>
            </a:xfrm>
            <a:custGeom>
              <a:avLst/>
              <a:gdLst>
                <a:gd name="T0" fmla="*/ 16 w 73"/>
                <a:gd name="T1" fmla="*/ 15 h 622"/>
                <a:gd name="T2" fmla="*/ 23 w 73"/>
                <a:gd name="T3" fmla="*/ 39 h 622"/>
                <a:gd name="T4" fmla="*/ 30 w 73"/>
                <a:gd name="T5" fmla="*/ 64 h 622"/>
                <a:gd name="T6" fmla="*/ 35 w 73"/>
                <a:gd name="T7" fmla="*/ 84 h 622"/>
                <a:gd name="T8" fmla="*/ 41 w 73"/>
                <a:gd name="T9" fmla="*/ 107 h 622"/>
                <a:gd name="T10" fmla="*/ 47 w 73"/>
                <a:gd name="T11" fmla="*/ 130 h 622"/>
                <a:gd name="T12" fmla="*/ 51 w 73"/>
                <a:gd name="T13" fmla="*/ 150 h 622"/>
                <a:gd name="T14" fmla="*/ 55 w 73"/>
                <a:gd name="T15" fmla="*/ 172 h 622"/>
                <a:gd name="T16" fmla="*/ 58 w 73"/>
                <a:gd name="T17" fmla="*/ 191 h 622"/>
                <a:gd name="T18" fmla="*/ 62 w 73"/>
                <a:gd name="T19" fmla="*/ 213 h 622"/>
                <a:gd name="T20" fmla="*/ 64 w 73"/>
                <a:gd name="T21" fmla="*/ 233 h 622"/>
                <a:gd name="T22" fmla="*/ 64 w 73"/>
                <a:gd name="T23" fmla="*/ 254 h 622"/>
                <a:gd name="T24" fmla="*/ 66 w 73"/>
                <a:gd name="T25" fmla="*/ 274 h 622"/>
                <a:gd name="T26" fmla="*/ 64 w 73"/>
                <a:gd name="T27" fmla="*/ 294 h 622"/>
                <a:gd name="T28" fmla="*/ 64 w 73"/>
                <a:gd name="T29" fmla="*/ 315 h 622"/>
                <a:gd name="T30" fmla="*/ 63 w 73"/>
                <a:gd name="T31" fmla="*/ 338 h 622"/>
                <a:gd name="T32" fmla="*/ 61 w 73"/>
                <a:gd name="T33" fmla="*/ 360 h 622"/>
                <a:gd name="T34" fmla="*/ 56 w 73"/>
                <a:gd name="T35" fmla="*/ 381 h 622"/>
                <a:gd name="T36" fmla="*/ 55 w 73"/>
                <a:gd name="T37" fmla="*/ 407 h 622"/>
                <a:gd name="T38" fmla="*/ 47 w 73"/>
                <a:gd name="T39" fmla="*/ 432 h 622"/>
                <a:gd name="T40" fmla="*/ 42 w 73"/>
                <a:gd name="T41" fmla="*/ 457 h 622"/>
                <a:gd name="T42" fmla="*/ 36 w 73"/>
                <a:gd name="T43" fmla="*/ 483 h 622"/>
                <a:gd name="T44" fmla="*/ 29 w 73"/>
                <a:gd name="T45" fmla="*/ 506 h 622"/>
                <a:gd name="T46" fmla="*/ 19 w 73"/>
                <a:gd name="T47" fmla="*/ 531 h 622"/>
                <a:gd name="T48" fmla="*/ 11 w 73"/>
                <a:gd name="T49" fmla="*/ 556 h 622"/>
                <a:gd name="T50" fmla="*/ 3 w 73"/>
                <a:gd name="T51" fmla="*/ 581 h 622"/>
                <a:gd name="T52" fmla="*/ 0 w 73"/>
                <a:gd name="T53" fmla="*/ 605 h 622"/>
                <a:gd name="T54" fmla="*/ 7 w 73"/>
                <a:gd name="T55" fmla="*/ 611 h 622"/>
                <a:gd name="T56" fmla="*/ 17 w 73"/>
                <a:gd name="T57" fmla="*/ 592 h 622"/>
                <a:gd name="T58" fmla="*/ 24 w 73"/>
                <a:gd name="T59" fmla="*/ 571 h 622"/>
                <a:gd name="T60" fmla="*/ 31 w 73"/>
                <a:gd name="T61" fmla="*/ 550 h 622"/>
                <a:gd name="T62" fmla="*/ 39 w 73"/>
                <a:gd name="T63" fmla="*/ 528 h 622"/>
                <a:gd name="T64" fmla="*/ 46 w 73"/>
                <a:gd name="T65" fmla="*/ 506 h 622"/>
                <a:gd name="T66" fmla="*/ 50 w 73"/>
                <a:gd name="T67" fmla="*/ 480 h 622"/>
                <a:gd name="T68" fmla="*/ 55 w 73"/>
                <a:gd name="T69" fmla="*/ 456 h 622"/>
                <a:gd name="T70" fmla="*/ 61 w 73"/>
                <a:gd name="T71" fmla="*/ 432 h 622"/>
                <a:gd name="T72" fmla="*/ 64 w 73"/>
                <a:gd name="T73" fmla="*/ 406 h 622"/>
                <a:gd name="T74" fmla="*/ 67 w 73"/>
                <a:gd name="T75" fmla="*/ 380 h 622"/>
                <a:gd name="T76" fmla="*/ 69 w 73"/>
                <a:gd name="T77" fmla="*/ 355 h 622"/>
                <a:gd name="T78" fmla="*/ 71 w 73"/>
                <a:gd name="T79" fmla="*/ 328 h 622"/>
                <a:gd name="T80" fmla="*/ 73 w 73"/>
                <a:gd name="T81" fmla="*/ 305 h 622"/>
                <a:gd name="T82" fmla="*/ 73 w 73"/>
                <a:gd name="T83" fmla="*/ 279 h 622"/>
                <a:gd name="T84" fmla="*/ 73 w 73"/>
                <a:gd name="T85" fmla="*/ 255 h 622"/>
                <a:gd name="T86" fmla="*/ 72 w 73"/>
                <a:gd name="T87" fmla="*/ 232 h 622"/>
                <a:gd name="T88" fmla="*/ 69 w 73"/>
                <a:gd name="T89" fmla="*/ 209 h 622"/>
                <a:gd name="T90" fmla="*/ 68 w 73"/>
                <a:gd name="T91" fmla="*/ 188 h 622"/>
                <a:gd name="T92" fmla="*/ 66 w 73"/>
                <a:gd name="T93" fmla="*/ 167 h 622"/>
                <a:gd name="T94" fmla="*/ 61 w 73"/>
                <a:gd name="T95" fmla="*/ 144 h 622"/>
                <a:gd name="T96" fmla="*/ 52 w 73"/>
                <a:gd name="T97" fmla="*/ 108 h 622"/>
                <a:gd name="T98" fmla="*/ 42 w 73"/>
                <a:gd name="T99" fmla="*/ 73 h 622"/>
                <a:gd name="T100" fmla="*/ 33 w 73"/>
                <a:gd name="T101" fmla="*/ 39 h 622"/>
                <a:gd name="T102" fmla="*/ 17 w 73"/>
                <a:gd name="T103" fmla="*/ 4 h 622"/>
                <a:gd name="T104" fmla="*/ 11 w 73"/>
                <a:gd name="T10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622">
                  <a:moveTo>
                    <a:pt x="11" y="0"/>
                  </a:moveTo>
                  <a:lnTo>
                    <a:pt x="13" y="7"/>
                  </a:lnTo>
                  <a:lnTo>
                    <a:pt x="16" y="15"/>
                  </a:lnTo>
                  <a:lnTo>
                    <a:pt x="18" y="23"/>
                  </a:lnTo>
                  <a:lnTo>
                    <a:pt x="20" y="31"/>
                  </a:lnTo>
                  <a:lnTo>
                    <a:pt x="23" y="39"/>
                  </a:lnTo>
                  <a:lnTo>
                    <a:pt x="25" y="47"/>
                  </a:lnTo>
                  <a:lnTo>
                    <a:pt x="27" y="55"/>
                  </a:lnTo>
                  <a:lnTo>
                    <a:pt x="30" y="64"/>
                  </a:lnTo>
                  <a:lnTo>
                    <a:pt x="31" y="70"/>
                  </a:lnTo>
                  <a:lnTo>
                    <a:pt x="33" y="77"/>
                  </a:lnTo>
                  <a:lnTo>
                    <a:pt x="35" y="84"/>
                  </a:lnTo>
                  <a:lnTo>
                    <a:pt x="38" y="92"/>
                  </a:lnTo>
                  <a:lnTo>
                    <a:pt x="39" y="99"/>
                  </a:lnTo>
                  <a:lnTo>
                    <a:pt x="41" y="107"/>
                  </a:lnTo>
                  <a:lnTo>
                    <a:pt x="42" y="115"/>
                  </a:lnTo>
                  <a:lnTo>
                    <a:pt x="46" y="123"/>
                  </a:lnTo>
                  <a:lnTo>
                    <a:pt x="47" y="130"/>
                  </a:lnTo>
                  <a:lnTo>
                    <a:pt x="47" y="137"/>
                  </a:lnTo>
                  <a:lnTo>
                    <a:pt x="49" y="144"/>
                  </a:lnTo>
                  <a:lnTo>
                    <a:pt x="51" y="150"/>
                  </a:lnTo>
                  <a:lnTo>
                    <a:pt x="52" y="157"/>
                  </a:lnTo>
                  <a:lnTo>
                    <a:pt x="55" y="165"/>
                  </a:lnTo>
                  <a:lnTo>
                    <a:pt x="55" y="172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8" y="191"/>
                  </a:lnTo>
                  <a:lnTo>
                    <a:pt x="60" y="199"/>
                  </a:lnTo>
                  <a:lnTo>
                    <a:pt x="61" y="206"/>
                  </a:lnTo>
                  <a:lnTo>
                    <a:pt x="62" y="213"/>
                  </a:lnTo>
                  <a:lnTo>
                    <a:pt x="63" y="220"/>
                  </a:lnTo>
                  <a:lnTo>
                    <a:pt x="63" y="226"/>
                  </a:lnTo>
                  <a:lnTo>
                    <a:pt x="64" y="233"/>
                  </a:lnTo>
                  <a:lnTo>
                    <a:pt x="64" y="240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6" y="260"/>
                  </a:lnTo>
                  <a:lnTo>
                    <a:pt x="66" y="266"/>
                  </a:lnTo>
                  <a:lnTo>
                    <a:pt x="66" y="274"/>
                  </a:lnTo>
                  <a:lnTo>
                    <a:pt x="66" y="281"/>
                  </a:lnTo>
                  <a:lnTo>
                    <a:pt x="66" y="288"/>
                  </a:lnTo>
                  <a:lnTo>
                    <a:pt x="64" y="294"/>
                  </a:lnTo>
                  <a:lnTo>
                    <a:pt x="64" y="301"/>
                  </a:lnTo>
                  <a:lnTo>
                    <a:pt x="64" y="308"/>
                  </a:lnTo>
                  <a:lnTo>
                    <a:pt x="64" y="315"/>
                  </a:lnTo>
                  <a:lnTo>
                    <a:pt x="63" y="323"/>
                  </a:lnTo>
                  <a:lnTo>
                    <a:pt x="63" y="331"/>
                  </a:lnTo>
                  <a:lnTo>
                    <a:pt x="63" y="338"/>
                  </a:lnTo>
                  <a:lnTo>
                    <a:pt x="63" y="346"/>
                  </a:lnTo>
                  <a:lnTo>
                    <a:pt x="61" y="353"/>
                  </a:lnTo>
                  <a:lnTo>
                    <a:pt x="61" y="360"/>
                  </a:lnTo>
                  <a:lnTo>
                    <a:pt x="58" y="366"/>
                  </a:lnTo>
                  <a:lnTo>
                    <a:pt x="58" y="374"/>
                  </a:lnTo>
                  <a:lnTo>
                    <a:pt x="56" y="381"/>
                  </a:lnTo>
                  <a:lnTo>
                    <a:pt x="56" y="389"/>
                  </a:lnTo>
                  <a:lnTo>
                    <a:pt x="55" y="398"/>
                  </a:lnTo>
                  <a:lnTo>
                    <a:pt x="55" y="407"/>
                  </a:lnTo>
                  <a:lnTo>
                    <a:pt x="52" y="414"/>
                  </a:lnTo>
                  <a:lnTo>
                    <a:pt x="50" y="423"/>
                  </a:lnTo>
                  <a:lnTo>
                    <a:pt x="47" y="432"/>
                  </a:lnTo>
                  <a:lnTo>
                    <a:pt x="47" y="440"/>
                  </a:lnTo>
                  <a:lnTo>
                    <a:pt x="45" y="448"/>
                  </a:lnTo>
                  <a:lnTo>
                    <a:pt x="42" y="457"/>
                  </a:lnTo>
                  <a:lnTo>
                    <a:pt x="40" y="465"/>
                  </a:lnTo>
                  <a:lnTo>
                    <a:pt x="40" y="476"/>
                  </a:lnTo>
                  <a:lnTo>
                    <a:pt x="36" y="483"/>
                  </a:lnTo>
                  <a:lnTo>
                    <a:pt x="34" y="490"/>
                  </a:lnTo>
                  <a:lnTo>
                    <a:pt x="31" y="498"/>
                  </a:lnTo>
                  <a:lnTo>
                    <a:pt x="29" y="506"/>
                  </a:lnTo>
                  <a:lnTo>
                    <a:pt x="25" y="514"/>
                  </a:lnTo>
                  <a:lnTo>
                    <a:pt x="23" y="523"/>
                  </a:lnTo>
                  <a:lnTo>
                    <a:pt x="19" y="531"/>
                  </a:lnTo>
                  <a:lnTo>
                    <a:pt x="18" y="540"/>
                  </a:lnTo>
                  <a:lnTo>
                    <a:pt x="14" y="547"/>
                  </a:lnTo>
                  <a:lnTo>
                    <a:pt x="11" y="556"/>
                  </a:lnTo>
                  <a:lnTo>
                    <a:pt x="8" y="563"/>
                  </a:lnTo>
                  <a:lnTo>
                    <a:pt x="6" y="573"/>
                  </a:lnTo>
                  <a:lnTo>
                    <a:pt x="3" y="581"/>
                  </a:lnTo>
                  <a:lnTo>
                    <a:pt x="2" y="589"/>
                  </a:lnTo>
                  <a:lnTo>
                    <a:pt x="0" y="596"/>
                  </a:lnTo>
                  <a:lnTo>
                    <a:pt x="0" y="605"/>
                  </a:lnTo>
                  <a:lnTo>
                    <a:pt x="0" y="622"/>
                  </a:lnTo>
                  <a:lnTo>
                    <a:pt x="5" y="618"/>
                  </a:lnTo>
                  <a:lnTo>
                    <a:pt x="7" y="611"/>
                  </a:lnTo>
                  <a:lnTo>
                    <a:pt x="11" y="605"/>
                  </a:lnTo>
                  <a:lnTo>
                    <a:pt x="13" y="597"/>
                  </a:lnTo>
                  <a:lnTo>
                    <a:pt x="17" y="592"/>
                  </a:lnTo>
                  <a:lnTo>
                    <a:pt x="18" y="585"/>
                  </a:lnTo>
                  <a:lnTo>
                    <a:pt x="22" y="578"/>
                  </a:lnTo>
                  <a:lnTo>
                    <a:pt x="24" y="571"/>
                  </a:lnTo>
                  <a:lnTo>
                    <a:pt x="27" y="565"/>
                  </a:lnTo>
                  <a:lnTo>
                    <a:pt x="29" y="556"/>
                  </a:lnTo>
                  <a:lnTo>
                    <a:pt x="31" y="550"/>
                  </a:lnTo>
                  <a:lnTo>
                    <a:pt x="33" y="543"/>
                  </a:lnTo>
                  <a:lnTo>
                    <a:pt x="36" y="536"/>
                  </a:lnTo>
                  <a:lnTo>
                    <a:pt x="39" y="528"/>
                  </a:lnTo>
                  <a:lnTo>
                    <a:pt x="40" y="521"/>
                  </a:lnTo>
                  <a:lnTo>
                    <a:pt x="42" y="513"/>
                  </a:lnTo>
                  <a:lnTo>
                    <a:pt x="46" y="506"/>
                  </a:lnTo>
                  <a:lnTo>
                    <a:pt x="47" y="497"/>
                  </a:lnTo>
                  <a:lnTo>
                    <a:pt x="49" y="489"/>
                  </a:lnTo>
                  <a:lnTo>
                    <a:pt x="50" y="480"/>
                  </a:lnTo>
                  <a:lnTo>
                    <a:pt x="52" y="472"/>
                  </a:lnTo>
                  <a:lnTo>
                    <a:pt x="53" y="464"/>
                  </a:lnTo>
                  <a:lnTo>
                    <a:pt x="55" y="456"/>
                  </a:lnTo>
                  <a:lnTo>
                    <a:pt x="57" y="446"/>
                  </a:lnTo>
                  <a:lnTo>
                    <a:pt x="60" y="440"/>
                  </a:lnTo>
                  <a:lnTo>
                    <a:pt x="61" y="432"/>
                  </a:lnTo>
                  <a:lnTo>
                    <a:pt x="62" y="423"/>
                  </a:lnTo>
                  <a:lnTo>
                    <a:pt x="63" y="414"/>
                  </a:lnTo>
                  <a:lnTo>
                    <a:pt x="64" y="406"/>
                  </a:lnTo>
                  <a:lnTo>
                    <a:pt x="64" y="398"/>
                  </a:lnTo>
                  <a:lnTo>
                    <a:pt x="67" y="389"/>
                  </a:lnTo>
                  <a:lnTo>
                    <a:pt x="67" y="380"/>
                  </a:lnTo>
                  <a:lnTo>
                    <a:pt x="69" y="373"/>
                  </a:lnTo>
                  <a:lnTo>
                    <a:pt x="69" y="364"/>
                  </a:lnTo>
                  <a:lnTo>
                    <a:pt x="69" y="355"/>
                  </a:lnTo>
                  <a:lnTo>
                    <a:pt x="69" y="346"/>
                  </a:lnTo>
                  <a:lnTo>
                    <a:pt x="71" y="338"/>
                  </a:lnTo>
                  <a:lnTo>
                    <a:pt x="71" y="328"/>
                  </a:lnTo>
                  <a:lnTo>
                    <a:pt x="72" y="322"/>
                  </a:lnTo>
                  <a:lnTo>
                    <a:pt x="72" y="312"/>
                  </a:lnTo>
                  <a:lnTo>
                    <a:pt x="73" y="305"/>
                  </a:lnTo>
                  <a:lnTo>
                    <a:pt x="73" y="296"/>
                  </a:lnTo>
                  <a:lnTo>
                    <a:pt x="73" y="288"/>
                  </a:lnTo>
                  <a:lnTo>
                    <a:pt x="73" y="279"/>
                  </a:lnTo>
                  <a:lnTo>
                    <a:pt x="73" y="271"/>
                  </a:lnTo>
                  <a:lnTo>
                    <a:pt x="73" y="263"/>
                  </a:lnTo>
                  <a:lnTo>
                    <a:pt x="73" y="255"/>
                  </a:lnTo>
                  <a:lnTo>
                    <a:pt x="73" y="248"/>
                  </a:lnTo>
                  <a:lnTo>
                    <a:pt x="73" y="240"/>
                  </a:lnTo>
                  <a:lnTo>
                    <a:pt x="72" y="232"/>
                  </a:lnTo>
                  <a:lnTo>
                    <a:pt x="71" y="224"/>
                  </a:lnTo>
                  <a:lnTo>
                    <a:pt x="69" y="216"/>
                  </a:lnTo>
                  <a:lnTo>
                    <a:pt x="69" y="209"/>
                  </a:lnTo>
                  <a:lnTo>
                    <a:pt x="69" y="202"/>
                  </a:lnTo>
                  <a:lnTo>
                    <a:pt x="69" y="195"/>
                  </a:lnTo>
                  <a:lnTo>
                    <a:pt x="68" y="188"/>
                  </a:lnTo>
                  <a:lnTo>
                    <a:pt x="68" y="182"/>
                  </a:lnTo>
                  <a:lnTo>
                    <a:pt x="66" y="174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56"/>
                  </a:lnTo>
                  <a:lnTo>
                    <a:pt x="61" y="144"/>
                  </a:lnTo>
                  <a:lnTo>
                    <a:pt x="58" y="133"/>
                  </a:lnTo>
                  <a:lnTo>
                    <a:pt x="55" y="121"/>
                  </a:lnTo>
                  <a:lnTo>
                    <a:pt x="52" y="108"/>
                  </a:lnTo>
                  <a:lnTo>
                    <a:pt x="49" y="97"/>
                  </a:lnTo>
                  <a:lnTo>
                    <a:pt x="47" y="85"/>
                  </a:lnTo>
                  <a:lnTo>
                    <a:pt x="42" y="73"/>
                  </a:lnTo>
                  <a:lnTo>
                    <a:pt x="40" y="61"/>
                  </a:lnTo>
                  <a:lnTo>
                    <a:pt x="35" y="50"/>
                  </a:lnTo>
                  <a:lnTo>
                    <a:pt x="33" y="39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7" name="Freeform 75"/>
            <p:cNvSpPr>
              <a:spLocks/>
            </p:cNvSpPr>
            <p:nvPr/>
          </p:nvSpPr>
          <p:spPr bwMode="auto">
            <a:xfrm>
              <a:off x="4602" y="1703"/>
              <a:ext cx="37" cy="126"/>
            </a:xfrm>
            <a:custGeom>
              <a:avLst/>
              <a:gdLst>
                <a:gd name="T0" fmla="*/ 11 w 111"/>
                <a:gd name="T1" fmla="*/ 367 h 379"/>
                <a:gd name="T2" fmla="*/ 29 w 111"/>
                <a:gd name="T3" fmla="*/ 346 h 379"/>
                <a:gd name="T4" fmla="*/ 45 w 111"/>
                <a:gd name="T5" fmla="*/ 324 h 379"/>
                <a:gd name="T6" fmla="*/ 59 w 111"/>
                <a:gd name="T7" fmla="*/ 303 h 379"/>
                <a:gd name="T8" fmla="*/ 66 w 111"/>
                <a:gd name="T9" fmla="*/ 284 h 379"/>
                <a:gd name="T10" fmla="*/ 68 w 111"/>
                <a:gd name="T11" fmla="*/ 269 h 379"/>
                <a:gd name="T12" fmla="*/ 72 w 111"/>
                <a:gd name="T13" fmla="*/ 257 h 379"/>
                <a:gd name="T14" fmla="*/ 74 w 111"/>
                <a:gd name="T15" fmla="*/ 244 h 379"/>
                <a:gd name="T16" fmla="*/ 77 w 111"/>
                <a:gd name="T17" fmla="*/ 231 h 379"/>
                <a:gd name="T18" fmla="*/ 79 w 111"/>
                <a:gd name="T19" fmla="*/ 217 h 379"/>
                <a:gd name="T20" fmla="*/ 81 w 111"/>
                <a:gd name="T21" fmla="*/ 204 h 379"/>
                <a:gd name="T22" fmla="*/ 82 w 111"/>
                <a:gd name="T23" fmla="*/ 190 h 379"/>
                <a:gd name="T24" fmla="*/ 83 w 111"/>
                <a:gd name="T25" fmla="*/ 178 h 379"/>
                <a:gd name="T26" fmla="*/ 83 w 111"/>
                <a:gd name="T27" fmla="*/ 163 h 379"/>
                <a:gd name="T28" fmla="*/ 84 w 111"/>
                <a:gd name="T29" fmla="*/ 149 h 379"/>
                <a:gd name="T30" fmla="*/ 84 w 111"/>
                <a:gd name="T31" fmla="*/ 136 h 379"/>
                <a:gd name="T32" fmla="*/ 85 w 111"/>
                <a:gd name="T33" fmla="*/ 122 h 379"/>
                <a:gd name="T34" fmla="*/ 85 w 111"/>
                <a:gd name="T35" fmla="*/ 109 h 379"/>
                <a:gd name="T36" fmla="*/ 87 w 111"/>
                <a:gd name="T37" fmla="*/ 90 h 379"/>
                <a:gd name="T38" fmla="*/ 89 w 111"/>
                <a:gd name="T39" fmla="*/ 66 h 379"/>
                <a:gd name="T40" fmla="*/ 92 w 111"/>
                <a:gd name="T41" fmla="*/ 45 h 379"/>
                <a:gd name="T42" fmla="*/ 98 w 111"/>
                <a:gd name="T43" fmla="*/ 23 h 379"/>
                <a:gd name="T44" fmla="*/ 105 w 111"/>
                <a:gd name="T45" fmla="*/ 7 h 379"/>
                <a:gd name="T46" fmla="*/ 109 w 111"/>
                <a:gd name="T47" fmla="*/ 4 h 379"/>
                <a:gd name="T48" fmla="*/ 104 w 111"/>
                <a:gd name="T49" fmla="*/ 19 h 379"/>
                <a:gd name="T50" fmla="*/ 101 w 111"/>
                <a:gd name="T51" fmla="*/ 31 h 379"/>
                <a:gd name="T52" fmla="*/ 100 w 111"/>
                <a:gd name="T53" fmla="*/ 45 h 379"/>
                <a:gd name="T54" fmla="*/ 98 w 111"/>
                <a:gd name="T55" fmla="*/ 61 h 379"/>
                <a:gd name="T56" fmla="*/ 96 w 111"/>
                <a:gd name="T57" fmla="*/ 77 h 379"/>
                <a:gd name="T58" fmla="*/ 96 w 111"/>
                <a:gd name="T59" fmla="*/ 95 h 379"/>
                <a:gd name="T60" fmla="*/ 95 w 111"/>
                <a:gd name="T61" fmla="*/ 111 h 379"/>
                <a:gd name="T62" fmla="*/ 93 w 111"/>
                <a:gd name="T63" fmla="*/ 128 h 379"/>
                <a:gd name="T64" fmla="*/ 92 w 111"/>
                <a:gd name="T65" fmla="*/ 145 h 379"/>
                <a:gd name="T66" fmla="*/ 92 w 111"/>
                <a:gd name="T67" fmla="*/ 162 h 379"/>
                <a:gd name="T68" fmla="*/ 90 w 111"/>
                <a:gd name="T69" fmla="*/ 178 h 379"/>
                <a:gd name="T70" fmla="*/ 89 w 111"/>
                <a:gd name="T71" fmla="*/ 193 h 379"/>
                <a:gd name="T72" fmla="*/ 89 w 111"/>
                <a:gd name="T73" fmla="*/ 212 h 379"/>
                <a:gd name="T74" fmla="*/ 87 w 111"/>
                <a:gd name="T75" fmla="*/ 228 h 379"/>
                <a:gd name="T76" fmla="*/ 83 w 111"/>
                <a:gd name="T77" fmla="*/ 247 h 379"/>
                <a:gd name="T78" fmla="*/ 79 w 111"/>
                <a:gd name="T79" fmla="*/ 267 h 379"/>
                <a:gd name="T80" fmla="*/ 74 w 111"/>
                <a:gd name="T81" fmla="*/ 288 h 379"/>
                <a:gd name="T82" fmla="*/ 67 w 111"/>
                <a:gd name="T83" fmla="*/ 308 h 379"/>
                <a:gd name="T84" fmla="*/ 60 w 111"/>
                <a:gd name="T85" fmla="*/ 327 h 379"/>
                <a:gd name="T86" fmla="*/ 50 w 111"/>
                <a:gd name="T87" fmla="*/ 343 h 379"/>
                <a:gd name="T88" fmla="*/ 38 w 111"/>
                <a:gd name="T89" fmla="*/ 357 h 379"/>
                <a:gd name="T90" fmla="*/ 22 w 111"/>
                <a:gd name="T91" fmla="*/ 369 h 379"/>
                <a:gd name="T92" fmla="*/ 8 w 111"/>
                <a:gd name="T93" fmla="*/ 376 h 379"/>
                <a:gd name="T94" fmla="*/ 1 w 111"/>
                <a:gd name="T95" fmla="*/ 379 h 379"/>
                <a:gd name="T96" fmla="*/ 0 w 111"/>
                <a:gd name="T97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379">
                  <a:moveTo>
                    <a:pt x="0" y="376"/>
                  </a:moveTo>
                  <a:lnTo>
                    <a:pt x="11" y="367"/>
                  </a:lnTo>
                  <a:lnTo>
                    <a:pt x="22" y="357"/>
                  </a:lnTo>
                  <a:lnTo>
                    <a:pt x="29" y="346"/>
                  </a:lnTo>
                  <a:lnTo>
                    <a:pt x="39" y="335"/>
                  </a:lnTo>
                  <a:lnTo>
                    <a:pt x="45" y="324"/>
                  </a:lnTo>
                  <a:lnTo>
                    <a:pt x="52" y="314"/>
                  </a:lnTo>
                  <a:lnTo>
                    <a:pt x="59" y="303"/>
                  </a:lnTo>
                  <a:lnTo>
                    <a:pt x="65" y="291"/>
                  </a:lnTo>
                  <a:lnTo>
                    <a:pt x="66" y="284"/>
                  </a:lnTo>
                  <a:lnTo>
                    <a:pt x="67" y="277"/>
                  </a:lnTo>
                  <a:lnTo>
                    <a:pt x="68" y="269"/>
                  </a:lnTo>
                  <a:lnTo>
                    <a:pt x="71" y="263"/>
                  </a:lnTo>
                  <a:lnTo>
                    <a:pt x="72" y="257"/>
                  </a:lnTo>
                  <a:lnTo>
                    <a:pt x="74" y="251"/>
                  </a:lnTo>
                  <a:lnTo>
                    <a:pt x="74" y="244"/>
                  </a:lnTo>
                  <a:lnTo>
                    <a:pt x="77" y="238"/>
                  </a:lnTo>
                  <a:lnTo>
                    <a:pt x="77" y="231"/>
                  </a:lnTo>
                  <a:lnTo>
                    <a:pt x="78" y="224"/>
                  </a:lnTo>
                  <a:lnTo>
                    <a:pt x="79" y="217"/>
                  </a:lnTo>
                  <a:lnTo>
                    <a:pt x="81" y="212"/>
                  </a:lnTo>
                  <a:lnTo>
                    <a:pt x="81" y="204"/>
                  </a:lnTo>
                  <a:lnTo>
                    <a:pt x="82" y="197"/>
                  </a:lnTo>
                  <a:lnTo>
                    <a:pt x="82" y="190"/>
                  </a:lnTo>
                  <a:lnTo>
                    <a:pt x="83" y="185"/>
                  </a:lnTo>
                  <a:lnTo>
                    <a:pt x="83" y="178"/>
                  </a:lnTo>
                  <a:lnTo>
                    <a:pt x="83" y="170"/>
                  </a:lnTo>
                  <a:lnTo>
                    <a:pt x="83" y="163"/>
                  </a:lnTo>
                  <a:lnTo>
                    <a:pt x="84" y="156"/>
                  </a:lnTo>
                  <a:lnTo>
                    <a:pt x="84" y="149"/>
                  </a:lnTo>
                  <a:lnTo>
                    <a:pt x="84" y="143"/>
                  </a:lnTo>
                  <a:lnTo>
                    <a:pt x="84" y="136"/>
                  </a:lnTo>
                  <a:lnTo>
                    <a:pt x="85" y="129"/>
                  </a:lnTo>
                  <a:lnTo>
                    <a:pt x="85" y="122"/>
                  </a:lnTo>
                  <a:lnTo>
                    <a:pt x="85" y="115"/>
                  </a:lnTo>
                  <a:lnTo>
                    <a:pt x="85" y="109"/>
                  </a:lnTo>
                  <a:lnTo>
                    <a:pt x="85" y="103"/>
                  </a:lnTo>
                  <a:lnTo>
                    <a:pt x="87" y="90"/>
                  </a:lnTo>
                  <a:lnTo>
                    <a:pt x="89" y="79"/>
                  </a:lnTo>
                  <a:lnTo>
                    <a:pt x="89" y="66"/>
                  </a:lnTo>
                  <a:lnTo>
                    <a:pt x="90" y="54"/>
                  </a:lnTo>
                  <a:lnTo>
                    <a:pt x="92" y="45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1" y="15"/>
                  </a:lnTo>
                  <a:lnTo>
                    <a:pt x="105" y="7"/>
                  </a:lnTo>
                  <a:lnTo>
                    <a:pt x="111" y="0"/>
                  </a:lnTo>
                  <a:lnTo>
                    <a:pt x="109" y="4"/>
                  </a:lnTo>
                  <a:lnTo>
                    <a:pt x="105" y="14"/>
                  </a:lnTo>
                  <a:lnTo>
                    <a:pt x="104" y="19"/>
                  </a:lnTo>
                  <a:lnTo>
                    <a:pt x="104" y="24"/>
                  </a:lnTo>
                  <a:lnTo>
                    <a:pt x="101" y="31"/>
                  </a:lnTo>
                  <a:lnTo>
                    <a:pt x="101" y="38"/>
                  </a:lnTo>
                  <a:lnTo>
                    <a:pt x="100" y="45"/>
                  </a:lnTo>
                  <a:lnTo>
                    <a:pt x="99" y="53"/>
                  </a:lnTo>
                  <a:lnTo>
                    <a:pt x="98" y="61"/>
                  </a:lnTo>
                  <a:lnTo>
                    <a:pt x="98" y="69"/>
                  </a:lnTo>
                  <a:lnTo>
                    <a:pt x="96" y="77"/>
                  </a:lnTo>
                  <a:lnTo>
                    <a:pt x="96" y="87"/>
                  </a:lnTo>
                  <a:lnTo>
                    <a:pt x="96" y="95"/>
                  </a:lnTo>
                  <a:lnTo>
                    <a:pt x="96" y="103"/>
                  </a:lnTo>
                  <a:lnTo>
                    <a:pt x="95" y="111"/>
                  </a:lnTo>
                  <a:lnTo>
                    <a:pt x="94" y="119"/>
                  </a:lnTo>
                  <a:lnTo>
                    <a:pt x="93" y="128"/>
                  </a:lnTo>
                  <a:lnTo>
                    <a:pt x="93" y="137"/>
                  </a:lnTo>
                  <a:lnTo>
                    <a:pt x="92" y="145"/>
                  </a:lnTo>
                  <a:lnTo>
                    <a:pt x="92" y="153"/>
                  </a:lnTo>
                  <a:lnTo>
                    <a:pt x="92" y="162"/>
                  </a:lnTo>
                  <a:lnTo>
                    <a:pt x="92" y="171"/>
                  </a:lnTo>
                  <a:lnTo>
                    <a:pt x="90" y="178"/>
                  </a:lnTo>
                  <a:lnTo>
                    <a:pt x="90" y="186"/>
                  </a:lnTo>
                  <a:lnTo>
                    <a:pt x="89" y="193"/>
                  </a:lnTo>
                  <a:lnTo>
                    <a:pt x="89" y="200"/>
                  </a:lnTo>
                  <a:lnTo>
                    <a:pt x="89" y="212"/>
                  </a:lnTo>
                  <a:lnTo>
                    <a:pt x="89" y="221"/>
                  </a:lnTo>
                  <a:lnTo>
                    <a:pt x="87" y="228"/>
                  </a:lnTo>
                  <a:lnTo>
                    <a:pt x="85" y="238"/>
                  </a:lnTo>
                  <a:lnTo>
                    <a:pt x="83" y="247"/>
                  </a:lnTo>
                  <a:lnTo>
                    <a:pt x="82" y="258"/>
                  </a:lnTo>
                  <a:lnTo>
                    <a:pt x="79" y="267"/>
                  </a:lnTo>
                  <a:lnTo>
                    <a:pt x="77" y="277"/>
                  </a:lnTo>
                  <a:lnTo>
                    <a:pt x="74" y="288"/>
                  </a:lnTo>
                  <a:lnTo>
                    <a:pt x="72" y="299"/>
                  </a:lnTo>
                  <a:lnTo>
                    <a:pt x="67" y="308"/>
                  </a:lnTo>
                  <a:lnTo>
                    <a:pt x="65" y="318"/>
                  </a:lnTo>
                  <a:lnTo>
                    <a:pt x="60" y="327"/>
                  </a:lnTo>
                  <a:lnTo>
                    <a:pt x="55" y="335"/>
                  </a:lnTo>
                  <a:lnTo>
                    <a:pt x="50" y="343"/>
                  </a:lnTo>
                  <a:lnTo>
                    <a:pt x="45" y="352"/>
                  </a:lnTo>
                  <a:lnTo>
                    <a:pt x="38" y="357"/>
                  </a:lnTo>
                  <a:lnTo>
                    <a:pt x="32" y="364"/>
                  </a:lnTo>
                  <a:lnTo>
                    <a:pt x="22" y="369"/>
                  </a:lnTo>
                  <a:lnTo>
                    <a:pt x="16" y="373"/>
                  </a:lnTo>
                  <a:lnTo>
                    <a:pt x="8" y="376"/>
                  </a:lnTo>
                  <a:lnTo>
                    <a:pt x="6" y="379"/>
                  </a:lnTo>
                  <a:lnTo>
                    <a:pt x="1" y="379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8" name="Freeform 76"/>
            <p:cNvSpPr>
              <a:spLocks/>
            </p:cNvSpPr>
            <p:nvPr/>
          </p:nvSpPr>
          <p:spPr bwMode="auto">
            <a:xfrm>
              <a:off x="4578" y="1836"/>
              <a:ext cx="14" cy="6"/>
            </a:xfrm>
            <a:custGeom>
              <a:avLst/>
              <a:gdLst>
                <a:gd name="T0" fmla="*/ 43 w 43"/>
                <a:gd name="T1" fmla="*/ 0 h 19"/>
                <a:gd name="T2" fmla="*/ 33 w 43"/>
                <a:gd name="T3" fmla="*/ 0 h 19"/>
                <a:gd name="T4" fmla="*/ 24 w 43"/>
                <a:gd name="T5" fmla="*/ 4 h 19"/>
                <a:gd name="T6" fmla="*/ 17 w 43"/>
                <a:gd name="T7" fmla="*/ 7 h 19"/>
                <a:gd name="T8" fmla="*/ 12 w 43"/>
                <a:gd name="T9" fmla="*/ 11 h 19"/>
                <a:gd name="T10" fmla="*/ 5 w 43"/>
                <a:gd name="T11" fmla="*/ 15 h 19"/>
                <a:gd name="T12" fmla="*/ 0 w 43"/>
                <a:gd name="T13" fmla="*/ 19 h 19"/>
                <a:gd name="T14" fmla="*/ 3 w 43"/>
                <a:gd name="T15" fmla="*/ 16 h 19"/>
                <a:gd name="T16" fmla="*/ 7 w 43"/>
                <a:gd name="T17" fmla="*/ 15 h 19"/>
                <a:gd name="T18" fmla="*/ 13 w 43"/>
                <a:gd name="T19" fmla="*/ 12 h 19"/>
                <a:gd name="T20" fmla="*/ 21 w 43"/>
                <a:gd name="T21" fmla="*/ 11 h 19"/>
                <a:gd name="T22" fmla="*/ 28 w 43"/>
                <a:gd name="T23" fmla="*/ 7 h 19"/>
                <a:gd name="T24" fmla="*/ 35 w 43"/>
                <a:gd name="T25" fmla="*/ 4 h 19"/>
                <a:gd name="T26" fmla="*/ 40 w 43"/>
                <a:gd name="T27" fmla="*/ 1 h 19"/>
                <a:gd name="T28" fmla="*/ 43 w 43"/>
                <a:gd name="T29" fmla="*/ 0 h 19"/>
                <a:gd name="T30" fmla="*/ 43 w 43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33" y="0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3" y="16"/>
                  </a:lnTo>
                  <a:lnTo>
                    <a:pt x="7" y="15"/>
                  </a:lnTo>
                  <a:lnTo>
                    <a:pt x="13" y="12"/>
                  </a:lnTo>
                  <a:lnTo>
                    <a:pt x="21" y="11"/>
                  </a:lnTo>
                  <a:lnTo>
                    <a:pt x="28" y="7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49" name="Freeform 77"/>
            <p:cNvSpPr>
              <a:spLocks/>
            </p:cNvSpPr>
            <p:nvPr/>
          </p:nvSpPr>
          <p:spPr bwMode="auto">
            <a:xfrm>
              <a:off x="4720" y="1392"/>
              <a:ext cx="6" cy="25"/>
            </a:xfrm>
            <a:custGeom>
              <a:avLst/>
              <a:gdLst>
                <a:gd name="T0" fmla="*/ 11 w 19"/>
                <a:gd name="T1" fmla="*/ 6 h 75"/>
                <a:gd name="T2" fmla="*/ 3 w 19"/>
                <a:gd name="T3" fmla="*/ 1 h 75"/>
                <a:gd name="T4" fmla="*/ 0 w 19"/>
                <a:gd name="T5" fmla="*/ 0 h 75"/>
                <a:gd name="T6" fmla="*/ 0 w 19"/>
                <a:gd name="T7" fmla="*/ 4 h 75"/>
                <a:gd name="T8" fmla="*/ 3 w 19"/>
                <a:gd name="T9" fmla="*/ 10 h 75"/>
                <a:gd name="T10" fmla="*/ 4 w 19"/>
                <a:gd name="T11" fmla="*/ 22 h 75"/>
                <a:gd name="T12" fmla="*/ 6 w 19"/>
                <a:gd name="T13" fmla="*/ 33 h 75"/>
                <a:gd name="T14" fmla="*/ 9 w 19"/>
                <a:gd name="T15" fmla="*/ 45 h 75"/>
                <a:gd name="T16" fmla="*/ 10 w 19"/>
                <a:gd name="T17" fmla="*/ 53 h 75"/>
                <a:gd name="T18" fmla="*/ 11 w 19"/>
                <a:gd name="T19" fmla="*/ 58 h 75"/>
                <a:gd name="T20" fmla="*/ 14 w 19"/>
                <a:gd name="T21" fmla="*/ 69 h 75"/>
                <a:gd name="T22" fmla="*/ 17 w 19"/>
                <a:gd name="T23" fmla="*/ 75 h 75"/>
                <a:gd name="T24" fmla="*/ 17 w 19"/>
                <a:gd name="T25" fmla="*/ 69 h 75"/>
                <a:gd name="T26" fmla="*/ 19 w 19"/>
                <a:gd name="T27" fmla="*/ 61 h 75"/>
                <a:gd name="T28" fmla="*/ 17 w 19"/>
                <a:gd name="T29" fmla="*/ 50 h 75"/>
                <a:gd name="T30" fmla="*/ 17 w 19"/>
                <a:gd name="T31" fmla="*/ 41 h 75"/>
                <a:gd name="T32" fmla="*/ 16 w 19"/>
                <a:gd name="T33" fmla="*/ 29 h 75"/>
                <a:gd name="T34" fmla="*/ 14 w 19"/>
                <a:gd name="T35" fmla="*/ 19 h 75"/>
                <a:gd name="T36" fmla="*/ 11 w 19"/>
                <a:gd name="T37" fmla="*/ 10 h 75"/>
                <a:gd name="T38" fmla="*/ 11 w 19"/>
                <a:gd name="T39" fmla="*/ 6 h 75"/>
                <a:gd name="T40" fmla="*/ 11 w 19"/>
                <a:gd name="T41" fmla="*/ 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75">
                  <a:moveTo>
                    <a:pt x="11" y="6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10"/>
                  </a:lnTo>
                  <a:lnTo>
                    <a:pt x="4" y="22"/>
                  </a:lnTo>
                  <a:lnTo>
                    <a:pt x="6" y="33"/>
                  </a:lnTo>
                  <a:lnTo>
                    <a:pt x="9" y="45"/>
                  </a:lnTo>
                  <a:lnTo>
                    <a:pt x="10" y="53"/>
                  </a:lnTo>
                  <a:lnTo>
                    <a:pt x="11" y="58"/>
                  </a:lnTo>
                  <a:lnTo>
                    <a:pt x="14" y="69"/>
                  </a:lnTo>
                  <a:lnTo>
                    <a:pt x="17" y="75"/>
                  </a:lnTo>
                  <a:lnTo>
                    <a:pt x="17" y="69"/>
                  </a:lnTo>
                  <a:lnTo>
                    <a:pt x="19" y="61"/>
                  </a:lnTo>
                  <a:lnTo>
                    <a:pt x="17" y="50"/>
                  </a:lnTo>
                  <a:lnTo>
                    <a:pt x="17" y="41"/>
                  </a:lnTo>
                  <a:lnTo>
                    <a:pt x="16" y="29"/>
                  </a:lnTo>
                  <a:lnTo>
                    <a:pt x="14" y="19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0" name="Freeform 78"/>
            <p:cNvSpPr>
              <a:spLocks/>
            </p:cNvSpPr>
            <p:nvPr/>
          </p:nvSpPr>
          <p:spPr bwMode="auto">
            <a:xfrm>
              <a:off x="4508" y="1254"/>
              <a:ext cx="65" cy="13"/>
            </a:xfrm>
            <a:custGeom>
              <a:avLst/>
              <a:gdLst>
                <a:gd name="T0" fmla="*/ 193 w 193"/>
                <a:gd name="T1" fmla="*/ 0 h 39"/>
                <a:gd name="T2" fmla="*/ 187 w 193"/>
                <a:gd name="T3" fmla="*/ 0 h 39"/>
                <a:gd name="T4" fmla="*/ 181 w 193"/>
                <a:gd name="T5" fmla="*/ 0 h 39"/>
                <a:gd name="T6" fmla="*/ 174 w 193"/>
                <a:gd name="T7" fmla="*/ 0 h 39"/>
                <a:gd name="T8" fmla="*/ 170 w 193"/>
                <a:gd name="T9" fmla="*/ 0 h 39"/>
                <a:gd name="T10" fmla="*/ 162 w 193"/>
                <a:gd name="T11" fmla="*/ 0 h 39"/>
                <a:gd name="T12" fmla="*/ 156 w 193"/>
                <a:gd name="T13" fmla="*/ 0 h 39"/>
                <a:gd name="T14" fmla="*/ 150 w 193"/>
                <a:gd name="T15" fmla="*/ 0 h 39"/>
                <a:gd name="T16" fmla="*/ 145 w 193"/>
                <a:gd name="T17" fmla="*/ 1 h 39"/>
                <a:gd name="T18" fmla="*/ 139 w 193"/>
                <a:gd name="T19" fmla="*/ 1 h 39"/>
                <a:gd name="T20" fmla="*/ 133 w 193"/>
                <a:gd name="T21" fmla="*/ 1 h 39"/>
                <a:gd name="T22" fmla="*/ 127 w 193"/>
                <a:gd name="T23" fmla="*/ 1 h 39"/>
                <a:gd name="T24" fmla="*/ 122 w 193"/>
                <a:gd name="T25" fmla="*/ 1 h 39"/>
                <a:gd name="T26" fmla="*/ 111 w 193"/>
                <a:gd name="T27" fmla="*/ 2 h 39"/>
                <a:gd name="T28" fmla="*/ 100 w 193"/>
                <a:gd name="T29" fmla="*/ 5 h 39"/>
                <a:gd name="T30" fmla="*/ 96 w 193"/>
                <a:gd name="T31" fmla="*/ 5 h 39"/>
                <a:gd name="T32" fmla="*/ 93 w 193"/>
                <a:gd name="T33" fmla="*/ 6 h 39"/>
                <a:gd name="T34" fmla="*/ 88 w 193"/>
                <a:gd name="T35" fmla="*/ 6 h 39"/>
                <a:gd name="T36" fmla="*/ 82 w 193"/>
                <a:gd name="T37" fmla="*/ 9 h 39"/>
                <a:gd name="T38" fmla="*/ 75 w 193"/>
                <a:gd name="T39" fmla="*/ 9 h 39"/>
                <a:gd name="T40" fmla="*/ 71 w 193"/>
                <a:gd name="T41" fmla="*/ 10 h 39"/>
                <a:gd name="T42" fmla="*/ 66 w 193"/>
                <a:gd name="T43" fmla="*/ 10 h 39"/>
                <a:gd name="T44" fmla="*/ 66 w 193"/>
                <a:gd name="T45" fmla="*/ 12 h 39"/>
                <a:gd name="T46" fmla="*/ 0 w 193"/>
                <a:gd name="T47" fmla="*/ 38 h 39"/>
                <a:gd name="T48" fmla="*/ 22 w 193"/>
                <a:gd name="T49" fmla="*/ 39 h 39"/>
                <a:gd name="T50" fmla="*/ 24 w 193"/>
                <a:gd name="T51" fmla="*/ 35 h 39"/>
                <a:gd name="T52" fmla="*/ 30 w 193"/>
                <a:gd name="T53" fmla="*/ 34 h 39"/>
                <a:gd name="T54" fmla="*/ 38 w 193"/>
                <a:gd name="T55" fmla="*/ 29 h 39"/>
                <a:gd name="T56" fmla="*/ 49 w 193"/>
                <a:gd name="T57" fmla="*/ 27 h 39"/>
                <a:gd name="T58" fmla="*/ 53 w 193"/>
                <a:gd name="T59" fmla="*/ 25 h 39"/>
                <a:gd name="T60" fmla="*/ 60 w 193"/>
                <a:gd name="T61" fmla="*/ 24 h 39"/>
                <a:gd name="T62" fmla="*/ 66 w 193"/>
                <a:gd name="T63" fmla="*/ 23 h 39"/>
                <a:gd name="T64" fmla="*/ 73 w 193"/>
                <a:gd name="T65" fmla="*/ 21 h 39"/>
                <a:gd name="T66" fmla="*/ 79 w 193"/>
                <a:gd name="T67" fmla="*/ 19 h 39"/>
                <a:gd name="T68" fmla="*/ 86 w 193"/>
                <a:gd name="T69" fmla="*/ 19 h 39"/>
                <a:gd name="T70" fmla="*/ 94 w 193"/>
                <a:gd name="T71" fmla="*/ 17 h 39"/>
                <a:gd name="T72" fmla="*/ 102 w 193"/>
                <a:gd name="T73" fmla="*/ 17 h 39"/>
                <a:gd name="T74" fmla="*/ 108 w 193"/>
                <a:gd name="T75" fmla="*/ 15 h 39"/>
                <a:gd name="T76" fmla="*/ 116 w 193"/>
                <a:gd name="T77" fmla="*/ 13 h 39"/>
                <a:gd name="T78" fmla="*/ 122 w 193"/>
                <a:gd name="T79" fmla="*/ 10 h 39"/>
                <a:gd name="T80" fmla="*/ 129 w 193"/>
                <a:gd name="T81" fmla="*/ 9 h 39"/>
                <a:gd name="T82" fmla="*/ 135 w 193"/>
                <a:gd name="T83" fmla="*/ 8 h 39"/>
                <a:gd name="T84" fmla="*/ 143 w 193"/>
                <a:gd name="T85" fmla="*/ 8 h 39"/>
                <a:gd name="T86" fmla="*/ 149 w 193"/>
                <a:gd name="T87" fmla="*/ 5 h 39"/>
                <a:gd name="T88" fmla="*/ 156 w 193"/>
                <a:gd name="T89" fmla="*/ 5 h 39"/>
                <a:gd name="T90" fmla="*/ 167 w 193"/>
                <a:gd name="T91" fmla="*/ 2 h 39"/>
                <a:gd name="T92" fmla="*/ 178 w 193"/>
                <a:gd name="T93" fmla="*/ 1 h 39"/>
                <a:gd name="T94" fmla="*/ 185 w 193"/>
                <a:gd name="T95" fmla="*/ 0 h 39"/>
                <a:gd name="T96" fmla="*/ 193 w 193"/>
                <a:gd name="T97" fmla="*/ 0 h 39"/>
                <a:gd name="T98" fmla="*/ 193 w 193"/>
                <a:gd name="T9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" h="39">
                  <a:moveTo>
                    <a:pt x="193" y="0"/>
                  </a:moveTo>
                  <a:lnTo>
                    <a:pt x="187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5" y="1"/>
                  </a:lnTo>
                  <a:lnTo>
                    <a:pt x="139" y="1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2" y="1"/>
                  </a:lnTo>
                  <a:lnTo>
                    <a:pt x="111" y="2"/>
                  </a:lnTo>
                  <a:lnTo>
                    <a:pt x="100" y="5"/>
                  </a:lnTo>
                  <a:lnTo>
                    <a:pt x="96" y="5"/>
                  </a:lnTo>
                  <a:lnTo>
                    <a:pt x="93" y="6"/>
                  </a:lnTo>
                  <a:lnTo>
                    <a:pt x="88" y="6"/>
                  </a:lnTo>
                  <a:lnTo>
                    <a:pt x="82" y="9"/>
                  </a:lnTo>
                  <a:lnTo>
                    <a:pt x="75" y="9"/>
                  </a:lnTo>
                  <a:lnTo>
                    <a:pt x="71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0" y="38"/>
                  </a:lnTo>
                  <a:lnTo>
                    <a:pt x="22" y="39"/>
                  </a:lnTo>
                  <a:lnTo>
                    <a:pt x="24" y="35"/>
                  </a:lnTo>
                  <a:lnTo>
                    <a:pt x="30" y="34"/>
                  </a:lnTo>
                  <a:lnTo>
                    <a:pt x="38" y="29"/>
                  </a:lnTo>
                  <a:lnTo>
                    <a:pt x="49" y="27"/>
                  </a:lnTo>
                  <a:lnTo>
                    <a:pt x="53" y="25"/>
                  </a:lnTo>
                  <a:lnTo>
                    <a:pt x="60" y="24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9" y="19"/>
                  </a:lnTo>
                  <a:lnTo>
                    <a:pt x="86" y="19"/>
                  </a:lnTo>
                  <a:lnTo>
                    <a:pt x="94" y="17"/>
                  </a:lnTo>
                  <a:lnTo>
                    <a:pt x="102" y="17"/>
                  </a:lnTo>
                  <a:lnTo>
                    <a:pt x="108" y="15"/>
                  </a:lnTo>
                  <a:lnTo>
                    <a:pt x="116" y="13"/>
                  </a:lnTo>
                  <a:lnTo>
                    <a:pt x="122" y="10"/>
                  </a:lnTo>
                  <a:lnTo>
                    <a:pt x="129" y="9"/>
                  </a:lnTo>
                  <a:lnTo>
                    <a:pt x="135" y="8"/>
                  </a:lnTo>
                  <a:lnTo>
                    <a:pt x="143" y="8"/>
                  </a:lnTo>
                  <a:lnTo>
                    <a:pt x="149" y="5"/>
                  </a:lnTo>
                  <a:lnTo>
                    <a:pt x="156" y="5"/>
                  </a:lnTo>
                  <a:lnTo>
                    <a:pt x="167" y="2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1" name="Freeform 79"/>
            <p:cNvSpPr>
              <a:spLocks/>
            </p:cNvSpPr>
            <p:nvPr/>
          </p:nvSpPr>
          <p:spPr bwMode="auto">
            <a:xfrm>
              <a:off x="4426" y="1296"/>
              <a:ext cx="267" cy="407"/>
            </a:xfrm>
            <a:custGeom>
              <a:avLst/>
              <a:gdLst>
                <a:gd name="T0" fmla="*/ 72 w 800"/>
                <a:gd name="T1" fmla="*/ 215 h 1221"/>
                <a:gd name="T2" fmla="*/ 20 w 800"/>
                <a:gd name="T3" fmla="*/ 313 h 1221"/>
                <a:gd name="T4" fmla="*/ 14 w 800"/>
                <a:gd name="T5" fmla="*/ 363 h 1221"/>
                <a:gd name="T6" fmla="*/ 78 w 800"/>
                <a:gd name="T7" fmla="*/ 235 h 1221"/>
                <a:gd name="T8" fmla="*/ 126 w 800"/>
                <a:gd name="T9" fmla="*/ 182 h 1221"/>
                <a:gd name="T10" fmla="*/ 67 w 800"/>
                <a:gd name="T11" fmla="*/ 288 h 1221"/>
                <a:gd name="T12" fmla="*/ 22 w 800"/>
                <a:gd name="T13" fmla="*/ 406 h 1221"/>
                <a:gd name="T14" fmla="*/ 33 w 800"/>
                <a:gd name="T15" fmla="*/ 410 h 1221"/>
                <a:gd name="T16" fmla="*/ 95 w 800"/>
                <a:gd name="T17" fmla="*/ 294 h 1221"/>
                <a:gd name="T18" fmla="*/ 134 w 800"/>
                <a:gd name="T19" fmla="*/ 239 h 1221"/>
                <a:gd name="T20" fmla="*/ 87 w 800"/>
                <a:gd name="T21" fmla="*/ 348 h 1221"/>
                <a:gd name="T22" fmla="*/ 40 w 800"/>
                <a:gd name="T23" fmla="*/ 475 h 1221"/>
                <a:gd name="T24" fmla="*/ 61 w 800"/>
                <a:gd name="T25" fmla="*/ 466 h 1221"/>
                <a:gd name="T26" fmla="*/ 99 w 800"/>
                <a:gd name="T27" fmla="*/ 384 h 1221"/>
                <a:gd name="T28" fmla="*/ 154 w 800"/>
                <a:gd name="T29" fmla="*/ 325 h 1221"/>
                <a:gd name="T30" fmla="*/ 201 w 800"/>
                <a:gd name="T31" fmla="*/ 280 h 1221"/>
                <a:gd name="T32" fmla="*/ 276 w 800"/>
                <a:gd name="T33" fmla="*/ 169 h 1221"/>
                <a:gd name="T34" fmla="*/ 390 w 800"/>
                <a:gd name="T35" fmla="*/ 112 h 1221"/>
                <a:gd name="T36" fmla="*/ 321 w 800"/>
                <a:gd name="T37" fmla="*/ 163 h 1221"/>
                <a:gd name="T38" fmla="*/ 228 w 800"/>
                <a:gd name="T39" fmla="*/ 261 h 1221"/>
                <a:gd name="T40" fmla="*/ 278 w 800"/>
                <a:gd name="T41" fmla="*/ 215 h 1221"/>
                <a:gd name="T42" fmla="*/ 377 w 800"/>
                <a:gd name="T43" fmla="*/ 159 h 1221"/>
                <a:gd name="T44" fmla="*/ 452 w 800"/>
                <a:gd name="T45" fmla="*/ 154 h 1221"/>
                <a:gd name="T46" fmla="*/ 524 w 800"/>
                <a:gd name="T47" fmla="*/ 171 h 1221"/>
                <a:gd name="T48" fmla="*/ 623 w 800"/>
                <a:gd name="T49" fmla="*/ 238 h 1221"/>
                <a:gd name="T50" fmla="*/ 672 w 800"/>
                <a:gd name="T51" fmla="*/ 349 h 1221"/>
                <a:gd name="T52" fmla="*/ 671 w 800"/>
                <a:gd name="T53" fmla="*/ 454 h 1221"/>
                <a:gd name="T54" fmla="*/ 651 w 800"/>
                <a:gd name="T55" fmla="*/ 556 h 1221"/>
                <a:gd name="T56" fmla="*/ 604 w 800"/>
                <a:gd name="T57" fmla="*/ 694 h 1221"/>
                <a:gd name="T58" fmla="*/ 568 w 800"/>
                <a:gd name="T59" fmla="*/ 716 h 1221"/>
                <a:gd name="T60" fmla="*/ 525 w 800"/>
                <a:gd name="T61" fmla="*/ 819 h 1221"/>
                <a:gd name="T62" fmla="*/ 477 w 800"/>
                <a:gd name="T63" fmla="*/ 944 h 1221"/>
                <a:gd name="T64" fmla="*/ 431 w 800"/>
                <a:gd name="T65" fmla="*/ 1055 h 1221"/>
                <a:gd name="T66" fmla="*/ 407 w 800"/>
                <a:gd name="T67" fmla="*/ 1125 h 1221"/>
                <a:gd name="T68" fmla="*/ 463 w 800"/>
                <a:gd name="T69" fmla="*/ 1016 h 1221"/>
                <a:gd name="T70" fmla="*/ 497 w 800"/>
                <a:gd name="T71" fmla="*/ 994 h 1221"/>
                <a:gd name="T72" fmla="*/ 511 w 800"/>
                <a:gd name="T73" fmla="*/ 966 h 1221"/>
                <a:gd name="T74" fmla="*/ 478 w 800"/>
                <a:gd name="T75" fmla="*/ 1082 h 1221"/>
                <a:gd name="T76" fmla="*/ 434 w 800"/>
                <a:gd name="T77" fmla="*/ 1184 h 1221"/>
                <a:gd name="T78" fmla="*/ 462 w 800"/>
                <a:gd name="T79" fmla="*/ 1167 h 1221"/>
                <a:gd name="T80" fmla="*/ 513 w 800"/>
                <a:gd name="T81" fmla="*/ 1046 h 1221"/>
                <a:gd name="T82" fmla="*/ 549 w 800"/>
                <a:gd name="T83" fmla="*/ 953 h 1221"/>
                <a:gd name="T84" fmla="*/ 563 w 800"/>
                <a:gd name="T85" fmla="*/ 974 h 1221"/>
                <a:gd name="T86" fmla="*/ 506 w 800"/>
                <a:gd name="T87" fmla="*/ 1104 h 1221"/>
                <a:gd name="T88" fmla="*/ 475 w 800"/>
                <a:gd name="T89" fmla="*/ 1205 h 1221"/>
                <a:gd name="T90" fmla="*/ 546 w 800"/>
                <a:gd name="T91" fmla="*/ 1122 h 1221"/>
                <a:gd name="T92" fmla="*/ 620 w 800"/>
                <a:gd name="T93" fmla="*/ 994 h 1221"/>
                <a:gd name="T94" fmla="*/ 692 w 800"/>
                <a:gd name="T95" fmla="*/ 833 h 1221"/>
                <a:gd name="T96" fmla="*/ 754 w 800"/>
                <a:gd name="T97" fmla="*/ 653 h 1221"/>
                <a:gd name="T98" fmla="*/ 794 w 800"/>
                <a:gd name="T99" fmla="*/ 471 h 1221"/>
                <a:gd name="T100" fmla="*/ 799 w 800"/>
                <a:gd name="T101" fmla="*/ 375 h 1221"/>
                <a:gd name="T102" fmla="*/ 786 w 800"/>
                <a:gd name="T103" fmla="*/ 281 h 1221"/>
                <a:gd name="T104" fmla="*/ 736 w 800"/>
                <a:gd name="T105" fmla="*/ 165 h 1221"/>
                <a:gd name="T106" fmla="*/ 639 w 800"/>
                <a:gd name="T107" fmla="*/ 65 h 1221"/>
                <a:gd name="T108" fmla="*/ 517 w 800"/>
                <a:gd name="T109" fmla="*/ 11 h 1221"/>
                <a:gd name="T110" fmla="*/ 387 w 800"/>
                <a:gd name="T111" fmla="*/ 4 h 1221"/>
                <a:gd name="T112" fmla="*/ 267 w 800"/>
                <a:gd name="T113" fmla="*/ 46 h 1221"/>
                <a:gd name="T114" fmla="*/ 189 w 800"/>
                <a:gd name="T115" fmla="*/ 9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00" h="1221">
                  <a:moveTo>
                    <a:pt x="143" y="136"/>
                  </a:moveTo>
                  <a:lnTo>
                    <a:pt x="135" y="141"/>
                  </a:lnTo>
                  <a:lnTo>
                    <a:pt x="128" y="148"/>
                  </a:lnTo>
                  <a:lnTo>
                    <a:pt x="121" y="155"/>
                  </a:lnTo>
                  <a:lnTo>
                    <a:pt x="113" y="163"/>
                  </a:lnTo>
                  <a:lnTo>
                    <a:pt x="107" y="170"/>
                  </a:lnTo>
                  <a:lnTo>
                    <a:pt x="101" y="178"/>
                  </a:lnTo>
                  <a:lnTo>
                    <a:pt x="95" y="185"/>
                  </a:lnTo>
                  <a:lnTo>
                    <a:pt x="90" y="193"/>
                  </a:lnTo>
                  <a:lnTo>
                    <a:pt x="84" y="200"/>
                  </a:lnTo>
                  <a:lnTo>
                    <a:pt x="77" y="207"/>
                  </a:lnTo>
                  <a:lnTo>
                    <a:pt x="72" y="215"/>
                  </a:lnTo>
                  <a:lnTo>
                    <a:pt x="68" y="223"/>
                  </a:lnTo>
                  <a:lnTo>
                    <a:pt x="62" y="230"/>
                  </a:lnTo>
                  <a:lnTo>
                    <a:pt x="57" y="238"/>
                  </a:lnTo>
                  <a:lnTo>
                    <a:pt x="52" y="246"/>
                  </a:lnTo>
                  <a:lnTo>
                    <a:pt x="49" y="255"/>
                  </a:lnTo>
                  <a:lnTo>
                    <a:pt x="44" y="264"/>
                  </a:lnTo>
                  <a:lnTo>
                    <a:pt x="40" y="272"/>
                  </a:lnTo>
                  <a:lnTo>
                    <a:pt x="34" y="280"/>
                  </a:lnTo>
                  <a:lnTo>
                    <a:pt x="31" y="288"/>
                  </a:lnTo>
                  <a:lnTo>
                    <a:pt x="27" y="296"/>
                  </a:lnTo>
                  <a:lnTo>
                    <a:pt x="24" y="304"/>
                  </a:lnTo>
                  <a:lnTo>
                    <a:pt x="20" y="313"/>
                  </a:lnTo>
                  <a:lnTo>
                    <a:pt x="18" y="322"/>
                  </a:lnTo>
                  <a:lnTo>
                    <a:pt x="14" y="330"/>
                  </a:lnTo>
                  <a:lnTo>
                    <a:pt x="11" y="340"/>
                  </a:lnTo>
                  <a:lnTo>
                    <a:pt x="9" y="348"/>
                  </a:lnTo>
                  <a:lnTo>
                    <a:pt x="7" y="357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1" y="383"/>
                  </a:lnTo>
                  <a:lnTo>
                    <a:pt x="0" y="394"/>
                  </a:lnTo>
                  <a:lnTo>
                    <a:pt x="3" y="383"/>
                  </a:lnTo>
                  <a:lnTo>
                    <a:pt x="11" y="372"/>
                  </a:lnTo>
                  <a:lnTo>
                    <a:pt x="14" y="363"/>
                  </a:lnTo>
                  <a:lnTo>
                    <a:pt x="20" y="352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6" y="321"/>
                  </a:lnTo>
                  <a:lnTo>
                    <a:pt x="42" y="310"/>
                  </a:lnTo>
                  <a:lnTo>
                    <a:pt x="47" y="298"/>
                  </a:lnTo>
                  <a:lnTo>
                    <a:pt x="52" y="288"/>
                  </a:lnTo>
                  <a:lnTo>
                    <a:pt x="57" y="277"/>
                  </a:lnTo>
                  <a:lnTo>
                    <a:pt x="63" y="266"/>
                  </a:lnTo>
                  <a:lnTo>
                    <a:pt x="68" y="255"/>
                  </a:lnTo>
                  <a:lnTo>
                    <a:pt x="73" y="246"/>
                  </a:lnTo>
                  <a:lnTo>
                    <a:pt x="78" y="235"/>
                  </a:lnTo>
                  <a:lnTo>
                    <a:pt x="84" y="224"/>
                  </a:lnTo>
                  <a:lnTo>
                    <a:pt x="91" y="216"/>
                  </a:lnTo>
                  <a:lnTo>
                    <a:pt x="99" y="208"/>
                  </a:lnTo>
                  <a:lnTo>
                    <a:pt x="106" y="200"/>
                  </a:lnTo>
                  <a:lnTo>
                    <a:pt x="113" y="193"/>
                  </a:lnTo>
                  <a:lnTo>
                    <a:pt x="120" y="185"/>
                  </a:lnTo>
                  <a:lnTo>
                    <a:pt x="127" y="178"/>
                  </a:lnTo>
                  <a:lnTo>
                    <a:pt x="134" y="170"/>
                  </a:lnTo>
                  <a:lnTo>
                    <a:pt x="143" y="163"/>
                  </a:lnTo>
                  <a:lnTo>
                    <a:pt x="137" y="169"/>
                  </a:lnTo>
                  <a:lnTo>
                    <a:pt x="131" y="175"/>
                  </a:lnTo>
                  <a:lnTo>
                    <a:pt x="126" y="182"/>
                  </a:lnTo>
                  <a:lnTo>
                    <a:pt x="121" y="190"/>
                  </a:lnTo>
                  <a:lnTo>
                    <a:pt x="113" y="197"/>
                  </a:lnTo>
                  <a:lnTo>
                    <a:pt x="110" y="205"/>
                  </a:lnTo>
                  <a:lnTo>
                    <a:pt x="105" y="213"/>
                  </a:lnTo>
                  <a:lnTo>
                    <a:pt x="100" y="223"/>
                  </a:lnTo>
                  <a:lnTo>
                    <a:pt x="94" y="231"/>
                  </a:lnTo>
                  <a:lnTo>
                    <a:pt x="90" y="241"/>
                  </a:lnTo>
                  <a:lnTo>
                    <a:pt x="84" y="249"/>
                  </a:lnTo>
                  <a:lnTo>
                    <a:pt x="80" y="260"/>
                  </a:lnTo>
                  <a:lnTo>
                    <a:pt x="76" y="269"/>
                  </a:lnTo>
                  <a:lnTo>
                    <a:pt x="72" y="279"/>
                  </a:lnTo>
                  <a:lnTo>
                    <a:pt x="67" y="288"/>
                  </a:lnTo>
                  <a:lnTo>
                    <a:pt x="63" y="299"/>
                  </a:lnTo>
                  <a:lnTo>
                    <a:pt x="58" y="308"/>
                  </a:lnTo>
                  <a:lnTo>
                    <a:pt x="55" y="318"/>
                  </a:lnTo>
                  <a:lnTo>
                    <a:pt x="50" y="327"/>
                  </a:lnTo>
                  <a:lnTo>
                    <a:pt x="47" y="338"/>
                  </a:lnTo>
                  <a:lnTo>
                    <a:pt x="42" y="346"/>
                  </a:lnTo>
                  <a:lnTo>
                    <a:pt x="39" y="357"/>
                  </a:lnTo>
                  <a:lnTo>
                    <a:pt x="35" y="368"/>
                  </a:lnTo>
                  <a:lnTo>
                    <a:pt x="33" y="379"/>
                  </a:lnTo>
                  <a:lnTo>
                    <a:pt x="28" y="387"/>
                  </a:lnTo>
                  <a:lnTo>
                    <a:pt x="24" y="397"/>
                  </a:lnTo>
                  <a:lnTo>
                    <a:pt x="22" y="406"/>
                  </a:lnTo>
                  <a:lnTo>
                    <a:pt x="18" y="417"/>
                  </a:lnTo>
                  <a:lnTo>
                    <a:pt x="16" y="427"/>
                  </a:lnTo>
                  <a:lnTo>
                    <a:pt x="12" y="436"/>
                  </a:lnTo>
                  <a:lnTo>
                    <a:pt x="9" y="446"/>
                  </a:lnTo>
                  <a:lnTo>
                    <a:pt x="7" y="455"/>
                  </a:lnTo>
                  <a:lnTo>
                    <a:pt x="9" y="451"/>
                  </a:lnTo>
                  <a:lnTo>
                    <a:pt x="14" y="444"/>
                  </a:lnTo>
                  <a:lnTo>
                    <a:pt x="18" y="437"/>
                  </a:lnTo>
                  <a:lnTo>
                    <a:pt x="20" y="432"/>
                  </a:lnTo>
                  <a:lnTo>
                    <a:pt x="24" y="425"/>
                  </a:lnTo>
                  <a:lnTo>
                    <a:pt x="29" y="420"/>
                  </a:lnTo>
                  <a:lnTo>
                    <a:pt x="33" y="410"/>
                  </a:lnTo>
                  <a:lnTo>
                    <a:pt x="38" y="402"/>
                  </a:lnTo>
                  <a:lnTo>
                    <a:pt x="41" y="393"/>
                  </a:lnTo>
                  <a:lnTo>
                    <a:pt x="47" y="384"/>
                  </a:lnTo>
                  <a:lnTo>
                    <a:pt x="54" y="374"/>
                  </a:lnTo>
                  <a:lnTo>
                    <a:pt x="58" y="364"/>
                  </a:lnTo>
                  <a:lnTo>
                    <a:pt x="63" y="355"/>
                  </a:lnTo>
                  <a:lnTo>
                    <a:pt x="69" y="346"/>
                  </a:lnTo>
                  <a:lnTo>
                    <a:pt x="74" y="336"/>
                  </a:lnTo>
                  <a:lnTo>
                    <a:pt x="79" y="325"/>
                  </a:lnTo>
                  <a:lnTo>
                    <a:pt x="84" y="314"/>
                  </a:lnTo>
                  <a:lnTo>
                    <a:pt x="90" y="304"/>
                  </a:lnTo>
                  <a:lnTo>
                    <a:pt x="95" y="294"/>
                  </a:lnTo>
                  <a:lnTo>
                    <a:pt x="100" y="284"/>
                  </a:lnTo>
                  <a:lnTo>
                    <a:pt x="106" y="275"/>
                  </a:lnTo>
                  <a:lnTo>
                    <a:pt x="111" y="266"/>
                  </a:lnTo>
                  <a:lnTo>
                    <a:pt x="115" y="257"/>
                  </a:lnTo>
                  <a:lnTo>
                    <a:pt x="120" y="249"/>
                  </a:lnTo>
                  <a:lnTo>
                    <a:pt x="123" y="242"/>
                  </a:lnTo>
                  <a:lnTo>
                    <a:pt x="128" y="236"/>
                  </a:lnTo>
                  <a:lnTo>
                    <a:pt x="134" y="226"/>
                  </a:lnTo>
                  <a:lnTo>
                    <a:pt x="140" y="219"/>
                  </a:lnTo>
                  <a:lnTo>
                    <a:pt x="138" y="226"/>
                  </a:lnTo>
                  <a:lnTo>
                    <a:pt x="137" y="232"/>
                  </a:lnTo>
                  <a:lnTo>
                    <a:pt x="134" y="239"/>
                  </a:lnTo>
                  <a:lnTo>
                    <a:pt x="133" y="247"/>
                  </a:lnTo>
                  <a:lnTo>
                    <a:pt x="129" y="255"/>
                  </a:lnTo>
                  <a:lnTo>
                    <a:pt x="124" y="265"/>
                  </a:lnTo>
                  <a:lnTo>
                    <a:pt x="121" y="272"/>
                  </a:lnTo>
                  <a:lnTo>
                    <a:pt x="117" y="280"/>
                  </a:lnTo>
                  <a:lnTo>
                    <a:pt x="113" y="288"/>
                  </a:lnTo>
                  <a:lnTo>
                    <a:pt x="110" y="298"/>
                  </a:lnTo>
                  <a:lnTo>
                    <a:pt x="105" y="306"/>
                  </a:lnTo>
                  <a:lnTo>
                    <a:pt x="100" y="317"/>
                  </a:lnTo>
                  <a:lnTo>
                    <a:pt x="96" y="327"/>
                  </a:lnTo>
                  <a:lnTo>
                    <a:pt x="91" y="338"/>
                  </a:lnTo>
                  <a:lnTo>
                    <a:pt x="87" y="348"/>
                  </a:lnTo>
                  <a:lnTo>
                    <a:pt x="84" y="360"/>
                  </a:lnTo>
                  <a:lnTo>
                    <a:pt x="78" y="371"/>
                  </a:lnTo>
                  <a:lnTo>
                    <a:pt x="76" y="383"/>
                  </a:lnTo>
                  <a:lnTo>
                    <a:pt x="69" y="394"/>
                  </a:lnTo>
                  <a:lnTo>
                    <a:pt x="66" y="404"/>
                  </a:lnTo>
                  <a:lnTo>
                    <a:pt x="61" y="414"/>
                  </a:lnTo>
                  <a:lnTo>
                    <a:pt x="57" y="427"/>
                  </a:lnTo>
                  <a:lnTo>
                    <a:pt x="54" y="437"/>
                  </a:lnTo>
                  <a:lnTo>
                    <a:pt x="49" y="447"/>
                  </a:lnTo>
                  <a:lnTo>
                    <a:pt x="46" y="456"/>
                  </a:lnTo>
                  <a:lnTo>
                    <a:pt x="44" y="467"/>
                  </a:lnTo>
                  <a:lnTo>
                    <a:pt x="40" y="475"/>
                  </a:lnTo>
                  <a:lnTo>
                    <a:pt x="39" y="484"/>
                  </a:lnTo>
                  <a:lnTo>
                    <a:pt x="36" y="490"/>
                  </a:lnTo>
                  <a:lnTo>
                    <a:pt x="35" y="497"/>
                  </a:lnTo>
                  <a:lnTo>
                    <a:pt x="34" y="508"/>
                  </a:lnTo>
                  <a:lnTo>
                    <a:pt x="38" y="515"/>
                  </a:lnTo>
                  <a:lnTo>
                    <a:pt x="40" y="508"/>
                  </a:lnTo>
                  <a:lnTo>
                    <a:pt x="44" y="501"/>
                  </a:lnTo>
                  <a:lnTo>
                    <a:pt x="47" y="494"/>
                  </a:lnTo>
                  <a:lnTo>
                    <a:pt x="51" y="488"/>
                  </a:lnTo>
                  <a:lnTo>
                    <a:pt x="55" y="480"/>
                  </a:lnTo>
                  <a:lnTo>
                    <a:pt x="57" y="473"/>
                  </a:lnTo>
                  <a:lnTo>
                    <a:pt x="61" y="466"/>
                  </a:lnTo>
                  <a:lnTo>
                    <a:pt x="65" y="459"/>
                  </a:lnTo>
                  <a:lnTo>
                    <a:pt x="67" y="452"/>
                  </a:lnTo>
                  <a:lnTo>
                    <a:pt x="69" y="446"/>
                  </a:lnTo>
                  <a:lnTo>
                    <a:pt x="73" y="437"/>
                  </a:lnTo>
                  <a:lnTo>
                    <a:pt x="77" y="431"/>
                  </a:lnTo>
                  <a:lnTo>
                    <a:pt x="79" y="424"/>
                  </a:lnTo>
                  <a:lnTo>
                    <a:pt x="83" y="418"/>
                  </a:lnTo>
                  <a:lnTo>
                    <a:pt x="85" y="412"/>
                  </a:lnTo>
                  <a:lnTo>
                    <a:pt x="89" y="405"/>
                  </a:lnTo>
                  <a:lnTo>
                    <a:pt x="91" y="398"/>
                  </a:lnTo>
                  <a:lnTo>
                    <a:pt x="95" y="391"/>
                  </a:lnTo>
                  <a:lnTo>
                    <a:pt x="99" y="384"/>
                  </a:lnTo>
                  <a:lnTo>
                    <a:pt x="101" y="379"/>
                  </a:lnTo>
                  <a:lnTo>
                    <a:pt x="107" y="365"/>
                  </a:lnTo>
                  <a:lnTo>
                    <a:pt x="117" y="355"/>
                  </a:lnTo>
                  <a:lnTo>
                    <a:pt x="124" y="342"/>
                  </a:lnTo>
                  <a:lnTo>
                    <a:pt x="134" y="330"/>
                  </a:lnTo>
                  <a:lnTo>
                    <a:pt x="138" y="325"/>
                  </a:lnTo>
                  <a:lnTo>
                    <a:pt x="143" y="321"/>
                  </a:lnTo>
                  <a:lnTo>
                    <a:pt x="150" y="314"/>
                  </a:lnTo>
                  <a:lnTo>
                    <a:pt x="156" y="310"/>
                  </a:lnTo>
                  <a:lnTo>
                    <a:pt x="156" y="313"/>
                  </a:lnTo>
                  <a:lnTo>
                    <a:pt x="156" y="318"/>
                  </a:lnTo>
                  <a:lnTo>
                    <a:pt x="154" y="325"/>
                  </a:lnTo>
                  <a:lnTo>
                    <a:pt x="153" y="333"/>
                  </a:lnTo>
                  <a:lnTo>
                    <a:pt x="150" y="340"/>
                  </a:lnTo>
                  <a:lnTo>
                    <a:pt x="148" y="348"/>
                  </a:lnTo>
                  <a:lnTo>
                    <a:pt x="144" y="355"/>
                  </a:lnTo>
                  <a:lnTo>
                    <a:pt x="143" y="360"/>
                  </a:lnTo>
                  <a:lnTo>
                    <a:pt x="165" y="346"/>
                  </a:lnTo>
                  <a:lnTo>
                    <a:pt x="171" y="334"/>
                  </a:lnTo>
                  <a:lnTo>
                    <a:pt x="177" y="323"/>
                  </a:lnTo>
                  <a:lnTo>
                    <a:pt x="183" y="313"/>
                  </a:lnTo>
                  <a:lnTo>
                    <a:pt x="189" y="303"/>
                  </a:lnTo>
                  <a:lnTo>
                    <a:pt x="195" y="291"/>
                  </a:lnTo>
                  <a:lnTo>
                    <a:pt x="201" y="280"/>
                  </a:lnTo>
                  <a:lnTo>
                    <a:pt x="208" y="269"/>
                  </a:lnTo>
                  <a:lnTo>
                    <a:pt x="214" y="258"/>
                  </a:lnTo>
                  <a:lnTo>
                    <a:pt x="219" y="246"/>
                  </a:lnTo>
                  <a:lnTo>
                    <a:pt x="225" y="236"/>
                  </a:lnTo>
                  <a:lnTo>
                    <a:pt x="231" y="226"/>
                  </a:lnTo>
                  <a:lnTo>
                    <a:pt x="237" y="216"/>
                  </a:lnTo>
                  <a:lnTo>
                    <a:pt x="243" y="205"/>
                  </a:lnTo>
                  <a:lnTo>
                    <a:pt x="249" y="197"/>
                  </a:lnTo>
                  <a:lnTo>
                    <a:pt x="255" y="190"/>
                  </a:lnTo>
                  <a:lnTo>
                    <a:pt x="263" y="184"/>
                  </a:lnTo>
                  <a:lnTo>
                    <a:pt x="269" y="175"/>
                  </a:lnTo>
                  <a:lnTo>
                    <a:pt x="276" y="169"/>
                  </a:lnTo>
                  <a:lnTo>
                    <a:pt x="285" y="162"/>
                  </a:lnTo>
                  <a:lnTo>
                    <a:pt x="294" y="155"/>
                  </a:lnTo>
                  <a:lnTo>
                    <a:pt x="304" y="147"/>
                  </a:lnTo>
                  <a:lnTo>
                    <a:pt x="313" y="140"/>
                  </a:lnTo>
                  <a:lnTo>
                    <a:pt x="324" y="135"/>
                  </a:lnTo>
                  <a:lnTo>
                    <a:pt x="335" y="131"/>
                  </a:lnTo>
                  <a:lnTo>
                    <a:pt x="343" y="124"/>
                  </a:lnTo>
                  <a:lnTo>
                    <a:pt x="353" y="121"/>
                  </a:lnTo>
                  <a:lnTo>
                    <a:pt x="363" y="116"/>
                  </a:lnTo>
                  <a:lnTo>
                    <a:pt x="373" y="114"/>
                  </a:lnTo>
                  <a:lnTo>
                    <a:pt x="381" y="112"/>
                  </a:lnTo>
                  <a:lnTo>
                    <a:pt x="390" y="112"/>
                  </a:lnTo>
                  <a:lnTo>
                    <a:pt x="397" y="112"/>
                  </a:lnTo>
                  <a:lnTo>
                    <a:pt x="406" y="114"/>
                  </a:lnTo>
                  <a:lnTo>
                    <a:pt x="397" y="116"/>
                  </a:lnTo>
                  <a:lnTo>
                    <a:pt x="390" y="118"/>
                  </a:lnTo>
                  <a:lnTo>
                    <a:pt x="381" y="122"/>
                  </a:lnTo>
                  <a:lnTo>
                    <a:pt x="374" y="126"/>
                  </a:lnTo>
                  <a:lnTo>
                    <a:pt x="365" y="131"/>
                  </a:lnTo>
                  <a:lnTo>
                    <a:pt x="357" y="137"/>
                  </a:lnTo>
                  <a:lnTo>
                    <a:pt x="348" y="143"/>
                  </a:lnTo>
                  <a:lnTo>
                    <a:pt x="340" y="150"/>
                  </a:lnTo>
                  <a:lnTo>
                    <a:pt x="330" y="155"/>
                  </a:lnTo>
                  <a:lnTo>
                    <a:pt x="321" y="163"/>
                  </a:lnTo>
                  <a:lnTo>
                    <a:pt x="311" y="171"/>
                  </a:lnTo>
                  <a:lnTo>
                    <a:pt x="302" y="179"/>
                  </a:lnTo>
                  <a:lnTo>
                    <a:pt x="292" y="188"/>
                  </a:lnTo>
                  <a:lnTo>
                    <a:pt x="283" y="197"/>
                  </a:lnTo>
                  <a:lnTo>
                    <a:pt x="274" y="205"/>
                  </a:lnTo>
                  <a:lnTo>
                    <a:pt x="265" y="215"/>
                  </a:lnTo>
                  <a:lnTo>
                    <a:pt x="261" y="217"/>
                  </a:lnTo>
                  <a:lnTo>
                    <a:pt x="256" y="223"/>
                  </a:lnTo>
                  <a:lnTo>
                    <a:pt x="250" y="231"/>
                  </a:lnTo>
                  <a:lnTo>
                    <a:pt x="243" y="242"/>
                  </a:lnTo>
                  <a:lnTo>
                    <a:pt x="234" y="251"/>
                  </a:lnTo>
                  <a:lnTo>
                    <a:pt x="228" y="261"/>
                  </a:lnTo>
                  <a:lnTo>
                    <a:pt x="223" y="268"/>
                  </a:lnTo>
                  <a:lnTo>
                    <a:pt x="222" y="272"/>
                  </a:lnTo>
                  <a:lnTo>
                    <a:pt x="228" y="280"/>
                  </a:lnTo>
                  <a:lnTo>
                    <a:pt x="233" y="289"/>
                  </a:lnTo>
                  <a:lnTo>
                    <a:pt x="236" y="281"/>
                  </a:lnTo>
                  <a:lnTo>
                    <a:pt x="239" y="275"/>
                  </a:lnTo>
                  <a:lnTo>
                    <a:pt x="242" y="268"/>
                  </a:lnTo>
                  <a:lnTo>
                    <a:pt x="245" y="261"/>
                  </a:lnTo>
                  <a:lnTo>
                    <a:pt x="253" y="247"/>
                  </a:lnTo>
                  <a:lnTo>
                    <a:pt x="261" y="236"/>
                  </a:lnTo>
                  <a:lnTo>
                    <a:pt x="269" y="224"/>
                  </a:lnTo>
                  <a:lnTo>
                    <a:pt x="278" y="215"/>
                  </a:lnTo>
                  <a:lnTo>
                    <a:pt x="288" y="205"/>
                  </a:lnTo>
                  <a:lnTo>
                    <a:pt x="299" y="197"/>
                  </a:lnTo>
                  <a:lnTo>
                    <a:pt x="308" y="189"/>
                  </a:lnTo>
                  <a:lnTo>
                    <a:pt x="320" y="182"/>
                  </a:lnTo>
                  <a:lnTo>
                    <a:pt x="330" y="175"/>
                  </a:lnTo>
                  <a:lnTo>
                    <a:pt x="342" y="171"/>
                  </a:lnTo>
                  <a:lnTo>
                    <a:pt x="347" y="169"/>
                  </a:lnTo>
                  <a:lnTo>
                    <a:pt x="353" y="166"/>
                  </a:lnTo>
                  <a:lnTo>
                    <a:pt x="358" y="163"/>
                  </a:lnTo>
                  <a:lnTo>
                    <a:pt x="365" y="163"/>
                  </a:lnTo>
                  <a:lnTo>
                    <a:pt x="371" y="160"/>
                  </a:lnTo>
                  <a:lnTo>
                    <a:pt x="377" y="159"/>
                  </a:lnTo>
                  <a:lnTo>
                    <a:pt x="384" y="158"/>
                  </a:lnTo>
                  <a:lnTo>
                    <a:pt x="390" y="158"/>
                  </a:lnTo>
                  <a:lnTo>
                    <a:pt x="395" y="155"/>
                  </a:lnTo>
                  <a:lnTo>
                    <a:pt x="402" y="155"/>
                  </a:lnTo>
                  <a:lnTo>
                    <a:pt x="408" y="154"/>
                  </a:lnTo>
                  <a:lnTo>
                    <a:pt x="414" y="154"/>
                  </a:lnTo>
                  <a:lnTo>
                    <a:pt x="420" y="154"/>
                  </a:lnTo>
                  <a:lnTo>
                    <a:pt x="426" y="154"/>
                  </a:lnTo>
                  <a:lnTo>
                    <a:pt x="432" y="154"/>
                  </a:lnTo>
                  <a:lnTo>
                    <a:pt x="439" y="154"/>
                  </a:lnTo>
                  <a:lnTo>
                    <a:pt x="446" y="154"/>
                  </a:lnTo>
                  <a:lnTo>
                    <a:pt x="452" y="154"/>
                  </a:lnTo>
                  <a:lnTo>
                    <a:pt x="458" y="155"/>
                  </a:lnTo>
                  <a:lnTo>
                    <a:pt x="464" y="155"/>
                  </a:lnTo>
                  <a:lnTo>
                    <a:pt x="470" y="155"/>
                  </a:lnTo>
                  <a:lnTo>
                    <a:pt x="477" y="156"/>
                  </a:lnTo>
                  <a:lnTo>
                    <a:pt x="484" y="158"/>
                  </a:lnTo>
                  <a:lnTo>
                    <a:pt x="490" y="160"/>
                  </a:lnTo>
                  <a:lnTo>
                    <a:pt x="495" y="160"/>
                  </a:lnTo>
                  <a:lnTo>
                    <a:pt x="501" y="163"/>
                  </a:lnTo>
                  <a:lnTo>
                    <a:pt x="506" y="163"/>
                  </a:lnTo>
                  <a:lnTo>
                    <a:pt x="513" y="166"/>
                  </a:lnTo>
                  <a:lnTo>
                    <a:pt x="518" y="169"/>
                  </a:lnTo>
                  <a:lnTo>
                    <a:pt x="524" y="171"/>
                  </a:lnTo>
                  <a:lnTo>
                    <a:pt x="530" y="173"/>
                  </a:lnTo>
                  <a:lnTo>
                    <a:pt x="536" y="177"/>
                  </a:lnTo>
                  <a:lnTo>
                    <a:pt x="547" y="181"/>
                  </a:lnTo>
                  <a:lnTo>
                    <a:pt x="558" y="188"/>
                  </a:lnTo>
                  <a:lnTo>
                    <a:pt x="569" y="194"/>
                  </a:lnTo>
                  <a:lnTo>
                    <a:pt x="580" y="201"/>
                  </a:lnTo>
                  <a:lnTo>
                    <a:pt x="588" y="205"/>
                  </a:lnTo>
                  <a:lnTo>
                    <a:pt x="595" y="212"/>
                  </a:lnTo>
                  <a:lnTo>
                    <a:pt x="602" y="217"/>
                  </a:lnTo>
                  <a:lnTo>
                    <a:pt x="610" y="224"/>
                  </a:lnTo>
                  <a:lnTo>
                    <a:pt x="617" y="230"/>
                  </a:lnTo>
                  <a:lnTo>
                    <a:pt x="623" y="238"/>
                  </a:lnTo>
                  <a:lnTo>
                    <a:pt x="629" y="246"/>
                  </a:lnTo>
                  <a:lnTo>
                    <a:pt x="635" y="254"/>
                  </a:lnTo>
                  <a:lnTo>
                    <a:pt x="639" y="261"/>
                  </a:lnTo>
                  <a:lnTo>
                    <a:pt x="645" y="269"/>
                  </a:lnTo>
                  <a:lnTo>
                    <a:pt x="650" y="277"/>
                  </a:lnTo>
                  <a:lnTo>
                    <a:pt x="655" y="288"/>
                  </a:lnTo>
                  <a:lnTo>
                    <a:pt x="659" y="296"/>
                  </a:lnTo>
                  <a:lnTo>
                    <a:pt x="661" y="306"/>
                  </a:lnTo>
                  <a:lnTo>
                    <a:pt x="665" y="317"/>
                  </a:lnTo>
                  <a:lnTo>
                    <a:pt x="670" y="329"/>
                  </a:lnTo>
                  <a:lnTo>
                    <a:pt x="670" y="338"/>
                  </a:lnTo>
                  <a:lnTo>
                    <a:pt x="672" y="349"/>
                  </a:lnTo>
                  <a:lnTo>
                    <a:pt x="673" y="361"/>
                  </a:lnTo>
                  <a:lnTo>
                    <a:pt x="676" y="374"/>
                  </a:lnTo>
                  <a:lnTo>
                    <a:pt x="676" y="386"/>
                  </a:lnTo>
                  <a:lnTo>
                    <a:pt x="676" y="398"/>
                  </a:lnTo>
                  <a:lnTo>
                    <a:pt x="676" y="405"/>
                  </a:lnTo>
                  <a:lnTo>
                    <a:pt x="676" y="413"/>
                  </a:lnTo>
                  <a:lnTo>
                    <a:pt x="676" y="420"/>
                  </a:lnTo>
                  <a:lnTo>
                    <a:pt x="676" y="427"/>
                  </a:lnTo>
                  <a:lnTo>
                    <a:pt x="675" y="433"/>
                  </a:lnTo>
                  <a:lnTo>
                    <a:pt x="673" y="440"/>
                  </a:lnTo>
                  <a:lnTo>
                    <a:pt x="672" y="447"/>
                  </a:lnTo>
                  <a:lnTo>
                    <a:pt x="671" y="454"/>
                  </a:lnTo>
                  <a:lnTo>
                    <a:pt x="670" y="462"/>
                  </a:lnTo>
                  <a:lnTo>
                    <a:pt x="670" y="470"/>
                  </a:lnTo>
                  <a:lnTo>
                    <a:pt x="668" y="478"/>
                  </a:lnTo>
                  <a:lnTo>
                    <a:pt x="667" y="488"/>
                  </a:lnTo>
                  <a:lnTo>
                    <a:pt x="665" y="494"/>
                  </a:lnTo>
                  <a:lnTo>
                    <a:pt x="662" y="503"/>
                  </a:lnTo>
                  <a:lnTo>
                    <a:pt x="661" y="511"/>
                  </a:lnTo>
                  <a:lnTo>
                    <a:pt x="660" y="520"/>
                  </a:lnTo>
                  <a:lnTo>
                    <a:pt x="656" y="528"/>
                  </a:lnTo>
                  <a:lnTo>
                    <a:pt x="655" y="537"/>
                  </a:lnTo>
                  <a:lnTo>
                    <a:pt x="653" y="545"/>
                  </a:lnTo>
                  <a:lnTo>
                    <a:pt x="651" y="556"/>
                  </a:lnTo>
                  <a:lnTo>
                    <a:pt x="646" y="566"/>
                  </a:lnTo>
                  <a:lnTo>
                    <a:pt x="644" y="579"/>
                  </a:lnTo>
                  <a:lnTo>
                    <a:pt x="639" y="591"/>
                  </a:lnTo>
                  <a:lnTo>
                    <a:pt x="637" y="603"/>
                  </a:lnTo>
                  <a:lnTo>
                    <a:pt x="632" y="615"/>
                  </a:lnTo>
                  <a:lnTo>
                    <a:pt x="629" y="628"/>
                  </a:lnTo>
                  <a:lnTo>
                    <a:pt x="624" y="638"/>
                  </a:lnTo>
                  <a:lnTo>
                    <a:pt x="622" y="652"/>
                  </a:lnTo>
                  <a:lnTo>
                    <a:pt x="617" y="662"/>
                  </a:lnTo>
                  <a:lnTo>
                    <a:pt x="612" y="672"/>
                  </a:lnTo>
                  <a:lnTo>
                    <a:pt x="609" y="683"/>
                  </a:lnTo>
                  <a:lnTo>
                    <a:pt x="604" y="694"/>
                  </a:lnTo>
                  <a:lnTo>
                    <a:pt x="599" y="702"/>
                  </a:lnTo>
                  <a:lnTo>
                    <a:pt x="595" y="712"/>
                  </a:lnTo>
                  <a:lnTo>
                    <a:pt x="589" y="720"/>
                  </a:lnTo>
                  <a:lnTo>
                    <a:pt x="584" y="729"/>
                  </a:lnTo>
                  <a:lnTo>
                    <a:pt x="593" y="666"/>
                  </a:lnTo>
                  <a:lnTo>
                    <a:pt x="589" y="670"/>
                  </a:lnTo>
                  <a:lnTo>
                    <a:pt x="587" y="678"/>
                  </a:lnTo>
                  <a:lnTo>
                    <a:pt x="582" y="686"/>
                  </a:lnTo>
                  <a:lnTo>
                    <a:pt x="578" y="697"/>
                  </a:lnTo>
                  <a:lnTo>
                    <a:pt x="574" y="702"/>
                  </a:lnTo>
                  <a:lnTo>
                    <a:pt x="572" y="709"/>
                  </a:lnTo>
                  <a:lnTo>
                    <a:pt x="568" y="716"/>
                  </a:lnTo>
                  <a:lnTo>
                    <a:pt x="566" y="723"/>
                  </a:lnTo>
                  <a:lnTo>
                    <a:pt x="563" y="729"/>
                  </a:lnTo>
                  <a:lnTo>
                    <a:pt x="560" y="738"/>
                  </a:lnTo>
                  <a:lnTo>
                    <a:pt x="557" y="746"/>
                  </a:lnTo>
                  <a:lnTo>
                    <a:pt x="554" y="755"/>
                  </a:lnTo>
                  <a:lnTo>
                    <a:pt x="550" y="762"/>
                  </a:lnTo>
                  <a:lnTo>
                    <a:pt x="545" y="771"/>
                  </a:lnTo>
                  <a:lnTo>
                    <a:pt x="541" y="780"/>
                  </a:lnTo>
                  <a:lnTo>
                    <a:pt x="538" y="790"/>
                  </a:lnTo>
                  <a:lnTo>
                    <a:pt x="534" y="800"/>
                  </a:lnTo>
                  <a:lnTo>
                    <a:pt x="529" y="810"/>
                  </a:lnTo>
                  <a:lnTo>
                    <a:pt x="525" y="819"/>
                  </a:lnTo>
                  <a:lnTo>
                    <a:pt x="522" y="830"/>
                  </a:lnTo>
                  <a:lnTo>
                    <a:pt x="517" y="839"/>
                  </a:lnTo>
                  <a:lnTo>
                    <a:pt x="513" y="850"/>
                  </a:lnTo>
                  <a:lnTo>
                    <a:pt x="508" y="860"/>
                  </a:lnTo>
                  <a:lnTo>
                    <a:pt x="506" y="871"/>
                  </a:lnTo>
                  <a:lnTo>
                    <a:pt x="501" y="881"/>
                  </a:lnTo>
                  <a:lnTo>
                    <a:pt x="497" y="892"/>
                  </a:lnTo>
                  <a:lnTo>
                    <a:pt x="492" y="902"/>
                  </a:lnTo>
                  <a:lnTo>
                    <a:pt x="490" y="914"/>
                  </a:lnTo>
                  <a:lnTo>
                    <a:pt x="484" y="924"/>
                  </a:lnTo>
                  <a:lnTo>
                    <a:pt x="480" y="934"/>
                  </a:lnTo>
                  <a:lnTo>
                    <a:pt x="477" y="944"/>
                  </a:lnTo>
                  <a:lnTo>
                    <a:pt x="473" y="955"/>
                  </a:lnTo>
                  <a:lnTo>
                    <a:pt x="469" y="964"/>
                  </a:lnTo>
                  <a:lnTo>
                    <a:pt x="464" y="975"/>
                  </a:lnTo>
                  <a:lnTo>
                    <a:pt x="461" y="985"/>
                  </a:lnTo>
                  <a:lnTo>
                    <a:pt x="457" y="994"/>
                  </a:lnTo>
                  <a:lnTo>
                    <a:pt x="453" y="1002"/>
                  </a:lnTo>
                  <a:lnTo>
                    <a:pt x="448" y="1012"/>
                  </a:lnTo>
                  <a:lnTo>
                    <a:pt x="445" y="1021"/>
                  </a:lnTo>
                  <a:lnTo>
                    <a:pt x="441" y="1031"/>
                  </a:lnTo>
                  <a:lnTo>
                    <a:pt x="439" y="1039"/>
                  </a:lnTo>
                  <a:lnTo>
                    <a:pt x="435" y="1047"/>
                  </a:lnTo>
                  <a:lnTo>
                    <a:pt x="431" y="1055"/>
                  </a:lnTo>
                  <a:lnTo>
                    <a:pt x="430" y="1065"/>
                  </a:lnTo>
                  <a:lnTo>
                    <a:pt x="426" y="1070"/>
                  </a:lnTo>
                  <a:lnTo>
                    <a:pt x="424" y="1077"/>
                  </a:lnTo>
                  <a:lnTo>
                    <a:pt x="420" y="1084"/>
                  </a:lnTo>
                  <a:lnTo>
                    <a:pt x="418" y="1092"/>
                  </a:lnTo>
                  <a:lnTo>
                    <a:pt x="413" y="1103"/>
                  </a:lnTo>
                  <a:lnTo>
                    <a:pt x="409" y="1114"/>
                  </a:lnTo>
                  <a:lnTo>
                    <a:pt x="407" y="1120"/>
                  </a:lnTo>
                  <a:lnTo>
                    <a:pt x="404" y="1127"/>
                  </a:lnTo>
                  <a:lnTo>
                    <a:pt x="403" y="1131"/>
                  </a:lnTo>
                  <a:lnTo>
                    <a:pt x="403" y="1134"/>
                  </a:lnTo>
                  <a:lnTo>
                    <a:pt x="407" y="1125"/>
                  </a:lnTo>
                  <a:lnTo>
                    <a:pt x="412" y="1116"/>
                  </a:lnTo>
                  <a:lnTo>
                    <a:pt x="417" y="1106"/>
                  </a:lnTo>
                  <a:lnTo>
                    <a:pt x="421" y="1097"/>
                  </a:lnTo>
                  <a:lnTo>
                    <a:pt x="425" y="1088"/>
                  </a:lnTo>
                  <a:lnTo>
                    <a:pt x="431" y="1080"/>
                  </a:lnTo>
                  <a:lnTo>
                    <a:pt x="435" y="1070"/>
                  </a:lnTo>
                  <a:lnTo>
                    <a:pt x="440" y="1062"/>
                  </a:lnTo>
                  <a:lnTo>
                    <a:pt x="445" y="1051"/>
                  </a:lnTo>
                  <a:lnTo>
                    <a:pt x="450" y="1043"/>
                  </a:lnTo>
                  <a:lnTo>
                    <a:pt x="455" y="1034"/>
                  </a:lnTo>
                  <a:lnTo>
                    <a:pt x="459" y="1025"/>
                  </a:lnTo>
                  <a:lnTo>
                    <a:pt x="463" y="1016"/>
                  </a:lnTo>
                  <a:lnTo>
                    <a:pt x="469" y="1008"/>
                  </a:lnTo>
                  <a:lnTo>
                    <a:pt x="473" y="998"/>
                  </a:lnTo>
                  <a:lnTo>
                    <a:pt x="478" y="990"/>
                  </a:lnTo>
                  <a:lnTo>
                    <a:pt x="467" y="1051"/>
                  </a:lnTo>
                  <a:lnTo>
                    <a:pt x="470" y="1046"/>
                  </a:lnTo>
                  <a:lnTo>
                    <a:pt x="475" y="1042"/>
                  </a:lnTo>
                  <a:lnTo>
                    <a:pt x="479" y="1034"/>
                  </a:lnTo>
                  <a:lnTo>
                    <a:pt x="484" y="1028"/>
                  </a:lnTo>
                  <a:lnTo>
                    <a:pt x="486" y="1019"/>
                  </a:lnTo>
                  <a:lnTo>
                    <a:pt x="490" y="1010"/>
                  </a:lnTo>
                  <a:lnTo>
                    <a:pt x="492" y="1002"/>
                  </a:lnTo>
                  <a:lnTo>
                    <a:pt x="497" y="994"/>
                  </a:lnTo>
                  <a:lnTo>
                    <a:pt x="499" y="985"/>
                  </a:lnTo>
                  <a:lnTo>
                    <a:pt x="502" y="977"/>
                  </a:lnTo>
                  <a:lnTo>
                    <a:pt x="506" y="967"/>
                  </a:lnTo>
                  <a:lnTo>
                    <a:pt x="508" y="959"/>
                  </a:lnTo>
                  <a:lnTo>
                    <a:pt x="512" y="951"/>
                  </a:lnTo>
                  <a:lnTo>
                    <a:pt x="514" y="943"/>
                  </a:lnTo>
                  <a:lnTo>
                    <a:pt x="518" y="936"/>
                  </a:lnTo>
                  <a:lnTo>
                    <a:pt x="521" y="930"/>
                  </a:lnTo>
                  <a:lnTo>
                    <a:pt x="518" y="937"/>
                  </a:lnTo>
                  <a:lnTo>
                    <a:pt x="514" y="947"/>
                  </a:lnTo>
                  <a:lnTo>
                    <a:pt x="513" y="955"/>
                  </a:lnTo>
                  <a:lnTo>
                    <a:pt x="511" y="966"/>
                  </a:lnTo>
                  <a:lnTo>
                    <a:pt x="507" y="975"/>
                  </a:lnTo>
                  <a:lnTo>
                    <a:pt x="506" y="985"/>
                  </a:lnTo>
                  <a:lnTo>
                    <a:pt x="503" y="994"/>
                  </a:lnTo>
                  <a:lnTo>
                    <a:pt x="501" y="1005"/>
                  </a:lnTo>
                  <a:lnTo>
                    <a:pt x="499" y="1015"/>
                  </a:lnTo>
                  <a:lnTo>
                    <a:pt x="495" y="1024"/>
                  </a:lnTo>
                  <a:lnTo>
                    <a:pt x="491" y="1034"/>
                  </a:lnTo>
                  <a:lnTo>
                    <a:pt x="490" y="1043"/>
                  </a:lnTo>
                  <a:lnTo>
                    <a:pt x="486" y="1053"/>
                  </a:lnTo>
                  <a:lnTo>
                    <a:pt x="484" y="1062"/>
                  </a:lnTo>
                  <a:lnTo>
                    <a:pt x="480" y="1072"/>
                  </a:lnTo>
                  <a:lnTo>
                    <a:pt x="478" y="1082"/>
                  </a:lnTo>
                  <a:lnTo>
                    <a:pt x="474" y="1091"/>
                  </a:lnTo>
                  <a:lnTo>
                    <a:pt x="470" y="1100"/>
                  </a:lnTo>
                  <a:lnTo>
                    <a:pt x="467" y="1108"/>
                  </a:lnTo>
                  <a:lnTo>
                    <a:pt x="463" y="1116"/>
                  </a:lnTo>
                  <a:lnTo>
                    <a:pt x="459" y="1126"/>
                  </a:lnTo>
                  <a:lnTo>
                    <a:pt x="455" y="1134"/>
                  </a:lnTo>
                  <a:lnTo>
                    <a:pt x="451" y="1142"/>
                  </a:lnTo>
                  <a:lnTo>
                    <a:pt x="447" y="1152"/>
                  </a:lnTo>
                  <a:lnTo>
                    <a:pt x="444" y="1158"/>
                  </a:lnTo>
                  <a:lnTo>
                    <a:pt x="440" y="1168"/>
                  </a:lnTo>
                  <a:lnTo>
                    <a:pt x="437" y="1176"/>
                  </a:lnTo>
                  <a:lnTo>
                    <a:pt x="434" y="1184"/>
                  </a:lnTo>
                  <a:lnTo>
                    <a:pt x="431" y="1192"/>
                  </a:lnTo>
                  <a:lnTo>
                    <a:pt x="429" y="1202"/>
                  </a:lnTo>
                  <a:lnTo>
                    <a:pt x="426" y="1210"/>
                  </a:lnTo>
                  <a:lnTo>
                    <a:pt x="426" y="1221"/>
                  </a:lnTo>
                  <a:lnTo>
                    <a:pt x="431" y="1214"/>
                  </a:lnTo>
                  <a:lnTo>
                    <a:pt x="436" y="1207"/>
                  </a:lnTo>
                  <a:lnTo>
                    <a:pt x="440" y="1199"/>
                  </a:lnTo>
                  <a:lnTo>
                    <a:pt x="446" y="1192"/>
                  </a:lnTo>
                  <a:lnTo>
                    <a:pt x="448" y="1186"/>
                  </a:lnTo>
                  <a:lnTo>
                    <a:pt x="455" y="1180"/>
                  </a:lnTo>
                  <a:lnTo>
                    <a:pt x="457" y="1173"/>
                  </a:lnTo>
                  <a:lnTo>
                    <a:pt x="462" y="1167"/>
                  </a:lnTo>
                  <a:lnTo>
                    <a:pt x="469" y="1154"/>
                  </a:lnTo>
                  <a:lnTo>
                    <a:pt x="475" y="1142"/>
                  </a:lnTo>
                  <a:lnTo>
                    <a:pt x="480" y="1133"/>
                  </a:lnTo>
                  <a:lnTo>
                    <a:pt x="486" y="1122"/>
                  </a:lnTo>
                  <a:lnTo>
                    <a:pt x="490" y="1111"/>
                  </a:lnTo>
                  <a:lnTo>
                    <a:pt x="494" y="1101"/>
                  </a:lnTo>
                  <a:lnTo>
                    <a:pt x="497" y="1091"/>
                  </a:lnTo>
                  <a:lnTo>
                    <a:pt x="501" y="1081"/>
                  </a:lnTo>
                  <a:lnTo>
                    <a:pt x="503" y="1070"/>
                  </a:lnTo>
                  <a:lnTo>
                    <a:pt x="506" y="1062"/>
                  </a:lnTo>
                  <a:lnTo>
                    <a:pt x="510" y="1053"/>
                  </a:lnTo>
                  <a:lnTo>
                    <a:pt x="513" y="1046"/>
                  </a:lnTo>
                  <a:lnTo>
                    <a:pt x="513" y="1036"/>
                  </a:lnTo>
                  <a:lnTo>
                    <a:pt x="517" y="1028"/>
                  </a:lnTo>
                  <a:lnTo>
                    <a:pt x="518" y="1019"/>
                  </a:lnTo>
                  <a:lnTo>
                    <a:pt x="521" y="1012"/>
                  </a:lnTo>
                  <a:lnTo>
                    <a:pt x="523" y="1004"/>
                  </a:lnTo>
                  <a:lnTo>
                    <a:pt x="527" y="997"/>
                  </a:lnTo>
                  <a:lnTo>
                    <a:pt x="529" y="990"/>
                  </a:lnTo>
                  <a:lnTo>
                    <a:pt x="533" y="983"/>
                  </a:lnTo>
                  <a:lnTo>
                    <a:pt x="535" y="975"/>
                  </a:lnTo>
                  <a:lnTo>
                    <a:pt x="539" y="967"/>
                  </a:lnTo>
                  <a:lnTo>
                    <a:pt x="544" y="960"/>
                  </a:lnTo>
                  <a:lnTo>
                    <a:pt x="549" y="953"/>
                  </a:lnTo>
                  <a:lnTo>
                    <a:pt x="552" y="947"/>
                  </a:lnTo>
                  <a:lnTo>
                    <a:pt x="558" y="940"/>
                  </a:lnTo>
                  <a:lnTo>
                    <a:pt x="565" y="933"/>
                  </a:lnTo>
                  <a:lnTo>
                    <a:pt x="573" y="926"/>
                  </a:lnTo>
                  <a:lnTo>
                    <a:pt x="584" y="922"/>
                  </a:lnTo>
                  <a:lnTo>
                    <a:pt x="582" y="926"/>
                  </a:lnTo>
                  <a:lnTo>
                    <a:pt x="580" y="933"/>
                  </a:lnTo>
                  <a:lnTo>
                    <a:pt x="577" y="940"/>
                  </a:lnTo>
                  <a:lnTo>
                    <a:pt x="574" y="948"/>
                  </a:lnTo>
                  <a:lnTo>
                    <a:pt x="571" y="955"/>
                  </a:lnTo>
                  <a:lnTo>
                    <a:pt x="567" y="964"/>
                  </a:lnTo>
                  <a:lnTo>
                    <a:pt x="563" y="974"/>
                  </a:lnTo>
                  <a:lnTo>
                    <a:pt x="560" y="985"/>
                  </a:lnTo>
                  <a:lnTo>
                    <a:pt x="555" y="993"/>
                  </a:lnTo>
                  <a:lnTo>
                    <a:pt x="551" y="1004"/>
                  </a:lnTo>
                  <a:lnTo>
                    <a:pt x="545" y="1015"/>
                  </a:lnTo>
                  <a:lnTo>
                    <a:pt x="541" y="1027"/>
                  </a:lnTo>
                  <a:lnTo>
                    <a:pt x="535" y="1036"/>
                  </a:lnTo>
                  <a:lnTo>
                    <a:pt x="530" y="1050"/>
                  </a:lnTo>
                  <a:lnTo>
                    <a:pt x="525" y="1059"/>
                  </a:lnTo>
                  <a:lnTo>
                    <a:pt x="521" y="1073"/>
                  </a:lnTo>
                  <a:lnTo>
                    <a:pt x="514" y="1084"/>
                  </a:lnTo>
                  <a:lnTo>
                    <a:pt x="511" y="1093"/>
                  </a:lnTo>
                  <a:lnTo>
                    <a:pt x="506" y="1104"/>
                  </a:lnTo>
                  <a:lnTo>
                    <a:pt x="501" y="1116"/>
                  </a:lnTo>
                  <a:lnTo>
                    <a:pt x="497" y="1126"/>
                  </a:lnTo>
                  <a:lnTo>
                    <a:pt x="492" y="1137"/>
                  </a:lnTo>
                  <a:lnTo>
                    <a:pt x="490" y="1146"/>
                  </a:lnTo>
                  <a:lnTo>
                    <a:pt x="486" y="1157"/>
                  </a:lnTo>
                  <a:lnTo>
                    <a:pt x="484" y="1165"/>
                  </a:lnTo>
                  <a:lnTo>
                    <a:pt x="480" y="1173"/>
                  </a:lnTo>
                  <a:lnTo>
                    <a:pt x="478" y="1180"/>
                  </a:lnTo>
                  <a:lnTo>
                    <a:pt x="477" y="1188"/>
                  </a:lnTo>
                  <a:lnTo>
                    <a:pt x="475" y="1194"/>
                  </a:lnTo>
                  <a:lnTo>
                    <a:pt x="475" y="1199"/>
                  </a:lnTo>
                  <a:lnTo>
                    <a:pt x="475" y="1205"/>
                  </a:lnTo>
                  <a:lnTo>
                    <a:pt x="477" y="1209"/>
                  </a:lnTo>
                  <a:lnTo>
                    <a:pt x="484" y="1202"/>
                  </a:lnTo>
                  <a:lnTo>
                    <a:pt x="491" y="1195"/>
                  </a:lnTo>
                  <a:lnTo>
                    <a:pt x="500" y="1184"/>
                  </a:lnTo>
                  <a:lnTo>
                    <a:pt x="510" y="1175"/>
                  </a:lnTo>
                  <a:lnTo>
                    <a:pt x="513" y="1167"/>
                  </a:lnTo>
                  <a:lnTo>
                    <a:pt x="519" y="1160"/>
                  </a:lnTo>
                  <a:lnTo>
                    <a:pt x="524" y="1153"/>
                  </a:lnTo>
                  <a:lnTo>
                    <a:pt x="529" y="1146"/>
                  </a:lnTo>
                  <a:lnTo>
                    <a:pt x="535" y="1138"/>
                  </a:lnTo>
                  <a:lnTo>
                    <a:pt x="540" y="1130"/>
                  </a:lnTo>
                  <a:lnTo>
                    <a:pt x="546" y="1122"/>
                  </a:lnTo>
                  <a:lnTo>
                    <a:pt x="552" y="1114"/>
                  </a:lnTo>
                  <a:lnTo>
                    <a:pt x="557" y="1103"/>
                  </a:lnTo>
                  <a:lnTo>
                    <a:pt x="565" y="1093"/>
                  </a:lnTo>
                  <a:lnTo>
                    <a:pt x="569" y="1084"/>
                  </a:lnTo>
                  <a:lnTo>
                    <a:pt x="576" y="1074"/>
                  </a:lnTo>
                  <a:lnTo>
                    <a:pt x="582" y="1062"/>
                  </a:lnTo>
                  <a:lnTo>
                    <a:pt x="588" y="1051"/>
                  </a:lnTo>
                  <a:lnTo>
                    <a:pt x="595" y="1042"/>
                  </a:lnTo>
                  <a:lnTo>
                    <a:pt x="601" y="1031"/>
                  </a:lnTo>
                  <a:lnTo>
                    <a:pt x="607" y="1017"/>
                  </a:lnTo>
                  <a:lnTo>
                    <a:pt x="613" y="1006"/>
                  </a:lnTo>
                  <a:lnTo>
                    <a:pt x="620" y="994"/>
                  </a:lnTo>
                  <a:lnTo>
                    <a:pt x="626" y="983"/>
                  </a:lnTo>
                  <a:lnTo>
                    <a:pt x="632" y="968"/>
                  </a:lnTo>
                  <a:lnTo>
                    <a:pt x="639" y="958"/>
                  </a:lnTo>
                  <a:lnTo>
                    <a:pt x="645" y="943"/>
                  </a:lnTo>
                  <a:lnTo>
                    <a:pt x="651" y="932"/>
                  </a:lnTo>
                  <a:lnTo>
                    <a:pt x="656" y="918"/>
                  </a:lnTo>
                  <a:lnTo>
                    <a:pt x="662" y="903"/>
                  </a:lnTo>
                  <a:lnTo>
                    <a:pt x="668" y="890"/>
                  </a:lnTo>
                  <a:lnTo>
                    <a:pt x="675" y="876"/>
                  </a:lnTo>
                  <a:lnTo>
                    <a:pt x="679" y="860"/>
                  </a:lnTo>
                  <a:lnTo>
                    <a:pt x="686" y="846"/>
                  </a:lnTo>
                  <a:lnTo>
                    <a:pt x="692" y="833"/>
                  </a:lnTo>
                  <a:lnTo>
                    <a:pt x="699" y="819"/>
                  </a:lnTo>
                  <a:lnTo>
                    <a:pt x="704" y="803"/>
                  </a:lnTo>
                  <a:lnTo>
                    <a:pt x="709" y="788"/>
                  </a:lnTo>
                  <a:lnTo>
                    <a:pt x="714" y="773"/>
                  </a:lnTo>
                  <a:lnTo>
                    <a:pt x="721" y="759"/>
                  </a:lnTo>
                  <a:lnTo>
                    <a:pt x="726" y="744"/>
                  </a:lnTo>
                  <a:lnTo>
                    <a:pt x="731" y="728"/>
                  </a:lnTo>
                  <a:lnTo>
                    <a:pt x="736" y="713"/>
                  </a:lnTo>
                  <a:lnTo>
                    <a:pt x="742" y="700"/>
                  </a:lnTo>
                  <a:lnTo>
                    <a:pt x="745" y="683"/>
                  </a:lnTo>
                  <a:lnTo>
                    <a:pt x="750" y="668"/>
                  </a:lnTo>
                  <a:lnTo>
                    <a:pt x="754" y="653"/>
                  </a:lnTo>
                  <a:lnTo>
                    <a:pt x="759" y="637"/>
                  </a:lnTo>
                  <a:lnTo>
                    <a:pt x="763" y="621"/>
                  </a:lnTo>
                  <a:lnTo>
                    <a:pt x="766" y="607"/>
                  </a:lnTo>
                  <a:lnTo>
                    <a:pt x="771" y="591"/>
                  </a:lnTo>
                  <a:lnTo>
                    <a:pt x="775" y="577"/>
                  </a:lnTo>
                  <a:lnTo>
                    <a:pt x="778" y="561"/>
                  </a:lnTo>
                  <a:lnTo>
                    <a:pt x="781" y="546"/>
                  </a:lnTo>
                  <a:lnTo>
                    <a:pt x="785" y="530"/>
                  </a:lnTo>
                  <a:lnTo>
                    <a:pt x="787" y="516"/>
                  </a:lnTo>
                  <a:lnTo>
                    <a:pt x="789" y="501"/>
                  </a:lnTo>
                  <a:lnTo>
                    <a:pt x="792" y="486"/>
                  </a:lnTo>
                  <a:lnTo>
                    <a:pt x="794" y="471"/>
                  </a:lnTo>
                  <a:lnTo>
                    <a:pt x="797" y="458"/>
                  </a:lnTo>
                  <a:lnTo>
                    <a:pt x="797" y="450"/>
                  </a:lnTo>
                  <a:lnTo>
                    <a:pt x="798" y="442"/>
                  </a:lnTo>
                  <a:lnTo>
                    <a:pt x="798" y="433"/>
                  </a:lnTo>
                  <a:lnTo>
                    <a:pt x="799" y="427"/>
                  </a:lnTo>
                  <a:lnTo>
                    <a:pt x="799" y="418"/>
                  </a:lnTo>
                  <a:lnTo>
                    <a:pt x="799" y="412"/>
                  </a:lnTo>
                  <a:lnTo>
                    <a:pt x="799" y="404"/>
                  </a:lnTo>
                  <a:lnTo>
                    <a:pt x="800" y="397"/>
                  </a:lnTo>
                  <a:lnTo>
                    <a:pt x="799" y="389"/>
                  </a:lnTo>
                  <a:lnTo>
                    <a:pt x="799" y="382"/>
                  </a:lnTo>
                  <a:lnTo>
                    <a:pt x="799" y="375"/>
                  </a:lnTo>
                  <a:lnTo>
                    <a:pt x="799" y="368"/>
                  </a:lnTo>
                  <a:lnTo>
                    <a:pt x="798" y="361"/>
                  </a:lnTo>
                  <a:lnTo>
                    <a:pt x="798" y="355"/>
                  </a:lnTo>
                  <a:lnTo>
                    <a:pt x="797" y="346"/>
                  </a:lnTo>
                  <a:lnTo>
                    <a:pt x="797" y="341"/>
                  </a:lnTo>
                  <a:lnTo>
                    <a:pt x="794" y="334"/>
                  </a:lnTo>
                  <a:lnTo>
                    <a:pt x="794" y="327"/>
                  </a:lnTo>
                  <a:lnTo>
                    <a:pt x="793" y="321"/>
                  </a:lnTo>
                  <a:lnTo>
                    <a:pt x="793" y="313"/>
                  </a:lnTo>
                  <a:lnTo>
                    <a:pt x="789" y="300"/>
                  </a:lnTo>
                  <a:lnTo>
                    <a:pt x="787" y="288"/>
                  </a:lnTo>
                  <a:lnTo>
                    <a:pt x="786" y="281"/>
                  </a:lnTo>
                  <a:lnTo>
                    <a:pt x="785" y="275"/>
                  </a:lnTo>
                  <a:lnTo>
                    <a:pt x="782" y="269"/>
                  </a:lnTo>
                  <a:lnTo>
                    <a:pt x="781" y="264"/>
                  </a:lnTo>
                  <a:lnTo>
                    <a:pt x="777" y="251"/>
                  </a:lnTo>
                  <a:lnTo>
                    <a:pt x="774" y="241"/>
                  </a:lnTo>
                  <a:lnTo>
                    <a:pt x="769" y="228"/>
                  </a:lnTo>
                  <a:lnTo>
                    <a:pt x="764" y="216"/>
                  </a:lnTo>
                  <a:lnTo>
                    <a:pt x="758" y="205"/>
                  </a:lnTo>
                  <a:lnTo>
                    <a:pt x="754" y="196"/>
                  </a:lnTo>
                  <a:lnTo>
                    <a:pt x="748" y="185"/>
                  </a:lnTo>
                  <a:lnTo>
                    <a:pt x="742" y="174"/>
                  </a:lnTo>
                  <a:lnTo>
                    <a:pt x="736" y="165"/>
                  </a:lnTo>
                  <a:lnTo>
                    <a:pt x="730" y="155"/>
                  </a:lnTo>
                  <a:lnTo>
                    <a:pt x="721" y="146"/>
                  </a:lnTo>
                  <a:lnTo>
                    <a:pt x="714" y="136"/>
                  </a:lnTo>
                  <a:lnTo>
                    <a:pt x="706" y="126"/>
                  </a:lnTo>
                  <a:lnTo>
                    <a:pt x="699" y="120"/>
                  </a:lnTo>
                  <a:lnTo>
                    <a:pt x="690" y="110"/>
                  </a:lnTo>
                  <a:lnTo>
                    <a:pt x="683" y="102"/>
                  </a:lnTo>
                  <a:lnTo>
                    <a:pt x="675" y="95"/>
                  </a:lnTo>
                  <a:lnTo>
                    <a:pt x="667" y="88"/>
                  </a:lnTo>
                  <a:lnTo>
                    <a:pt x="657" y="80"/>
                  </a:lnTo>
                  <a:lnTo>
                    <a:pt x="648" y="74"/>
                  </a:lnTo>
                  <a:lnTo>
                    <a:pt x="639" y="65"/>
                  </a:lnTo>
                  <a:lnTo>
                    <a:pt x="631" y="60"/>
                  </a:lnTo>
                  <a:lnTo>
                    <a:pt x="620" y="53"/>
                  </a:lnTo>
                  <a:lnTo>
                    <a:pt x="610" y="48"/>
                  </a:lnTo>
                  <a:lnTo>
                    <a:pt x="601" y="42"/>
                  </a:lnTo>
                  <a:lnTo>
                    <a:pt x="591" y="38"/>
                  </a:lnTo>
                  <a:lnTo>
                    <a:pt x="580" y="31"/>
                  </a:lnTo>
                  <a:lnTo>
                    <a:pt x="571" y="27"/>
                  </a:lnTo>
                  <a:lnTo>
                    <a:pt x="558" y="23"/>
                  </a:lnTo>
                  <a:lnTo>
                    <a:pt x="550" y="21"/>
                  </a:lnTo>
                  <a:lnTo>
                    <a:pt x="538" y="17"/>
                  </a:lnTo>
                  <a:lnTo>
                    <a:pt x="528" y="14"/>
                  </a:lnTo>
                  <a:lnTo>
                    <a:pt x="517" y="11"/>
                  </a:lnTo>
                  <a:lnTo>
                    <a:pt x="507" y="10"/>
                  </a:lnTo>
                  <a:lnTo>
                    <a:pt x="496" y="6"/>
                  </a:lnTo>
                  <a:lnTo>
                    <a:pt x="485" y="6"/>
                  </a:lnTo>
                  <a:lnTo>
                    <a:pt x="474" y="3"/>
                  </a:lnTo>
                  <a:lnTo>
                    <a:pt x="463" y="2"/>
                  </a:lnTo>
                  <a:lnTo>
                    <a:pt x="452" y="0"/>
                  </a:lnTo>
                  <a:lnTo>
                    <a:pt x="441" y="0"/>
                  </a:lnTo>
                  <a:lnTo>
                    <a:pt x="430" y="0"/>
                  </a:lnTo>
                  <a:lnTo>
                    <a:pt x="420" y="2"/>
                  </a:lnTo>
                  <a:lnTo>
                    <a:pt x="409" y="2"/>
                  </a:lnTo>
                  <a:lnTo>
                    <a:pt x="398" y="3"/>
                  </a:lnTo>
                  <a:lnTo>
                    <a:pt x="387" y="4"/>
                  </a:lnTo>
                  <a:lnTo>
                    <a:pt x="376" y="7"/>
                  </a:lnTo>
                  <a:lnTo>
                    <a:pt x="365" y="10"/>
                  </a:lnTo>
                  <a:lnTo>
                    <a:pt x="355" y="12"/>
                  </a:lnTo>
                  <a:lnTo>
                    <a:pt x="346" y="15"/>
                  </a:lnTo>
                  <a:lnTo>
                    <a:pt x="336" y="21"/>
                  </a:lnTo>
                  <a:lnTo>
                    <a:pt x="326" y="23"/>
                  </a:lnTo>
                  <a:lnTo>
                    <a:pt x="316" y="26"/>
                  </a:lnTo>
                  <a:lnTo>
                    <a:pt x="307" y="30"/>
                  </a:lnTo>
                  <a:lnTo>
                    <a:pt x="296" y="34"/>
                  </a:lnTo>
                  <a:lnTo>
                    <a:pt x="283" y="38"/>
                  </a:lnTo>
                  <a:lnTo>
                    <a:pt x="274" y="44"/>
                  </a:lnTo>
                  <a:lnTo>
                    <a:pt x="267" y="46"/>
                  </a:lnTo>
                  <a:lnTo>
                    <a:pt x="261" y="48"/>
                  </a:lnTo>
                  <a:lnTo>
                    <a:pt x="255" y="52"/>
                  </a:lnTo>
                  <a:lnTo>
                    <a:pt x="249" y="56"/>
                  </a:lnTo>
                  <a:lnTo>
                    <a:pt x="242" y="57"/>
                  </a:lnTo>
                  <a:lnTo>
                    <a:pt x="236" y="61"/>
                  </a:lnTo>
                  <a:lnTo>
                    <a:pt x="230" y="64"/>
                  </a:lnTo>
                  <a:lnTo>
                    <a:pt x="223" y="69"/>
                  </a:lnTo>
                  <a:lnTo>
                    <a:pt x="216" y="74"/>
                  </a:lnTo>
                  <a:lnTo>
                    <a:pt x="210" y="76"/>
                  </a:lnTo>
                  <a:lnTo>
                    <a:pt x="203" y="80"/>
                  </a:lnTo>
                  <a:lnTo>
                    <a:pt x="197" y="87"/>
                  </a:lnTo>
                  <a:lnTo>
                    <a:pt x="189" y="91"/>
                  </a:lnTo>
                  <a:lnTo>
                    <a:pt x="182" y="97"/>
                  </a:lnTo>
                  <a:lnTo>
                    <a:pt x="176" y="102"/>
                  </a:lnTo>
                  <a:lnTo>
                    <a:pt x="170" y="109"/>
                  </a:lnTo>
                  <a:lnTo>
                    <a:pt x="162" y="114"/>
                  </a:lnTo>
                  <a:lnTo>
                    <a:pt x="155" y="121"/>
                  </a:lnTo>
                  <a:lnTo>
                    <a:pt x="149" y="128"/>
                  </a:lnTo>
                  <a:lnTo>
                    <a:pt x="143" y="136"/>
                  </a:lnTo>
                  <a:lnTo>
                    <a:pt x="143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2" name="Freeform 80"/>
            <p:cNvSpPr>
              <a:spLocks/>
            </p:cNvSpPr>
            <p:nvPr/>
          </p:nvSpPr>
          <p:spPr bwMode="auto">
            <a:xfrm>
              <a:off x="4585" y="1309"/>
              <a:ext cx="89" cy="77"/>
            </a:xfrm>
            <a:custGeom>
              <a:avLst/>
              <a:gdLst>
                <a:gd name="T0" fmla="*/ 264 w 267"/>
                <a:gd name="T1" fmla="*/ 217 h 229"/>
                <a:gd name="T2" fmla="*/ 256 w 267"/>
                <a:gd name="T3" fmla="*/ 194 h 229"/>
                <a:gd name="T4" fmla="*/ 247 w 267"/>
                <a:gd name="T5" fmla="*/ 175 h 229"/>
                <a:gd name="T6" fmla="*/ 239 w 267"/>
                <a:gd name="T7" fmla="*/ 161 h 229"/>
                <a:gd name="T8" fmla="*/ 232 w 267"/>
                <a:gd name="T9" fmla="*/ 149 h 229"/>
                <a:gd name="T10" fmla="*/ 223 w 267"/>
                <a:gd name="T11" fmla="*/ 134 h 229"/>
                <a:gd name="T12" fmla="*/ 215 w 267"/>
                <a:gd name="T13" fmla="*/ 122 h 229"/>
                <a:gd name="T14" fmla="*/ 205 w 267"/>
                <a:gd name="T15" fmla="*/ 107 h 229"/>
                <a:gd name="T16" fmla="*/ 190 w 267"/>
                <a:gd name="T17" fmla="*/ 88 h 229"/>
                <a:gd name="T18" fmla="*/ 173 w 267"/>
                <a:gd name="T19" fmla="*/ 69 h 229"/>
                <a:gd name="T20" fmla="*/ 161 w 267"/>
                <a:gd name="T21" fmla="*/ 57 h 229"/>
                <a:gd name="T22" fmla="*/ 150 w 267"/>
                <a:gd name="T23" fmla="*/ 47 h 229"/>
                <a:gd name="T24" fmla="*/ 139 w 267"/>
                <a:gd name="T25" fmla="*/ 38 h 229"/>
                <a:gd name="T26" fmla="*/ 124 w 267"/>
                <a:gd name="T27" fmla="*/ 27 h 229"/>
                <a:gd name="T28" fmla="*/ 106 w 267"/>
                <a:gd name="T29" fmla="*/ 16 h 229"/>
                <a:gd name="T30" fmla="*/ 88 w 267"/>
                <a:gd name="T31" fmla="*/ 8 h 229"/>
                <a:gd name="T32" fmla="*/ 72 w 267"/>
                <a:gd name="T33" fmla="*/ 2 h 229"/>
                <a:gd name="T34" fmla="*/ 54 w 267"/>
                <a:gd name="T35" fmla="*/ 0 h 229"/>
                <a:gd name="T36" fmla="*/ 36 w 267"/>
                <a:gd name="T37" fmla="*/ 0 h 229"/>
                <a:gd name="T38" fmla="*/ 21 w 267"/>
                <a:gd name="T39" fmla="*/ 2 h 229"/>
                <a:gd name="T40" fmla="*/ 6 w 267"/>
                <a:gd name="T41" fmla="*/ 8 h 229"/>
                <a:gd name="T42" fmla="*/ 12 w 267"/>
                <a:gd name="T43" fmla="*/ 9 h 229"/>
                <a:gd name="T44" fmla="*/ 24 w 267"/>
                <a:gd name="T45" fmla="*/ 9 h 229"/>
                <a:gd name="T46" fmla="*/ 40 w 267"/>
                <a:gd name="T47" fmla="*/ 12 h 229"/>
                <a:gd name="T48" fmla="*/ 58 w 267"/>
                <a:gd name="T49" fmla="*/ 17 h 229"/>
                <a:gd name="T50" fmla="*/ 79 w 267"/>
                <a:gd name="T51" fmla="*/ 25 h 229"/>
                <a:gd name="T52" fmla="*/ 95 w 267"/>
                <a:gd name="T53" fmla="*/ 34 h 229"/>
                <a:gd name="T54" fmla="*/ 107 w 267"/>
                <a:gd name="T55" fmla="*/ 40 h 229"/>
                <a:gd name="T56" fmla="*/ 118 w 267"/>
                <a:gd name="T57" fmla="*/ 47 h 229"/>
                <a:gd name="T58" fmla="*/ 132 w 267"/>
                <a:gd name="T59" fmla="*/ 55 h 229"/>
                <a:gd name="T60" fmla="*/ 143 w 267"/>
                <a:gd name="T61" fmla="*/ 63 h 229"/>
                <a:gd name="T62" fmla="*/ 154 w 267"/>
                <a:gd name="T63" fmla="*/ 73 h 229"/>
                <a:gd name="T64" fmla="*/ 170 w 267"/>
                <a:gd name="T65" fmla="*/ 85 h 229"/>
                <a:gd name="T66" fmla="*/ 188 w 267"/>
                <a:gd name="T67" fmla="*/ 101 h 229"/>
                <a:gd name="T68" fmla="*/ 203 w 267"/>
                <a:gd name="T69" fmla="*/ 118 h 229"/>
                <a:gd name="T70" fmla="*/ 215 w 267"/>
                <a:gd name="T71" fmla="*/ 137 h 229"/>
                <a:gd name="T72" fmla="*/ 226 w 267"/>
                <a:gd name="T73" fmla="*/ 157 h 229"/>
                <a:gd name="T74" fmla="*/ 234 w 267"/>
                <a:gd name="T75" fmla="*/ 175 h 229"/>
                <a:gd name="T76" fmla="*/ 239 w 267"/>
                <a:gd name="T77" fmla="*/ 188 h 229"/>
                <a:gd name="T78" fmla="*/ 245 w 267"/>
                <a:gd name="T79" fmla="*/ 202 h 229"/>
                <a:gd name="T80" fmla="*/ 253 w 267"/>
                <a:gd name="T81" fmla="*/ 217 h 229"/>
                <a:gd name="T82" fmla="*/ 260 w 267"/>
                <a:gd name="T83" fmla="*/ 228 h 229"/>
                <a:gd name="T84" fmla="*/ 267 w 267"/>
                <a:gd name="T8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7" h="229">
                  <a:moveTo>
                    <a:pt x="267" y="229"/>
                  </a:moveTo>
                  <a:lnTo>
                    <a:pt x="264" y="217"/>
                  </a:lnTo>
                  <a:lnTo>
                    <a:pt x="260" y="206"/>
                  </a:lnTo>
                  <a:lnTo>
                    <a:pt x="256" y="194"/>
                  </a:lnTo>
                  <a:lnTo>
                    <a:pt x="250" y="182"/>
                  </a:lnTo>
                  <a:lnTo>
                    <a:pt x="247" y="175"/>
                  </a:lnTo>
                  <a:lnTo>
                    <a:pt x="243" y="168"/>
                  </a:lnTo>
                  <a:lnTo>
                    <a:pt x="239" y="161"/>
                  </a:lnTo>
                  <a:lnTo>
                    <a:pt x="236" y="156"/>
                  </a:lnTo>
                  <a:lnTo>
                    <a:pt x="232" y="149"/>
                  </a:lnTo>
                  <a:lnTo>
                    <a:pt x="228" y="141"/>
                  </a:lnTo>
                  <a:lnTo>
                    <a:pt x="223" y="134"/>
                  </a:lnTo>
                  <a:lnTo>
                    <a:pt x="221" y="129"/>
                  </a:lnTo>
                  <a:lnTo>
                    <a:pt x="215" y="122"/>
                  </a:lnTo>
                  <a:lnTo>
                    <a:pt x="210" y="115"/>
                  </a:lnTo>
                  <a:lnTo>
                    <a:pt x="205" y="107"/>
                  </a:lnTo>
                  <a:lnTo>
                    <a:pt x="200" y="100"/>
                  </a:lnTo>
                  <a:lnTo>
                    <a:pt x="190" y="88"/>
                  </a:lnTo>
                  <a:lnTo>
                    <a:pt x="179" y="76"/>
                  </a:lnTo>
                  <a:lnTo>
                    <a:pt x="173" y="69"/>
                  </a:lnTo>
                  <a:lnTo>
                    <a:pt x="168" y="63"/>
                  </a:lnTo>
                  <a:lnTo>
                    <a:pt x="161" y="57"/>
                  </a:lnTo>
                  <a:lnTo>
                    <a:pt x="156" y="53"/>
                  </a:lnTo>
                  <a:lnTo>
                    <a:pt x="150" y="47"/>
                  </a:lnTo>
                  <a:lnTo>
                    <a:pt x="145" y="42"/>
                  </a:lnTo>
                  <a:lnTo>
                    <a:pt x="139" y="38"/>
                  </a:lnTo>
                  <a:lnTo>
                    <a:pt x="133" y="34"/>
                  </a:lnTo>
                  <a:lnTo>
                    <a:pt x="124" y="27"/>
                  </a:lnTo>
                  <a:lnTo>
                    <a:pt x="116" y="21"/>
                  </a:lnTo>
                  <a:lnTo>
                    <a:pt x="106" y="16"/>
                  </a:lnTo>
                  <a:lnTo>
                    <a:pt x="98" y="13"/>
                  </a:lnTo>
                  <a:lnTo>
                    <a:pt x="88" y="8"/>
                  </a:lnTo>
                  <a:lnTo>
                    <a:pt x="79" y="6"/>
                  </a:lnTo>
                  <a:lnTo>
                    <a:pt x="72" y="2"/>
                  </a:lnTo>
                  <a:lnTo>
                    <a:pt x="63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3" y="6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2" y="9"/>
                  </a:lnTo>
                  <a:lnTo>
                    <a:pt x="18" y="9"/>
                  </a:lnTo>
                  <a:lnTo>
                    <a:pt x="24" y="9"/>
                  </a:lnTo>
                  <a:lnTo>
                    <a:pt x="32" y="10"/>
                  </a:lnTo>
                  <a:lnTo>
                    <a:pt x="40" y="12"/>
                  </a:lnTo>
                  <a:lnTo>
                    <a:pt x="50" y="16"/>
                  </a:lnTo>
                  <a:lnTo>
                    <a:pt x="58" y="17"/>
                  </a:lnTo>
                  <a:lnTo>
                    <a:pt x="68" y="21"/>
                  </a:lnTo>
                  <a:lnTo>
                    <a:pt x="79" y="25"/>
                  </a:lnTo>
                  <a:lnTo>
                    <a:pt x="90" y="32"/>
                  </a:lnTo>
                  <a:lnTo>
                    <a:pt x="95" y="34"/>
                  </a:lnTo>
                  <a:lnTo>
                    <a:pt x="102" y="36"/>
                  </a:lnTo>
                  <a:lnTo>
                    <a:pt x="107" y="40"/>
                  </a:lnTo>
                  <a:lnTo>
                    <a:pt x="113" y="43"/>
                  </a:lnTo>
                  <a:lnTo>
                    <a:pt x="118" y="47"/>
                  </a:lnTo>
                  <a:lnTo>
                    <a:pt x="124" y="50"/>
                  </a:lnTo>
                  <a:lnTo>
                    <a:pt x="132" y="55"/>
                  </a:lnTo>
                  <a:lnTo>
                    <a:pt x="138" y="59"/>
                  </a:lnTo>
                  <a:lnTo>
                    <a:pt x="143" y="63"/>
                  </a:lnTo>
                  <a:lnTo>
                    <a:pt x="149" y="67"/>
                  </a:lnTo>
                  <a:lnTo>
                    <a:pt x="154" y="73"/>
                  </a:lnTo>
                  <a:lnTo>
                    <a:pt x="161" y="77"/>
                  </a:lnTo>
                  <a:lnTo>
                    <a:pt x="170" y="85"/>
                  </a:lnTo>
                  <a:lnTo>
                    <a:pt x="181" y="93"/>
                  </a:lnTo>
                  <a:lnTo>
                    <a:pt x="188" y="101"/>
                  </a:lnTo>
                  <a:lnTo>
                    <a:pt x="197" y="110"/>
                  </a:lnTo>
                  <a:lnTo>
                    <a:pt x="203" y="118"/>
                  </a:lnTo>
                  <a:lnTo>
                    <a:pt x="210" y="129"/>
                  </a:lnTo>
                  <a:lnTo>
                    <a:pt x="215" y="137"/>
                  </a:lnTo>
                  <a:lnTo>
                    <a:pt x="221" y="148"/>
                  </a:lnTo>
                  <a:lnTo>
                    <a:pt x="226" y="157"/>
                  </a:lnTo>
                  <a:lnTo>
                    <a:pt x="232" y="169"/>
                  </a:lnTo>
                  <a:lnTo>
                    <a:pt x="234" y="175"/>
                  </a:lnTo>
                  <a:lnTo>
                    <a:pt x="237" y="182"/>
                  </a:lnTo>
                  <a:lnTo>
                    <a:pt x="239" y="188"/>
                  </a:lnTo>
                  <a:lnTo>
                    <a:pt x="243" y="195"/>
                  </a:lnTo>
                  <a:lnTo>
                    <a:pt x="245" y="202"/>
                  </a:lnTo>
                  <a:lnTo>
                    <a:pt x="249" y="209"/>
                  </a:lnTo>
                  <a:lnTo>
                    <a:pt x="253" y="217"/>
                  </a:lnTo>
                  <a:lnTo>
                    <a:pt x="258" y="226"/>
                  </a:lnTo>
                  <a:lnTo>
                    <a:pt x="260" y="228"/>
                  </a:lnTo>
                  <a:lnTo>
                    <a:pt x="267" y="229"/>
                  </a:lnTo>
                  <a:lnTo>
                    <a:pt x="26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3" name="Freeform 81"/>
            <p:cNvSpPr>
              <a:spLocks/>
            </p:cNvSpPr>
            <p:nvPr/>
          </p:nvSpPr>
          <p:spPr bwMode="auto">
            <a:xfrm>
              <a:off x="4637" y="1490"/>
              <a:ext cx="29" cy="66"/>
            </a:xfrm>
            <a:custGeom>
              <a:avLst/>
              <a:gdLst>
                <a:gd name="T0" fmla="*/ 0 w 89"/>
                <a:gd name="T1" fmla="*/ 197 h 197"/>
                <a:gd name="T2" fmla="*/ 1 w 89"/>
                <a:gd name="T3" fmla="*/ 190 h 197"/>
                <a:gd name="T4" fmla="*/ 5 w 89"/>
                <a:gd name="T5" fmla="*/ 184 h 197"/>
                <a:gd name="T6" fmla="*/ 7 w 89"/>
                <a:gd name="T7" fmla="*/ 178 h 197"/>
                <a:gd name="T8" fmla="*/ 11 w 89"/>
                <a:gd name="T9" fmla="*/ 171 h 197"/>
                <a:gd name="T10" fmla="*/ 13 w 89"/>
                <a:gd name="T11" fmla="*/ 164 h 197"/>
                <a:gd name="T12" fmla="*/ 16 w 89"/>
                <a:gd name="T13" fmla="*/ 159 h 197"/>
                <a:gd name="T14" fmla="*/ 18 w 89"/>
                <a:gd name="T15" fmla="*/ 152 h 197"/>
                <a:gd name="T16" fmla="*/ 22 w 89"/>
                <a:gd name="T17" fmla="*/ 145 h 197"/>
                <a:gd name="T18" fmla="*/ 23 w 89"/>
                <a:gd name="T19" fmla="*/ 138 h 197"/>
                <a:gd name="T20" fmla="*/ 25 w 89"/>
                <a:gd name="T21" fmla="*/ 133 h 197"/>
                <a:gd name="T22" fmla="*/ 28 w 89"/>
                <a:gd name="T23" fmla="*/ 126 h 197"/>
                <a:gd name="T24" fmla="*/ 30 w 89"/>
                <a:gd name="T25" fmla="*/ 119 h 197"/>
                <a:gd name="T26" fmla="*/ 33 w 89"/>
                <a:gd name="T27" fmla="*/ 112 h 197"/>
                <a:gd name="T28" fmla="*/ 36 w 89"/>
                <a:gd name="T29" fmla="*/ 107 h 197"/>
                <a:gd name="T30" fmla="*/ 38 w 89"/>
                <a:gd name="T31" fmla="*/ 100 h 197"/>
                <a:gd name="T32" fmla="*/ 41 w 89"/>
                <a:gd name="T33" fmla="*/ 95 h 197"/>
                <a:gd name="T34" fmla="*/ 44 w 89"/>
                <a:gd name="T35" fmla="*/ 87 h 197"/>
                <a:gd name="T36" fmla="*/ 45 w 89"/>
                <a:gd name="T37" fmla="*/ 80 h 197"/>
                <a:gd name="T38" fmla="*/ 47 w 89"/>
                <a:gd name="T39" fmla="*/ 74 h 197"/>
                <a:gd name="T40" fmla="*/ 51 w 89"/>
                <a:gd name="T41" fmla="*/ 69 h 197"/>
                <a:gd name="T42" fmla="*/ 55 w 89"/>
                <a:gd name="T43" fmla="*/ 55 h 197"/>
                <a:gd name="T44" fmla="*/ 61 w 89"/>
                <a:gd name="T45" fmla="*/ 45 h 197"/>
                <a:gd name="T46" fmla="*/ 67 w 89"/>
                <a:gd name="T47" fmla="*/ 32 h 197"/>
                <a:gd name="T48" fmla="*/ 73 w 89"/>
                <a:gd name="T49" fmla="*/ 20 h 197"/>
                <a:gd name="T50" fmla="*/ 80 w 89"/>
                <a:gd name="T51" fmla="*/ 11 h 197"/>
                <a:gd name="T52" fmla="*/ 89 w 89"/>
                <a:gd name="T53" fmla="*/ 0 h 197"/>
                <a:gd name="T54" fmla="*/ 84 w 89"/>
                <a:gd name="T55" fmla="*/ 5 h 197"/>
                <a:gd name="T56" fmla="*/ 80 w 89"/>
                <a:gd name="T57" fmla="*/ 15 h 197"/>
                <a:gd name="T58" fmla="*/ 77 w 89"/>
                <a:gd name="T59" fmla="*/ 20 h 197"/>
                <a:gd name="T60" fmla="*/ 74 w 89"/>
                <a:gd name="T61" fmla="*/ 26 h 197"/>
                <a:gd name="T62" fmla="*/ 73 w 89"/>
                <a:gd name="T63" fmla="*/ 32 h 197"/>
                <a:gd name="T64" fmla="*/ 71 w 89"/>
                <a:gd name="T65" fmla="*/ 40 h 197"/>
                <a:gd name="T66" fmla="*/ 67 w 89"/>
                <a:gd name="T67" fmla="*/ 47 h 197"/>
                <a:gd name="T68" fmla="*/ 65 w 89"/>
                <a:gd name="T69" fmla="*/ 54 h 197"/>
                <a:gd name="T70" fmla="*/ 61 w 89"/>
                <a:gd name="T71" fmla="*/ 62 h 197"/>
                <a:gd name="T72" fmla="*/ 58 w 89"/>
                <a:gd name="T73" fmla="*/ 72 h 197"/>
                <a:gd name="T74" fmla="*/ 55 w 89"/>
                <a:gd name="T75" fmla="*/ 80 h 197"/>
                <a:gd name="T76" fmla="*/ 51 w 89"/>
                <a:gd name="T77" fmla="*/ 89 h 197"/>
                <a:gd name="T78" fmla="*/ 49 w 89"/>
                <a:gd name="T79" fmla="*/ 98 h 197"/>
                <a:gd name="T80" fmla="*/ 46 w 89"/>
                <a:gd name="T81" fmla="*/ 107 h 197"/>
                <a:gd name="T82" fmla="*/ 43 w 89"/>
                <a:gd name="T83" fmla="*/ 115 h 197"/>
                <a:gd name="T84" fmla="*/ 39 w 89"/>
                <a:gd name="T85" fmla="*/ 123 h 197"/>
                <a:gd name="T86" fmla="*/ 36 w 89"/>
                <a:gd name="T87" fmla="*/ 131 h 197"/>
                <a:gd name="T88" fmla="*/ 33 w 89"/>
                <a:gd name="T89" fmla="*/ 140 h 197"/>
                <a:gd name="T90" fmla="*/ 29 w 89"/>
                <a:gd name="T91" fmla="*/ 146 h 197"/>
                <a:gd name="T92" fmla="*/ 27 w 89"/>
                <a:gd name="T93" fmla="*/ 155 h 197"/>
                <a:gd name="T94" fmla="*/ 23 w 89"/>
                <a:gd name="T95" fmla="*/ 161 h 197"/>
                <a:gd name="T96" fmla="*/ 22 w 89"/>
                <a:gd name="T97" fmla="*/ 169 h 197"/>
                <a:gd name="T98" fmla="*/ 14 w 89"/>
                <a:gd name="T99" fmla="*/ 179 h 197"/>
                <a:gd name="T100" fmla="*/ 8 w 89"/>
                <a:gd name="T101" fmla="*/ 188 h 197"/>
                <a:gd name="T102" fmla="*/ 3 w 89"/>
                <a:gd name="T103" fmla="*/ 194 h 197"/>
                <a:gd name="T104" fmla="*/ 0 w 89"/>
                <a:gd name="T105" fmla="*/ 197 h 197"/>
                <a:gd name="T106" fmla="*/ 0 w 89"/>
                <a:gd name="T10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197">
                  <a:moveTo>
                    <a:pt x="0" y="197"/>
                  </a:moveTo>
                  <a:lnTo>
                    <a:pt x="1" y="190"/>
                  </a:lnTo>
                  <a:lnTo>
                    <a:pt x="5" y="184"/>
                  </a:lnTo>
                  <a:lnTo>
                    <a:pt x="7" y="178"/>
                  </a:lnTo>
                  <a:lnTo>
                    <a:pt x="11" y="171"/>
                  </a:lnTo>
                  <a:lnTo>
                    <a:pt x="13" y="164"/>
                  </a:lnTo>
                  <a:lnTo>
                    <a:pt x="16" y="159"/>
                  </a:lnTo>
                  <a:lnTo>
                    <a:pt x="18" y="152"/>
                  </a:lnTo>
                  <a:lnTo>
                    <a:pt x="22" y="145"/>
                  </a:lnTo>
                  <a:lnTo>
                    <a:pt x="23" y="138"/>
                  </a:lnTo>
                  <a:lnTo>
                    <a:pt x="25" y="133"/>
                  </a:lnTo>
                  <a:lnTo>
                    <a:pt x="28" y="126"/>
                  </a:lnTo>
                  <a:lnTo>
                    <a:pt x="30" y="119"/>
                  </a:lnTo>
                  <a:lnTo>
                    <a:pt x="33" y="112"/>
                  </a:lnTo>
                  <a:lnTo>
                    <a:pt x="36" y="107"/>
                  </a:lnTo>
                  <a:lnTo>
                    <a:pt x="38" y="100"/>
                  </a:lnTo>
                  <a:lnTo>
                    <a:pt x="41" y="95"/>
                  </a:lnTo>
                  <a:lnTo>
                    <a:pt x="44" y="87"/>
                  </a:lnTo>
                  <a:lnTo>
                    <a:pt x="45" y="80"/>
                  </a:lnTo>
                  <a:lnTo>
                    <a:pt x="47" y="74"/>
                  </a:lnTo>
                  <a:lnTo>
                    <a:pt x="51" y="69"/>
                  </a:lnTo>
                  <a:lnTo>
                    <a:pt x="55" y="55"/>
                  </a:lnTo>
                  <a:lnTo>
                    <a:pt x="61" y="45"/>
                  </a:lnTo>
                  <a:lnTo>
                    <a:pt x="67" y="32"/>
                  </a:lnTo>
                  <a:lnTo>
                    <a:pt x="73" y="20"/>
                  </a:lnTo>
                  <a:lnTo>
                    <a:pt x="80" y="11"/>
                  </a:lnTo>
                  <a:lnTo>
                    <a:pt x="89" y="0"/>
                  </a:lnTo>
                  <a:lnTo>
                    <a:pt x="84" y="5"/>
                  </a:lnTo>
                  <a:lnTo>
                    <a:pt x="80" y="15"/>
                  </a:lnTo>
                  <a:lnTo>
                    <a:pt x="77" y="20"/>
                  </a:lnTo>
                  <a:lnTo>
                    <a:pt x="74" y="26"/>
                  </a:lnTo>
                  <a:lnTo>
                    <a:pt x="73" y="32"/>
                  </a:lnTo>
                  <a:lnTo>
                    <a:pt x="71" y="40"/>
                  </a:lnTo>
                  <a:lnTo>
                    <a:pt x="67" y="47"/>
                  </a:lnTo>
                  <a:lnTo>
                    <a:pt x="65" y="54"/>
                  </a:lnTo>
                  <a:lnTo>
                    <a:pt x="61" y="62"/>
                  </a:lnTo>
                  <a:lnTo>
                    <a:pt x="58" y="72"/>
                  </a:lnTo>
                  <a:lnTo>
                    <a:pt x="55" y="80"/>
                  </a:lnTo>
                  <a:lnTo>
                    <a:pt x="51" y="89"/>
                  </a:lnTo>
                  <a:lnTo>
                    <a:pt x="49" y="98"/>
                  </a:lnTo>
                  <a:lnTo>
                    <a:pt x="46" y="107"/>
                  </a:lnTo>
                  <a:lnTo>
                    <a:pt x="43" y="115"/>
                  </a:lnTo>
                  <a:lnTo>
                    <a:pt x="39" y="123"/>
                  </a:lnTo>
                  <a:lnTo>
                    <a:pt x="36" y="131"/>
                  </a:lnTo>
                  <a:lnTo>
                    <a:pt x="33" y="140"/>
                  </a:lnTo>
                  <a:lnTo>
                    <a:pt x="29" y="146"/>
                  </a:lnTo>
                  <a:lnTo>
                    <a:pt x="27" y="155"/>
                  </a:lnTo>
                  <a:lnTo>
                    <a:pt x="23" y="161"/>
                  </a:lnTo>
                  <a:lnTo>
                    <a:pt x="22" y="169"/>
                  </a:lnTo>
                  <a:lnTo>
                    <a:pt x="14" y="179"/>
                  </a:lnTo>
                  <a:lnTo>
                    <a:pt x="8" y="188"/>
                  </a:lnTo>
                  <a:lnTo>
                    <a:pt x="3" y="194"/>
                  </a:lnTo>
                  <a:lnTo>
                    <a:pt x="0" y="19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4" name="Freeform 82"/>
            <p:cNvSpPr>
              <a:spLocks/>
            </p:cNvSpPr>
            <p:nvPr/>
          </p:nvSpPr>
          <p:spPr bwMode="auto">
            <a:xfrm>
              <a:off x="4455" y="1320"/>
              <a:ext cx="159" cy="139"/>
            </a:xfrm>
            <a:custGeom>
              <a:avLst/>
              <a:gdLst>
                <a:gd name="T0" fmla="*/ 474 w 478"/>
                <a:gd name="T1" fmla="*/ 168 h 417"/>
                <a:gd name="T2" fmla="*/ 470 w 478"/>
                <a:gd name="T3" fmla="*/ 137 h 417"/>
                <a:gd name="T4" fmla="*/ 465 w 478"/>
                <a:gd name="T5" fmla="*/ 111 h 417"/>
                <a:gd name="T6" fmla="*/ 457 w 478"/>
                <a:gd name="T7" fmla="*/ 84 h 417"/>
                <a:gd name="T8" fmla="*/ 432 w 478"/>
                <a:gd name="T9" fmla="*/ 45 h 417"/>
                <a:gd name="T10" fmla="*/ 402 w 478"/>
                <a:gd name="T11" fmla="*/ 17 h 417"/>
                <a:gd name="T12" fmla="*/ 371 w 478"/>
                <a:gd name="T13" fmla="*/ 3 h 417"/>
                <a:gd name="T14" fmla="*/ 345 w 478"/>
                <a:gd name="T15" fmla="*/ 15 h 417"/>
                <a:gd name="T16" fmla="*/ 308 w 478"/>
                <a:gd name="T17" fmla="*/ 49 h 417"/>
                <a:gd name="T18" fmla="*/ 341 w 478"/>
                <a:gd name="T19" fmla="*/ 64 h 417"/>
                <a:gd name="T20" fmla="*/ 327 w 478"/>
                <a:gd name="T21" fmla="*/ 85 h 417"/>
                <a:gd name="T22" fmla="*/ 303 w 478"/>
                <a:gd name="T23" fmla="*/ 77 h 417"/>
                <a:gd name="T24" fmla="*/ 308 w 478"/>
                <a:gd name="T25" fmla="*/ 100 h 417"/>
                <a:gd name="T26" fmla="*/ 342 w 478"/>
                <a:gd name="T27" fmla="*/ 125 h 417"/>
                <a:gd name="T28" fmla="*/ 361 w 478"/>
                <a:gd name="T29" fmla="*/ 157 h 417"/>
                <a:gd name="T30" fmla="*/ 293 w 478"/>
                <a:gd name="T31" fmla="*/ 126 h 417"/>
                <a:gd name="T32" fmla="*/ 316 w 478"/>
                <a:gd name="T33" fmla="*/ 160 h 417"/>
                <a:gd name="T34" fmla="*/ 327 w 478"/>
                <a:gd name="T35" fmla="*/ 187 h 417"/>
                <a:gd name="T36" fmla="*/ 331 w 478"/>
                <a:gd name="T37" fmla="*/ 216 h 417"/>
                <a:gd name="T38" fmla="*/ 325 w 478"/>
                <a:gd name="T39" fmla="*/ 251 h 417"/>
                <a:gd name="T40" fmla="*/ 300 w 478"/>
                <a:gd name="T41" fmla="*/ 278 h 417"/>
                <a:gd name="T42" fmla="*/ 273 w 478"/>
                <a:gd name="T43" fmla="*/ 286 h 417"/>
                <a:gd name="T44" fmla="*/ 240 w 478"/>
                <a:gd name="T45" fmla="*/ 282 h 417"/>
                <a:gd name="T46" fmla="*/ 198 w 478"/>
                <a:gd name="T47" fmla="*/ 262 h 417"/>
                <a:gd name="T48" fmla="*/ 174 w 478"/>
                <a:gd name="T49" fmla="*/ 248 h 417"/>
                <a:gd name="T50" fmla="*/ 147 w 478"/>
                <a:gd name="T51" fmla="*/ 232 h 417"/>
                <a:gd name="T52" fmla="*/ 123 w 478"/>
                <a:gd name="T53" fmla="*/ 216 h 417"/>
                <a:gd name="T54" fmla="*/ 95 w 478"/>
                <a:gd name="T55" fmla="*/ 198 h 417"/>
                <a:gd name="T56" fmla="*/ 69 w 478"/>
                <a:gd name="T57" fmla="*/ 183 h 417"/>
                <a:gd name="T58" fmla="*/ 80 w 478"/>
                <a:gd name="T59" fmla="*/ 199 h 417"/>
                <a:gd name="T60" fmla="*/ 102 w 478"/>
                <a:gd name="T61" fmla="*/ 217 h 417"/>
                <a:gd name="T62" fmla="*/ 86 w 478"/>
                <a:gd name="T63" fmla="*/ 225 h 417"/>
                <a:gd name="T64" fmla="*/ 97 w 478"/>
                <a:gd name="T65" fmla="*/ 229 h 417"/>
                <a:gd name="T66" fmla="*/ 116 w 478"/>
                <a:gd name="T67" fmla="*/ 243 h 417"/>
                <a:gd name="T68" fmla="*/ 94 w 478"/>
                <a:gd name="T69" fmla="*/ 240 h 417"/>
                <a:gd name="T70" fmla="*/ 61 w 478"/>
                <a:gd name="T71" fmla="*/ 229 h 417"/>
                <a:gd name="T72" fmla="*/ 33 w 478"/>
                <a:gd name="T73" fmla="*/ 225 h 417"/>
                <a:gd name="T74" fmla="*/ 22 w 478"/>
                <a:gd name="T75" fmla="*/ 239 h 417"/>
                <a:gd name="T76" fmla="*/ 46 w 478"/>
                <a:gd name="T77" fmla="*/ 259 h 417"/>
                <a:gd name="T78" fmla="*/ 72 w 478"/>
                <a:gd name="T79" fmla="*/ 275 h 417"/>
                <a:gd name="T80" fmla="*/ 97 w 478"/>
                <a:gd name="T81" fmla="*/ 303 h 417"/>
                <a:gd name="T82" fmla="*/ 72 w 478"/>
                <a:gd name="T83" fmla="*/ 292 h 417"/>
                <a:gd name="T84" fmla="*/ 46 w 478"/>
                <a:gd name="T85" fmla="*/ 275 h 417"/>
                <a:gd name="T86" fmla="*/ 19 w 478"/>
                <a:gd name="T87" fmla="*/ 267 h 417"/>
                <a:gd name="T88" fmla="*/ 6 w 478"/>
                <a:gd name="T89" fmla="*/ 284 h 417"/>
                <a:gd name="T90" fmla="*/ 42 w 478"/>
                <a:gd name="T91" fmla="*/ 316 h 417"/>
                <a:gd name="T92" fmla="*/ 80 w 478"/>
                <a:gd name="T93" fmla="*/ 343 h 417"/>
                <a:gd name="T94" fmla="*/ 117 w 478"/>
                <a:gd name="T95" fmla="*/ 366 h 417"/>
                <a:gd name="T96" fmla="*/ 151 w 478"/>
                <a:gd name="T97" fmla="*/ 383 h 417"/>
                <a:gd name="T98" fmla="*/ 184 w 478"/>
                <a:gd name="T99" fmla="*/ 396 h 417"/>
                <a:gd name="T100" fmla="*/ 213 w 478"/>
                <a:gd name="T101" fmla="*/ 406 h 417"/>
                <a:gd name="T102" fmla="*/ 243 w 478"/>
                <a:gd name="T103" fmla="*/ 411 h 417"/>
                <a:gd name="T104" fmla="*/ 268 w 478"/>
                <a:gd name="T105" fmla="*/ 415 h 417"/>
                <a:gd name="T106" fmla="*/ 293 w 478"/>
                <a:gd name="T107" fmla="*/ 417 h 417"/>
                <a:gd name="T108" fmla="*/ 332 w 478"/>
                <a:gd name="T109" fmla="*/ 413 h 417"/>
                <a:gd name="T110" fmla="*/ 363 w 478"/>
                <a:gd name="T111" fmla="*/ 406 h 417"/>
                <a:gd name="T112" fmla="*/ 388 w 478"/>
                <a:gd name="T113" fmla="*/ 396 h 417"/>
                <a:gd name="T114" fmla="*/ 426 w 478"/>
                <a:gd name="T115" fmla="*/ 358 h 417"/>
                <a:gd name="T116" fmla="*/ 448 w 478"/>
                <a:gd name="T117" fmla="*/ 319 h 417"/>
                <a:gd name="T118" fmla="*/ 458 w 478"/>
                <a:gd name="T119" fmla="*/ 292 h 417"/>
                <a:gd name="T120" fmla="*/ 467 w 478"/>
                <a:gd name="T121" fmla="*/ 262 h 417"/>
                <a:gd name="T122" fmla="*/ 473 w 478"/>
                <a:gd name="T123" fmla="*/ 233 h 417"/>
                <a:gd name="T124" fmla="*/ 476 w 478"/>
                <a:gd name="T125" fmla="*/ 2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8" h="417">
                  <a:moveTo>
                    <a:pt x="478" y="194"/>
                  </a:moveTo>
                  <a:lnTo>
                    <a:pt x="476" y="187"/>
                  </a:lnTo>
                  <a:lnTo>
                    <a:pt x="475" y="179"/>
                  </a:lnTo>
                  <a:lnTo>
                    <a:pt x="474" y="168"/>
                  </a:lnTo>
                  <a:lnTo>
                    <a:pt x="473" y="159"/>
                  </a:lnTo>
                  <a:lnTo>
                    <a:pt x="471" y="151"/>
                  </a:lnTo>
                  <a:lnTo>
                    <a:pt x="470" y="144"/>
                  </a:lnTo>
                  <a:lnTo>
                    <a:pt x="470" y="137"/>
                  </a:lnTo>
                  <a:lnTo>
                    <a:pt x="469" y="132"/>
                  </a:lnTo>
                  <a:lnTo>
                    <a:pt x="468" y="125"/>
                  </a:lnTo>
                  <a:lnTo>
                    <a:pt x="467" y="118"/>
                  </a:lnTo>
                  <a:lnTo>
                    <a:pt x="465" y="111"/>
                  </a:lnTo>
                  <a:lnTo>
                    <a:pt x="464" y="107"/>
                  </a:lnTo>
                  <a:lnTo>
                    <a:pt x="462" y="99"/>
                  </a:lnTo>
                  <a:lnTo>
                    <a:pt x="459" y="91"/>
                  </a:lnTo>
                  <a:lnTo>
                    <a:pt x="457" y="84"/>
                  </a:lnTo>
                  <a:lnTo>
                    <a:pt x="454" y="77"/>
                  </a:lnTo>
                  <a:lnTo>
                    <a:pt x="447" y="65"/>
                  </a:lnTo>
                  <a:lnTo>
                    <a:pt x="441" y="55"/>
                  </a:lnTo>
                  <a:lnTo>
                    <a:pt x="432" y="45"/>
                  </a:lnTo>
                  <a:lnTo>
                    <a:pt x="425" y="36"/>
                  </a:lnTo>
                  <a:lnTo>
                    <a:pt x="418" y="30"/>
                  </a:lnTo>
                  <a:lnTo>
                    <a:pt x="410" y="24"/>
                  </a:lnTo>
                  <a:lnTo>
                    <a:pt x="402" y="17"/>
                  </a:lnTo>
                  <a:lnTo>
                    <a:pt x="394" y="13"/>
                  </a:lnTo>
                  <a:lnTo>
                    <a:pt x="387" y="9"/>
                  </a:lnTo>
                  <a:lnTo>
                    <a:pt x="381" y="7"/>
                  </a:lnTo>
                  <a:lnTo>
                    <a:pt x="371" y="3"/>
                  </a:lnTo>
                  <a:lnTo>
                    <a:pt x="368" y="0"/>
                  </a:lnTo>
                  <a:lnTo>
                    <a:pt x="363" y="1"/>
                  </a:lnTo>
                  <a:lnTo>
                    <a:pt x="355" y="7"/>
                  </a:lnTo>
                  <a:lnTo>
                    <a:pt x="345" y="15"/>
                  </a:lnTo>
                  <a:lnTo>
                    <a:pt x="336" y="26"/>
                  </a:lnTo>
                  <a:lnTo>
                    <a:pt x="323" y="35"/>
                  </a:lnTo>
                  <a:lnTo>
                    <a:pt x="315" y="43"/>
                  </a:lnTo>
                  <a:lnTo>
                    <a:pt x="308" y="49"/>
                  </a:lnTo>
                  <a:lnTo>
                    <a:pt x="306" y="51"/>
                  </a:lnTo>
                  <a:lnTo>
                    <a:pt x="352" y="53"/>
                  </a:lnTo>
                  <a:lnTo>
                    <a:pt x="348" y="53"/>
                  </a:lnTo>
                  <a:lnTo>
                    <a:pt x="341" y="64"/>
                  </a:lnTo>
                  <a:lnTo>
                    <a:pt x="336" y="69"/>
                  </a:lnTo>
                  <a:lnTo>
                    <a:pt x="332" y="76"/>
                  </a:lnTo>
                  <a:lnTo>
                    <a:pt x="328" y="81"/>
                  </a:lnTo>
                  <a:lnTo>
                    <a:pt x="327" y="85"/>
                  </a:lnTo>
                  <a:lnTo>
                    <a:pt x="322" y="83"/>
                  </a:lnTo>
                  <a:lnTo>
                    <a:pt x="312" y="79"/>
                  </a:lnTo>
                  <a:lnTo>
                    <a:pt x="306" y="76"/>
                  </a:lnTo>
                  <a:lnTo>
                    <a:pt x="303" y="77"/>
                  </a:lnTo>
                  <a:lnTo>
                    <a:pt x="300" y="81"/>
                  </a:lnTo>
                  <a:lnTo>
                    <a:pt x="300" y="88"/>
                  </a:lnTo>
                  <a:lnTo>
                    <a:pt x="304" y="94"/>
                  </a:lnTo>
                  <a:lnTo>
                    <a:pt x="308" y="100"/>
                  </a:lnTo>
                  <a:lnTo>
                    <a:pt x="314" y="104"/>
                  </a:lnTo>
                  <a:lnTo>
                    <a:pt x="320" y="110"/>
                  </a:lnTo>
                  <a:lnTo>
                    <a:pt x="331" y="117"/>
                  </a:lnTo>
                  <a:lnTo>
                    <a:pt x="342" y="125"/>
                  </a:lnTo>
                  <a:lnTo>
                    <a:pt x="352" y="132"/>
                  </a:lnTo>
                  <a:lnTo>
                    <a:pt x="359" y="142"/>
                  </a:lnTo>
                  <a:lnTo>
                    <a:pt x="360" y="149"/>
                  </a:lnTo>
                  <a:lnTo>
                    <a:pt x="361" y="157"/>
                  </a:lnTo>
                  <a:lnTo>
                    <a:pt x="361" y="165"/>
                  </a:lnTo>
                  <a:lnTo>
                    <a:pt x="361" y="176"/>
                  </a:lnTo>
                  <a:lnTo>
                    <a:pt x="300" y="118"/>
                  </a:lnTo>
                  <a:lnTo>
                    <a:pt x="293" y="126"/>
                  </a:lnTo>
                  <a:lnTo>
                    <a:pt x="300" y="136"/>
                  </a:lnTo>
                  <a:lnTo>
                    <a:pt x="310" y="148"/>
                  </a:lnTo>
                  <a:lnTo>
                    <a:pt x="314" y="153"/>
                  </a:lnTo>
                  <a:lnTo>
                    <a:pt x="316" y="160"/>
                  </a:lnTo>
                  <a:lnTo>
                    <a:pt x="320" y="167"/>
                  </a:lnTo>
                  <a:lnTo>
                    <a:pt x="322" y="175"/>
                  </a:lnTo>
                  <a:lnTo>
                    <a:pt x="325" y="180"/>
                  </a:lnTo>
                  <a:lnTo>
                    <a:pt x="327" y="187"/>
                  </a:lnTo>
                  <a:lnTo>
                    <a:pt x="328" y="194"/>
                  </a:lnTo>
                  <a:lnTo>
                    <a:pt x="331" y="201"/>
                  </a:lnTo>
                  <a:lnTo>
                    <a:pt x="331" y="209"/>
                  </a:lnTo>
                  <a:lnTo>
                    <a:pt x="331" y="216"/>
                  </a:lnTo>
                  <a:lnTo>
                    <a:pt x="331" y="223"/>
                  </a:lnTo>
                  <a:lnTo>
                    <a:pt x="332" y="229"/>
                  </a:lnTo>
                  <a:lnTo>
                    <a:pt x="330" y="240"/>
                  </a:lnTo>
                  <a:lnTo>
                    <a:pt x="325" y="251"/>
                  </a:lnTo>
                  <a:lnTo>
                    <a:pt x="319" y="262"/>
                  </a:lnTo>
                  <a:lnTo>
                    <a:pt x="312" y="271"/>
                  </a:lnTo>
                  <a:lnTo>
                    <a:pt x="306" y="275"/>
                  </a:lnTo>
                  <a:lnTo>
                    <a:pt x="300" y="278"/>
                  </a:lnTo>
                  <a:lnTo>
                    <a:pt x="294" y="281"/>
                  </a:lnTo>
                  <a:lnTo>
                    <a:pt x="289" y="284"/>
                  </a:lnTo>
                  <a:lnTo>
                    <a:pt x="281" y="285"/>
                  </a:lnTo>
                  <a:lnTo>
                    <a:pt x="273" y="286"/>
                  </a:lnTo>
                  <a:lnTo>
                    <a:pt x="265" y="286"/>
                  </a:lnTo>
                  <a:lnTo>
                    <a:pt x="257" y="286"/>
                  </a:lnTo>
                  <a:lnTo>
                    <a:pt x="249" y="284"/>
                  </a:lnTo>
                  <a:lnTo>
                    <a:pt x="240" y="282"/>
                  </a:lnTo>
                  <a:lnTo>
                    <a:pt x="229" y="277"/>
                  </a:lnTo>
                  <a:lnTo>
                    <a:pt x="220" y="274"/>
                  </a:lnTo>
                  <a:lnTo>
                    <a:pt x="209" y="267"/>
                  </a:lnTo>
                  <a:lnTo>
                    <a:pt x="198" y="262"/>
                  </a:lnTo>
                  <a:lnTo>
                    <a:pt x="191" y="259"/>
                  </a:lnTo>
                  <a:lnTo>
                    <a:pt x="185" y="255"/>
                  </a:lnTo>
                  <a:lnTo>
                    <a:pt x="179" y="251"/>
                  </a:lnTo>
                  <a:lnTo>
                    <a:pt x="174" y="248"/>
                  </a:lnTo>
                  <a:lnTo>
                    <a:pt x="167" y="243"/>
                  </a:lnTo>
                  <a:lnTo>
                    <a:pt x="160" y="240"/>
                  </a:lnTo>
                  <a:lnTo>
                    <a:pt x="154" y="235"/>
                  </a:lnTo>
                  <a:lnTo>
                    <a:pt x="147" y="232"/>
                  </a:lnTo>
                  <a:lnTo>
                    <a:pt x="141" y="227"/>
                  </a:lnTo>
                  <a:lnTo>
                    <a:pt x="135" y="224"/>
                  </a:lnTo>
                  <a:lnTo>
                    <a:pt x="129" y="218"/>
                  </a:lnTo>
                  <a:lnTo>
                    <a:pt x="123" y="216"/>
                  </a:lnTo>
                  <a:lnTo>
                    <a:pt x="116" y="210"/>
                  </a:lnTo>
                  <a:lnTo>
                    <a:pt x="108" y="206"/>
                  </a:lnTo>
                  <a:lnTo>
                    <a:pt x="101" y="201"/>
                  </a:lnTo>
                  <a:lnTo>
                    <a:pt x="95" y="198"/>
                  </a:lnTo>
                  <a:lnTo>
                    <a:pt x="88" y="193"/>
                  </a:lnTo>
                  <a:lnTo>
                    <a:pt x="81" y="190"/>
                  </a:lnTo>
                  <a:lnTo>
                    <a:pt x="75" y="186"/>
                  </a:lnTo>
                  <a:lnTo>
                    <a:pt x="69" y="183"/>
                  </a:lnTo>
                  <a:lnTo>
                    <a:pt x="56" y="186"/>
                  </a:lnTo>
                  <a:lnTo>
                    <a:pt x="63" y="190"/>
                  </a:lnTo>
                  <a:lnTo>
                    <a:pt x="72" y="194"/>
                  </a:lnTo>
                  <a:lnTo>
                    <a:pt x="80" y="199"/>
                  </a:lnTo>
                  <a:lnTo>
                    <a:pt x="89" y="204"/>
                  </a:lnTo>
                  <a:lnTo>
                    <a:pt x="94" y="208"/>
                  </a:lnTo>
                  <a:lnTo>
                    <a:pt x="101" y="213"/>
                  </a:lnTo>
                  <a:lnTo>
                    <a:pt x="102" y="217"/>
                  </a:lnTo>
                  <a:lnTo>
                    <a:pt x="103" y="225"/>
                  </a:lnTo>
                  <a:lnTo>
                    <a:pt x="97" y="225"/>
                  </a:lnTo>
                  <a:lnTo>
                    <a:pt x="92" y="225"/>
                  </a:lnTo>
                  <a:lnTo>
                    <a:pt x="86" y="225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0" y="228"/>
                  </a:lnTo>
                  <a:lnTo>
                    <a:pt x="97" y="229"/>
                  </a:lnTo>
                  <a:lnTo>
                    <a:pt x="106" y="233"/>
                  </a:lnTo>
                  <a:lnTo>
                    <a:pt x="111" y="235"/>
                  </a:lnTo>
                  <a:lnTo>
                    <a:pt x="116" y="239"/>
                  </a:lnTo>
                  <a:lnTo>
                    <a:pt x="116" y="243"/>
                  </a:lnTo>
                  <a:lnTo>
                    <a:pt x="112" y="248"/>
                  </a:lnTo>
                  <a:lnTo>
                    <a:pt x="106" y="244"/>
                  </a:lnTo>
                  <a:lnTo>
                    <a:pt x="101" y="242"/>
                  </a:lnTo>
                  <a:lnTo>
                    <a:pt x="94" y="240"/>
                  </a:lnTo>
                  <a:lnTo>
                    <a:pt x="89" y="237"/>
                  </a:lnTo>
                  <a:lnTo>
                    <a:pt x="78" y="233"/>
                  </a:lnTo>
                  <a:lnTo>
                    <a:pt x="67" y="232"/>
                  </a:lnTo>
                  <a:lnTo>
                    <a:pt x="61" y="229"/>
                  </a:lnTo>
                  <a:lnTo>
                    <a:pt x="56" y="228"/>
                  </a:lnTo>
                  <a:lnTo>
                    <a:pt x="50" y="227"/>
                  </a:lnTo>
                  <a:lnTo>
                    <a:pt x="44" y="227"/>
                  </a:lnTo>
                  <a:lnTo>
                    <a:pt x="33" y="225"/>
                  </a:lnTo>
                  <a:lnTo>
                    <a:pt x="22" y="225"/>
                  </a:lnTo>
                  <a:lnTo>
                    <a:pt x="8" y="233"/>
                  </a:lnTo>
                  <a:lnTo>
                    <a:pt x="15" y="235"/>
                  </a:lnTo>
                  <a:lnTo>
                    <a:pt x="22" y="239"/>
                  </a:lnTo>
                  <a:lnTo>
                    <a:pt x="26" y="242"/>
                  </a:lnTo>
                  <a:lnTo>
                    <a:pt x="33" y="246"/>
                  </a:lnTo>
                  <a:lnTo>
                    <a:pt x="39" y="252"/>
                  </a:lnTo>
                  <a:lnTo>
                    <a:pt x="46" y="259"/>
                  </a:lnTo>
                  <a:lnTo>
                    <a:pt x="51" y="266"/>
                  </a:lnTo>
                  <a:lnTo>
                    <a:pt x="61" y="271"/>
                  </a:lnTo>
                  <a:lnTo>
                    <a:pt x="64" y="274"/>
                  </a:lnTo>
                  <a:lnTo>
                    <a:pt x="72" y="275"/>
                  </a:lnTo>
                  <a:lnTo>
                    <a:pt x="80" y="278"/>
                  </a:lnTo>
                  <a:lnTo>
                    <a:pt x="91" y="281"/>
                  </a:lnTo>
                  <a:lnTo>
                    <a:pt x="103" y="304"/>
                  </a:lnTo>
                  <a:lnTo>
                    <a:pt x="97" y="303"/>
                  </a:lnTo>
                  <a:lnTo>
                    <a:pt x="91" y="301"/>
                  </a:lnTo>
                  <a:lnTo>
                    <a:pt x="85" y="299"/>
                  </a:lnTo>
                  <a:lnTo>
                    <a:pt x="79" y="296"/>
                  </a:lnTo>
                  <a:lnTo>
                    <a:pt x="72" y="292"/>
                  </a:lnTo>
                  <a:lnTo>
                    <a:pt x="66" y="288"/>
                  </a:lnTo>
                  <a:lnTo>
                    <a:pt x="59" y="284"/>
                  </a:lnTo>
                  <a:lnTo>
                    <a:pt x="53" y="281"/>
                  </a:lnTo>
                  <a:lnTo>
                    <a:pt x="46" y="275"/>
                  </a:lnTo>
                  <a:lnTo>
                    <a:pt x="40" y="273"/>
                  </a:lnTo>
                  <a:lnTo>
                    <a:pt x="34" y="269"/>
                  </a:lnTo>
                  <a:lnTo>
                    <a:pt x="26" y="267"/>
                  </a:lnTo>
                  <a:lnTo>
                    <a:pt x="19" y="267"/>
                  </a:lnTo>
                  <a:lnTo>
                    <a:pt x="13" y="267"/>
                  </a:lnTo>
                  <a:lnTo>
                    <a:pt x="6" y="267"/>
                  </a:lnTo>
                  <a:lnTo>
                    <a:pt x="0" y="273"/>
                  </a:lnTo>
                  <a:lnTo>
                    <a:pt x="6" y="284"/>
                  </a:lnTo>
                  <a:lnTo>
                    <a:pt x="13" y="292"/>
                  </a:lnTo>
                  <a:lnTo>
                    <a:pt x="23" y="300"/>
                  </a:lnTo>
                  <a:lnTo>
                    <a:pt x="33" y="308"/>
                  </a:lnTo>
                  <a:lnTo>
                    <a:pt x="42" y="316"/>
                  </a:lnTo>
                  <a:lnTo>
                    <a:pt x="52" y="323"/>
                  </a:lnTo>
                  <a:lnTo>
                    <a:pt x="62" y="330"/>
                  </a:lnTo>
                  <a:lnTo>
                    <a:pt x="70" y="337"/>
                  </a:lnTo>
                  <a:lnTo>
                    <a:pt x="80" y="343"/>
                  </a:lnTo>
                  <a:lnTo>
                    <a:pt x="89" y="349"/>
                  </a:lnTo>
                  <a:lnTo>
                    <a:pt x="99" y="354"/>
                  </a:lnTo>
                  <a:lnTo>
                    <a:pt x="108" y="360"/>
                  </a:lnTo>
                  <a:lnTo>
                    <a:pt x="117" y="366"/>
                  </a:lnTo>
                  <a:lnTo>
                    <a:pt x="125" y="369"/>
                  </a:lnTo>
                  <a:lnTo>
                    <a:pt x="134" y="375"/>
                  </a:lnTo>
                  <a:lnTo>
                    <a:pt x="143" y="377"/>
                  </a:lnTo>
                  <a:lnTo>
                    <a:pt x="151" y="383"/>
                  </a:lnTo>
                  <a:lnTo>
                    <a:pt x="160" y="385"/>
                  </a:lnTo>
                  <a:lnTo>
                    <a:pt x="168" y="390"/>
                  </a:lnTo>
                  <a:lnTo>
                    <a:pt x="176" y="392"/>
                  </a:lnTo>
                  <a:lnTo>
                    <a:pt x="184" y="396"/>
                  </a:lnTo>
                  <a:lnTo>
                    <a:pt x="191" y="398"/>
                  </a:lnTo>
                  <a:lnTo>
                    <a:pt x="199" y="400"/>
                  </a:lnTo>
                  <a:lnTo>
                    <a:pt x="206" y="402"/>
                  </a:lnTo>
                  <a:lnTo>
                    <a:pt x="213" y="406"/>
                  </a:lnTo>
                  <a:lnTo>
                    <a:pt x="221" y="407"/>
                  </a:lnTo>
                  <a:lnTo>
                    <a:pt x="228" y="407"/>
                  </a:lnTo>
                  <a:lnTo>
                    <a:pt x="235" y="409"/>
                  </a:lnTo>
                  <a:lnTo>
                    <a:pt x="243" y="411"/>
                  </a:lnTo>
                  <a:lnTo>
                    <a:pt x="249" y="411"/>
                  </a:lnTo>
                  <a:lnTo>
                    <a:pt x="256" y="413"/>
                  </a:lnTo>
                  <a:lnTo>
                    <a:pt x="262" y="414"/>
                  </a:lnTo>
                  <a:lnTo>
                    <a:pt x="268" y="415"/>
                  </a:lnTo>
                  <a:lnTo>
                    <a:pt x="275" y="415"/>
                  </a:lnTo>
                  <a:lnTo>
                    <a:pt x="281" y="417"/>
                  </a:lnTo>
                  <a:lnTo>
                    <a:pt x="287" y="417"/>
                  </a:lnTo>
                  <a:lnTo>
                    <a:pt x="293" y="417"/>
                  </a:lnTo>
                  <a:lnTo>
                    <a:pt x="303" y="417"/>
                  </a:lnTo>
                  <a:lnTo>
                    <a:pt x="314" y="415"/>
                  </a:lnTo>
                  <a:lnTo>
                    <a:pt x="322" y="414"/>
                  </a:lnTo>
                  <a:lnTo>
                    <a:pt x="332" y="413"/>
                  </a:lnTo>
                  <a:lnTo>
                    <a:pt x="341" y="410"/>
                  </a:lnTo>
                  <a:lnTo>
                    <a:pt x="349" y="409"/>
                  </a:lnTo>
                  <a:lnTo>
                    <a:pt x="355" y="407"/>
                  </a:lnTo>
                  <a:lnTo>
                    <a:pt x="363" y="406"/>
                  </a:lnTo>
                  <a:lnTo>
                    <a:pt x="372" y="402"/>
                  </a:lnTo>
                  <a:lnTo>
                    <a:pt x="381" y="399"/>
                  </a:lnTo>
                  <a:lnTo>
                    <a:pt x="386" y="396"/>
                  </a:lnTo>
                  <a:lnTo>
                    <a:pt x="388" y="396"/>
                  </a:lnTo>
                  <a:lnTo>
                    <a:pt x="397" y="387"/>
                  </a:lnTo>
                  <a:lnTo>
                    <a:pt x="408" y="379"/>
                  </a:lnTo>
                  <a:lnTo>
                    <a:pt x="416" y="368"/>
                  </a:lnTo>
                  <a:lnTo>
                    <a:pt x="426" y="358"/>
                  </a:lnTo>
                  <a:lnTo>
                    <a:pt x="434" y="345"/>
                  </a:lnTo>
                  <a:lnTo>
                    <a:pt x="441" y="333"/>
                  </a:lnTo>
                  <a:lnTo>
                    <a:pt x="445" y="326"/>
                  </a:lnTo>
                  <a:lnTo>
                    <a:pt x="448" y="319"/>
                  </a:lnTo>
                  <a:lnTo>
                    <a:pt x="451" y="312"/>
                  </a:lnTo>
                  <a:lnTo>
                    <a:pt x="454" y="307"/>
                  </a:lnTo>
                  <a:lnTo>
                    <a:pt x="457" y="299"/>
                  </a:lnTo>
                  <a:lnTo>
                    <a:pt x="458" y="292"/>
                  </a:lnTo>
                  <a:lnTo>
                    <a:pt x="460" y="284"/>
                  </a:lnTo>
                  <a:lnTo>
                    <a:pt x="464" y="277"/>
                  </a:lnTo>
                  <a:lnTo>
                    <a:pt x="464" y="269"/>
                  </a:lnTo>
                  <a:lnTo>
                    <a:pt x="467" y="262"/>
                  </a:lnTo>
                  <a:lnTo>
                    <a:pt x="469" y="255"/>
                  </a:lnTo>
                  <a:lnTo>
                    <a:pt x="470" y="248"/>
                  </a:lnTo>
                  <a:lnTo>
                    <a:pt x="471" y="242"/>
                  </a:lnTo>
                  <a:lnTo>
                    <a:pt x="473" y="233"/>
                  </a:lnTo>
                  <a:lnTo>
                    <a:pt x="474" y="227"/>
                  </a:lnTo>
                  <a:lnTo>
                    <a:pt x="475" y="220"/>
                  </a:lnTo>
                  <a:lnTo>
                    <a:pt x="475" y="213"/>
                  </a:lnTo>
                  <a:lnTo>
                    <a:pt x="476" y="206"/>
                  </a:lnTo>
                  <a:lnTo>
                    <a:pt x="478" y="201"/>
                  </a:lnTo>
                  <a:lnTo>
                    <a:pt x="478" y="194"/>
                  </a:lnTo>
                  <a:lnTo>
                    <a:pt x="47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5" name="Freeform 83"/>
            <p:cNvSpPr>
              <a:spLocks/>
            </p:cNvSpPr>
            <p:nvPr/>
          </p:nvSpPr>
          <p:spPr bwMode="auto">
            <a:xfrm>
              <a:off x="4568" y="1405"/>
              <a:ext cx="30" cy="45"/>
            </a:xfrm>
            <a:custGeom>
              <a:avLst/>
              <a:gdLst>
                <a:gd name="T0" fmla="*/ 0 w 91"/>
                <a:gd name="T1" fmla="*/ 125 h 136"/>
                <a:gd name="T2" fmla="*/ 0 w 91"/>
                <a:gd name="T3" fmla="*/ 136 h 136"/>
                <a:gd name="T4" fmla="*/ 5 w 91"/>
                <a:gd name="T5" fmla="*/ 132 h 136"/>
                <a:gd name="T6" fmla="*/ 13 w 91"/>
                <a:gd name="T7" fmla="*/ 128 h 136"/>
                <a:gd name="T8" fmla="*/ 18 w 91"/>
                <a:gd name="T9" fmla="*/ 125 h 136"/>
                <a:gd name="T10" fmla="*/ 24 w 91"/>
                <a:gd name="T11" fmla="*/ 121 h 136"/>
                <a:gd name="T12" fmla="*/ 33 w 91"/>
                <a:gd name="T13" fmla="*/ 112 h 136"/>
                <a:gd name="T14" fmla="*/ 43 w 91"/>
                <a:gd name="T15" fmla="*/ 102 h 136"/>
                <a:gd name="T16" fmla="*/ 52 w 91"/>
                <a:gd name="T17" fmla="*/ 90 h 136"/>
                <a:gd name="T18" fmla="*/ 60 w 91"/>
                <a:gd name="T19" fmla="*/ 78 h 136"/>
                <a:gd name="T20" fmla="*/ 68 w 91"/>
                <a:gd name="T21" fmla="*/ 67 h 136"/>
                <a:gd name="T22" fmla="*/ 75 w 91"/>
                <a:gd name="T23" fmla="*/ 55 h 136"/>
                <a:gd name="T24" fmla="*/ 80 w 91"/>
                <a:gd name="T25" fmla="*/ 44 h 136"/>
                <a:gd name="T26" fmla="*/ 85 w 91"/>
                <a:gd name="T27" fmla="*/ 33 h 136"/>
                <a:gd name="T28" fmla="*/ 87 w 91"/>
                <a:gd name="T29" fmla="*/ 21 h 136"/>
                <a:gd name="T30" fmla="*/ 91 w 91"/>
                <a:gd name="T31" fmla="*/ 11 h 136"/>
                <a:gd name="T32" fmla="*/ 91 w 91"/>
                <a:gd name="T33" fmla="*/ 0 h 136"/>
                <a:gd name="T34" fmla="*/ 87 w 91"/>
                <a:gd name="T35" fmla="*/ 3 h 136"/>
                <a:gd name="T36" fmla="*/ 85 w 91"/>
                <a:gd name="T37" fmla="*/ 11 h 136"/>
                <a:gd name="T38" fmla="*/ 81 w 91"/>
                <a:gd name="T39" fmla="*/ 18 h 136"/>
                <a:gd name="T40" fmla="*/ 80 w 91"/>
                <a:gd name="T41" fmla="*/ 22 h 136"/>
                <a:gd name="T42" fmla="*/ 77 w 91"/>
                <a:gd name="T43" fmla="*/ 29 h 136"/>
                <a:gd name="T44" fmla="*/ 74 w 91"/>
                <a:gd name="T45" fmla="*/ 37 h 136"/>
                <a:gd name="T46" fmla="*/ 73 w 91"/>
                <a:gd name="T47" fmla="*/ 44 h 136"/>
                <a:gd name="T48" fmla="*/ 70 w 91"/>
                <a:gd name="T49" fmla="*/ 49 h 136"/>
                <a:gd name="T50" fmla="*/ 65 w 91"/>
                <a:gd name="T51" fmla="*/ 57 h 136"/>
                <a:gd name="T52" fmla="*/ 60 w 91"/>
                <a:gd name="T53" fmla="*/ 66 h 136"/>
                <a:gd name="T54" fmla="*/ 54 w 91"/>
                <a:gd name="T55" fmla="*/ 72 h 136"/>
                <a:gd name="T56" fmla="*/ 48 w 91"/>
                <a:gd name="T57" fmla="*/ 81 h 136"/>
                <a:gd name="T58" fmla="*/ 43 w 91"/>
                <a:gd name="T59" fmla="*/ 85 h 136"/>
                <a:gd name="T60" fmla="*/ 40 w 91"/>
                <a:gd name="T61" fmla="*/ 90 h 136"/>
                <a:gd name="T62" fmla="*/ 36 w 91"/>
                <a:gd name="T63" fmla="*/ 96 h 136"/>
                <a:gd name="T64" fmla="*/ 31 w 91"/>
                <a:gd name="T65" fmla="*/ 104 h 136"/>
                <a:gd name="T66" fmla="*/ 22 w 91"/>
                <a:gd name="T67" fmla="*/ 105 h 136"/>
                <a:gd name="T68" fmla="*/ 14 w 91"/>
                <a:gd name="T69" fmla="*/ 110 h 136"/>
                <a:gd name="T70" fmla="*/ 5 w 91"/>
                <a:gd name="T71" fmla="*/ 119 h 136"/>
                <a:gd name="T72" fmla="*/ 0 w 91"/>
                <a:gd name="T73" fmla="*/ 125 h 136"/>
                <a:gd name="T74" fmla="*/ 0 w 91"/>
                <a:gd name="T75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136">
                  <a:moveTo>
                    <a:pt x="0" y="125"/>
                  </a:moveTo>
                  <a:lnTo>
                    <a:pt x="0" y="136"/>
                  </a:lnTo>
                  <a:lnTo>
                    <a:pt x="5" y="132"/>
                  </a:lnTo>
                  <a:lnTo>
                    <a:pt x="13" y="128"/>
                  </a:lnTo>
                  <a:lnTo>
                    <a:pt x="18" y="125"/>
                  </a:lnTo>
                  <a:lnTo>
                    <a:pt x="24" y="121"/>
                  </a:lnTo>
                  <a:lnTo>
                    <a:pt x="33" y="112"/>
                  </a:lnTo>
                  <a:lnTo>
                    <a:pt x="43" y="102"/>
                  </a:lnTo>
                  <a:lnTo>
                    <a:pt x="52" y="90"/>
                  </a:lnTo>
                  <a:lnTo>
                    <a:pt x="60" y="78"/>
                  </a:lnTo>
                  <a:lnTo>
                    <a:pt x="68" y="67"/>
                  </a:lnTo>
                  <a:lnTo>
                    <a:pt x="75" y="55"/>
                  </a:lnTo>
                  <a:lnTo>
                    <a:pt x="80" y="44"/>
                  </a:lnTo>
                  <a:lnTo>
                    <a:pt x="85" y="33"/>
                  </a:lnTo>
                  <a:lnTo>
                    <a:pt x="87" y="21"/>
                  </a:lnTo>
                  <a:lnTo>
                    <a:pt x="91" y="11"/>
                  </a:lnTo>
                  <a:lnTo>
                    <a:pt x="91" y="0"/>
                  </a:lnTo>
                  <a:lnTo>
                    <a:pt x="87" y="3"/>
                  </a:lnTo>
                  <a:lnTo>
                    <a:pt x="85" y="11"/>
                  </a:lnTo>
                  <a:lnTo>
                    <a:pt x="81" y="18"/>
                  </a:lnTo>
                  <a:lnTo>
                    <a:pt x="80" y="22"/>
                  </a:lnTo>
                  <a:lnTo>
                    <a:pt x="77" y="29"/>
                  </a:lnTo>
                  <a:lnTo>
                    <a:pt x="74" y="37"/>
                  </a:lnTo>
                  <a:lnTo>
                    <a:pt x="73" y="44"/>
                  </a:lnTo>
                  <a:lnTo>
                    <a:pt x="70" y="49"/>
                  </a:lnTo>
                  <a:lnTo>
                    <a:pt x="65" y="57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8" y="81"/>
                  </a:lnTo>
                  <a:lnTo>
                    <a:pt x="43" y="85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31" y="104"/>
                  </a:lnTo>
                  <a:lnTo>
                    <a:pt x="22" y="105"/>
                  </a:lnTo>
                  <a:lnTo>
                    <a:pt x="14" y="110"/>
                  </a:lnTo>
                  <a:lnTo>
                    <a:pt x="5" y="119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6" name="Freeform 84"/>
            <p:cNvSpPr>
              <a:spLocks/>
            </p:cNvSpPr>
            <p:nvPr/>
          </p:nvSpPr>
          <p:spPr bwMode="auto">
            <a:xfrm>
              <a:off x="4506" y="1426"/>
              <a:ext cx="21" cy="18"/>
            </a:xfrm>
            <a:custGeom>
              <a:avLst/>
              <a:gdLst>
                <a:gd name="T0" fmla="*/ 0 w 64"/>
                <a:gd name="T1" fmla="*/ 0 h 53"/>
                <a:gd name="T2" fmla="*/ 6 w 64"/>
                <a:gd name="T3" fmla="*/ 5 h 53"/>
                <a:gd name="T4" fmla="*/ 15 w 64"/>
                <a:gd name="T5" fmla="*/ 14 h 53"/>
                <a:gd name="T6" fmla="*/ 22 w 64"/>
                <a:gd name="T7" fmla="*/ 19 h 53"/>
                <a:gd name="T8" fmla="*/ 30 w 64"/>
                <a:gd name="T9" fmla="*/ 24 h 53"/>
                <a:gd name="T10" fmla="*/ 38 w 64"/>
                <a:gd name="T11" fmla="*/ 31 h 53"/>
                <a:gd name="T12" fmla="*/ 47 w 64"/>
                <a:gd name="T13" fmla="*/ 37 h 53"/>
                <a:gd name="T14" fmla="*/ 55 w 64"/>
                <a:gd name="T15" fmla="*/ 43 h 53"/>
                <a:gd name="T16" fmla="*/ 64 w 64"/>
                <a:gd name="T17" fmla="*/ 53 h 53"/>
                <a:gd name="T18" fmla="*/ 2 w 64"/>
                <a:gd name="T19" fmla="*/ 14 h 53"/>
                <a:gd name="T20" fmla="*/ 0 w 64"/>
                <a:gd name="T21" fmla="*/ 0 h 53"/>
                <a:gd name="T22" fmla="*/ 0 w 64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53">
                  <a:moveTo>
                    <a:pt x="0" y="0"/>
                  </a:moveTo>
                  <a:lnTo>
                    <a:pt x="6" y="5"/>
                  </a:lnTo>
                  <a:lnTo>
                    <a:pt x="15" y="14"/>
                  </a:lnTo>
                  <a:lnTo>
                    <a:pt x="22" y="19"/>
                  </a:lnTo>
                  <a:lnTo>
                    <a:pt x="30" y="24"/>
                  </a:lnTo>
                  <a:lnTo>
                    <a:pt x="38" y="31"/>
                  </a:lnTo>
                  <a:lnTo>
                    <a:pt x="47" y="37"/>
                  </a:lnTo>
                  <a:lnTo>
                    <a:pt x="55" y="43"/>
                  </a:lnTo>
                  <a:lnTo>
                    <a:pt x="64" y="5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7" name="Freeform 85"/>
            <p:cNvSpPr>
              <a:spLocks/>
            </p:cNvSpPr>
            <p:nvPr/>
          </p:nvSpPr>
          <p:spPr bwMode="auto">
            <a:xfrm>
              <a:off x="4390" y="1456"/>
              <a:ext cx="103" cy="256"/>
            </a:xfrm>
            <a:custGeom>
              <a:avLst/>
              <a:gdLst>
                <a:gd name="T0" fmla="*/ 211 w 310"/>
                <a:gd name="T1" fmla="*/ 129 h 766"/>
                <a:gd name="T2" fmla="*/ 182 w 310"/>
                <a:gd name="T3" fmla="*/ 81 h 766"/>
                <a:gd name="T4" fmla="*/ 153 w 310"/>
                <a:gd name="T5" fmla="*/ 37 h 766"/>
                <a:gd name="T6" fmla="*/ 133 w 310"/>
                <a:gd name="T7" fmla="*/ 39 h 766"/>
                <a:gd name="T8" fmla="*/ 110 w 310"/>
                <a:gd name="T9" fmla="*/ 8 h 766"/>
                <a:gd name="T10" fmla="*/ 114 w 310"/>
                <a:gd name="T11" fmla="*/ 37 h 766"/>
                <a:gd name="T12" fmla="*/ 133 w 310"/>
                <a:gd name="T13" fmla="*/ 73 h 766"/>
                <a:gd name="T14" fmla="*/ 144 w 310"/>
                <a:gd name="T15" fmla="*/ 107 h 766"/>
                <a:gd name="T16" fmla="*/ 127 w 310"/>
                <a:gd name="T17" fmla="*/ 92 h 766"/>
                <a:gd name="T18" fmla="*/ 96 w 310"/>
                <a:gd name="T19" fmla="*/ 47 h 766"/>
                <a:gd name="T20" fmla="*/ 73 w 310"/>
                <a:gd name="T21" fmla="*/ 11 h 766"/>
                <a:gd name="T22" fmla="*/ 68 w 310"/>
                <a:gd name="T23" fmla="*/ 45 h 766"/>
                <a:gd name="T24" fmla="*/ 77 w 310"/>
                <a:gd name="T25" fmla="*/ 81 h 766"/>
                <a:gd name="T26" fmla="*/ 67 w 310"/>
                <a:gd name="T27" fmla="*/ 90 h 766"/>
                <a:gd name="T28" fmla="*/ 68 w 310"/>
                <a:gd name="T29" fmla="*/ 114 h 766"/>
                <a:gd name="T30" fmla="*/ 98 w 310"/>
                <a:gd name="T31" fmla="*/ 163 h 766"/>
                <a:gd name="T32" fmla="*/ 127 w 310"/>
                <a:gd name="T33" fmla="*/ 210 h 766"/>
                <a:gd name="T34" fmla="*/ 131 w 310"/>
                <a:gd name="T35" fmla="*/ 229 h 766"/>
                <a:gd name="T36" fmla="*/ 84 w 310"/>
                <a:gd name="T37" fmla="*/ 178 h 766"/>
                <a:gd name="T38" fmla="*/ 61 w 310"/>
                <a:gd name="T39" fmla="*/ 138 h 766"/>
                <a:gd name="T40" fmla="*/ 44 w 310"/>
                <a:gd name="T41" fmla="*/ 145 h 766"/>
                <a:gd name="T42" fmla="*/ 73 w 310"/>
                <a:gd name="T43" fmla="*/ 191 h 766"/>
                <a:gd name="T44" fmla="*/ 105 w 310"/>
                <a:gd name="T45" fmla="*/ 238 h 766"/>
                <a:gd name="T46" fmla="*/ 149 w 310"/>
                <a:gd name="T47" fmla="*/ 282 h 766"/>
                <a:gd name="T48" fmla="*/ 171 w 310"/>
                <a:gd name="T49" fmla="*/ 319 h 766"/>
                <a:gd name="T50" fmla="*/ 181 w 310"/>
                <a:gd name="T51" fmla="*/ 354 h 766"/>
                <a:gd name="T52" fmla="*/ 180 w 310"/>
                <a:gd name="T53" fmla="*/ 403 h 766"/>
                <a:gd name="T54" fmla="*/ 158 w 310"/>
                <a:gd name="T55" fmla="*/ 462 h 766"/>
                <a:gd name="T56" fmla="*/ 120 w 310"/>
                <a:gd name="T57" fmla="*/ 506 h 766"/>
                <a:gd name="T58" fmla="*/ 77 w 310"/>
                <a:gd name="T59" fmla="*/ 550 h 766"/>
                <a:gd name="T60" fmla="*/ 34 w 310"/>
                <a:gd name="T61" fmla="*/ 591 h 766"/>
                <a:gd name="T62" fmla="*/ 7 w 310"/>
                <a:gd name="T63" fmla="*/ 638 h 766"/>
                <a:gd name="T64" fmla="*/ 1 w 310"/>
                <a:gd name="T65" fmla="*/ 691 h 766"/>
                <a:gd name="T66" fmla="*/ 18 w 310"/>
                <a:gd name="T67" fmla="*/ 695 h 766"/>
                <a:gd name="T68" fmla="*/ 35 w 310"/>
                <a:gd name="T69" fmla="*/ 645 h 766"/>
                <a:gd name="T70" fmla="*/ 52 w 310"/>
                <a:gd name="T71" fmla="*/ 652 h 766"/>
                <a:gd name="T72" fmla="*/ 55 w 310"/>
                <a:gd name="T73" fmla="*/ 642 h 766"/>
                <a:gd name="T74" fmla="*/ 72 w 310"/>
                <a:gd name="T75" fmla="*/ 619 h 766"/>
                <a:gd name="T76" fmla="*/ 63 w 310"/>
                <a:gd name="T77" fmla="*/ 660 h 766"/>
                <a:gd name="T78" fmla="*/ 57 w 310"/>
                <a:gd name="T79" fmla="*/ 702 h 766"/>
                <a:gd name="T80" fmla="*/ 49 w 310"/>
                <a:gd name="T81" fmla="*/ 744 h 766"/>
                <a:gd name="T82" fmla="*/ 62 w 310"/>
                <a:gd name="T83" fmla="*/ 725 h 766"/>
                <a:gd name="T84" fmla="*/ 82 w 310"/>
                <a:gd name="T85" fmla="*/ 688 h 766"/>
                <a:gd name="T86" fmla="*/ 100 w 310"/>
                <a:gd name="T87" fmla="*/ 653 h 766"/>
                <a:gd name="T88" fmla="*/ 120 w 310"/>
                <a:gd name="T89" fmla="*/ 653 h 766"/>
                <a:gd name="T90" fmla="*/ 99 w 310"/>
                <a:gd name="T91" fmla="*/ 692 h 766"/>
                <a:gd name="T92" fmla="*/ 87 w 310"/>
                <a:gd name="T93" fmla="*/ 730 h 766"/>
                <a:gd name="T94" fmla="*/ 100 w 310"/>
                <a:gd name="T95" fmla="*/ 759 h 766"/>
                <a:gd name="T96" fmla="*/ 120 w 310"/>
                <a:gd name="T97" fmla="*/ 726 h 766"/>
                <a:gd name="T98" fmla="*/ 142 w 310"/>
                <a:gd name="T99" fmla="*/ 676 h 766"/>
                <a:gd name="T100" fmla="*/ 164 w 310"/>
                <a:gd name="T101" fmla="*/ 634 h 766"/>
                <a:gd name="T102" fmla="*/ 207 w 310"/>
                <a:gd name="T103" fmla="*/ 589 h 766"/>
                <a:gd name="T104" fmla="*/ 246 w 310"/>
                <a:gd name="T105" fmla="*/ 544 h 766"/>
                <a:gd name="T106" fmla="*/ 271 w 310"/>
                <a:gd name="T107" fmla="*/ 508 h 766"/>
                <a:gd name="T108" fmla="*/ 296 w 310"/>
                <a:gd name="T109" fmla="*/ 458 h 766"/>
                <a:gd name="T110" fmla="*/ 308 w 310"/>
                <a:gd name="T111" fmla="*/ 405 h 766"/>
                <a:gd name="T112" fmla="*/ 309 w 310"/>
                <a:gd name="T113" fmla="*/ 354 h 766"/>
                <a:gd name="T114" fmla="*/ 298 w 310"/>
                <a:gd name="T115" fmla="*/ 304 h 766"/>
                <a:gd name="T116" fmla="*/ 281 w 310"/>
                <a:gd name="T117" fmla="*/ 252 h 766"/>
                <a:gd name="T118" fmla="*/ 253 w 310"/>
                <a:gd name="T119" fmla="*/ 19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766">
                  <a:moveTo>
                    <a:pt x="236" y="166"/>
                  </a:moveTo>
                  <a:lnTo>
                    <a:pt x="230" y="156"/>
                  </a:lnTo>
                  <a:lnTo>
                    <a:pt x="222" y="147"/>
                  </a:lnTo>
                  <a:lnTo>
                    <a:pt x="216" y="137"/>
                  </a:lnTo>
                  <a:lnTo>
                    <a:pt x="211" y="129"/>
                  </a:lnTo>
                  <a:lnTo>
                    <a:pt x="205" y="119"/>
                  </a:lnTo>
                  <a:lnTo>
                    <a:pt x="200" y="110"/>
                  </a:lnTo>
                  <a:lnTo>
                    <a:pt x="193" y="100"/>
                  </a:lnTo>
                  <a:lnTo>
                    <a:pt x="188" y="92"/>
                  </a:lnTo>
                  <a:lnTo>
                    <a:pt x="182" y="81"/>
                  </a:lnTo>
                  <a:lnTo>
                    <a:pt x="176" y="73"/>
                  </a:lnTo>
                  <a:lnTo>
                    <a:pt x="170" y="64"/>
                  </a:lnTo>
                  <a:lnTo>
                    <a:pt x="164" y="56"/>
                  </a:lnTo>
                  <a:lnTo>
                    <a:pt x="158" y="46"/>
                  </a:lnTo>
                  <a:lnTo>
                    <a:pt x="153" y="37"/>
                  </a:lnTo>
                  <a:lnTo>
                    <a:pt x="148" y="27"/>
                  </a:lnTo>
                  <a:lnTo>
                    <a:pt x="142" y="19"/>
                  </a:lnTo>
                  <a:lnTo>
                    <a:pt x="150" y="56"/>
                  </a:lnTo>
                  <a:lnTo>
                    <a:pt x="140" y="47"/>
                  </a:lnTo>
                  <a:lnTo>
                    <a:pt x="133" y="39"/>
                  </a:lnTo>
                  <a:lnTo>
                    <a:pt x="127" y="32"/>
                  </a:lnTo>
                  <a:lnTo>
                    <a:pt x="125" y="28"/>
                  </a:lnTo>
                  <a:lnTo>
                    <a:pt x="120" y="23"/>
                  </a:lnTo>
                  <a:lnTo>
                    <a:pt x="116" y="16"/>
                  </a:lnTo>
                  <a:lnTo>
                    <a:pt x="110" y="8"/>
                  </a:lnTo>
                  <a:lnTo>
                    <a:pt x="104" y="0"/>
                  </a:lnTo>
                  <a:lnTo>
                    <a:pt x="98" y="12"/>
                  </a:lnTo>
                  <a:lnTo>
                    <a:pt x="104" y="19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8" y="43"/>
                  </a:lnTo>
                  <a:lnTo>
                    <a:pt x="122" y="52"/>
                  </a:lnTo>
                  <a:lnTo>
                    <a:pt x="127" y="60"/>
                  </a:lnTo>
                  <a:lnTo>
                    <a:pt x="129" y="66"/>
                  </a:lnTo>
                  <a:lnTo>
                    <a:pt x="133" y="73"/>
                  </a:lnTo>
                  <a:lnTo>
                    <a:pt x="136" y="81"/>
                  </a:lnTo>
                  <a:lnTo>
                    <a:pt x="139" y="90"/>
                  </a:lnTo>
                  <a:lnTo>
                    <a:pt x="142" y="95"/>
                  </a:lnTo>
                  <a:lnTo>
                    <a:pt x="143" y="102"/>
                  </a:lnTo>
                  <a:lnTo>
                    <a:pt x="144" y="107"/>
                  </a:lnTo>
                  <a:lnTo>
                    <a:pt x="147" y="114"/>
                  </a:lnTo>
                  <a:lnTo>
                    <a:pt x="142" y="109"/>
                  </a:lnTo>
                  <a:lnTo>
                    <a:pt x="138" y="104"/>
                  </a:lnTo>
                  <a:lnTo>
                    <a:pt x="133" y="98"/>
                  </a:lnTo>
                  <a:lnTo>
                    <a:pt x="127" y="92"/>
                  </a:lnTo>
                  <a:lnTo>
                    <a:pt x="121" y="83"/>
                  </a:lnTo>
                  <a:lnTo>
                    <a:pt x="115" y="75"/>
                  </a:lnTo>
                  <a:lnTo>
                    <a:pt x="109" y="65"/>
                  </a:lnTo>
                  <a:lnTo>
                    <a:pt x="104" y="57"/>
                  </a:lnTo>
                  <a:lnTo>
                    <a:pt x="96" y="47"/>
                  </a:lnTo>
                  <a:lnTo>
                    <a:pt x="90" y="39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6" y="16"/>
                  </a:lnTo>
                  <a:lnTo>
                    <a:pt x="73" y="11"/>
                  </a:lnTo>
                  <a:lnTo>
                    <a:pt x="72" y="7"/>
                  </a:lnTo>
                  <a:lnTo>
                    <a:pt x="70" y="15"/>
                  </a:lnTo>
                  <a:lnTo>
                    <a:pt x="70" y="24"/>
                  </a:lnTo>
                  <a:lnTo>
                    <a:pt x="68" y="34"/>
                  </a:lnTo>
                  <a:lnTo>
                    <a:pt x="68" y="45"/>
                  </a:lnTo>
                  <a:lnTo>
                    <a:pt x="67" y="52"/>
                  </a:lnTo>
                  <a:lnTo>
                    <a:pt x="70" y="58"/>
                  </a:lnTo>
                  <a:lnTo>
                    <a:pt x="72" y="66"/>
                  </a:lnTo>
                  <a:lnTo>
                    <a:pt x="76" y="75"/>
                  </a:lnTo>
                  <a:lnTo>
                    <a:pt x="77" y="81"/>
                  </a:lnTo>
                  <a:lnTo>
                    <a:pt x="81" y="87"/>
                  </a:lnTo>
                  <a:lnTo>
                    <a:pt x="82" y="91"/>
                  </a:lnTo>
                  <a:lnTo>
                    <a:pt x="82" y="95"/>
                  </a:lnTo>
                  <a:lnTo>
                    <a:pt x="74" y="92"/>
                  </a:lnTo>
                  <a:lnTo>
                    <a:pt x="67" y="90"/>
                  </a:lnTo>
                  <a:lnTo>
                    <a:pt x="60" y="88"/>
                  </a:lnTo>
                  <a:lnTo>
                    <a:pt x="52" y="87"/>
                  </a:lnTo>
                  <a:lnTo>
                    <a:pt x="59" y="95"/>
                  </a:lnTo>
                  <a:lnTo>
                    <a:pt x="63" y="104"/>
                  </a:lnTo>
                  <a:lnTo>
                    <a:pt x="68" y="114"/>
                  </a:lnTo>
                  <a:lnTo>
                    <a:pt x="76" y="123"/>
                  </a:lnTo>
                  <a:lnTo>
                    <a:pt x="81" y="133"/>
                  </a:lnTo>
                  <a:lnTo>
                    <a:pt x="85" y="142"/>
                  </a:lnTo>
                  <a:lnTo>
                    <a:pt x="92" y="152"/>
                  </a:lnTo>
                  <a:lnTo>
                    <a:pt x="98" y="163"/>
                  </a:lnTo>
                  <a:lnTo>
                    <a:pt x="104" y="172"/>
                  </a:lnTo>
                  <a:lnTo>
                    <a:pt x="110" y="181"/>
                  </a:lnTo>
                  <a:lnTo>
                    <a:pt x="115" y="190"/>
                  </a:lnTo>
                  <a:lnTo>
                    <a:pt x="121" y="201"/>
                  </a:lnTo>
                  <a:lnTo>
                    <a:pt x="127" y="210"/>
                  </a:lnTo>
                  <a:lnTo>
                    <a:pt x="133" y="220"/>
                  </a:lnTo>
                  <a:lnTo>
                    <a:pt x="139" y="229"/>
                  </a:lnTo>
                  <a:lnTo>
                    <a:pt x="145" y="239"/>
                  </a:lnTo>
                  <a:lnTo>
                    <a:pt x="139" y="236"/>
                  </a:lnTo>
                  <a:lnTo>
                    <a:pt x="131" y="229"/>
                  </a:lnTo>
                  <a:lnTo>
                    <a:pt x="120" y="219"/>
                  </a:lnTo>
                  <a:lnTo>
                    <a:pt x="110" y="209"/>
                  </a:lnTo>
                  <a:lnTo>
                    <a:pt x="98" y="197"/>
                  </a:lnTo>
                  <a:lnTo>
                    <a:pt x="89" y="187"/>
                  </a:lnTo>
                  <a:lnTo>
                    <a:pt x="84" y="178"/>
                  </a:lnTo>
                  <a:lnTo>
                    <a:pt x="82" y="172"/>
                  </a:lnTo>
                  <a:lnTo>
                    <a:pt x="76" y="161"/>
                  </a:lnTo>
                  <a:lnTo>
                    <a:pt x="71" y="152"/>
                  </a:lnTo>
                  <a:lnTo>
                    <a:pt x="66" y="144"/>
                  </a:lnTo>
                  <a:lnTo>
                    <a:pt x="61" y="138"/>
                  </a:lnTo>
                  <a:lnTo>
                    <a:pt x="56" y="133"/>
                  </a:lnTo>
                  <a:lnTo>
                    <a:pt x="51" y="130"/>
                  </a:lnTo>
                  <a:lnTo>
                    <a:pt x="45" y="132"/>
                  </a:lnTo>
                  <a:lnTo>
                    <a:pt x="39" y="138"/>
                  </a:lnTo>
                  <a:lnTo>
                    <a:pt x="44" y="145"/>
                  </a:lnTo>
                  <a:lnTo>
                    <a:pt x="50" y="155"/>
                  </a:lnTo>
                  <a:lnTo>
                    <a:pt x="55" y="164"/>
                  </a:lnTo>
                  <a:lnTo>
                    <a:pt x="61" y="174"/>
                  </a:lnTo>
                  <a:lnTo>
                    <a:pt x="67" y="182"/>
                  </a:lnTo>
                  <a:lnTo>
                    <a:pt x="73" y="191"/>
                  </a:lnTo>
                  <a:lnTo>
                    <a:pt x="78" y="198"/>
                  </a:lnTo>
                  <a:lnTo>
                    <a:pt x="84" y="205"/>
                  </a:lnTo>
                  <a:lnTo>
                    <a:pt x="90" y="216"/>
                  </a:lnTo>
                  <a:lnTo>
                    <a:pt x="98" y="228"/>
                  </a:lnTo>
                  <a:lnTo>
                    <a:pt x="105" y="238"/>
                  </a:lnTo>
                  <a:lnTo>
                    <a:pt x="115" y="247"/>
                  </a:lnTo>
                  <a:lnTo>
                    <a:pt x="123" y="255"/>
                  </a:lnTo>
                  <a:lnTo>
                    <a:pt x="132" y="263"/>
                  </a:lnTo>
                  <a:lnTo>
                    <a:pt x="140" y="271"/>
                  </a:lnTo>
                  <a:lnTo>
                    <a:pt x="149" y="282"/>
                  </a:lnTo>
                  <a:lnTo>
                    <a:pt x="156" y="290"/>
                  </a:lnTo>
                  <a:lnTo>
                    <a:pt x="164" y="301"/>
                  </a:lnTo>
                  <a:lnTo>
                    <a:pt x="165" y="305"/>
                  </a:lnTo>
                  <a:lnTo>
                    <a:pt x="169" y="312"/>
                  </a:lnTo>
                  <a:lnTo>
                    <a:pt x="171" y="319"/>
                  </a:lnTo>
                  <a:lnTo>
                    <a:pt x="175" y="326"/>
                  </a:lnTo>
                  <a:lnTo>
                    <a:pt x="176" y="331"/>
                  </a:lnTo>
                  <a:lnTo>
                    <a:pt x="178" y="338"/>
                  </a:lnTo>
                  <a:lnTo>
                    <a:pt x="178" y="346"/>
                  </a:lnTo>
                  <a:lnTo>
                    <a:pt x="181" y="354"/>
                  </a:lnTo>
                  <a:lnTo>
                    <a:pt x="181" y="362"/>
                  </a:lnTo>
                  <a:lnTo>
                    <a:pt x="182" y="371"/>
                  </a:lnTo>
                  <a:lnTo>
                    <a:pt x="182" y="380"/>
                  </a:lnTo>
                  <a:lnTo>
                    <a:pt x="183" y="391"/>
                  </a:lnTo>
                  <a:lnTo>
                    <a:pt x="180" y="403"/>
                  </a:lnTo>
                  <a:lnTo>
                    <a:pt x="178" y="415"/>
                  </a:lnTo>
                  <a:lnTo>
                    <a:pt x="174" y="428"/>
                  </a:lnTo>
                  <a:lnTo>
                    <a:pt x="171" y="440"/>
                  </a:lnTo>
                  <a:lnTo>
                    <a:pt x="164" y="451"/>
                  </a:lnTo>
                  <a:lnTo>
                    <a:pt x="158" y="462"/>
                  </a:lnTo>
                  <a:lnTo>
                    <a:pt x="151" y="471"/>
                  </a:lnTo>
                  <a:lnTo>
                    <a:pt x="145" y="481"/>
                  </a:lnTo>
                  <a:lnTo>
                    <a:pt x="137" y="489"/>
                  </a:lnTo>
                  <a:lnTo>
                    <a:pt x="128" y="498"/>
                  </a:lnTo>
                  <a:lnTo>
                    <a:pt x="120" y="506"/>
                  </a:lnTo>
                  <a:lnTo>
                    <a:pt x="112" y="516"/>
                  </a:lnTo>
                  <a:lnTo>
                    <a:pt x="103" y="524"/>
                  </a:lnTo>
                  <a:lnTo>
                    <a:pt x="94" y="532"/>
                  </a:lnTo>
                  <a:lnTo>
                    <a:pt x="85" y="540"/>
                  </a:lnTo>
                  <a:lnTo>
                    <a:pt x="77" y="550"/>
                  </a:lnTo>
                  <a:lnTo>
                    <a:pt x="67" y="557"/>
                  </a:lnTo>
                  <a:lnTo>
                    <a:pt x="59" y="565"/>
                  </a:lnTo>
                  <a:lnTo>
                    <a:pt x="50" y="573"/>
                  </a:lnTo>
                  <a:lnTo>
                    <a:pt x="43" y="582"/>
                  </a:lnTo>
                  <a:lnTo>
                    <a:pt x="34" y="591"/>
                  </a:lnTo>
                  <a:lnTo>
                    <a:pt x="28" y="600"/>
                  </a:lnTo>
                  <a:lnTo>
                    <a:pt x="22" y="608"/>
                  </a:lnTo>
                  <a:lnTo>
                    <a:pt x="16" y="619"/>
                  </a:lnTo>
                  <a:lnTo>
                    <a:pt x="10" y="627"/>
                  </a:lnTo>
                  <a:lnTo>
                    <a:pt x="7" y="638"/>
                  </a:lnTo>
                  <a:lnTo>
                    <a:pt x="2" y="649"/>
                  </a:lnTo>
                  <a:lnTo>
                    <a:pt x="1" y="661"/>
                  </a:lnTo>
                  <a:lnTo>
                    <a:pt x="0" y="672"/>
                  </a:lnTo>
                  <a:lnTo>
                    <a:pt x="1" y="686"/>
                  </a:lnTo>
                  <a:lnTo>
                    <a:pt x="1" y="691"/>
                  </a:lnTo>
                  <a:lnTo>
                    <a:pt x="1" y="698"/>
                  </a:lnTo>
                  <a:lnTo>
                    <a:pt x="2" y="705"/>
                  </a:lnTo>
                  <a:lnTo>
                    <a:pt x="5" y="713"/>
                  </a:lnTo>
                  <a:lnTo>
                    <a:pt x="12" y="702"/>
                  </a:lnTo>
                  <a:lnTo>
                    <a:pt x="18" y="695"/>
                  </a:lnTo>
                  <a:lnTo>
                    <a:pt x="19" y="684"/>
                  </a:lnTo>
                  <a:lnTo>
                    <a:pt x="23" y="675"/>
                  </a:lnTo>
                  <a:lnTo>
                    <a:pt x="26" y="664"/>
                  </a:lnTo>
                  <a:lnTo>
                    <a:pt x="30" y="654"/>
                  </a:lnTo>
                  <a:lnTo>
                    <a:pt x="35" y="645"/>
                  </a:lnTo>
                  <a:lnTo>
                    <a:pt x="40" y="639"/>
                  </a:lnTo>
                  <a:lnTo>
                    <a:pt x="45" y="635"/>
                  </a:lnTo>
                  <a:lnTo>
                    <a:pt x="52" y="638"/>
                  </a:lnTo>
                  <a:lnTo>
                    <a:pt x="52" y="645"/>
                  </a:lnTo>
                  <a:lnTo>
                    <a:pt x="52" y="652"/>
                  </a:lnTo>
                  <a:lnTo>
                    <a:pt x="52" y="658"/>
                  </a:lnTo>
                  <a:lnTo>
                    <a:pt x="52" y="667"/>
                  </a:lnTo>
                  <a:lnTo>
                    <a:pt x="52" y="656"/>
                  </a:lnTo>
                  <a:lnTo>
                    <a:pt x="54" y="649"/>
                  </a:lnTo>
                  <a:lnTo>
                    <a:pt x="55" y="642"/>
                  </a:lnTo>
                  <a:lnTo>
                    <a:pt x="57" y="638"/>
                  </a:lnTo>
                  <a:lnTo>
                    <a:pt x="59" y="634"/>
                  </a:lnTo>
                  <a:lnTo>
                    <a:pt x="61" y="629"/>
                  </a:lnTo>
                  <a:lnTo>
                    <a:pt x="66" y="625"/>
                  </a:lnTo>
                  <a:lnTo>
                    <a:pt x="72" y="619"/>
                  </a:lnTo>
                  <a:lnTo>
                    <a:pt x="70" y="626"/>
                  </a:lnTo>
                  <a:lnTo>
                    <a:pt x="68" y="635"/>
                  </a:lnTo>
                  <a:lnTo>
                    <a:pt x="67" y="642"/>
                  </a:lnTo>
                  <a:lnTo>
                    <a:pt x="66" y="652"/>
                  </a:lnTo>
                  <a:lnTo>
                    <a:pt x="63" y="660"/>
                  </a:lnTo>
                  <a:lnTo>
                    <a:pt x="62" y="668"/>
                  </a:lnTo>
                  <a:lnTo>
                    <a:pt x="61" y="676"/>
                  </a:lnTo>
                  <a:lnTo>
                    <a:pt x="60" y="686"/>
                  </a:lnTo>
                  <a:lnTo>
                    <a:pt x="59" y="692"/>
                  </a:lnTo>
                  <a:lnTo>
                    <a:pt x="57" y="702"/>
                  </a:lnTo>
                  <a:lnTo>
                    <a:pt x="55" y="710"/>
                  </a:lnTo>
                  <a:lnTo>
                    <a:pt x="54" y="718"/>
                  </a:lnTo>
                  <a:lnTo>
                    <a:pt x="52" y="728"/>
                  </a:lnTo>
                  <a:lnTo>
                    <a:pt x="51" y="736"/>
                  </a:lnTo>
                  <a:lnTo>
                    <a:pt x="49" y="744"/>
                  </a:lnTo>
                  <a:lnTo>
                    <a:pt x="48" y="754"/>
                  </a:lnTo>
                  <a:lnTo>
                    <a:pt x="51" y="745"/>
                  </a:lnTo>
                  <a:lnTo>
                    <a:pt x="55" y="739"/>
                  </a:lnTo>
                  <a:lnTo>
                    <a:pt x="59" y="732"/>
                  </a:lnTo>
                  <a:lnTo>
                    <a:pt x="62" y="725"/>
                  </a:lnTo>
                  <a:lnTo>
                    <a:pt x="66" y="718"/>
                  </a:lnTo>
                  <a:lnTo>
                    <a:pt x="70" y="710"/>
                  </a:lnTo>
                  <a:lnTo>
                    <a:pt x="74" y="703"/>
                  </a:lnTo>
                  <a:lnTo>
                    <a:pt x="78" y="696"/>
                  </a:lnTo>
                  <a:lnTo>
                    <a:pt x="82" y="688"/>
                  </a:lnTo>
                  <a:lnTo>
                    <a:pt x="85" y="682"/>
                  </a:lnTo>
                  <a:lnTo>
                    <a:pt x="89" y="675"/>
                  </a:lnTo>
                  <a:lnTo>
                    <a:pt x="93" y="668"/>
                  </a:lnTo>
                  <a:lnTo>
                    <a:pt x="96" y="661"/>
                  </a:lnTo>
                  <a:lnTo>
                    <a:pt x="100" y="653"/>
                  </a:lnTo>
                  <a:lnTo>
                    <a:pt x="104" y="646"/>
                  </a:lnTo>
                  <a:lnTo>
                    <a:pt x="109" y="639"/>
                  </a:lnTo>
                  <a:lnTo>
                    <a:pt x="125" y="638"/>
                  </a:lnTo>
                  <a:lnTo>
                    <a:pt x="121" y="645"/>
                  </a:lnTo>
                  <a:lnTo>
                    <a:pt x="120" y="653"/>
                  </a:lnTo>
                  <a:lnTo>
                    <a:pt x="115" y="661"/>
                  </a:lnTo>
                  <a:lnTo>
                    <a:pt x="112" y="669"/>
                  </a:lnTo>
                  <a:lnTo>
                    <a:pt x="106" y="677"/>
                  </a:lnTo>
                  <a:lnTo>
                    <a:pt x="104" y="686"/>
                  </a:lnTo>
                  <a:lnTo>
                    <a:pt x="99" y="692"/>
                  </a:lnTo>
                  <a:lnTo>
                    <a:pt x="96" y="701"/>
                  </a:lnTo>
                  <a:lnTo>
                    <a:pt x="92" y="707"/>
                  </a:lnTo>
                  <a:lnTo>
                    <a:pt x="89" y="714"/>
                  </a:lnTo>
                  <a:lnTo>
                    <a:pt x="87" y="722"/>
                  </a:lnTo>
                  <a:lnTo>
                    <a:pt x="87" y="730"/>
                  </a:lnTo>
                  <a:lnTo>
                    <a:pt x="85" y="737"/>
                  </a:lnTo>
                  <a:lnTo>
                    <a:pt x="88" y="747"/>
                  </a:lnTo>
                  <a:lnTo>
                    <a:pt x="90" y="755"/>
                  </a:lnTo>
                  <a:lnTo>
                    <a:pt x="96" y="766"/>
                  </a:lnTo>
                  <a:lnTo>
                    <a:pt x="100" y="759"/>
                  </a:lnTo>
                  <a:lnTo>
                    <a:pt x="104" y="752"/>
                  </a:lnTo>
                  <a:lnTo>
                    <a:pt x="107" y="744"/>
                  </a:lnTo>
                  <a:lnTo>
                    <a:pt x="112" y="739"/>
                  </a:lnTo>
                  <a:lnTo>
                    <a:pt x="115" y="732"/>
                  </a:lnTo>
                  <a:lnTo>
                    <a:pt x="120" y="726"/>
                  </a:lnTo>
                  <a:lnTo>
                    <a:pt x="123" y="718"/>
                  </a:lnTo>
                  <a:lnTo>
                    <a:pt x="127" y="713"/>
                  </a:lnTo>
                  <a:lnTo>
                    <a:pt x="133" y="701"/>
                  </a:lnTo>
                  <a:lnTo>
                    <a:pt x="139" y="688"/>
                  </a:lnTo>
                  <a:lnTo>
                    <a:pt x="142" y="676"/>
                  </a:lnTo>
                  <a:lnTo>
                    <a:pt x="145" y="665"/>
                  </a:lnTo>
                  <a:lnTo>
                    <a:pt x="148" y="657"/>
                  </a:lnTo>
                  <a:lnTo>
                    <a:pt x="150" y="649"/>
                  </a:lnTo>
                  <a:lnTo>
                    <a:pt x="156" y="641"/>
                  </a:lnTo>
                  <a:lnTo>
                    <a:pt x="164" y="634"/>
                  </a:lnTo>
                  <a:lnTo>
                    <a:pt x="170" y="626"/>
                  </a:lnTo>
                  <a:lnTo>
                    <a:pt x="178" y="618"/>
                  </a:lnTo>
                  <a:lnTo>
                    <a:pt x="187" y="608"/>
                  </a:lnTo>
                  <a:lnTo>
                    <a:pt x="197" y="600"/>
                  </a:lnTo>
                  <a:lnTo>
                    <a:pt x="207" y="589"/>
                  </a:lnTo>
                  <a:lnTo>
                    <a:pt x="215" y="578"/>
                  </a:lnTo>
                  <a:lnTo>
                    <a:pt x="226" y="567"/>
                  </a:lnTo>
                  <a:lnTo>
                    <a:pt x="237" y="557"/>
                  </a:lnTo>
                  <a:lnTo>
                    <a:pt x="241" y="550"/>
                  </a:lnTo>
                  <a:lnTo>
                    <a:pt x="246" y="544"/>
                  </a:lnTo>
                  <a:lnTo>
                    <a:pt x="252" y="536"/>
                  </a:lnTo>
                  <a:lnTo>
                    <a:pt x="257" y="531"/>
                  </a:lnTo>
                  <a:lnTo>
                    <a:pt x="260" y="523"/>
                  </a:lnTo>
                  <a:lnTo>
                    <a:pt x="266" y="516"/>
                  </a:lnTo>
                  <a:lnTo>
                    <a:pt x="271" y="508"/>
                  </a:lnTo>
                  <a:lnTo>
                    <a:pt x="276" y="501"/>
                  </a:lnTo>
                  <a:lnTo>
                    <a:pt x="281" y="489"/>
                  </a:lnTo>
                  <a:lnTo>
                    <a:pt x="286" y="478"/>
                  </a:lnTo>
                  <a:lnTo>
                    <a:pt x="290" y="468"/>
                  </a:lnTo>
                  <a:lnTo>
                    <a:pt x="296" y="458"/>
                  </a:lnTo>
                  <a:lnTo>
                    <a:pt x="298" y="447"/>
                  </a:lnTo>
                  <a:lnTo>
                    <a:pt x="302" y="437"/>
                  </a:lnTo>
                  <a:lnTo>
                    <a:pt x="304" y="426"/>
                  </a:lnTo>
                  <a:lnTo>
                    <a:pt x="307" y="415"/>
                  </a:lnTo>
                  <a:lnTo>
                    <a:pt x="308" y="405"/>
                  </a:lnTo>
                  <a:lnTo>
                    <a:pt x="309" y="395"/>
                  </a:lnTo>
                  <a:lnTo>
                    <a:pt x="309" y="384"/>
                  </a:lnTo>
                  <a:lnTo>
                    <a:pt x="310" y="375"/>
                  </a:lnTo>
                  <a:lnTo>
                    <a:pt x="309" y="364"/>
                  </a:lnTo>
                  <a:lnTo>
                    <a:pt x="309" y="354"/>
                  </a:lnTo>
                  <a:lnTo>
                    <a:pt x="308" y="345"/>
                  </a:lnTo>
                  <a:lnTo>
                    <a:pt x="307" y="335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298" y="304"/>
                  </a:lnTo>
                  <a:lnTo>
                    <a:pt x="296" y="293"/>
                  </a:lnTo>
                  <a:lnTo>
                    <a:pt x="291" y="282"/>
                  </a:lnTo>
                  <a:lnTo>
                    <a:pt x="288" y="271"/>
                  </a:lnTo>
                  <a:lnTo>
                    <a:pt x="284" y="262"/>
                  </a:lnTo>
                  <a:lnTo>
                    <a:pt x="281" y="252"/>
                  </a:lnTo>
                  <a:lnTo>
                    <a:pt x="275" y="240"/>
                  </a:lnTo>
                  <a:lnTo>
                    <a:pt x="270" y="229"/>
                  </a:lnTo>
                  <a:lnTo>
                    <a:pt x="265" y="220"/>
                  </a:lnTo>
                  <a:lnTo>
                    <a:pt x="259" y="209"/>
                  </a:lnTo>
                  <a:lnTo>
                    <a:pt x="253" y="197"/>
                  </a:lnTo>
                  <a:lnTo>
                    <a:pt x="247" y="187"/>
                  </a:lnTo>
                  <a:lnTo>
                    <a:pt x="241" y="176"/>
                  </a:lnTo>
                  <a:lnTo>
                    <a:pt x="236" y="166"/>
                  </a:lnTo>
                  <a:lnTo>
                    <a:pt x="236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8" name="Freeform 86"/>
            <p:cNvSpPr>
              <a:spLocks/>
            </p:cNvSpPr>
            <p:nvPr/>
          </p:nvSpPr>
          <p:spPr bwMode="auto">
            <a:xfrm>
              <a:off x="4466" y="1533"/>
              <a:ext cx="15" cy="50"/>
            </a:xfrm>
            <a:custGeom>
              <a:avLst/>
              <a:gdLst>
                <a:gd name="T0" fmla="*/ 37 w 46"/>
                <a:gd name="T1" fmla="*/ 145 h 148"/>
                <a:gd name="T2" fmla="*/ 46 w 46"/>
                <a:gd name="T3" fmla="*/ 148 h 148"/>
                <a:gd name="T4" fmla="*/ 46 w 46"/>
                <a:gd name="T5" fmla="*/ 138 h 148"/>
                <a:gd name="T6" fmla="*/ 46 w 46"/>
                <a:gd name="T7" fmla="*/ 130 h 148"/>
                <a:gd name="T8" fmla="*/ 46 w 46"/>
                <a:gd name="T9" fmla="*/ 122 h 148"/>
                <a:gd name="T10" fmla="*/ 46 w 46"/>
                <a:gd name="T11" fmla="*/ 115 h 148"/>
                <a:gd name="T12" fmla="*/ 45 w 46"/>
                <a:gd name="T13" fmla="*/ 107 h 148"/>
                <a:gd name="T14" fmla="*/ 45 w 46"/>
                <a:gd name="T15" fmla="*/ 99 h 148"/>
                <a:gd name="T16" fmla="*/ 44 w 46"/>
                <a:gd name="T17" fmla="*/ 92 h 148"/>
                <a:gd name="T18" fmla="*/ 42 w 46"/>
                <a:gd name="T19" fmla="*/ 85 h 148"/>
                <a:gd name="T20" fmla="*/ 40 w 46"/>
                <a:gd name="T21" fmla="*/ 77 h 148"/>
                <a:gd name="T22" fmla="*/ 37 w 46"/>
                <a:gd name="T23" fmla="*/ 70 h 148"/>
                <a:gd name="T24" fmla="*/ 36 w 46"/>
                <a:gd name="T25" fmla="*/ 64 h 148"/>
                <a:gd name="T26" fmla="*/ 34 w 46"/>
                <a:gd name="T27" fmla="*/ 57 h 148"/>
                <a:gd name="T28" fmla="*/ 30 w 46"/>
                <a:gd name="T29" fmla="*/ 49 h 148"/>
                <a:gd name="T30" fmla="*/ 28 w 46"/>
                <a:gd name="T31" fmla="*/ 43 h 148"/>
                <a:gd name="T32" fmla="*/ 24 w 46"/>
                <a:gd name="T33" fmla="*/ 36 h 148"/>
                <a:gd name="T34" fmla="*/ 23 w 46"/>
                <a:gd name="T35" fmla="*/ 31 h 148"/>
                <a:gd name="T36" fmla="*/ 19 w 46"/>
                <a:gd name="T37" fmla="*/ 27 h 148"/>
                <a:gd name="T38" fmla="*/ 17 w 46"/>
                <a:gd name="T39" fmla="*/ 24 h 148"/>
                <a:gd name="T40" fmla="*/ 7 w 46"/>
                <a:gd name="T41" fmla="*/ 8 h 148"/>
                <a:gd name="T42" fmla="*/ 2 w 46"/>
                <a:gd name="T43" fmla="*/ 2 h 148"/>
                <a:gd name="T44" fmla="*/ 0 w 46"/>
                <a:gd name="T45" fmla="*/ 0 h 148"/>
                <a:gd name="T46" fmla="*/ 0 w 46"/>
                <a:gd name="T47" fmla="*/ 2 h 148"/>
                <a:gd name="T48" fmla="*/ 3 w 46"/>
                <a:gd name="T49" fmla="*/ 12 h 148"/>
                <a:gd name="T50" fmla="*/ 6 w 46"/>
                <a:gd name="T51" fmla="*/ 16 h 148"/>
                <a:gd name="T52" fmla="*/ 8 w 46"/>
                <a:gd name="T53" fmla="*/ 23 h 148"/>
                <a:gd name="T54" fmla="*/ 11 w 46"/>
                <a:gd name="T55" fmla="*/ 28 h 148"/>
                <a:gd name="T56" fmla="*/ 14 w 46"/>
                <a:gd name="T57" fmla="*/ 35 h 148"/>
                <a:gd name="T58" fmla="*/ 18 w 46"/>
                <a:gd name="T59" fmla="*/ 47 h 148"/>
                <a:gd name="T60" fmla="*/ 23 w 46"/>
                <a:gd name="T61" fmla="*/ 57 h 148"/>
                <a:gd name="T62" fmla="*/ 26 w 46"/>
                <a:gd name="T63" fmla="*/ 65 h 148"/>
                <a:gd name="T64" fmla="*/ 29 w 46"/>
                <a:gd name="T65" fmla="*/ 69 h 148"/>
                <a:gd name="T66" fmla="*/ 30 w 46"/>
                <a:gd name="T67" fmla="*/ 78 h 148"/>
                <a:gd name="T68" fmla="*/ 33 w 46"/>
                <a:gd name="T69" fmla="*/ 89 h 148"/>
                <a:gd name="T70" fmla="*/ 34 w 46"/>
                <a:gd name="T71" fmla="*/ 98 h 148"/>
                <a:gd name="T72" fmla="*/ 35 w 46"/>
                <a:gd name="T73" fmla="*/ 107 h 148"/>
                <a:gd name="T74" fmla="*/ 35 w 46"/>
                <a:gd name="T75" fmla="*/ 115 h 148"/>
                <a:gd name="T76" fmla="*/ 35 w 46"/>
                <a:gd name="T77" fmla="*/ 125 h 148"/>
                <a:gd name="T78" fmla="*/ 35 w 46"/>
                <a:gd name="T79" fmla="*/ 134 h 148"/>
                <a:gd name="T80" fmla="*/ 37 w 46"/>
                <a:gd name="T81" fmla="*/ 145 h 148"/>
                <a:gd name="T82" fmla="*/ 37 w 46"/>
                <a:gd name="T83" fmla="*/ 14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148">
                  <a:moveTo>
                    <a:pt x="37" y="145"/>
                  </a:moveTo>
                  <a:lnTo>
                    <a:pt x="46" y="148"/>
                  </a:lnTo>
                  <a:lnTo>
                    <a:pt x="46" y="138"/>
                  </a:lnTo>
                  <a:lnTo>
                    <a:pt x="46" y="130"/>
                  </a:lnTo>
                  <a:lnTo>
                    <a:pt x="46" y="122"/>
                  </a:lnTo>
                  <a:lnTo>
                    <a:pt x="46" y="115"/>
                  </a:lnTo>
                  <a:lnTo>
                    <a:pt x="45" y="107"/>
                  </a:lnTo>
                  <a:lnTo>
                    <a:pt x="45" y="99"/>
                  </a:lnTo>
                  <a:lnTo>
                    <a:pt x="44" y="92"/>
                  </a:lnTo>
                  <a:lnTo>
                    <a:pt x="42" y="85"/>
                  </a:lnTo>
                  <a:lnTo>
                    <a:pt x="40" y="77"/>
                  </a:lnTo>
                  <a:lnTo>
                    <a:pt x="37" y="70"/>
                  </a:lnTo>
                  <a:lnTo>
                    <a:pt x="36" y="64"/>
                  </a:lnTo>
                  <a:lnTo>
                    <a:pt x="34" y="57"/>
                  </a:lnTo>
                  <a:lnTo>
                    <a:pt x="30" y="49"/>
                  </a:lnTo>
                  <a:lnTo>
                    <a:pt x="28" y="43"/>
                  </a:lnTo>
                  <a:lnTo>
                    <a:pt x="24" y="36"/>
                  </a:lnTo>
                  <a:lnTo>
                    <a:pt x="23" y="31"/>
                  </a:lnTo>
                  <a:lnTo>
                    <a:pt x="19" y="27"/>
                  </a:lnTo>
                  <a:lnTo>
                    <a:pt x="17" y="24"/>
                  </a:lnTo>
                  <a:lnTo>
                    <a:pt x="7" y="8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12"/>
                  </a:lnTo>
                  <a:lnTo>
                    <a:pt x="6" y="16"/>
                  </a:lnTo>
                  <a:lnTo>
                    <a:pt x="8" y="23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8" y="47"/>
                  </a:lnTo>
                  <a:lnTo>
                    <a:pt x="23" y="57"/>
                  </a:lnTo>
                  <a:lnTo>
                    <a:pt x="26" y="65"/>
                  </a:lnTo>
                  <a:lnTo>
                    <a:pt x="29" y="69"/>
                  </a:lnTo>
                  <a:lnTo>
                    <a:pt x="30" y="78"/>
                  </a:lnTo>
                  <a:lnTo>
                    <a:pt x="33" y="89"/>
                  </a:lnTo>
                  <a:lnTo>
                    <a:pt x="34" y="98"/>
                  </a:lnTo>
                  <a:lnTo>
                    <a:pt x="35" y="107"/>
                  </a:lnTo>
                  <a:lnTo>
                    <a:pt x="35" y="115"/>
                  </a:lnTo>
                  <a:lnTo>
                    <a:pt x="35" y="125"/>
                  </a:lnTo>
                  <a:lnTo>
                    <a:pt x="35" y="134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59" name="Freeform 87"/>
            <p:cNvSpPr>
              <a:spLocks/>
            </p:cNvSpPr>
            <p:nvPr/>
          </p:nvSpPr>
          <p:spPr bwMode="auto">
            <a:xfrm>
              <a:off x="4441" y="1629"/>
              <a:ext cx="23" cy="21"/>
            </a:xfrm>
            <a:custGeom>
              <a:avLst/>
              <a:gdLst>
                <a:gd name="T0" fmla="*/ 0 w 68"/>
                <a:gd name="T1" fmla="*/ 63 h 63"/>
                <a:gd name="T2" fmla="*/ 7 w 68"/>
                <a:gd name="T3" fmla="*/ 53 h 63"/>
                <a:gd name="T4" fmla="*/ 16 w 68"/>
                <a:gd name="T5" fmla="*/ 45 h 63"/>
                <a:gd name="T6" fmla="*/ 24 w 68"/>
                <a:gd name="T7" fmla="*/ 36 h 63"/>
                <a:gd name="T8" fmla="*/ 32 w 68"/>
                <a:gd name="T9" fmla="*/ 29 h 63"/>
                <a:gd name="T10" fmla="*/ 40 w 68"/>
                <a:gd name="T11" fmla="*/ 21 h 63"/>
                <a:gd name="T12" fmla="*/ 49 w 68"/>
                <a:gd name="T13" fmla="*/ 14 h 63"/>
                <a:gd name="T14" fmla="*/ 68 w 68"/>
                <a:gd name="T15" fmla="*/ 0 h 63"/>
                <a:gd name="T16" fmla="*/ 50 w 68"/>
                <a:gd name="T17" fmla="*/ 17 h 63"/>
                <a:gd name="T18" fmla="*/ 43 w 68"/>
                <a:gd name="T19" fmla="*/ 26 h 63"/>
                <a:gd name="T20" fmla="*/ 38 w 68"/>
                <a:gd name="T21" fmla="*/ 36 h 63"/>
                <a:gd name="T22" fmla="*/ 31 w 68"/>
                <a:gd name="T23" fmla="*/ 44 h 63"/>
                <a:gd name="T24" fmla="*/ 23 w 68"/>
                <a:gd name="T25" fmla="*/ 52 h 63"/>
                <a:gd name="T26" fmla="*/ 17 w 68"/>
                <a:gd name="T27" fmla="*/ 53 h 63"/>
                <a:gd name="T28" fmla="*/ 12 w 68"/>
                <a:gd name="T29" fmla="*/ 57 h 63"/>
                <a:gd name="T30" fmla="*/ 6 w 68"/>
                <a:gd name="T31" fmla="*/ 60 h 63"/>
                <a:gd name="T32" fmla="*/ 0 w 68"/>
                <a:gd name="T33" fmla="*/ 63 h 63"/>
                <a:gd name="T34" fmla="*/ 0 w 68"/>
                <a:gd name="T3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3">
                  <a:moveTo>
                    <a:pt x="0" y="63"/>
                  </a:moveTo>
                  <a:lnTo>
                    <a:pt x="7" y="53"/>
                  </a:lnTo>
                  <a:lnTo>
                    <a:pt x="16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1"/>
                  </a:lnTo>
                  <a:lnTo>
                    <a:pt x="49" y="14"/>
                  </a:lnTo>
                  <a:lnTo>
                    <a:pt x="68" y="0"/>
                  </a:lnTo>
                  <a:lnTo>
                    <a:pt x="50" y="17"/>
                  </a:lnTo>
                  <a:lnTo>
                    <a:pt x="43" y="26"/>
                  </a:lnTo>
                  <a:lnTo>
                    <a:pt x="38" y="36"/>
                  </a:lnTo>
                  <a:lnTo>
                    <a:pt x="31" y="44"/>
                  </a:lnTo>
                  <a:lnTo>
                    <a:pt x="23" y="52"/>
                  </a:lnTo>
                  <a:lnTo>
                    <a:pt x="17" y="53"/>
                  </a:lnTo>
                  <a:lnTo>
                    <a:pt x="12" y="57"/>
                  </a:lnTo>
                  <a:lnTo>
                    <a:pt x="6" y="6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0" name="Freeform 88"/>
            <p:cNvSpPr>
              <a:spLocks/>
            </p:cNvSpPr>
            <p:nvPr/>
          </p:nvSpPr>
          <p:spPr bwMode="auto">
            <a:xfrm>
              <a:off x="4419" y="1489"/>
              <a:ext cx="20" cy="34"/>
            </a:xfrm>
            <a:custGeom>
              <a:avLst/>
              <a:gdLst>
                <a:gd name="T0" fmla="*/ 59 w 59"/>
                <a:gd name="T1" fmla="*/ 103 h 103"/>
                <a:gd name="T2" fmla="*/ 55 w 59"/>
                <a:gd name="T3" fmla="*/ 96 h 103"/>
                <a:gd name="T4" fmla="*/ 52 w 59"/>
                <a:gd name="T5" fmla="*/ 91 h 103"/>
                <a:gd name="T6" fmla="*/ 49 w 59"/>
                <a:gd name="T7" fmla="*/ 83 h 103"/>
                <a:gd name="T8" fmla="*/ 45 w 59"/>
                <a:gd name="T9" fmla="*/ 77 h 103"/>
                <a:gd name="T10" fmla="*/ 41 w 59"/>
                <a:gd name="T11" fmla="*/ 70 h 103"/>
                <a:gd name="T12" fmla="*/ 39 w 59"/>
                <a:gd name="T13" fmla="*/ 63 h 103"/>
                <a:gd name="T14" fmla="*/ 35 w 59"/>
                <a:gd name="T15" fmla="*/ 57 h 103"/>
                <a:gd name="T16" fmla="*/ 32 w 59"/>
                <a:gd name="T17" fmla="*/ 49 h 103"/>
                <a:gd name="T18" fmla="*/ 28 w 59"/>
                <a:gd name="T19" fmla="*/ 42 h 103"/>
                <a:gd name="T20" fmla="*/ 24 w 59"/>
                <a:gd name="T21" fmla="*/ 35 h 103"/>
                <a:gd name="T22" fmla="*/ 19 w 59"/>
                <a:gd name="T23" fmla="*/ 28 h 103"/>
                <a:gd name="T24" fmla="*/ 16 w 59"/>
                <a:gd name="T25" fmla="*/ 21 h 103"/>
                <a:gd name="T26" fmla="*/ 8 w 59"/>
                <a:gd name="T27" fmla="*/ 9 h 103"/>
                <a:gd name="T28" fmla="*/ 0 w 59"/>
                <a:gd name="T29" fmla="*/ 0 h 103"/>
                <a:gd name="T30" fmla="*/ 1 w 59"/>
                <a:gd name="T31" fmla="*/ 6 h 103"/>
                <a:gd name="T32" fmla="*/ 2 w 59"/>
                <a:gd name="T33" fmla="*/ 16 h 103"/>
                <a:gd name="T34" fmla="*/ 5 w 59"/>
                <a:gd name="T35" fmla="*/ 23 h 103"/>
                <a:gd name="T36" fmla="*/ 7 w 59"/>
                <a:gd name="T37" fmla="*/ 31 h 103"/>
                <a:gd name="T38" fmla="*/ 59 w 59"/>
                <a:gd name="T39" fmla="*/ 103 h 103"/>
                <a:gd name="T40" fmla="*/ 59 w 59"/>
                <a:gd name="T4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3">
                  <a:moveTo>
                    <a:pt x="59" y="103"/>
                  </a:moveTo>
                  <a:lnTo>
                    <a:pt x="55" y="96"/>
                  </a:lnTo>
                  <a:lnTo>
                    <a:pt x="52" y="91"/>
                  </a:lnTo>
                  <a:lnTo>
                    <a:pt x="49" y="83"/>
                  </a:lnTo>
                  <a:lnTo>
                    <a:pt x="45" y="77"/>
                  </a:lnTo>
                  <a:lnTo>
                    <a:pt x="41" y="70"/>
                  </a:lnTo>
                  <a:lnTo>
                    <a:pt x="39" y="63"/>
                  </a:lnTo>
                  <a:lnTo>
                    <a:pt x="35" y="57"/>
                  </a:lnTo>
                  <a:lnTo>
                    <a:pt x="32" y="49"/>
                  </a:lnTo>
                  <a:lnTo>
                    <a:pt x="28" y="42"/>
                  </a:lnTo>
                  <a:lnTo>
                    <a:pt x="24" y="35"/>
                  </a:lnTo>
                  <a:lnTo>
                    <a:pt x="19" y="28"/>
                  </a:lnTo>
                  <a:lnTo>
                    <a:pt x="16" y="21"/>
                  </a:lnTo>
                  <a:lnTo>
                    <a:pt x="8" y="9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6"/>
                  </a:lnTo>
                  <a:lnTo>
                    <a:pt x="5" y="23"/>
                  </a:lnTo>
                  <a:lnTo>
                    <a:pt x="7" y="31"/>
                  </a:lnTo>
                  <a:lnTo>
                    <a:pt x="59" y="103"/>
                  </a:lnTo>
                  <a:lnTo>
                    <a:pt x="59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1" name="Freeform 89"/>
            <p:cNvSpPr>
              <a:spLocks/>
            </p:cNvSpPr>
            <p:nvPr/>
          </p:nvSpPr>
          <p:spPr bwMode="auto">
            <a:xfrm>
              <a:off x="4447" y="1470"/>
              <a:ext cx="121" cy="222"/>
            </a:xfrm>
            <a:custGeom>
              <a:avLst/>
              <a:gdLst>
                <a:gd name="T0" fmla="*/ 162 w 363"/>
                <a:gd name="T1" fmla="*/ 21 h 666"/>
                <a:gd name="T2" fmla="*/ 110 w 363"/>
                <a:gd name="T3" fmla="*/ 5 h 666"/>
                <a:gd name="T4" fmla="*/ 63 w 363"/>
                <a:gd name="T5" fmla="*/ 0 h 666"/>
                <a:gd name="T6" fmla="*/ 19 w 363"/>
                <a:gd name="T7" fmla="*/ 46 h 666"/>
                <a:gd name="T8" fmla="*/ 52 w 363"/>
                <a:gd name="T9" fmla="*/ 44 h 666"/>
                <a:gd name="T10" fmla="*/ 91 w 363"/>
                <a:gd name="T11" fmla="*/ 51 h 666"/>
                <a:gd name="T12" fmla="*/ 125 w 363"/>
                <a:gd name="T13" fmla="*/ 66 h 666"/>
                <a:gd name="T14" fmla="*/ 103 w 363"/>
                <a:gd name="T15" fmla="*/ 66 h 666"/>
                <a:gd name="T16" fmla="*/ 66 w 363"/>
                <a:gd name="T17" fmla="*/ 63 h 666"/>
                <a:gd name="T18" fmla="*/ 25 w 363"/>
                <a:gd name="T19" fmla="*/ 70 h 666"/>
                <a:gd name="T20" fmla="*/ 48 w 363"/>
                <a:gd name="T21" fmla="*/ 131 h 666"/>
                <a:gd name="T22" fmla="*/ 93 w 363"/>
                <a:gd name="T23" fmla="*/ 135 h 666"/>
                <a:gd name="T24" fmla="*/ 137 w 363"/>
                <a:gd name="T25" fmla="*/ 154 h 666"/>
                <a:gd name="T26" fmla="*/ 179 w 363"/>
                <a:gd name="T27" fmla="*/ 184 h 666"/>
                <a:gd name="T28" fmla="*/ 160 w 363"/>
                <a:gd name="T29" fmla="*/ 180 h 666"/>
                <a:gd name="T30" fmla="*/ 130 w 363"/>
                <a:gd name="T31" fmla="*/ 168 h 666"/>
                <a:gd name="T32" fmla="*/ 98 w 363"/>
                <a:gd name="T33" fmla="*/ 161 h 666"/>
                <a:gd name="T34" fmla="*/ 109 w 363"/>
                <a:gd name="T35" fmla="*/ 176 h 666"/>
                <a:gd name="T36" fmla="*/ 146 w 363"/>
                <a:gd name="T37" fmla="*/ 190 h 666"/>
                <a:gd name="T38" fmla="*/ 181 w 363"/>
                <a:gd name="T39" fmla="*/ 209 h 666"/>
                <a:gd name="T40" fmla="*/ 226 w 363"/>
                <a:gd name="T41" fmla="*/ 254 h 666"/>
                <a:gd name="T42" fmla="*/ 247 w 363"/>
                <a:gd name="T43" fmla="*/ 307 h 666"/>
                <a:gd name="T44" fmla="*/ 248 w 363"/>
                <a:gd name="T45" fmla="*/ 368 h 666"/>
                <a:gd name="T46" fmla="*/ 224 w 363"/>
                <a:gd name="T47" fmla="*/ 426 h 666"/>
                <a:gd name="T48" fmla="*/ 186 w 363"/>
                <a:gd name="T49" fmla="*/ 471 h 666"/>
                <a:gd name="T50" fmla="*/ 156 w 363"/>
                <a:gd name="T51" fmla="*/ 495 h 666"/>
                <a:gd name="T52" fmla="*/ 134 w 363"/>
                <a:gd name="T53" fmla="*/ 499 h 666"/>
                <a:gd name="T54" fmla="*/ 103 w 363"/>
                <a:gd name="T55" fmla="*/ 517 h 666"/>
                <a:gd name="T56" fmla="*/ 64 w 363"/>
                <a:gd name="T57" fmla="*/ 528 h 666"/>
                <a:gd name="T58" fmla="*/ 81 w 363"/>
                <a:gd name="T59" fmla="*/ 552 h 666"/>
                <a:gd name="T60" fmla="*/ 103 w 363"/>
                <a:gd name="T61" fmla="*/ 556 h 666"/>
                <a:gd name="T62" fmla="*/ 93 w 363"/>
                <a:gd name="T63" fmla="*/ 575 h 666"/>
                <a:gd name="T64" fmla="*/ 46 w 363"/>
                <a:gd name="T65" fmla="*/ 574 h 666"/>
                <a:gd name="T66" fmla="*/ 5 w 363"/>
                <a:gd name="T67" fmla="*/ 581 h 666"/>
                <a:gd name="T68" fmla="*/ 39 w 363"/>
                <a:gd name="T69" fmla="*/ 600 h 666"/>
                <a:gd name="T70" fmla="*/ 71 w 363"/>
                <a:gd name="T71" fmla="*/ 613 h 666"/>
                <a:gd name="T72" fmla="*/ 107 w 363"/>
                <a:gd name="T73" fmla="*/ 607 h 666"/>
                <a:gd name="T74" fmla="*/ 143 w 363"/>
                <a:gd name="T75" fmla="*/ 612 h 666"/>
                <a:gd name="T76" fmla="*/ 101 w 363"/>
                <a:gd name="T77" fmla="*/ 626 h 666"/>
                <a:gd name="T78" fmla="*/ 52 w 363"/>
                <a:gd name="T79" fmla="*/ 620 h 666"/>
                <a:gd name="T80" fmla="*/ 10 w 363"/>
                <a:gd name="T81" fmla="*/ 620 h 666"/>
                <a:gd name="T82" fmla="*/ 31 w 363"/>
                <a:gd name="T83" fmla="*/ 642 h 666"/>
                <a:gd name="T84" fmla="*/ 61 w 363"/>
                <a:gd name="T85" fmla="*/ 649 h 666"/>
                <a:gd name="T86" fmla="*/ 125 w 363"/>
                <a:gd name="T87" fmla="*/ 655 h 666"/>
                <a:gd name="T88" fmla="*/ 157 w 363"/>
                <a:gd name="T89" fmla="*/ 645 h 666"/>
                <a:gd name="T90" fmla="*/ 185 w 363"/>
                <a:gd name="T91" fmla="*/ 630 h 666"/>
                <a:gd name="T92" fmla="*/ 224 w 363"/>
                <a:gd name="T93" fmla="*/ 609 h 666"/>
                <a:gd name="T94" fmla="*/ 270 w 363"/>
                <a:gd name="T95" fmla="*/ 571 h 666"/>
                <a:gd name="T96" fmla="*/ 307 w 363"/>
                <a:gd name="T97" fmla="*/ 529 h 666"/>
                <a:gd name="T98" fmla="*/ 334 w 363"/>
                <a:gd name="T99" fmla="*/ 480 h 666"/>
                <a:gd name="T100" fmla="*/ 354 w 363"/>
                <a:gd name="T101" fmla="*/ 429 h 666"/>
                <a:gd name="T102" fmla="*/ 361 w 363"/>
                <a:gd name="T103" fmla="*/ 388 h 666"/>
                <a:gd name="T104" fmla="*/ 363 w 363"/>
                <a:gd name="T105" fmla="*/ 357 h 666"/>
                <a:gd name="T106" fmla="*/ 362 w 363"/>
                <a:gd name="T107" fmla="*/ 319 h 666"/>
                <a:gd name="T108" fmla="*/ 357 w 363"/>
                <a:gd name="T109" fmla="*/ 281 h 666"/>
                <a:gd name="T110" fmla="*/ 347 w 363"/>
                <a:gd name="T111" fmla="*/ 243 h 666"/>
                <a:gd name="T112" fmla="*/ 324 w 363"/>
                <a:gd name="T113" fmla="*/ 183 h 666"/>
                <a:gd name="T114" fmla="*/ 288 w 363"/>
                <a:gd name="T115" fmla="*/ 126 h 666"/>
                <a:gd name="T116" fmla="*/ 240 w 363"/>
                <a:gd name="T117" fmla="*/ 74 h 666"/>
                <a:gd name="T118" fmla="*/ 198 w 363"/>
                <a:gd name="T119" fmla="*/ 4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666">
                  <a:moveTo>
                    <a:pt x="193" y="40"/>
                  </a:moveTo>
                  <a:lnTo>
                    <a:pt x="186" y="34"/>
                  </a:lnTo>
                  <a:lnTo>
                    <a:pt x="179" y="30"/>
                  </a:lnTo>
                  <a:lnTo>
                    <a:pt x="169" y="24"/>
                  </a:lnTo>
                  <a:lnTo>
                    <a:pt x="162" y="21"/>
                  </a:lnTo>
                  <a:lnTo>
                    <a:pt x="151" y="17"/>
                  </a:lnTo>
                  <a:lnTo>
                    <a:pt x="141" y="15"/>
                  </a:lnTo>
                  <a:lnTo>
                    <a:pt x="131" y="11"/>
                  </a:lnTo>
                  <a:lnTo>
                    <a:pt x="121" y="8"/>
                  </a:lnTo>
                  <a:lnTo>
                    <a:pt x="110" y="5"/>
                  </a:lnTo>
                  <a:lnTo>
                    <a:pt x="101" y="2"/>
                  </a:lnTo>
                  <a:lnTo>
                    <a:pt x="90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173" y="46"/>
                  </a:lnTo>
                  <a:lnTo>
                    <a:pt x="16" y="23"/>
                  </a:lnTo>
                  <a:lnTo>
                    <a:pt x="19" y="46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7" y="44"/>
                  </a:lnTo>
                  <a:lnTo>
                    <a:pt x="46" y="44"/>
                  </a:lnTo>
                  <a:lnTo>
                    <a:pt x="52" y="44"/>
                  </a:lnTo>
                  <a:lnTo>
                    <a:pt x="60" y="46"/>
                  </a:lnTo>
                  <a:lnTo>
                    <a:pt x="68" y="47"/>
                  </a:lnTo>
                  <a:lnTo>
                    <a:pt x="76" y="49"/>
                  </a:lnTo>
                  <a:lnTo>
                    <a:pt x="83" y="49"/>
                  </a:lnTo>
                  <a:lnTo>
                    <a:pt x="91" y="51"/>
                  </a:lnTo>
                  <a:lnTo>
                    <a:pt x="98" y="53"/>
                  </a:lnTo>
                  <a:lnTo>
                    <a:pt x="105" y="57"/>
                  </a:lnTo>
                  <a:lnTo>
                    <a:pt x="112" y="59"/>
                  </a:lnTo>
                  <a:lnTo>
                    <a:pt x="118" y="63"/>
                  </a:lnTo>
                  <a:lnTo>
                    <a:pt x="125" y="66"/>
                  </a:lnTo>
                  <a:lnTo>
                    <a:pt x="131" y="72"/>
                  </a:lnTo>
                  <a:lnTo>
                    <a:pt x="124" y="69"/>
                  </a:lnTo>
                  <a:lnTo>
                    <a:pt x="116" y="69"/>
                  </a:lnTo>
                  <a:lnTo>
                    <a:pt x="109" y="66"/>
                  </a:lnTo>
                  <a:lnTo>
                    <a:pt x="103" y="66"/>
                  </a:lnTo>
                  <a:lnTo>
                    <a:pt x="94" y="65"/>
                  </a:lnTo>
                  <a:lnTo>
                    <a:pt x="87" y="63"/>
                  </a:lnTo>
                  <a:lnTo>
                    <a:pt x="80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8" y="65"/>
                  </a:lnTo>
                  <a:lnTo>
                    <a:pt x="48" y="68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20" y="70"/>
                  </a:lnTo>
                  <a:lnTo>
                    <a:pt x="15" y="72"/>
                  </a:lnTo>
                  <a:lnTo>
                    <a:pt x="6" y="70"/>
                  </a:lnTo>
                  <a:lnTo>
                    <a:pt x="0" y="69"/>
                  </a:lnTo>
                  <a:lnTo>
                    <a:pt x="48" y="131"/>
                  </a:lnTo>
                  <a:lnTo>
                    <a:pt x="57" y="131"/>
                  </a:lnTo>
                  <a:lnTo>
                    <a:pt x="66" y="131"/>
                  </a:lnTo>
                  <a:lnTo>
                    <a:pt x="75" y="131"/>
                  </a:lnTo>
                  <a:lnTo>
                    <a:pt x="85" y="133"/>
                  </a:lnTo>
                  <a:lnTo>
                    <a:pt x="93" y="135"/>
                  </a:lnTo>
                  <a:lnTo>
                    <a:pt x="103" y="138"/>
                  </a:lnTo>
                  <a:lnTo>
                    <a:pt x="110" y="141"/>
                  </a:lnTo>
                  <a:lnTo>
                    <a:pt x="120" y="146"/>
                  </a:lnTo>
                  <a:lnTo>
                    <a:pt x="127" y="149"/>
                  </a:lnTo>
                  <a:lnTo>
                    <a:pt x="137" y="154"/>
                  </a:lnTo>
                  <a:lnTo>
                    <a:pt x="145" y="159"/>
                  </a:lnTo>
                  <a:lnTo>
                    <a:pt x="154" y="165"/>
                  </a:lnTo>
                  <a:lnTo>
                    <a:pt x="162" y="171"/>
                  </a:lnTo>
                  <a:lnTo>
                    <a:pt x="170" y="178"/>
                  </a:lnTo>
                  <a:lnTo>
                    <a:pt x="179" y="184"/>
                  </a:lnTo>
                  <a:lnTo>
                    <a:pt x="189" y="192"/>
                  </a:lnTo>
                  <a:lnTo>
                    <a:pt x="180" y="188"/>
                  </a:lnTo>
                  <a:lnTo>
                    <a:pt x="173" y="186"/>
                  </a:lnTo>
                  <a:lnTo>
                    <a:pt x="167" y="182"/>
                  </a:lnTo>
                  <a:lnTo>
                    <a:pt x="160" y="180"/>
                  </a:lnTo>
                  <a:lnTo>
                    <a:pt x="154" y="176"/>
                  </a:lnTo>
                  <a:lnTo>
                    <a:pt x="147" y="173"/>
                  </a:lnTo>
                  <a:lnTo>
                    <a:pt x="141" y="172"/>
                  </a:lnTo>
                  <a:lnTo>
                    <a:pt x="136" y="171"/>
                  </a:lnTo>
                  <a:lnTo>
                    <a:pt x="130" y="168"/>
                  </a:lnTo>
                  <a:lnTo>
                    <a:pt x="124" y="167"/>
                  </a:lnTo>
                  <a:lnTo>
                    <a:pt x="118" y="164"/>
                  </a:lnTo>
                  <a:lnTo>
                    <a:pt x="112" y="164"/>
                  </a:lnTo>
                  <a:lnTo>
                    <a:pt x="104" y="163"/>
                  </a:lnTo>
                  <a:lnTo>
                    <a:pt x="98" y="161"/>
                  </a:lnTo>
                  <a:lnTo>
                    <a:pt x="92" y="160"/>
                  </a:lnTo>
                  <a:lnTo>
                    <a:pt x="86" y="160"/>
                  </a:lnTo>
                  <a:lnTo>
                    <a:pt x="93" y="164"/>
                  </a:lnTo>
                  <a:lnTo>
                    <a:pt x="102" y="171"/>
                  </a:lnTo>
                  <a:lnTo>
                    <a:pt x="109" y="176"/>
                  </a:lnTo>
                  <a:lnTo>
                    <a:pt x="118" y="182"/>
                  </a:lnTo>
                  <a:lnTo>
                    <a:pt x="124" y="183"/>
                  </a:lnTo>
                  <a:lnTo>
                    <a:pt x="131" y="186"/>
                  </a:lnTo>
                  <a:lnTo>
                    <a:pt x="138" y="187"/>
                  </a:lnTo>
                  <a:lnTo>
                    <a:pt x="146" y="190"/>
                  </a:lnTo>
                  <a:lnTo>
                    <a:pt x="152" y="192"/>
                  </a:lnTo>
                  <a:lnTo>
                    <a:pt x="158" y="195"/>
                  </a:lnTo>
                  <a:lnTo>
                    <a:pt x="164" y="198"/>
                  </a:lnTo>
                  <a:lnTo>
                    <a:pt x="170" y="202"/>
                  </a:lnTo>
                  <a:lnTo>
                    <a:pt x="181" y="209"/>
                  </a:lnTo>
                  <a:lnTo>
                    <a:pt x="192" y="216"/>
                  </a:lnTo>
                  <a:lnTo>
                    <a:pt x="202" y="224"/>
                  </a:lnTo>
                  <a:lnTo>
                    <a:pt x="212" y="235"/>
                  </a:lnTo>
                  <a:lnTo>
                    <a:pt x="219" y="243"/>
                  </a:lnTo>
                  <a:lnTo>
                    <a:pt x="226" y="254"/>
                  </a:lnTo>
                  <a:lnTo>
                    <a:pt x="231" y="263"/>
                  </a:lnTo>
                  <a:lnTo>
                    <a:pt x="237" y="274"/>
                  </a:lnTo>
                  <a:lnTo>
                    <a:pt x="241" y="285"/>
                  </a:lnTo>
                  <a:lnTo>
                    <a:pt x="245" y="296"/>
                  </a:lnTo>
                  <a:lnTo>
                    <a:pt x="247" y="307"/>
                  </a:lnTo>
                  <a:lnTo>
                    <a:pt x="250" y="320"/>
                  </a:lnTo>
                  <a:lnTo>
                    <a:pt x="250" y="330"/>
                  </a:lnTo>
                  <a:lnTo>
                    <a:pt x="250" y="343"/>
                  </a:lnTo>
                  <a:lnTo>
                    <a:pt x="250" y="355"/>
                  </a:lnTo>
                  <a:lnTo>
                    <a:pt x="248" y="368"/>
                  </a:lnTo>
                  <a:lnTo>
                    <a:pt x="244" y="378"/>
                  </a:lnTo>
                  <a:lnTo>
                    <a:pt x="241" y="391"/>
                  </a:lnTo>
                  <a:lnTo>
                    <a:pt x="236" y="403"/>
                  </a:lnTo>
                  <a:lnTo>
                    <a:pt x="231" y="415"/>
                  </a:lnTo>
                  <a:lnTo>
                    <a:pt x="224" y="426"/>
                  </a:lnTo>
                  <a:lnTo>
                    <a:pt x="215" y="437"/>
                  </a:lnTo>
                  <a:lnTo>
                    <a:pt x="206" y="449"/>
                  </a:lnTo>
                  <a:lnTo>
                    <a:pt x="198" y="461"/>
                  </a:lnTo>
                  <a:lnTo>
                    <a:pt x="192" y="465"/>
                  </a:lnTo>
                  <a:lnTo>
                    <a:pt x="186" y="471"/>
                  </a:lnTo>
                  <a:lnTo>
                    <a:pt x="180" y="475"/>
                  </a:lnTo>
                  <a:lnTo>
                    <a:pt x="175" y="480"/>
                  </a:lnTo>
                  <a:lnTo>
                    <a:pt x="169" y="486"/>
                  </a:lnTo>
                  <a:lnTo>
                    <a:pt x="162" y="490"/>
                  </a:lnTo>
                  <a:lnTo>
                    <a:pt x="156" y="495"/>
                  </a:lnTo>
                  <a:lnTo>
                    <a:pt x="149" y="501"/>
                  </a:lnTo>
                  <a:lnTo>
                    <a:pt x="160" y="486"/>
                  </a:lnTo>
                  <a:lnTo>
                    <a:pt x="151" y="490"/>
                  </a:lnTo>
                  <a:lnTo>
                    <a:pt x="142" y="495"/>
                  </a:lnTo>
                  <a:lnTo>
                    <a:pt x="134" y="499"/>
                  </a:lnTo>
                  <a:lnTo>
                    <a:pt x="127" y="505"/>
                  </a:lnTo>
                  <a:lnTo>
                    <a:pt x="120" y="506"/>
                  </a:lnTo>
                  <a:lnTo>
                    <a:pt x="114" y="510"/>
                  </a:lnTo>
                  <a:lnTo>
                    <a:pt x="108" y="513"/>
                  </a:lnTo>
                  <a:lnTo>
                    <a:pt x="103" y="517"/>
                  </a:lnTo>
                  <a:lnTo>
                    <a:pt x="91" y="520"/>
                  </a:lnTo>
                  <a:lnTo>
                    <a:pt x="80" y="525"/>
                  </a:lnTo>
                  <a:lnTo>
                    <a:pt x="75" y="525"/>
                  </a:lnTo>
                  <a:lnTo>
                    <a:pt x="70" y="528"/>
                  </a:lnTo>
                  <a:lnTo>
                    <a:pt x="64" y="528"/>
                  </a:lnTo>
                  <a:lnTo>
                    <a:pt x="58" y="529"/>
                  </a:lnTo>
                  <a:lnTo>
                    <a:pt x="57" y="539"/>
                  </a:lnTo>
                  <a:lnTo>
                    <a:pt x="91" y="546"/>
                  </a:lnTo>
                  <a:lnTo>
                    <a:pt x="86" y="547"/>
                  </a:lnTo>
                  <a:lnTo>
                    <a:pt x="81" y="552"/>
                  </a:lnTo>
                  <a:lnTo>
                    <a:pt x="80" y="558"/>
                  </a:lnTo>
                  <a:lnTo>
                    <a:pt x="82" y="566"/>
                  </a:lnTo>
                  <a:lnTo>
                    <a:pt x="87" y="562"/>
                  </a:lnTo>
                  <a:lnTo>
                    <a:pt x="96" y="558"/>
                  </a:lnTo>
                  <a:lnTo>
                    <a:pt x="103" y="556"/>
                  </a:lnTo>
                  <a:lnTo>
                    <a:pt x="112" y="560"/>
                  </a:lnTo>
                  <a:lnTo>
                    <a:pt x="103" y="569"/>
                  </a:lnTo>
                  <a:lnTo>
                    <a:pt x="98" y="574"/>
                  </a:lnTo>
                  <a:lnTo>
                    <a:pt x="94" y="577"/>
                  </a:lnTo>
                  <a:lnTo>
                    <a:pt x="93" y="575"/>
                  </a:lnTo>
                  <a:lnTo>
                    <a:pt x="85" y="575"/>
                  </a:lnTo>
                  <a:lnTo>
                    <a:pt x="76" y="575"/>
                  </a:lnTo>
                  <a:lnTo>
                    <a:pt x="66" y="575"/>
                  </a:lnTo>
                  <a:lnTo>
                    <a:pt x="57" y="575"/>
                  </a:lnTo>
                  <a:lnTo>
                    <a:pt x="46" y="574"/>
                  </a:lnTo>
                  <a:lnTo>
                    <a:pt x="36" y="573"/>
                  </a:lnTo>
                  <a:lnTo>
                    <a:pt x="27" y="571"/>
                  </a:lnTo>
                  <a:lnTo>
                    <a:pt x="20" y="571"/>
                  </a:lnTo>
                  <a:lnTo>
                    <a:pt x="13" y="577"/>
                  </a:lnTo>
                  <a:lnTo>
                    <a:pt x="5" y="581"/>
                  </a:lnTo>
                  <a:lnTo>
                    <a:pt x="11" y="585"/>
                  </a:lnTo>
                  <a:lnTo>
                    <a:pt x="21" y="590"/>
                  </a:lnTo>
                  <a:lnTo>
                    <a:pt x="27" y="593"/>
                  </a:lnTo>
                  <a:lnTo>
                    <a:pt x="33" y="596"/>
                  </a:lnTo>
                  <a:lnTo>
                    <a:pt x="39" y="600"/>
                  </a:lnTo>
                  <a:lnTo>
                    <a:pt x="47" y="604"/>
                  </a:lnTo>
                  <a:lnTo>
                    <a:pt x="52" y="605"/>
                  </a:lnTo>
                  <a:lnTo>
                    <a:pt x="58" y="608"/>
                  </a:lnTo>
                  <a:lnTo>
                    <a:pt x="65" y="611"/>
                  </a:lnTo>
                  <a:lnTo>
                    <a:pt x="71" y="613"/>
                  </a:lnTo>
                  <a:lnTo>
                    <a:pt x="80" y="616"/>
                  </a:lnTo>
                  <a:lnTo>
                    <a:pt x="87" y="619"/>
                  </a:lnTo>
                  <a:lnTo>
                    <a:pt x="94" y="613"/>
                  </a:lnTo>
                  <a:lnTo>
                    <a:pt x="101" y="611"/>
                  </a:lnTo>
                  <a:lnTo>
                    <a:pt x="107" y="607"/>
                  </a:lnTo>
                  <a:lnTo>
                    <a:pt x="114" y="607"/>
                  </a:lnTo>
                  <a:lnTo>
                    <a:pt x="120" y="605"/>
                  </a:lnTo>
                  <a:lnTo>
                    <a:pt x="129" y="605"/>
                  </a:lnTo>
                  <a:lnTo>
                    <a:pt x="135" y="608"/>
                  </a:lnTo>
                  <a:lnTo>
                    <a:pt x="143" y="612"/>
                  </a:lnTo>
                  <a:lnTo>
                    <a:pt x="135" y="617"/>
                  </a:lnTo>
                  <a:lnTo>
                    <a:pt x="127" y="620"/>
                  </a:lnTo>
                  <a:lnTo>
                    <a:pt x="118" y="623"/>
                  </a:lnTo>
                  <a:lnTo>
                    <a:pt x="110" y="626"/>
                  </a:lnTo>
                  <a:lnTo>
                    <a:pt x="101" y="626"/>
                  </a:lnTo>
                  <a:lnTo>
                    <a:pt x="91" y="626"/>
                  </a:lnTo>
                  <a:lnTo>
                    <a:pt x="81" y="624"/>
                  </a:lnTo>
                  <a:lnTo>
                    <a:pt x="72" y="624"/>
                  </a:lnTo>
                  <a:lnTo>
                    <a:pt x="61" y="622"/>
                  </a:lnTo>
                  <a:lnTo>
                    <a:pt x="52" y="620"/>
                  </a:lnTo>
                  <a:lnTo>
                    <a:pt x="43" y="619"/>
                  </a:lnTo>
                  <a:lnTo>
                    <a:pt x="35" y="619"/>
                  </a:lnTo>
                  <a:lnTo>
                    <a:pt x="25" y="617"/>
                  </a:lnTo>
                  <a:lnTo>
                    <a:pt x="17" y="619"/>
                  </a:lnTo>
                  <a:lnTo>
                    <a:pt x="10" y="620"/>
                  </a:lnTo>
                  <a:lnTo>
                    <a:pt x="5" y="624"/>
                  </a:lnTo>
                  <a:lnTo>
                    <a:pt x="14" y="636"/>
                  </a:lnTo>
                  <a:lnTo>
                    <a:pt x="19" y="638"/>
                  </a:lnTo>
                  <a:lnTo>
                    <a:pt x="25" y="641"/>
                  </a:lnTo>
                  <a:lnTo>
                    <a:pt x="31" y="642"/>
                  </a:lnTo>
                  <a:lnTo>
                    <a:pt x="37" y="645"/>
                  </a:lnTo>
                  <a:lnTo>
                    <a:pt x="43" y="645"/>
                  </a:lnTo>
                  <a:lnTo>
                    <a:pt x="49" y="646"/>
                  </a:lnTo>
                  <a:lnTo>
                    <a:pt x="55" y="647"/>
                  </a:lnTo>
                  <a:lnTo>
                    <a:pt x="61" y="649"/>
                  </a:lnTo>
                  <a:lnTo>
                    <a:pt x="75" y="666"/>
                  </a:lnTo>
                  <a:lnTo>
                    <a:pt x="107" y="664"/>
                  </a:lnTo>
                  <a:lnTo>
                    <a:pt x="113" y="661"/>
                  </a:lnTo>
                  <a:lnTo>
                    <a:pt x="119" y="660"/>
                  </a:lnTo>
                  <a:lnTo>
                    <a:pt x="125" y="655"/>
                  </a:lnTo>
                  <a:lnTo>
                    <a:pt x="132" y="654"/>
                  </a:lnTo>
                  <a:lnTo>
                    <a:pt x="138" y="651"/>
                  </a:lnTo>
                  <a:lnTo>
                    <a:pt x="145" y="650"/>
                  </a:lnTo>
                  <a:lnTo>
                    <a:pt x="151" y="646"/>
                  </a:lnTo>
                  <a:lnTo>
                    <a:pt x="157" y="645"/>
                  </a:lnTo>
                  <a:lnTo>
                    <a:pt x="162" y="642"/>
                  </a:lnTo>
                  <a:lnTo>
                    <a:pt x="169" y="639"/>
                  </a:lnTo>
                  <a:lnTo>
                    <a:pt x="174" y="636"/>
                  </a:lnTo>
                  <a:lnTo>
                    <a:pt x="180" y="634"/>
                  </a:lnTo>
                  <a:lnTo>
                    <a:pt x="185" y="630"/>
                  </a:lnTo>
                  <a:lnTo>
                    <a:pt x="192" y="628"/>
                  </a:lnTo>
                  <a:lnTo>
                    <a:pt x="197" y="626"/>
                  </a:lnTo>
                  <a:lnTo>
                    <a:pt x="203" y="623"/>
                  </a:lnTo>
                  <a:lnTo>
                    <a:pt x="213" y="616"/>
                  </a:lnTo>
                  <a:lnTo>
                    <a:pt x="224" y="609"/>
                  </a:lnTo>
                  <a:lnTo>
                    <a:pt x="234" y="603"/>
                  </a:lnTo>
                  <a:lnTo>
                    <a:pt x="244" y="594"/>
                  </a:lnTo>
                  <a:lnTo>
                    <a:pt x="252" y="586"/>
                  </a:lnTo>
                  <a:lnTo>
                    <a:pt x="262" y="579"/>
                  </a:lnTo>
                  <a:lnTo>
                    <a:pt x="270" y="571"/>
                  </a:lnTo>
                  <a:lnTo>
                    <a:pt x="279" y="565"/>
                  </a:lnTo>
                  <a:lnTo>
                    <a:pt x="286" y="555"/>
                  </a:lnTo>
                  <a:lnTo>
                    <a:pt x="294" y="546"/>
                  </a:lnTo>
                  <a:lnTo>
                    <a:pt x="300" y="537"/>
                  </a:lnTo>
                  <a:lnTo>
                    <a:pt x="307" y="529"/>
                  </a:lnTo>
                  <a:lnTo>
                    <a:pt x="312" y="520"/>
                  </a:lnTo>
                  <a:lnTo>
                    <a:pt x="318" y="510"/>
                  </a:lnTo>
                  <a:lnTo>
                    <a:pt x="324" y="501"/>
                  </a:lnTo>
                  <a:lnTo>
                    <a:pt x="330" y="491"/>
                  </a:lnTo>
                  <a:lnTo>
                    <a:pt x="334" y="480"/>
                  </a:lnTo>
                  <a:lnTo>
                    <a:pt x="339" y="471"/>
                  </a:lnTo>
                  <a:lnTo>
                    <a:pt x="343" y="460"/>
                  </a:lnTo>
                  <a:lnTo>
                    <a:pt x="346" y="449"/>
                  </a:lnTo>
                  <a:lnTo>
                    <a:pt x="350" y="438"/>
                  </a:lnTo>
                  <a:lnTo>
                    <a:pt x="354" y="429"/>
                  </a:lnTo>
                  <a:lnTo>
                    <a:pt x="356" y="418"/>
                  </a:lnTo>
                  <a:lnTo>
                    <a:pt x="360" y="408"/>
                  </a:lnTo>
                  <a:lnTo>
                    <a:pt x="360" y="402"/>
                  </a:lnTo>
                  <a:lnTo>
                    <a:pt x="361" y="395"/>
                  </a:lnTo>
                  <a:lnTo>
                    <a:pt x="361" y="388"/>
                  </a:lnTo>
                  <a:lnTo>
                    <a:pt x="362" y="383"/>
                  </a:lnTo>
                  <a:lnTo>
                    <a:pt x="362" y="376"/>
                  </a:lnTo>
                  <a:lnTo>
                    <a:pt x="362" y="369"/>
                  </a:lnTo>
                  <a:lnTo>
                    <a:pt x="362" y="362"/>
                  </a:lnTo>
                  <a:lnTo>
                    <a:pt x="363" y="357"/>
                  </a:lnTo>
                  <a:lnTo>
                    <a:pt x="362" y="350"/>
                  </a:lnTo>
                  <a:lnTo>
                    <a:pt x="362" y="345"/>
                  </a:lnTo>
                  <a:lnTo>
                    <a:pt x="362" y="338"/>
                  </a:lnTo>
                  <a:lnTo>
                    <a:pt x="362" y="331"/>
                  </a:lnTo>
                  <a:lnTo>
                    <a:pt x="362" y="319"/>
                  </a:lnTo>
                  <a:lnTo>
                    <a:pt x="362" y="307"/>
                  </a:lnTo>
                  <a:lnTo>
                    <a:pt x="360" y="300"/>
                  </a:lnTo>
                  <a:lnTo>
                    <a:pt x="360" y="293"/>
                  </a:lnTo>
                  <a:lnTo>
                    <a:pt x="357" y="288"/>
                  </a:lnTo>
                  <a:lnTo>
                    <a:pt x="357" y="281"/>
                  </a:lnTo>
                  <a:lnTo>
                    <a:pt x="355" y="274"/>
                  </a:lnTo>
                  <a:lnTo>
                    <a:pt x="355" y="267"/>
                  </a:lnTo>
                  <a:lnTo>
                    <a:pt x="354" y="262"/>
                  </a:lnTo>
                  <a:lnTo>
                    <a:pt x="352" y="255"/>
                  </a:lnTo>
                  <a:lnTo>
                    <a:pt x="347" y="243"/>
                  </a:lnTo>
                  <a:lnTo>
                    <a:pt x="345" y="230"/>
                  </a:lnTo>
                  <a:lnTo>
                    <a:pt x="340" y="218"/>
                  </a:lnTo>
                  <a:lnTo>
                    <a:pt x="336" y="207"/>
                  </a:lnTo>
                  <a:lnTo>
                    <a:pt x="330" y="195"/>
                  </a:lnTo>
                  <a:lnTo>
                    <a:pt x="324" y="183"/>
                  </a:lnTo>
                  <a:lnTo>
                    <a:pt x="317" y="171"/>
                  </a:lnTo>
                  <a:lnTo>
                    <a:pt x="311" y="160"/>
                  </a:lnTo>
                  <a:lnTo>
                    <a:pt x="302" y="148"/>
                  </a:lnTo>
                  <a:lnTo>
                    <a:pt x="295" y="137"/>
                  </a:lnTo>
                  <a:lnTo>
                    <a:pt x="288" y="126"/>
                  </a:lnTo>
                  <a:lnTo>
                    <a:pt x="280" y="115"/>
                  </a:lnTo>
                  <a:lnTo>
                    <a:pt x="270" y="106"/>
                  </a:lnTo>
                  <a:lnTo>
                    <a:pt x="261" y="95"/>
                  </a:lnTo>
                  <a:lnTo>
                    <a:pt x="250" y="84"/>
                  </a:lnTo>
                  <a:lnTo>
                    <a:pt x="240" y="74"/>
                  </a:lnTo>
                  <a:lnTo>
                    <a:pt x="229" y="63"/>
                  </a:lnTo>
                  <a:lnTo>
                    <a:pt x="218" y="57"/>
                  </a:lnTo>
                  <a:lnTo>
                    <a:pt x="212" y="51"/>
                  </a:lnTo>
                  <a:lnTo>
                    <a:pt x="206" y="47"/>
                  </a:lnTo>
                  <a:lnTo>
                    <a:pt x="198" y="43"/>
                  </a:lnTo>
                  <a:lnTo>
                    <a:pt x="193" y="40"/>
                  </a:lnTo>
                  <a:lnTo>
                    <a:pt x="193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2" name="Freeform 90"/>
            <p:cNvSpPr>
              <a:spLocks/>
            </p:cNvSpPr>
            <p:nvPr/>
          </p:nvSpPr>
          <p:spPr bwMode="auto">
            <a:xfrm>
              <a:off x="4538" y="1531"/>
              <a:ext cx="22" cy="57"/>
            </a:xfrm>
            <a:custGeom>
              <a:avLst/>
              <a:gdLst>
                <a:gd name="T0" fmla="*/ 56 w 66"/>
                <a:gd name="T1" fmla="*/ 164 h 170"/>
                <a:gd name="T2" fmla="*/ 66 w 66"/>
                <a:gd name="T3" fmla="*/ 170 h 170"/>
                <a:gd name="T4" fmla="*/ 65 w 66"/>
                <a:gd name="T5" fmla="*/ 159 h 170"/>
                <a:gd name="T6" fmla="*/ 63 w 66"/>
                <a:gd name="T7" fmla="*/ 148 h 170"/>
                <a:gd name="T8" fmla="*/ 62 w 66"/>
                <a:gd name="T9" fmla="*/ 138 h 170"/>
                <a:gd name="T10" fmla="*/ 61 w 66"/>
                <a:gd name="T11" fmla="*/ 129 h 170"/>
                <a:gd name="T12" fmla="*/ 59 w 66"/>
                <a:gd name="T13" fmla="*/ 118 h 170"/>
                <a:gd name="T14" fmla="*/ 56 w 66"/>
                <a:gd name="T15" fmla="*/ 107 h 170"/>
                <a:gd name="T16" fmla="*/ 52 w 66"/>
                <a:gd name="T17" fmla="*/ 98 h 170"/>
                <a:gd name="T18" fmla="*/ 51 w 66"/>
                <a:gd name="T19" fmla="*/ 90 h 170"/>
                <a:gd name="T20" fmla="*/ 46 w 66"/>
                <a:gd name="T21" fmla="*/ 79 h 170"/>
                <a:gd name="T22" fmla="*/ 44 w 66"/>
                <a:gd name="T23" fmla="*/ 69 h 170"/>
                <a:gd name="T24" fmla="*/ 39 w 66"/>
                <a:gd name="T25" fmla="*/ 60 h 170"/>
                <a:gd name="T26" fmla="*/ 35 w 66"/>
                <a:gd name="T27" fmla="*/ 52 h 170"/>
                <a:gd name="T28" fmla="*/ 29 w 66"/>
                <a:gd name="T29" fmla="*/ 42 h 170"/>
                <a:gd name="T30" fmla="*/ 26 w 66"/>
                <a:gd name="T31" fmla="*/ 34 h 170"/>
                <a:gd name="T32" fmla="*/ 22 w 66"/>
                <a:gd name="T33" fmla="*/ 26 h 170"/>
                <a:gd name="T34" fmla="*/ 17 w 66"/>
                <a:gd name="T35" fmla="*/ 19 h 170"/>
                <a:gd name="T36" fmla="*/ 12 w 66"/>
                <a:gd name="T37" fmla="*/ 11 h 170"/>
                <a:gd name="T38" fmla="*/ 7 w 66"/>
                <a:gd name="T39" fmla="*/ 5 h 170"/>
                <a:gd name="T40" fmla="*/ 4 w 66"/>
                <a:gd name="T41" fmla="*/ 1 h 170"/>
                <a:gd name="T42" fmla="*/ 1 w 66"/>
                <a:gd name="T43" fmla="*/ 0 h 170"/>
                <a:gd name="T44" fmla="*/ 0 w 66"/>
                <a:gd name="T45" fmla="*/ 0 h 170"/>
                <a:gd name="T46" fmla="*/ 1 w 66"/>
                <a:gd name="T47" fmla="*/ 5 h 170"/>
                <a:gd name="T48" fmla="*/ 2 w 66"/>
                <a:gd name="T49" fmla="*/ 8 h 170"/>
                <a:gd name="T50" fmla="*/ 5 w 66"/>
                <a:gd name="T51" fmla="*/ 14 h 170"/>
                <a:gd name="T52" fmla="*/ 7 w 66"/>
                <a:gd name="T53" fmla="*/ 18 h 170"/>
                <a:gd name="T54" fmla="*/ 12 w 66"/>
                <a:gd name="T55" fmla="*/ 24 h 170"/>
                <a:gd name="T56" fmla="*/ 17 w 66"/>
                <a:gd name="T57" fmla="*/ 33 h 170"/>
                <a:gd name="T58" fmla="*/ 22 w 66"/>
                <a:gd name="T59" fmla="*/ 42 h 170"/>
                <a:gd name="T60" fmla="*/ 28 w 66"/>
                <a:gd name="T61" fmla="*/ 50 h 170"/>
                <a:gd name="T62" fmla="*/ 33 w 66"/>
                <a:gd name="T63" fmla="*/ 60 h 170"/>
                <a:gd name="T64" fmla="*/ 35 w 66"/>
                <a:gd name="T65" fmla="*/ 65 h 170"/>
                <a:gd name="T66" fmla="*/ 38 w 66"/>
                <a:gd name="T67" fmla="*/ 72 h 170"/>
                <a:gd name="T68" fmla="*/ 40 w 66"/>
                <a:gd name="T69" fmla="*/ 80 h 170"/>
                <a:gd name="T70" fmla="*/ 43 w 66"/>
                <a:gd name="T71" fmla="*/ 90 h 170"/>
                <a:gd name="T72" fmla="*/ 44 w 66"/>
                <a:gd name="T73" fmla="*/ 98 h 170"/>
                <a:gd name="T74" fmla="*/ 46 w 66"/>
                <a:gd name="T75" fmla="*/ 106 h 170"/>
                <a:gd name="T76" fmla="*/ 49 w 66"/>
                <a:gd name="T77" fmla="*/ 114 h 170"/>
                <a:gd name="T78" fmla="*/ 51 w 66"/>
                <a:gd name="T79" fmla="*/ 122 h 170"/>
                <a:gd name="T80" fmla="*/ 49 w 66"/>
                <a:gd name="T81" fmla="*/ 130 h 170"/>
                <a:gd name="T82" fmla="*/ 56 w 66"/>
                <a:gd name="T83" fmla="*/ 164 h 170"/>
                <a:gd name="T84" fmla="*/ 56 w 66"/>
                <a:gd name="T85" fmla="*/ 1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" h="170">
                  <a:moveTo>
                    <a:pt x="56" y="164"/>
                  </a:moveTo>
                  <a:lnTo>
                    <a:pt x="66" y="170"/>
                  </a:lnTo>
                  <a:lnTo>
                    <a:pt x="65" y="159"/>
                  </a:lnTo>
                  <a:lnTo>
                    <a:pt x="63" y="148"/>
                  </a:lnTo>
                  <a:lnTo>
                    <a:pt x="62" y="138"/>
                  </a:lnTo>
                  <a:lnTo>
                    <a:pt x="61" y="129"/>
                  </a:lnTo>
                  <a:lnTo>
                    <a:pt x="59" y="118"/>
                  </a:lnTo>
                  <a:lnTo>
                    <a:pt x="56" y="107"/>
                  </a:lnTo>
                  <a:lnTo>
                    <a:pt x="52" y="98"/>
                  </a:lnTo>
                  <a:lnTo>
                    <a:pt x="51" y="90"/>
                  </a:lnTo>
                  <a:lnTo>
                    <a:pt x="46" y="79"/>
                  </a:lnTo>
                  <a:lnTo>
                    <a:pt x="44" y="69"/>
                  </a:lnTo>
                  <a:lnTo>
                    <a:pt x="39" y="60"/>
                  </a:lnTo>
                  <a:lnTo>
                    <a:pt x="35" y="52"/>
                  </a:lnTo>
                  <a:lnTo>
                    <a:pt x="29" y="42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17" y="19"/>
                  </a:lnTo>
                  <a:lnTo>
                    <a:pt x="12" y="11"/>
                  </a:lnTo>
                  <a:lnTo>
                    <a:pt x="7" y="5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8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7" y="33"/>
                  </a:lnTo>
                  <a:lnTo>
                    <a:pt x="22" y="42"/>
                  </a:lnTo>
                  <a:lnTo>
                    <a:pt x="28" y="50"/>
                  </a:lnTo>
                  <a:lnTo>
                    <a:pt x="33" y="60"/>
                  </a:lnTo>
                  <a:lnTo>
                    <a:pt x="35" y="65"/>
                  </a:lnTo>
                  <a:lnTo>
                    <a:pt x="38" y="72"/>
                  </a:lnTo>
                  <a:lnTo>
                    <a:pt x="40" y="80"/>
                  </a:lnTo>
                  <a:lnTo>
                    <a:pt x="43" y="90"/>
                  </a:lnTo>
                  <a:lnTo>
                    <a:pt x="44" y="98"/>
                  </a:lnTo>
                  <a:lnTo>
                    <a:pt x="46" y="106"/>
                  </a:lnTo>
                  <a:lnTo>
                    <a:pt x="49" y="114"/>
                  </a:lnTo>
                  <a:lnTo>
                    <a:pt x="51" y="122"/>
                  </a:lnTo>
                  <a:lnTo>
                    <a:pt x="49" y="130"/>
                  </a:lnTo>
                  <a:lnTo>
                    <a:pt x="56" y="164"/>
                  </a:lnTo>
                  <a:lnTo>
                    <a:pt x="56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3" name="Freeform 91"/>
            <p:cNvSpPr>
              <a:spLocks/>
            </p:cNvSpPr>
            <p:nvPr/>
          </p:nvSpPr>
          <p:spPr bwMode="auto">
            <a:xfrm>
              <a:off x="4505" y="1637"/>
              <a:ext cx="31" cy="18"/>
            </a:xfrm>
            <a:custGeom>
              <a:avLst/>
              <a:gdLst>
                <a:gd name="T0" fmla="*/ 0 w 93"/>
                <a:gd name="T1" fmla="*/ 53 h 55"/>
                <a:gd name="T2" fmla="*/ 7 w 93"/>
                <a:gd name="T3" fmla="*/ 46 h 55"/>
                <a:gd name="T4" fmla="*/ 12 w 93"/>
                <a:gd name="T5" fmla="*/ 45 h 55"/>
                <a:gd name="T6" fmla="*/ 16 w 93"/>
                <a:gd name="T7" fmla="*/ 43 h 55"/>
                <a:gd name="T8" fmla="*/ 19 w 93"/>
                <a:gd name="T9" fmla="*/ 43 h 55"/>
                <a:gd name="T10" fmla="*/ 22 w 93"/>
                <a:gd name="T11" fmla="*/ 40 h 55"/>
                <a:gd name="T12" fmla="*/ 25 w 93"/>
                <a:gd name="T13" fmla="*/ 39 h 55"/>
                <a:gd name="T14" fmla="*/ 28 w 93"/>
                <a:gd name="T15" fmla="*/ 36 h 55"/>
                <a:gd name="T16" fmla="*/ 33 w 93"/>
                <a:gd name="T17" fmla="*/ 36 h 55"/>
                <a:gd name="T18" fmla="*/ 36 w 93"/>
                <a:gd name="T19" fmla="*/ 32 h 55"/>
                <a:gd name="T20" fmla="*/ 42 w 93"/>
                <a:gd name="T21" fmla="*/ 30 h 55"/>
                <a:gd name="T22" fmla="*/ 51 w 93"/>
                <a:gd name="T23" fmla="*/ 23 h 55"/>
                <a:gd name="T24" fmla="*/ 61 w 93"/>
                <a:gd name="T25" fmla="*/ 19 h 55"/>
                <a:gd name="T26" fmla="*/ 69 w 93"/>
                <a:gd name="T27" fmla="*/ 12 h 55"/>
                <a:gd name="T28" fmla="*/ 77 w 93"/>
                <a:gd name="T29" fmla="*/ 9 h 55"/>
                <a:gd name="T30" fmla="*/ 83 w 93"/>
                <a:gd name="T31" fmla="*/ 4 h 55"/>
                <a:gd name="T32" fmla="*/ 88 w 93"/>
                <a:gd name="T33" fmla="*/ 2 h 55"/>
                <a:gd name="T34" fmla="*/ 91 w 93"/>
                <a:gd name="T35" fmla="*/ 0 h 55"/>
                <a:gd name="T36" fmla="*/ 93 w 93"/>
                <a:gd name="T37" fmla="*/ 0 h 55"/>
                <a:gd name="T38" fmla="*/ 42 w 93"/>
                <a:gd name="T39" fmla="*/ 55 h 55"/>
                <a:gd name="T40" fmla="*/ 0 w 93"/>
                <a:gd name="T41" fmla="*/ 53 h 55"/>
                <a:gd name="T42" fmla="*/ 0 w 93"/>
                <a:gd name="T4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5">
                  <a:moveTo>
                    <a:pt x="0" y="53"/>
                  </a:moveTo>
                  <a:lnTo>
                    <a:pt x="7" y="46"/>
                  </a:lnTo>
                  <a:lnTo>
                    <a:pt x="12" y="45"/>
                  </a:lnTo>
                  <a:lnTo>
                    <a:pt x="16" y="43"/>
                  </a:lnTo>
                  <a:lnTo>
                    <a:pt x="19" y="43"/>
                  </a:lnTo>
                  <a:lnTo>
                    <a:pt x="22" y="40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3" y="36"/>
                  </a:lnTo>
                  <a:lnTo>
                    <a:pt x="36" y="32"/>
                  </a:lnTo>
                  <a:lnTo>
                    <a:pt x="42" y="30"/>
                  </a:lnTo>
                  <a:lnTo>
                    <a:pt x="51" y="23"/>
                  </a:lnTo>
                  <a:lnTo>
                    <a:pt x="61" y="19"/>
                  </a:lnTo>
                  <a:lnTo>
                    <a:pt x="69" y="12"/>
                  </a:lnTo>
                  <a:lnTo>
                    <a:pt x="77" y="9"/>
                  </a:lnTo>
                  <a:lnTo>
                    <a:pt x="83" y="4"/>
                  </a:lnTo>
                  <a:lnTo>
                    <a:pt x="88" y="2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42" y="5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4" name="Freeform 92"/>
            <p:cNvSpPr>
              <a:spLocks/>
            </p:cNvSpPr>
            <p:nvPr/>
          </p:nvSpPr>
          <p:spPr bwMode="auto">
            <a:xfrm>
              <a:off x="4474" y="1503"/>
              <a:ext cx="17" cy="9"/>
            </a:xfrm>
            <a:custGeom>
              <a:avLst/>
              <a:gdLst>
                <a:gd name="T0" fmla="*/ 51 w 51"/>
                <a:gd name="T1" fmla="*/ 26 h 26"/>
                <a:gd name="T2" fmla="*/ 11 w 51"/>
                <a:gd name="T3" fmla="*/ 0 h 26"/>
                <a:gd name="T4" fmla="*/ 0 w 51"/>
                <a:gd name="T5" fmla="*/ 17 h 26"/>
                <a:gd name="T6" fmla="*/ 13 w 51"/>
                <a:gd name="T7" fmla="*/ 15 h 26"/>
                <a:gd name="T8" fmla="*/ 24 w 51"/>
                <a:gd name="T9" fmla="*/ 26 h 26"/>
                <a:gd name="T10" fmla="*/ 51 w 51"/>
                <a:gd name="T11" fmla="*/ 26 h 26"/>
                <a:gd name="T12" fmla="*/ 51 w 51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lnTo>
                    <a:pt x="11" y="0"/>
                  </a:lnTo>
                  <a:lnTo>
                    <a:pt x="0" y="17"/>
                  </a:lnTo>
                  <a:lnTo>
                    <a:pt x="13" y="15"/>
                  </a:lnTo>
                  <a:lnTo>
                    <a:pt x="24" y="26"/>
                  </a:lnTo>
                  <a:lnTo>
                    <a:pt x="51" y="26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7165" name="Freeform 93"/>
            <p:cNvSpPr>
              <a:spLocks/>
            </p:cNvSpPr>
            <p:nvPr/>
          </p:nvSpPr>
          <p:spPr bwMode="auto">
            <a:xfrm>
              <a:off x="4478" y="1363"/>
              <a:ext cx="20" cy="32"/>
            </a:xfrm>
            <a:custGeom>
              <a:avLst/>
              <a:gdLst>
                <a:gd name="T0" fmla="*/ 61 w 61"/>
                <a:gd name="T1" fmla="*/ 0 h 97"/>
                <a:gd name="T2" fmla="*/ 54 w 61"/>
                <a:gd name="T3" fmla="*/ 6 h 97"/>
                <a:gd name="T4" fmla="*/ 48 w 61"/>
                <a:gd name="T5" fmla="*/ 12 h 97"/>
                <a:gd name="T6" fmla="*/ 43 w 61"/>
                <a:gd name="T7" fmla="*/ 21 h 97"/>
                <a:gd name="T8" fmla="*/ 39 w 61"/>
                <a:gd name="T9" fmla="*/ 30 h 97"/>
                <a:gd name="T10" fmla="*/ 32 w 61"/>
                <a:gd name="T11" fmla="*/ 37 h 97"/>
                <a:gd name="T12" fmla="*/ 27 w 61"/>
                <a:gd name="T13" fmla="*/ 45 h 97"/>
                <a:gd name="T14" fmla="*/ 21 w 61"/>
                <a:gd name="T15" fmla="*/ 50 h 97"/>
                <a:gd name="T16" fmla="*/ 14 w 61"/>
                <a:gd name="T17" fmla="*/ 54 h 97"/>
                <a:gd name="T18" fmla="*/ 0 w 61"/>
                <a:gd name="T19" fmla="*/ 97 h 97"/>
                <a:gd name="T20" fmla="*/ 10 w 61"/>
                <a:gd name="T21" fmla="*/ 91 h 97"/>
                <a:gd name="T22" fmla="*/ 10 w 61"/>
                <a:gd name="T23" fmla="*/ 84 h 97"/>
                <a:gd name="T24" fmla="*/ 16 w 61"/>
                <a:gd name="T25" fmla="*/ 74 h 97"/>
                <a:gd name="T26" fmla="*/ 17 w 61"/>
                <a:gd name="T27" fmla="*/ 67 h 97"/>
                <a:gd name="T28" fmla="*/ 21 w 61"/>
                <a:gd name="T29" fmla="*/ 61 h 97"/>
                <a:gd name="T30" fmla="*/ 25 w 61"/>
                <a:gd name="T31" fmla="*/ 54 h 97"/>
                <a:gd name="T32" fmla="*/ 31 w 61"/>
                <a:gd name="T33" fmla="*/ 46 h 97"/>
                <a:gd name="T34" fmla="*/ 34 w 61"/>
                <a:gd name="T35" fmla="*/ 38 h 97"/>
                <a:gd name="T36" fmla="*/ 39 w 61"/>
                <a:gd name="T37" fmla="*/ 31 h 97"/>
                <a:gd name="T38" fmla="*/ 43 w 61"/>
                <a:gd name="T39" fmla="*/ 25 h 97"/>
                <a:gd name="T40" fmla="*/ 48 w 61"/>
                <a:gd name="T41" fmla="*/ 19 h 97"/>
                <a:gd name="T42" fmla="*/ 54 w 61"/>
                <a:gd name="T43" fmla="*/ 7 h 97"/>
                <a:gd name="T44" fmla="*/ 61 w 61"/>
                <a:gd name="T45" fmla="*/ 0 h 97"/>
                <a:gd name="T46" fmla="*/ 61 w 61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97">
                  <a:moveTo>
                    <a:pt x="61" y="0"/>
                  </a:moveTo>
                  <a:lnTo>
                    <a:pt x="54" y="6"/>
                  </a:lnTo>
                  <a:lnTo>
                    <a:pt x="48" y="12"/>
                  </a:lnTo>
                  <a:lnTo>
                    <a:pt x="43" y="21"/>
                  </a:lnTo>
                  <a:lnTo>
                    <a:pt x="39" y="30"/>
                  </a:lnTo>
                  <a:lnTo>
                    <a:pt x="32" y="37"/>
                  </a:lnTo>
                  <a:lnTo>
                    <a:pt x="27" y="45"/>
                  </a:lnTo>
                  <a:lnTo>
                    <a:pt x="21" y="50"/>
                  </a:lnTo>
                  <a:lnTo>
                    <a:pt x="14" y="54"/>
                  </a:lnTo>
                  <a:lnTo>
                    <a:pt x="0" y="97"/>
                  </a:lnTo>
                  <a:lnTo>
                    <a:pt x="10" y="91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17" y="67"/>
                  </a:lnTo>
                  <a:lnTo>
                    <a:pt x="21" y="61"/>
                  </a:lnTo>
                  <a:lnTo>
                    <a:pt x="25" y="54"/>
                  </a:lnTo>
                  <a:lnTo>
                    <a:pt x="31" y="46"/>
                  </a:lnTo>
                  <a:lnTo>
                    <a:pt x="34" y="38"/>
                  </a:lnTo>
                  <a:lnTo>
                    <a:pt x="39" y="31"/>
                  </a:lnTo>
                  <a:lnTo>
                    <a:pt x="43" y="25"/>
                  </a:lnTo>
                  <a:lnTo>
                    <a:pt x="48" y="19"/>
                  </a:lnTo>
                  <a:lnTo>
                    <a:pt x="54" y="7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7E4-7464-4238-A097-3779745683E0}" type="slidenum">
              <a:rPr lang="en-US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5425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Charting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By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continued)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70238" y="2346325"/>
            <a:ext cx="5657850" cy="3663950"/>
          </a:xfrm>
        </p:spPr>
        <p:txBody>
          <a:bodyPr/>
          <a:lstStyle/>
          <a:p>
            <a:r>
              <a:rPr lang="en-US" sz="3600" dirty="0"/>
              <a:t>Leave no lines blank</a:t>
            </a:r>
          </a:p>
          <a:p>
            <a:r>
              <a:rPr lang="en-US" sz="3600" dirty="0"/>
              <a:t>Sign each entry with first initial, last name and title</a:t>
            </a:r>
          </a:p>
          <a:p>
            <a:r>
              <a:rPr lang="en-US" sz="3600" dirty="0"/>
              <a:t>Correct errors using facility procedure</a:t>
            </a:r>
          </a:p>
        </p:txBody>
      </p:sp>
      <p:grpSp>
        <p:nvGrpSpPr>
          <p:cNvPr id="401413" name="Group 5"/>
          <p:cNvGrpSpPr>
            <a:grpSpLocks/>
          </p:cNvGrpSpPr>
          <p:nvPr/>
        </p:nvGrpSpPr>
        <p:grpSpPr bwMode="auto">
          <a:xfrm>
            <a:off x="682625" y="2506663"/>
            <a:ext cx="2190750" cy="2779712"/>
            <a:chOff x="2675" y="1387"/>
            <a:chExt cx="4023" cy="5463"/>
          </a:xfrm>
        </p:grpSpPr>
        <p:sp>
          <p:nvSpPr>
            <p:cNvPr id="401414" name="AutoShape 6"/>
            <p:cNvSpPr>
              <a:spLocks noChangeAspect="1" noChangeArrowheads="1"/>
            </p:cNvSpPr>
            <p:nvPr/>
          </p:nvSpPr>
          <p:spPr bwMode="auto">
            <a:xfrm>
              <a:off x="2675" y="1387"/>
              <a:ext cx="4023" cy="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15" name="Freeform 7"/>
            <p:cNvSpPr>
              <a:spLocks/>
            </p:cNvSpPr>
            <p:nvPr/>
          </p:nvSpPr>
          <p:spPr bwMode="auto">
            <a:xfrm>
              <a:off x="4985" y="4383"/>
              <a:ext cx="1649" cy="1690"/>
            </a:xfrm>
            <a:custGeom>
              <a:avLst/>
              <a:gdLst>
                <a:gd name="T0" fmla="*/ 90 w 1649"/>
                <a:gd name="T1" fmla="*/ 1690 h 1690"/>
                <a:gd name="T2" fmla="*/ 271 w 1649"/>
                <a:gd name="T3" fmla="*/ 1593 h 1690"/>
                <a:gd name="T4" fmla="*/ 527 w 1649"/>
                <a:gd name="T5" fmla="*/ 1452 h 1690"/>
                <a:gd name="T6" fmla="*/ 810 w 1649"/>
                <a:gd name="T7" fmla="*/ 1212 h 1690"/>
                <a:gd name="T8" fmla="*/ 991 w 1649"/>
                <a:gd name="T9" fmla="*/ 994 h 1690"/>
                <a:gd name="T10" fmla="*/ 1216 w 1649"/>
                <a:gd name="T11" fmla="*/ 663 h 1690"/>
                <a:gd name="T12" fmla="*/ 1340 w 1649"/>
                <a:gd name="T13" fmla="*/ 606 h 1690"/>
                <a:gd name="T14" fmla="*/ 1456 w 1649"/>
                <a:gd name="T15" fmla="*/ 490 h 1690"/>
                <a:gd name="T16" fmla="*/ 1540 w 1649"/>
                <a:gd name="T17" fmla="*/ 438 h 1690"/>
                <a:gd name="T18" fmla="*/ 1616 w 1649"/>
                <a:gd name="T19" fmla="*/ 328 h 1690"/>
                <a:gd name="T20" fmla="*/ 1649 w 1649"/>
                <a:gd name="T21" fmla="*/ 252 h 1690"/>
                <a:gd name="T22" fmla="*/ 1570 w 1649"/>
                <a:gd name="T23" fmla="*/ 46 h 1690"/>
                <a:gd name="T24" fmla="*/ 1487 w 1649"/>
                <a:gd name="T25" fmla="*/ 46 h 1690"/>
                <a:gd name="T26" fmla="*/ 1411 w 1649"/>
                <a:gd name="T27" fmla="*/ 12 h 1690"/>
                <a:gd name="T28" fmla="*/ 1250 w 1649"/>
                <a:gd name="T29" fmla="*/ 53 h 1690"/>
                <a:gd name="T30" fmla="*/ 1197 w 1649"/>
                <a:gd name="T31" fmla="*/ 0 h 1690"/>
                <a:gd name="T32" fmla="*/ 1140 w 1649"/>
                <a:gd name="T33" fmla="*/ 0 h 1690"/>
                <a:gd name="T34" fmla="*/ 1095 w 1649"/>
                <a:gd name="T35" fmla="*/ 31 h 1690"/>
                <a:gd name="T36" fmla="*/ 1031 w 1649"/>
                <a:gd name="T37" fmla="*/ 167 h 1690"/>
                <a:gd name="T38" fmla="*/ 960 w 1649"/>
                <a:gd name="T39" fmla="*/ 212 h 1690"/>
                <a:gd name="T40" fmla="*/ 945 w 1649"/>
                <a:gd name="T41" fmla="*/ 347 h 1690"/>
                <a:gd name="T42" fmla="*/ 964 w 1649"/>
                <a:gd name="T43" fmla="*/ 471 h 1690"/>
                <a:gd name="T44" fmla="*/ 0 w 1649"/>
                <a:gd name="T45" fmla="*/ 1393 h 1690"/>
                <a:gd name="T46" fmla="*/ 97 w 1649"/>
                <a:gd name="T47" fmla="*/ 1457 h 1690"/>
                <a:gd name="T48" fmla="*/ 90 w 1649"/>
                <a:gd name="T49" fmla="*/ 1690 h 1690"/>
                <a:gd name="T50" fmla="*/ 90 w 1649"/>
                <a:gd name="T51" fmla="*/ 1690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9" h="1690">
                  <a:moveTo>
                    <a:pt x="90" y="1690"/>
                  </a:moveTo>
                  <a:lnTo>
                    <a:pt x="271" y="1593"/>
                  </a:lnTo>
                  <a:lnTo>
                    <a:pt x="527" y="1452"/>
                  </a:lnTo>
                  <a:lnTo>
                    <a:pt x="810" y="1212"/>
                  </a:lnTo>
                  <a:lnTo>
                    <a:pt x="991" y="994"/>
                  </a:lnTo>
                  <a:lnTo>
                    <a:pt x="1216" y="663"/>
                  </a:lnTo>
                  <a:lnTo>
                    <a:pt x="1340" y="606"/>
                  </a:lnTo>
                  <a:lnTo>
                    <a:pt x="1456" y="490"/>
                  </a:lnTo>
                  <a:lnTo>
                    <a:pt x="1540" y="438"/>
                  </a:lnTo>
                  <a:lnTo>
                    <a:pt x="1616" y="328"/>
                  </a:lnTo>
                  <a:lnTo>
                    <a:pt x="1649" y="252"/>
                  </a:lnTo>
                  <a:lnTo>
                    <a:pt x="1570" y="46"/>
                  </a:lnTo>
                  <a:lnTo>
                    <a:pt x="1487" y="46"/>
                  </a:lnTo>
                  <a:lnTo>
                    <a:pt x="1411" y="12"/>
                  </a:lnTo>
                  <a:lnTo>
                    <a:pt x="1250" y="53"/>
                  </a:lnTo>
                  <a:lnTo>
                    <a:pt x="1197" y="0"/>
                  </a:lnTo>
                  <a:lnTo>
                    <a:pt x="1140" y="0"/>
                  </a:lnTo>
                  <a:lnTo>
                    <a:pt x="1095" y="31"/>
                  </a:lnTo>
                  <a:lnTo>
                    <a:pt x="1031" y="167"/>
                  </a:lnTo>
                  <a:lnTo>
                    <a:pt x="960" y="212"/>
                  </a:lnTo>
                  <a:lnTo>
                    <a:pt x="945" y="347"/>
                  </a:lnTo>
                  <a:lnTo>
                    <a:pt x="964" y="471"/>
                  </a:lnTo>
                  <a:lnTo>
                    <a:pt x="0" y="1393"/>
                  </a:lnTo>
                  <a:lnTo>
                    <a:pt x="97" y="1457"/>
                  </a:lnTo>
                  <a:lnTo>
                    <a:pt x="90" y="1690"/>
                  </a:lnTo>
                  <a:lnTo>
                    <a:pt x="90" y="169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16" name="Freeform 8"/>
            <p:cNvSpPr>
              <a:spLocks/>
            </p:cNvSpPr>
            <p:nvPr/>
          </p:nvSpPr>
          <p:spPr bwMode="auto">
            <a:xfrm>
              <a:off x="2718" y="3074"/>
              <a:ext cx="2678" cy="3728"/>
            </a:xfrm>
            <a:custGeom>
              <a:avLst/>
              <a:gdLst>
                <a:gd name="T0" fmla="*/ 869 w 2678"/>
                <a:gd name="T1" fmla="*/ 0 h 3728"/>
                <a:gd name="T2" fmla="*/ 765 w 2678"/>
                <a:gd name="T3" fmla="*/ 45 h 3728"/>
                <a:gd name="T4" fmla="*/ 739 w 2678"/>
                <a:gd name="T5" fmla="*/ 200 h 3728"/>
                <a:gd name="T6" fmla="*/ 489 w 2678"/>
                <a:gd name="T7" fmla="*/ 471 h 3728"/>
                <a:gd name="T8" fmla="*/ 249 w 2678"/>
                <a:gd name="T9" fmla="*/ 775 h 3728"/>
                <a:gd name="T10" fmla="*/ 64 w 2678"/>
                <a:gd name="T11" fmla="*/ 818 h 3728"/>
                <a:gd name="T12" fmla="*/ 0 w 2678"/>
                <a:gd name="T13" fmla="*/ 1136 h 3728"/>
                <a:gd name="T14" fmla="*/ 45 w 2678"/>
                <a:gd name="T15" fmla="*/ 2443 h 3728"/>
                <a:gd name="T16" fmla="*/ 173 w 2678"/>
                <a:gd name="T17" fmla="*/ 2419 h 3728"/>
                <a:gd name="T18" fmla="*/ 784 w 2678"/>
                <a:gd name="T19" fmla="*/ 2398 h 3728"/>
                <a:gd name="T20" fmla="*/ 869 w 2678"/>
                <a:gd name="T21" fmla="*/ 2424 h 3728"/>
                <a:gd name="T22" fmla="*/ 508 w 2678"/>
                <a:gd name="T23" fmla="*/ 3277 h 3728"/>
                <a:gd name="T24" fmla="*/ 425 w 2678"/>
                <a:gd name="T25" fmla="*/ 3728 h 3728"/>
                <a:gd name="T26" fmla="*/ 2569 w 2678"/>
                <a:gd name="T27" fmla="*/ 3702 h 3728"/>
                <a:gd name="T28" fmla="*/ 2485 w 2678"/>
                <a:gd name="T29" fmla="*/ 3346 h 3728"/>
                <a:gd name="T30" fmla="*/ 2388 w 2678"/>
                <a:gd name="T31" fmla="*/ 3172 h 3728"/>
                <a:gd name="T32" fmla="*/ 2331 w 2678"/>
                <a:gd name="T33" fmla="*/ 2954 h 3728"/>
                <a:gd name="T34" fmla="*/ 2331 w 2678"/>
                <a:gd name="T35" fmla="*/ 2930 h 3728"/>
                <a:gd name="T36" fmla="*/ 2331 w 2678"/>
                <a:gd name="T37" fmla="*/ 2890 h 3728"/>
                <a:gd name="T38" fmla="*/ 2329 w 2678"/>
                <a:gd name="T39" fmla="*/ 2790 h 3728"/>
                <a:gd name="T40" fmla="*/ 2326 w 2678"/>
                <a:gd name="T41" fmla="*/ 2766 h 3728"/>
                <a:gd name="T42" fmla="*/ 2326 w 2678"/>
                <a:gd name="T43" fmla="*/ 2759 h 3728"/>
                <a:gd name="T44" fmla="*/ 2326 w 2678"/>
                <a:gd name="T45" fmla="*/ 2757 h 3728"/>
                <a:gd name="T46" fmla="*/ 2326 w 2678"/>
                <a:gd name="T47" fmla="*/ 2754 h 3728"/>
                <a:gd name="T48" fmla="*/ 2326 w 2678"/>
                <a:gd name="T49" fmla="*/ 2754 h 3728"/>
                <a:gd name="T50" fmla="*/ 2326 w 2678"/>
                <a:gd name="T51" fmla="*/ 2752 h 3728"/>
                <a:gd name="T52" fmla="*/ 2326 w 2678"/>
                <a:gd name="T53" fmla="*/ 2747 h 3728"/>
                <a:gd name="T54" fmla="*/ 2326 w 2678"/>
                <a:gd name="T55" fmla="*/ 2740 h 3728"/>
                <a:gd name="T56" fmla="*/ 2326 w 2678"/>
                <a:gd name="T57" fmla="*/ 2697 h 3728"/>
                <a:gd name="T58" fmla="*/ 2324 w 2678"/>
                <a:gd name="T59" fmla="*/ 2657 h 3728"/>
                <a:gd name="T60" fmla="*/ 2502 w 2678"/>
                <a:gd name="T61" fmla="*/ 2191 h 3728"/>
                <a:gd name="T62" fmla="*/ 2678 w 2678"/>
                <a:gd name="T63" fmla="*/ 1690 h 3728"/>
                <a:gd name="T64" fmla="*/ 2628 w 2678"/>
                <a:gd name="T65" fmla="*/ 1502 h 3728"/>
                <a:gd name="T66" fmla="*/ 2504 w 2678"/>
                <a:gd name="T67" fmla="*/ 1231 h 3728"/>
                <a:gd name="T68" fmla="*/ 2376 w 2678"/>
                <a:gd name="T69" fmla="*/ 730 h 3728"/>
                <a:gd name="T70" fmla="*/ 2203 w 2678"/>
                <a:gd name="T71" fmla="*/ 587 h 3728"/>
                <a:gd name="T72" fmla="*/ 1815 w 2678"/>
                <a:gd name="T73" fmla="*/ 418 h 3728"/>
                <a:gd name="T74" fmla="*/ 1559 w 2678"/>
                <a:gd name="T75" fmla="*/ 128 h 3728"/>
                <a:gd name="T76" fmla="*/ 869 w 2678"/>
                <a:gd name="T77" fmla="*/ 0 h 3728"/>
                <a:gd name="T78" fmla="*/ 869 w 2678"/>
                <a:gd name="T79" fmla="*/ 0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8" h="3728">
                  <a:moveTo>
                    <a:pt x="869" y="0"/>
                  </a:moveTo>
                  <a:lnTo>
                    <a:pt x="765" y="45"/>
                  </a:lnTo>
                  <a:lnTo>
                    <a:pt x="739" y="200"/>
                  </a:lnTo>
                  <a:lnTo>
                    <a:pt x="489" y="471"/>
                  </a:lnTo>
                  <a:lnTo>
                    <a:pt x="249" y="775"/>
                  </a:lnTo>
                  <a:lnTo>
                    <a:pt x="64" y="818"/>
                  </a:lnTo>
                  <a:lnTo>
                    <a:pt x="0" y="1136"/>
                  </a:lnTo>
                  <a:lnTo>
                    <a:pt x="45" y="2443"/>
                  </a:lnTo>
                  <a:lnTo>
                    <a:pt x="173" y="2419"/>
                  </a:lnTo>
                  <a:lnTo>
                    <a:pt x="784" y="2398"/>
                  </a:lnTo>
                  <a:lnTo>
                    <a:pt x="869" y="2424"/>
                  </a:lnTo>
                  <a:lnTo>
                    <a:pt x="508" y="3277"/>
                  </a:lnTo>
                  <a:lnTo>
                    <a:pt x="425" y="3728"/>
                  </a:lnTo>
                  <a:lnTo>
                    <a:pt x="2569" y="3702"/>
                  </a:lnTo>
                  <a:lnTo>
                    <a:pt x="2485" y="3346"/>
                  </a:lnTo>
                  <a:lnTo>
                    <a:pt x="2388" y="3172"/>
                  </a:lnTo>
                  <a:lnTo>
                    <a:pt x="2331" y="2954"/>
                  </a:lnTo>
                  <a:lnTo>
                    <a:pt x="2331" y="2930"/>
                  </a:lnTo>
                  <a:lnTo>
                    <a:pt x="2331" y="2890"/>
                  </a:lnTo>
                  <a:lnTo>
                    <a:pt x="2329" y="2790"/>
                  </a:lnTo>
                  <a:lnTo>
                    <a:pt x="2326" y="2766"/>
                  </a:lnTo>
                  <a:lnTo>
                    <a:pt x="2326" y="2759"/>
                  </a:lnTo>
                  <a:lnTo>
                    <a:pt x="2326" y="2757"/>
                  </a:lnTo>
                  <a:lnTo>
                    <a:pt x="2326" y="2754"/>
                  </a:lnTo>
                  <a:lnTo>
                    <a:pt x="2326" y="2754"/>
                  </a:lnTo>
                  <a:lnTo>
                    <a:pt x="2326" y="2752"/>
                  </a:lnTo>
                  <a:lnTo>
                    <a:pt x="2326" y="2747"/>
                  </a:lnTo>
                  <a:lnTo>
                    <a:pt x="2326" y="2740"/>
                  </a:lnTo>
                  <a:lnTo>
                    <a:pt x="2326" y="2697"/>
                  </a:lnTo>
                  <a:lnTo>
                    <a:pt x="2324" y="2657"/>
                  </a:lnTo>
                  <a:lnTo>
                    <a:pt x="2502" y="2191"/>
                  </a:lnTo>
                  <a:lnTo>
                    <a:pt x="2678" y="1690"/>
                  </a:lnTo>
                  <a:lnTo>
                    <a:pt x="2628" y="1502"/>
                  </a:lnTo>
                  <a:lnTo>
                    <a:pt x="2504" y="1231"/>
                  </a:lnTo>
                  <a:lnTo>
                    <a:pt x="2376" y="730"/>
                  </a:lnTo>
                  <a:lnTo>
                    <a:pt x="2203" y="587"/>
                  </a:lnTo>
                  <a:lnTo>
                    <a:pt x="1815" y="418"/>
                  </a:lnTo>
                  <a:lnTo>
                    <a:pt x="1559" y="128"/>
                  </a:lnTo>
                  <a:lnTo>
                    <a:pt x="869" y="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B9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17" name="Freeform 9"/>
            <p:cNvSpPr>
              <a:spLocks/>
            </p:cNvSpPr>
            <p:nvPr/>
          </p:nvSpPr>
          <p:spPr bwMode="auto">
            <a:xfrm>
              <a:off x="3533" y="1855"/>
              <a:ext cx="1214" cy="2096"/>
            </a:xfrm>
            <a:custGeom>
              <a:avLst/>
              <a:gdLst>
                <a:gd name="T0" fmla="*/ 254 w 1214"/>
                <a:gd name="T1" fmla="*/ 333 h 2096"/>
                <a:gd name="T2" fmla="*/ 85 w 1214"/>
                <a:gd name="T3" fmla="*/ 335 h 2096"/>
                <a:gd name="T4" fmla="*/ 50 w 1214"/>
                <a:gd name="T5" fmla="*/ 347 h 2096"/>
                <a:gd name="T6" fmla="*/ 9 w 1214"/>
                <a:gd name="T7" fmla="*/ 383 h 2096"/>
                <a:gd name="T8" fmla="*/ 0 w 1214"/>
                <a:gd name="T9" fmla="*/ 444 h 2096"/>
                <a:gd name="T10" fmla="*/ 5 w 1214"/>
                <a:gd name="T11" fmla="*/ 561 h 2096"/>
                <a:gd name="T12" fmla="*/ 47 w 1214"/>
                <a:gd name="T13" fmla="*/ 708 h 2096"/>
                <a:gd name="T14" fmla="*/ 150 w 1214"/>
                <a:gd name="T15" fmla="*/ 806 h 2096"/>
                <a:gd name="T16" fmla="*/ 176 w 1214"/>
                <a:gd name="T17" fmla="*/ 808 h 2096"/>
                <a:gd name="T18" fmla="*/ 185 w 1214"/>
                <a:gd name="T19" fmla="*/ 977 h 2096"/>
                <a:gd name="T20" fmla="*/ 190 w 1214"/>
                <a:gd name="T21" fmla="*/ 1148 h 2096"/>
                <a:gd name="T22" fmla="*/ 157 w 1214"/>
                <a:gd name="T23" fmla="*/ 1295 h 2096"/>
                <a:gd name="T24" fmla="*/ 169 w 1214"/>
                <a:gd name="T25" fmla="*/ 1390 h 2096"/>
                <a:gd name="T26" fmla="*/ 235 w 1214"/>
                <a:gd name="T27" fmla="*/ 1466 h 2096"/>
                <a:gd name="T28" fmla="*/ 463 w 1214"/>
                <a:gd name="T29" fmla="*/ 1683 h 2096"/>
                <a:gd name="T30" fmla="*/ 658 w 1214"/>
                <a:gd name="T31" fmla="*/ 1851 h 2096"/>
                <a:gd name="T32" fmla="*/ 824 w 1214"/>
                <a:gd name="T33" fmla="*/ 2096 h 2096"/>
                <a:gd name="T34" fmla="*/ 793 w 1214"/>
                <a:gd name="T35" fmla="*/ 1837 h 2096"/>
                <a:gd name="T36" fmla="*/ 758 w 1214"/>
                <a:gd name="T37" fmla="*/ 1471 h 2096"/>
                <a:gd name="T38" fmla="*/ 725 w 1214"/>
                <a:gd name="T39" fmla="*/ 1309 h 2096"/>
                <a:gd name="T40" fmla="*/ 801 w 1214"/>
                <a:gd name="T41" fmla="*/ 1300 h 2096"/>
                <a:gd name="T42" fmla="*/ 884 w 1214"/>
                <a:gd name="T43" fmla="*/ 1250 h 2096"/>
                <a:gd name="T44" fmla="*/ 962 w 1214"/>
                <a:gd name="T45" fmla="*/ 1183 h 2096"/>
                <a:gd name="T46" fmla="*/ 1029 w 1214"/>
                <a:gd name="T47" fmla="*/ 1088 h 2096"/>
                <a:gd name="T48" fmla="*/ 1088 w 1214"/>
                <a:gd name="T49" fmla="*/ 996 h 2096"/>
                <a:gd name="T50" fmla="*/ 1152 w 1214"/>
                <a:gd name="T51" fmla="*/ 848 h 2096"/>
                <a:gd name="T52" fmla="*/ 1169 w 1214"/>
                <a:gd name="T53" fmla="*/ 763 h 2096"/>
                <a:gd name="T54" fmla="*/ 1174 w 1214"/>
                <a:gd name="T55" fmla="*/ 680 h 2096"/>
                <a:gd name="T56" fmla="*/ 1174 w 1214"/>
                <a:gd name="T57" fmla="*/ 618 h 2096"/>
                <a:gd name="T58" fmla="*/ 1214 w 1214"/>
                <a:gd name="T59" fmla="*/ 454 h 2096"/>
                <a:gd name="T60" fmla="*/ 1207 w 1214"/>
                <a:gd name="T61" fmla="*/ 345 h 2096"/>
                <a:gd name="T62" fmla="*/ 1188 w 1214"/>
                <a:gd name="T63" fmla="*/ 238 h 2096"/>
                <a:gd name="T64" fmla="*/ 1155 w 1214"/>
                <a:gd name="T65" fmla="*/ 147 h 2096"/>
                <a:gd name="T66" fmla="*/ 1033 w 1214"/>
                <a:gd name="T67" fmla="*/ 29 h 2096"/>
                <a:gd name="T68" fmla="*/ 789 w 1214"/>
                <a:gd name="T69" fmla="*/ 0 h 2096"/>
                <a:gd name="T70" fmla="*/ 634 w 1214"/>
                <a:gd name="T71" fmla="*/ 31 h 2096"/>
                <a:gd name="T72" fmla="*/ 534 w 1214"/>
                <a:gd name="T73" fmla="*/ 38 h 2096"/>
                <a:gd name="T74" fmla="*/ 409 w 1214"/>
                <a:gd name="T75" fmla="*/ 190 h 2096"/>
                <a:gd name="T76" fmla="*/ 254 w 1214"/>
                <a:gd name="T77" fmla="*/ 333 h 2096"/>
                <a:gd name="T78" fmla="*/ 254 w 1214"/>
                <a:gd name="T79" fmla="*/ 333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4" h="2096">
                  <a:moveTo>
                    <a:pt x="254" y="333"/>
                  </a:moveTo>
                  <a:lnTo>
                    <a:pt x="85" y="335"/>
                  </a:lnTo>
                  <a:lnTo>
                    <a:pt x="50" y="347"/>
                  </a:lnTo>
                  <a:lnTo>
                    <a:pt x="9" y="383"/>
                  </a:lnTo>
                  <a:lnTo>
                    <a:pt x="0" y="444"/>
                  </a:lnTo>
                  <a:lnTo>
                    <a:pt x="5" y="561"/>
                  </a:lnTo>
                  <a:lnTo>
                    <a:pt x="47" y="708"/>
                  </a:lnTo>
                  <a:lnTo>
                    <a:pt x="150" y="806"/>
                  </a:lnTo>
                  <a:lnTo>
                    <a:pt x="176" y="808"/>
                  </a:lnTo>
                  <a:lnTo>
                    <a:pt x="185" y="977"/>
                  </a:lnTo>
                  <a:lnTo>
                    <a:pt x="190" y="1148"/>
                  </a:lnTo>
                  <a:lnTo>
                    <a:pt x="157" y="1295"/>
                  </a:lnTo>
                  <a:lnTo>
                    <a:pt x="169" y="1390"/>
                  </a:lnTo>
                  <a:lnTo>
                    <a:pt x="235" y="1466"/>
                  </a:lnTo>
                  <a:lnTo>
                    <a:pt x="463" y="1683"/>
                  </a:lnTo>
                  <a:lnTo>
                    <a:pt x="658" y="1851"/>
                  </a:lnTo>
                  <a:lnTo>
                    <a:pt x="824" y="2096"/>
                  </a:lnTo>
                  <a:lnTo>
                    <a:pt x="793" y="1837"/>
                  </a:lnTo>
                  <a:lnTo>
                    <a:pt x="758" y="1471"/>
                  </a:lnTo>
                  <a:lnTo>
                    <a:pt x="725" y="1309"/>
                  </a:lnTo>
                  <a:lnTo>
                    <a:pt x="801" y="1300"/>
                  </a:lnTo>
                  <a:lnTo>
                    <a:pt x="884" y="1250"/>
                  </a:lnTo>
                  <a:lnTo>
                    <a:pt x="962" y="1183"/>
                  </a:lnTo>
                  <a:lnTo>
                    <a:pt x="1029" y="1088"/>
                  </a:lnTo>
                  <a:lnTo>
                    <a:pt x="1088" y="996"/>
                  </a:lnTo>
                  <a:lnTo>
                    <a:pt x="1152" y="848"/>
                  </a:lnTo>
                  <a:lnTo>
                    <a:pt x="1169" y="763"/>
                  </a:lnTo>
                  <a:lnTo>
                    <a:pt x="1174" y="680"/>
                  </a:lnTo>
                  <a:lnTo>
                    <a:pt x="1174" y="618"/>
                  </a:lnTo>
                  <a:lnTo>
                    <a:pt x="1214" y="454"/>
                  </a:lnTo>
                  <a:lnTo>
                    <a:pt x="1207" y="345"/>
                  </a:lnTo>
                  <a:lnTo>
                    <a:pt x="1188" y="238"/>
                  </a:lnTo>
                  <a:lnTo>
                    <a:pt x="1155" y="147"/>
                  </a:lnTo>
                  <a:lnTo>
                    <a:pt x="1033" y="29"/>
                  </a:lnTo>
                  <a:lnTo>
                    <a:pt x="789" y="0"/>
                  </a:lnTo>
                  <a:lnTo>
                    <a:pt x="634" y="31"/>
                  </a:lnTo>
                  <a:lnTo>
                    <a:pt x="534" y="38"/>
                  </a:lnTo>
                  <a:lnTo>
                    <a:pt x="409" y="190"/>
                  </a:lnTo>
                  <a:lnTo>
                    <a:pt x="254" y="333"/>
                  </a:lnTo>
                  <a:lnTo>
                    <a:pt x="254" y="333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18" name="Freeform 10"/>
            <p:cNvSpPr>
              <a:spLocks/>
            </p:cNvSpPr>
            <p:nvPr/>
          </p:nvSpPr>
          <p:spPr bwMode="auto">
            <a:xfrm>
              <a:off x="3639" y="1889"/>
              <a:ext cx="827" cy="2001"/>
            </a:xfrm>
            <a:custGeom>
              <a:avLst/>
              <a:gdLst>
                <a:gd name="T0" fmla="*/ 371 w 827"/>
                <a:gd name="T1" fmla="*/ 138 h 2001"/>
                <a:gd name="T2" fmla="*/ 456 w 827"/>
                <a:gd name="T3" fmla="*/ 195 h 2001"/>
                <a:gd name="T4" fmla="*/ 649 w 827"/>
                <a:gd name="T5" fmla="*/ 240 h 2001"/>
                <a:gd name="T6" fmla="*/ 710 w 827"/>
                <a:gd name="T7" fmla="*/ 321 h 2001"/>
                <a:gd name="T8" fmla="*/ 670 w 827"/>
                <a:gd name="T9" fmla="*/ 382 h 2001"/>
                <a:gd name="T10" fmla="*/ 670 w 827"/>
                <a:gd name="T11" fmla="*/ 458 h 2001"/>
                <a:gd name="T12" fmla="*/ 622 w 827"/>
                <a:gd name="T13" fmla="*/ 435 h 2001"/>
                <a:gd name="T14" fmla="*/ 637 w 827"/>
                <a:gd name="T15" fmla="*/ 363 h 2001"/>
                <a:gd name="T16" fmla="*/ 525 w 827"/>
                <a:gd name="T17" fmla="*/ 323 h 2001"/>
                <a:gd name="T18" fmla="*/ 508 w 827"/>
                <a:gd name="T19" fmla="*/ 273 h 2001"/>
                <a:gd name="T20" fmla="*/ 394 w 827"/>
                <a:gd name="T21" fmla="*/ 304 h 2001"/>
                <a:gd name="T22" fmla="*/ 333 w 827"/>
                <a:gd name="T23" fmla="*/ 325 h 2001"/>
                <a:gd name="T24" fmla="*/ 420 w 827"/>
                <a:gd name="T25" fmla="*/ 418 h 2001"/>
                <a:gd name="T26" fmla="*/ 392 w 827"/>
                <a:gd name="T27" fmla="*/ 439 h 2001"/>
                <a:gd name="T28" fmla="*/ 314 w 827"/>
                <a:gd name="T29" fmla="*/ 423 h 2001"/>
                <a:gd name="T30" fmla="*/ 257 w 827"/>
                <a:gd name="T31" fmla="*/ 309 h 2001"/>
                <a:gd name="T32" fmla="*/ 216 w 827"/>
                <a:gd name="T33" fmla="*/ 399 h 2001"/>
                <a:gd name="T34" fmla="*/ 221 w 827"/>
                <a:gd name="T35" fmla="*/ 644 h 2001"/>
                <a:gd name="T36" fmla="*/ 102 w 827"/>
                <a:gd name="T37" fmla="*/ 544 h 2001"/>
                <a:gd name="T38" fmla="*/ 102 w 827"/>
                <a:gd name="T39" fmla="*/ 824 h 2001"/>
                <a:gd name="T40" fmla="*/ 216 w 827"/>
                <a:gd name="T41" fmla="*/ 1014 h 2001"/>
                <a:gd name="T42" fmla="*/ 416 w 827"/>
                <a:gd name="T43" fmla="*/ 1131 h 2001"/>
                <a:gd name="T44" fmla="*/ 653 w 827"/>
                <a:gd name="T45" fmla="*/ 1176 h 2001"/>
                <a:gd name="T46" fmla="*/ 827 w 827"/>
                <a:gd name="T47" fmla="*/ 1095 h 2001"/>
                <a:gd name="T48" fmla="*/ 606 w 827"/>
                <a:gd name="T49" fmla="*/ 1235 h 2001"/>
                <a:gd name="T50" fmla="*/ 680 w 827"/>
                <a:gd name="T51" fmla="*/ 1972 h 2001"/>
                <a:gd name="T52" fmla="*/ 582 w 827"/>
                <a:gd name="T53" fmla="*/ 1853 h 2001"/>
                <a:gd name="T54" fmla="*/ 551 w 827"/>
                <a:gd name="T55" fmla="*/ 1437 h 2001"/>
                <a:gd name="T56" fmla="*/ 530 w 827"/>
                <a:gd name="T57" fmla="*/ 1243 h 2001"/>
                <a:gd name="T58" fmla="*/ 416 w 827"/>
                <a:gd name="T59" fmla="*/ 1378 h 2001"/>
                <a:gd name="T60" fmla="*/ 259 w 827"/>
                <a:gd name="T61" fmla="*/ 1326 h 2001"/>
                <a:gd name="T62" fmla="*/ 107 w 827"/>
                <a:gd name="T63" fmla="*/ 1307 h 2001"/>
                <a:gd name="T64" fmla="*/ 392 w 827"/>
                <a:gd name="T65" fmla="*/ 1651 h 2001"/>
                <a:gd name="T66" fmla="*/ 69 w 827"/>
                <a:gd name="T67" fmla="*/ 1017 h 2001"/>
                <a:gd name="T68" fmla="*/ 43 w 827"/>
                <a:gd name="T69" fmla="*/ 734 h 2001"/>
                <a:gd name="T70" fmla="*/ 36 w 827"/>
                <a:gd name="T71" fmla="*/ 599 h 2001"/>
                <a:gd name="T72" fmla="*/ 157 w 827"/>
                <a:gd name="T73" fmla="*/ 351 h 2001"/>
                <a:gd name="T74" fmla="*/ 325 w 827"/>
                <a:gd name="T75" fmla="*/ 57 h 2001"/>
                <a:gd name="T76" fmla="*/ 399 w 827"/>
                <a:gd name="T77" fmla="*/ 7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7" h="2001">
                  <a:moveTo>
                    <a:pt x="399" y="7"/>
                  </a:moveTo>
                  <a:lnTo>
                    <a:pt x="371" y="138"/>
                  </a:lnTo>
                  <a:lnTo>
                    <a:pt x="387" y="190"/>
                  </a:lnTo>
                  <a:lnTo>
                    <a:pt x="456" y="195"/>
                  </a:lnTo>
                  <a:lnTo>
                    <a:pt x="573" y="228"/>
                  </a:lnTo>
                  <a:lnTo>
                    <a:pt x="649" y="240"/>
                  </a:lnTo>
                  <a:lnTo>
                    <a:pt x="734" y="294"/>
                  </a:lnTo>
                  <a:lnTo>
                    <a:pt x="710" y="321"/>
                  </a:lnTo>
                  <a:lnTo>
                    <a:pt x="670" y="337"/>
                  </a:lnTo>
                  <a:lnTo>
                    <a:pt x="670" y="382"/>
                  </a:lnTo>
                  <a:lnTo>
                    <a:pt x="682" y="430"/>
                  </a:lnTo>
                  <a:lnTo>
                    <a:pt x="670" y="458"/>
                  </a:lnTo>
                  <a:lnTo>
                    <a:pt x="606" y="499"/>
                  </a:lnTo>
                  <a:lnTo>
                    <a:pt x="622" y="435"/>
                  </a:lnTo>
                  <a:lnTo>
                    <a:pt x="601" y="404"/>
                  </a:lnTo>
                  <a:lnTo>
                    <a:pt x="637" y="363"/>
                  </a:lnTo>
                  <a:lnTo>
                    <a:pt x="613" y="337"/>
                  </a:lnTo>
                  <a:lnTo>
                    <a:pt x="525" y="323"/>
                  </a:lnTo>
                  <a:lnTo>
                    <a:pt x="563" y="292"/>
                  </a:lnTo>
                  <a:lnTo>
                    <a:pt x="508" y="273"/>
                  </a:lnTo>
                  <a:lnTo>
                    <a:pt x="430" y="271"/>
                  </a:lnTo>
                  <a:lnTo>
                    <a:pt x="394" y="304"/>
                  </a:lnTo>
                  <a:lnTo>
                    <a:pt x="366" y="313"/>
                  </a:lnTo>
                  <a:lnTo>
                    <a:pt x="333" y="325"/>
                  </a:lnTo>
                  <a:lnTo>
                    <a:pt x="361" y="387"/>
                  </a:lnTo>
                  <a:lnTo>
                    <a:pt x="420" y="418"/>
                  </a:lnTo>
                  <a:lnTo>
                    <a:pt x="518" y="454"/>
                  </a:lnTo>
                  <a:lnTo>
                    <a:pt x="392" y="439"/>
                  </a:lnTo>
                  <a:lnTo>
                    <a:pt x="437" y="487"/>
                  </a:lnTo>
                  <a:lnTo>
                    <a:pt x="314" y="423"/>
                  </a:lnTo>
                  <a:lnTo>
                    <a:pt x="285" y="363"/>
                  </a:lnTo>
                  <a:lnTo>
                    <a:pt x="257" y="309"/>
                  </a:lnTo>
                  <a:lnTo>
                    <a:pt x="230" y="304"/>
                  </a:lnTo>
                  <a:lnTo>
                    <a:pt x="216" y="399"/>
                  </a:lnTo>
                  <a:lnTo>
                    <a:pt x="233" y="499"/>
                  </a:lnTo>
                  <a:lnTo>
                    <a:pt x="221" y="644"/>
                  </a:lnTo>
                  <a:lnTo>
                    <a:pt x="159" y="603"/>
                  </a:lnTo>
                  <a:lnTo>
                    <a:pt x="102" y="544"/>
                  </a:lnTo>
                  <a:lnTo>
                    <a:pt x="100" y="646"/>
                  </a:lnTo>
                  <a:lnTo>
                    <a:pt x="102" y="824"/>
                  </a:lnTo>
                  <a:lnTo>
                    <a:pt x="145" y="946"/>
                  </a:lnTo>
                  <a:lnTo>
                    <a:pt x="216" y="1014"/>
                  </a:lnTo>
                  <a:lnTo>
                    <a:pt x="304" y="1083"/>
                  </a:lnTo>
                  <a:lnTo>
                    <a:pt x="416" y="1131"/>
                  </a:lnTo>
                  <a:lnTo>
                    <a:pt x="558" y="1169"/>
                  </a:lnTo>
                  <a:lnTo>
                    <a:pt x="653" y="1176"/>
                  </a:lnTo>
                  <a:lnTo>
                    <a:pt x="727" y="1155"/>
                  </a:lnTo>
                  <a:lnTo>
                    <a:pt x="827" y="1095"/>
                  </a:lnTo>
                  <a:lnTo>
                    <a:pt x="718" y="1205"/>
                  </a:lnTo>
                  <a:lnTo>
                    <a:pt x="606" y="1235"/>
                  </a:lnTo>
                  <a:lnTo>
                    <a:pt x="627" y="1492"/>
                  </a:lnTo>
                  <a:lnTo>
                    <a:pt x="680" y="1972"/>
                  </a:lnTo>
                  <a:lnTo>
                    <a:pt x="680" y="2001"/>
                  </a:lnTo>
                  <a:lnTo>
                    <a:pt x="582" y="1853"/>
                  </a:lnTo>
                  <a:lnTo>
                    <a:pt x="568" y="1578"/>
                  </a:lnTo>
                  <a:lnTo>
                    <a:pt x="551" y="1437"/>
                  </a:lnTo>
                  <a:lnTo>
                    <a:pt x="556" y="1271"/>
                  </a:lnTo>
                  <a:lnTo>
                    <a:pt x="530" y="1243"/>
                  </a:lnTo>
                  <a:lnTo>
                    <a:pt x="492" y="1340"/>
                  </a:lnTo>
                  <a:lnTo>
                    <a:pt x="416" y="1378"/>
                  </a:lnTo>
                  <a:lnTo>
                    <a:pt x="356" y="1378"/>
                  </a:lnTo>
                  <a:lnTo>
                    <a:pt x="259" y="1326"/>
                  </a:lnTo>
                  <a:lnTo>
                    <a:pt x="97" y="1145"/>
                  </a:lnTo>
                  <a:lnTo>
                    <a:pt x="107" y="1307"/>
                  </a:lnTo>
                  <a:lnTo>
                    <a:pt x="138" y="1385"/>
                  </a:lnTo>
                  <a:lnTo>
                    <a:pt x="392" y="1651"/>
                  </a:lnTo>
                  <a:lnTo>
                    <a:pt x="0" y="1283"/>
                  </a:lnTo>
                  <a:lnTo>
                    <a:pt x="69" y="1017"/>
                  </a:lnTo>
                  <a:lnTo>
                    <a:pt x="45" y="805"/>
                  </a:lnTo>
                  <a:lnTo>
                    <a:pt x="43" y="734"/>
                  </a:lnTo>
                  <a:lnTo>
                    <a:pt x="62" y="684"/>
                  </a:lnTo>
                  <a:lnTo>
                    <a:pt x="36" y="599"/>
                  </a:lnTo>
                  <a:lnTo>
                    <a:pt x="47" y="444"/>
                  </a:lnTo>
                  <a:lnTo>
                    <a:pt x="157" y="351"/>
                  </a:lnTo>
                  <a:lnTo>
                    <a:pt x="245" y="245"/>
                  </a:lnTo>
                  <a:lnTo>
                    <a:pt x="325" y="57"/>
                  </a:lnTo>
                  <a:lnTo>
                    <a:pt x="356" y="0"/>
                  </a:lnTo>
                  <a:lnTo>
                    <a:pt x="399" y="7"/>
                  </a:lnTo>
                  <a:lnTo>
                    <a:pt x="399" y="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19" name="Freeform 11"/>
            <p:cNvSpPr>
              <a:spLocks/>
            </p:cNvSpPr>
            <p:nvPr/>
          </p:nvSpPr>
          <p:spPr bwMode="auto">
            <a:xfrm>
              <a:off x="4146" y="2775"/>
              <a:ext cx="349" cy="114"/>
            </a:xfrm>
            <a:custGeom>
              <a:avLst/>
              <a:gdLst>
                <a:gd name="T0" fmla="*/ 62 w 349"/>
                <a:gd name="T1" fmla="*/ 0 h 114"/>
                <a:gd name="T2" fmla="*/ 164 w 349"/>
                <a:gd name="T3" fmla="*/ 9 h 114"/>
                <a:gd name="T4" fmla="*/ 223 w 349"/>
                <a:gd name="T5" fmla="*/ 0 h 114"/>
                <a:gd name="T6" fmla="*/ 268 w 349"/>
                <a:gd name="T7" fmla="*/ 28 h 114"/>
                <a:gd name="T8" fmla="*/ 340 w 349"/>
                <a:gd name="T9" fmla="*/ 28 h 114"/>
                <a:gd name="T10" fmla="*/ 349 w 349"/>
                <a:gd name="T11" fmla="*/ 81 h 114"/>
                <a:gd name="T12" fmla="*/ 264 w 349"/>
                <a:gd name="T13" fmla="*/ 114 h 114"/>
                <a:gd name="T14" fmla="*/ 209 w 349"/>
                <a:gd name="T15" fmla="*/ 114 h 114"/>
                <a:gd name="T16" fmla="*/ 145 w 349"/>
                <a:gd name="T17" fmla="*/ 92 h 114"/>
                <a:gd name="T18" fmla="*/ 88 w 349"/>
                <a:gd name="T19" fmla="*/ 73 h 114"/>
                <a:gd name="T20" fmla="*/ 190 w 349"/>
                <a:gd name="T21" fmla="*/ 76 h 114"/>
                <a:gd name="T22" fmla="*/ 109 w 349"/>
                <a:gd name="T23" fmla="*/ 54 h 114"/>
                <a:gd name="T24" fmla="*/ 50 w 349"/>
                <a:gd name="T25" fmla="*/ 47 h 114"/>
                <a:gd name="T26" fmla="*/ 0 w 349"/>
                <a:gd name="T27" fmla="*/ 9 h 114"/>
                <a:gd name="T28" fmla="*/ 62 w 349"/>
                <a:gd name="T29" fmla="*/ 0 h 114"/>
                <a:gd name="T30" fmla="*/ 62 w 349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114">
                  <a:moveTo>
                    <a:pt x="62" y="0"/>
                  </a:moveTo>
                  <a:lnTo>
                    <a:pt x="164" y="9"/>
                  </a:lnTo>
                  <a:lnTo>
                    <a:pt x="223" y="0"/>
                  </a:lnTo>
                  <a:lnTo>
                    <a:pt x="268" y="28"/>
                  </a:lnTo>
                  <a:lnTo>
                    <a:pt x="340" y="28"/>
                  </a:lnTo>
                  <a:lnTo>
                    <a:pt x="349" y="81"/>
                  </a:lnTo>
                  <a:lnTo>
                    <a:pt x="264" y="114"/>
                  </a:lnTo>
                  <a:lnTo>
                    <a:pt x="209" y="114"/>
                  </a:lnTo>
                  <a:lnTo>
                    <a:pt x="145" y="92"/>
                  </a:lnTo>
                  <a:lnTo>
                    <a:pt x="88" y="73"/>
                  </a:lnTo>
                  <a:lnTo>
                    <a:pt x="190" y="76"/>
                  </a:lnTo>
                  <a:lnTo>
                    <a:pt x="109" y="54"/>
                  </a:lnTo>
                  <a:lnTo>
                    <a:pt x="50" y="47"/>
                  </a:lnTo>
                  <a:lnTo>
                    <a:pt x="0" y="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0" name="Freeform 12"/>
            <p:cNvSpPr>
              <a:spLocks/>
            </p:cNvSpPr>
            <p:nvPr/>
          </p:nvSpPr>
          <p:spPr bwMode="auto">
            <a:xfrm>
              <a:off x="4260" y="2359"/>
              <a:ext cx="268" cy="406"/>
            </a:xfrm>
            <a:custGeom>
              <a:avLst/>
              <a:gdLst>
                <a:gd name="T0" fmla="*/ 64 w 268"/>
                <a:gd name="T1" fmla="*/ 169 h 406"/>
                <a:gd name="T2" fmla="*/ 9 w 268"/>
                <a:gd name="T3" fmla="*/ 219 h 406"/>
                <a:gd name="T4" fmla="*/ 0 w 268"/>
                <a:gd name="T5" fmla="*/ 268 h 406"/>
                <a:gd name="T6" fmla="*/ 12 w 268"/>
                <a:gd name="T7" fmla="*/ 297 h 406"/>
                <a:gd name="T8" fmla="*/ 78 w 268"/>
                <a:gd name="T9" fmla="*/ 328 h 406"/>
                <a:gd name="T10" fmla="*/ 133 w 268"/>
                <a:gd name="T11" fmla="*/ 368 h 406"/>
                <a:gd name="T12" fmla="*/ 128 w 268"/>
                <a:gd name="T13" fmla="*/ 406 h 406"/>
                <a:gd name="T14" fmla="*/ 169 w 268"/>
                <a:gd name="T15" fmla="*/ 397 h 406"/>
                <a:gd name="T16" fmla="*/ 209 w 268"/>
                <a:gd name="T17" fmla="*/ 385 h 406"/>
                <a:gd name="T18" fmla="*/ 235 w 268"/>
                <a:gd name="T19" fmla="*/ 314 h 406"/>
                <a:gd name="T20" fmla="*/ 268 w 268"/>
                <a:gd name="T21" fmla="*/ 264 h 406"/>
                <a:gd name="T22" fmla="*/ 249 w 268"/>
                <a:gd name="T23" fmla="*/ 123 h 406"/>
                <a:gd name="T24" fmla="*/ 230 w 268"/>
                <a:gd name="T25" fmla="*/ 0 h 406"/>
                <a:gd name="T26" fmla="*/ 230 w 268"/>
                <a:gd name="T27" fmla="*/ 145 h 406"/>
                <a:gd name="T28" fmla="*/ 235 w 268"/>
                <a:gd name="T29" fmla="*/ 211 h 406"/>
                <a:gd name="T30" fmla="*/ 221 w 268"/>
                <a:gd name="T31" fmla="*/ 240 h 406"/>
                <a:gd name="T32" fmla="*/ 192 w 268"/>
                <a:gd name="T33" fmla="*/ 242 h 406"/>
                <a:gd name="T34" fmla="*/ 147 w 268"/>
                <a:gd name="T35" fmla="*/ 216 h 406"/>
                <a:gd name="T36" fmla="*/ 126 w 268"/>
                <a:gd name="T37" fmla="*/ 171 h 406"/>
                <a:gd name="T38" fmla="*/ 107 w 268"/>
                <a:gd name="T39" fmla="*/ 214 h 406"/>
                <a:gd name="T40" fmla="*/ 64 w 268"/>
                <a:gd name="T41" fmla="*/ 214 h 406"/>
                <a:gd name="T42" fmla="*/ 107 w 268"/>
                <a:gd name="T43" fmla="*/ 154 h 406"/>
                <a:gd name="T44" fmla="*/ 64 w 268"/>
                <a:gd name="T45" fmla="*/ 169 h 406"/>
                <a:gd name="T46" fmla="*/ 64 w 268"/>
                <a:gd name="T47" fmla="*/ 169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8" h="406">
                  <a:moveTo>
                    <a:pt x="64" y="169"/>
                  </a:moveTo>
                  <a:lnTo>
                    <a:pt x="9" y="219"/>
                  </a:lnTo>
                  <a:lnTo>
                    <a:pt x="0" y="268"/>
                  </a:lnTo>
                  <a:lnTo>
                    <a:pt x="12" y="297"/>
                  </a:lnTo>
                  <a:lnTo>
                    <a:pt x="78" y="328"/>
                  </a:lnTo>
                  <a:lnTo>
                    <a:pt x="133" y="368"/>
                  </a:lnTo>
                  <a:lnTo>
                    <a:pt x="128" y="406"/>
                  </a:lnTo>
                  <a:lnTo>
                    <a:pt x="169" y="397"/>
                  </a:lnTo>
                  <a:lnTo>
                    <a:pt x="209" y="385"/>
                  </a:lnTo>
                  <a:lnTo>
                    <a:pt x="235" y="314"/>
                  </a:lnTo>
                  <a:lnTo>
                    <a:pt x="268" y="264"/>
                  </a:lnTo>
                  <a:lnTo>
                    <a:pt x="249" y="123"/>
                  </a:lnTo>
                  <a:lnTo>
                    <a:pt x="230" y="0"/>
                  </a:lnTo>
                  <a:lnTo>
                    <a:pt x="230" y="145"/>
                  </a:lnTo>
                  <a:lnTo>
                    <a:pt x="235" y="211"/>
                  </a:lnTo>
                  <a:lnTo>
                    <a:pt x="221" y="240"/>
                  </a:lnTo>
                  <a:lnTo>
                    <a:pt x="192" y="242"/>
                  </a:lnTo>
                  <a:lnTo>
                    <a:pt x="147" y="216"/>
                  </a:lnTo>
                  <a:lnTo>
                    <a:pt x="126" y="171"/>
                  </a:lnTo>
                  <a:lnTo>
                    <a:pt x="107" y="214"/>
                  </a:lnTo>
                  <a:lnTo>
                    <a:pt x="64" y="214"/>
                  </a:lnTo>
                  <a:lnTo>
                    <a:pt x="107" y="154"/>
                  </a:lnTo>
                  <a:lnTo>
                    <a:pt x="64" y="169"/>
                  </a:lnTo>
                  <a:lnTo>
                    <a:pt x="64" y="16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1" name="Freeform 13"/>
            <p:cNvSpPr>
              <a:spLocks/>
            </p:cNvSpPr>
            <p:nvPr/>
          </p:nvSpPr>
          <p:spPr bwMode="auto">
            <a:xfrm>
              <a:off x="4452" y="1979"/>
              <a:ext cx="288" cy="1024"/>
            </a:xfrm>
            <a:custGeom>
              <a:avLst/>
              <a:gdLst>
                <a:gd name="T0" fmla="*/ 12 w 288"/>
                <a:gd name="T1" fmla="*/ 337 h 1024"/>
                <a:gd name="T2" fmla="*/ 46 w 288"/>
                <a:gd name="T3" fmla="*/ 301 h 1024"/>
                <a:gd name="T4" fmla="*/ 57 w 288"/>
                <a:gd name="T5" fmla="*/ 271 h 1024"/>
                <a:gd name="T6" fmla="*/ 107 w 288"/>
                <a:gd name="T7" fmla="*/ 268 h 1024"/>
                <a:gd name="T8" fmla="*/ 150 w 288"/>
                <a:gd name="T9" fmla="*/ 285 h 1024"/>
                <a:gd name="T10" fmla="*/ 207 w 288"/>
                <a:gd name="T11" fmla="*/ 290 h 1024"/>
                <a:gd name="T12" fmla="*/ 240 w 288"/>
                <a:gd name="T13" fmla="*/ 254 h 1024"/>
                <a:gd name="T14" fmla="*/ 257 w 288"/>
                <a:gd name="T15" fmla="*/ 145 h 1024"/>
                <a:gd name="T16" fmla="*/ 240 w 288"/>
                <a:gd name="T17" fmla="*/ 0 h 1024"/>
                <a:gd name="T18" fmla="*/ 278 w 288"/>
                <a:gd name="T19" fmla="*/ 135 h 1024"/>
                <a:gd name="T20" fmla="*/ 288 w 288"/>
                <a:gd name="T21" fmla="*/ 242 h 1024"/>
                <a:gd name="T22" fmla="*/ 286 w 288"/>
                <a:gd name="T23" fmla="*/ 356 h 1024"/>
                <a:gd name="T24" fmla="*/ 262 w 288"/>
                <a:gd name="T25" fmla="*/ 470 h 1024"/>
                <a:gd name="T26" fmla="*/ 255 w 288"/>
                <a:gd name="T27" fmla="*/ 511 h 1024"/>
                <a:gd name="T28" fmla="*/ 248 w 288"/>
                <a:gd name="T29" fmla="*/ 679 h 1024"/>
                <a:gd name="T30" fmla="*/ 193 w 288"/>
                <a:gd name="T31" fmla="*/ 839 h 1024"/>
                <a:gd name="T32" fmla="*/ 50 w 288"/>
                <a:gd name="T33" fmla="*/ 1024 h 1024"/>
                <a:gd name="T34" fmla="*/ 134 w 288"/>
                <a:gd name="T35" fmla="*/ 891 h 1024"/>
                <a:gd name="T36" fmla="*/ 191 w 288"/>
                <a:gd name="T37" fmla="*/ 751 h 1024"/>
                <a:gd name="T38" fmla="*/ 212 w 288"/>
                <a:gd name="T39" fmla="*/ 596 h 1024"/>
                <a:gd name="T40" fmla="*/ 210 w 288"/>
                <a:gd name="T41" fmla="*/ 551 h 1024"/>
                <a:gd name="T42" fmla="*/ 164 w 288"/>
                <a:gd name="T43" fmla="*/ 508 h 1024"/>
                <a:gd name="T44" fmla="*/ 186 w 288"/>
                <a:gd name="T45" fmla="*/ 496 h 1024"/>
                <a:gd name="T46" fmla="*/ 200 w 288"/>
                <a:gd name="T47" fmla="*/ 458 h 1024"/>
                <a:gd name="T48" fmla="*/ 136 w 288"/>
                <a:gd name="T49" fmla="*/ 392 h 1024"/>
                <a:gd name="T50" fmla="*/ 243 w 288"/>
                <a:gd name="T51" fmla="*/ 430 h 1024"/>
                <a:gd name="T52" fmla="*/ 226 w 288"/>
                <a:gd name="T53" fmla="*/ 389 h 1024"/>
                <a:gd name="T54" fmla="*/ 188 w 288"/>
                <a:gd name="T55" fmla="*/ 356 h 1024"/>
                <a:gd name="T56" fmla="*/ 129 w 288"/>
                <a:gd name="T57" fmla="*/ 354 h 1024"/>
                <a:gd name="T58" fmla="*/ 93 w 288"/>
                <a:gd name="T59" fmla="*/ 356 h 1024"/>
                <a:gd name="T60" fmla="*/ 46 w 288"/>
                <a:gd name="T61" fmla="*/ 399 h 1024"/>
                <a:gd name="T62" fmla="*/ 50 w 288"/>
                <a:gd name="T63" fmla="*/ 482 h 1024"/>
                <a:gd name="T64" fmla="*/ 53 w 288"/>
                <a:gd name="T65" fmla="*/ 539 h 1024"/>
                <a:gd name="T66" fmla="*/ 48 w 288"/>
                <a:gd name="T67" fmla="*/ 558 h 1024"/>
                <a:gd name="T68" fmla="*/ 19 w 288"/>
                <a:gd name="T69" fmla="*/ 480 h 1024"/>
                <a:gd name="T70" fmla="*/ 12 w 288"/>
                <a:gd name="T71" fmla="*/ 394 h 1024"/>
                <a:gd name="T72" fmla="*/ 0 w 288"/>
                <a:gd name="T73" fmla="*/ 359 h 1024"/>
                <a:gd name="T74" fmla="*/ 12 w 288"/>
                <a:gd name="T75" fmla="*/ 337 h 1024"/>
                <a:gd name="T76" fmla="*/ 12 w 288"/>
                <a:gd name="T77" fmla="*/ 33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" h="1024">
                  <a:moveTo>
                    <a:pt x="12" y="337"/>
                  </a:moveTo>
                  <a:lnTo>
                    <a:pt x="46" y="301"/>
                  </a:lnTo>
                  <a:lnTo>
                    <a:pt x="57" y="271"/>
                  </a:lnTo>
                  <a:lnTo>
                    <a:pt x="107" y="268"/>
                  </a:lnTo>
                  <a:lnTo>
                    <a:pt x="150" y="285"/>
                  </a:lnTo>
                  <a:lnTo>
                    <a:pt x="207" y="290"/>
                  </a:lnTo>
                  <a:lnTo>
                    <a:pt x="240" y="254"/>
                  </a:lnTo>
                  <a:lnTo>
                    <a:pt x="257" y="145"/>
                  </a:lnTo>
                  <a:lnTo>
                    <a:pt x="240" y="0"/>
                  </a:lnTo>
                  <a:lnTo>
                    <a:pt x="278" y="135"/>
                  </a:lnTo>
                  <a:lnTo>
                    <a:pt x="288" y="242"/>
                  </a:lnTo>
                  <a:lnTo>
                    <a:pt x="286" y="356"/>
                  </a:lnTo>
                  <a:lnTo>
                    <a:pt x="262" y="470"/>
                  </a:lnTo>
                  <a:lnTo>
                    <a:pt x="255" y="511"/>
                  </a:lnTo>
                  <a:lnTo>
                    <a:pt x="248" y="679"/>
                  </a:lnTo>
                  <a:lnTo>
                    <a:pt x="193" y="839"/>
                  </a:lnTo>
                  <a:lnTo>
                    <a:pt x="50" y="1024"/>
                  </a:lnTo>
                  <a:lnTo>
                    <a:pt x="134" y="891"/>
                  </a:lnTo>
                  <a:lnTo>
                    <a:pt x="191" y="751"/>
                  </a:lnTo>
                  <a:lnTo>
                    <a:pt x="212" y="596"/>
                  </a:lnTo>
                  <a:lnTo>
                    <a:pt x="210" y="551"/>
                  </a:lnTo>
                  <a:lnTo>
                    <a:pt x="164" y="508"/>
                  </a:lnTo>
                  <a:lnTo>
                    <a:pt x="186" y="496"/>
                  </a:lnTo>
                  <a:lnTo>
                    <a:pt x="200" y="458"/>
                  </a:lnTo>
                  <a:lnTo>
                    <a:pt x="136" y="392"/>
                  </a:lnTo>
                  <a:lnTo>
                    <a:pt x="243" y="430"/>
                  </a:lnTo>
                  <a:lnTo>
                    <a:pt x="226" y="389"/>
                  </a:lnTo>
                  <a:lnTo>
                    <a:pt x="188" y="356"/>
                  </a:lnTo>
                  <a:lnTo>
                    <a:pt x="129" y="354"/>
                  </a:lnTo>
                  <a:lnTo>
                    <a:pt x="93" y="356"/>
                  </a:lnTo>
                  <a:lnTo>
                    <a:pt x="46" y="399"/>
                  </a:lnTo>
                  <a:lnTo>
                    <a:pt x="50" y="482"/>
                  </a:lnTo>
                  <a:lnTo>
                    <a:pt x="53" y="539"/>
                  </a:lnTo>
                  <a:lnTo>
                    <a:pt x="48" y="558"/>
                  </a:lnTo>
                  <a:lnTo>
                    <a:pt x="19" y="480"/>
                  </a:lnTo>
                  <a:lnTo>
                    <a:pt x="12" y="394"/>
                  </a:lnTo>
                  <a:lnTo>
                    <a:pt x="0" y="359"/>
                  </a:lnTo>
                  <a:lnTo>
                    <a:pt x="12" y="337"/>
                  </a:lnTo>
                  <a:lnTo>
                    <a:pt x="12" y="33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2" name="Freeform 14"/>
            <p:cNvSpPr>
              <a:spLocks/>
            </p:cNvSpPr>
            <p:nvPr/>
          </p:nvSpPr>
          <p:spPr bwMode="auto">
            <a:xfrm>
              <a:off x="3538" y="2214"/>
              <a:ext cx="166" cy="95"/>
            </a:xfrm>
            <a:custGeom>
              <a:avLst/>
              <a:gdLst>
                <a:gd name="T0" fmla="*/ 156 w 166"/>
                <a:gd name="T1" fmla="*/ 26 h 95"/>
                <a:gd name="T2" fmla="*/ 61 w 166"/>
                <a:gd name="T3" fmla="*/ 0 h 95"/>
                <a:gd name="T4" fmla="*/ 0 w 166"/>
                <a:gd name="T5" fmla="*/ 36 h 95"/>
                <a:gd name="T6" fmla="*/ 140 w 166"/>
                <a:gd name="T7" fmla="*/ 95 h 95"/>
                <a:gd name="T8" fmla="*/ 166 w 166"/>
                <a:gd name="T9" fmla="*/ 74 h 95"/>
                <a:gd name="T10" fmla="*/ 156 w 166"/>
                <a:gd name="T11" fmla="*/ 26 h 95"/>
                <a:gd name="T12" fmla="*/ 156 w 166"/>
                <a:gd name="T13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95">
                  <a:moveTo>
                    <a:pt x="156" y="26"/>
                  </a:moveTo>
                  <a:lnTo>
                    <a:pt x="61" y="0"/>
                  </a:lnTo>
                  <a:lnTo>
                    <a:pt x="0" y="36"/>
                  </a:lnTo>
                  <a:lnTo>
                    <a:pt x="140" y="95"/>
                  </a:lnTo>
                  <a:lnTo>
                    <a:pt x="166" y="74"/>
                  </a:lnTo>
                  <a:lnTo>
                    <a:pt x="156" y="26"/>
                  </a:lnTo>
                  <a:lnTo>
                    <a:pt x="156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3" name="Freeform 15"/>
            <p:cNvSpPr>
              <a:spLocks/>
            </p:cNvSpPr>
            <p:nvPr/>
          </p:nvSpPr>
          <p:spPr bwMode="auto">
            <a:xfrm>
              <a:off x="3535" y="2269"/>
              <a:ext cx="152" cy="385"/>
            </a:xfrm>
            <a:custGeom>
              <a:avLst/>
              <a:gdLst>
                <a:gd name="T0" fmla="*/ 62 w 152"/>
                <a:gd name="T1" fmla="*/ 26 h 385"/>
                <a:gd name="T2" fmla="*/ 45 w 152"/>
                <a:gd name="T3" fmla="*/ 161 h 385"/>
                <a:gd name="T4" fmla="*/ 76 w 152"/>
                <a:gd name="T5" fmla="*/ 206 h 385"/>
                <a:gd name="T6" fmla="*/ 129 w 152"/>
                <a:gd name="T7" fmla="*/ 230 h 385"/>
                <a:gd name="T8" fmla="*/ 102 w 152"/>
                <a:gd name="T9" fmla="*/ 273 h 385"/>
                <a:gd name="T10" fmla="*/ 143 w 152"/>
                <a:gd name="T11" fmla="*/ 304 h 385"/>
                <a:gd name="T12" fmla="*/ 129 w 152"/>
                <a:gd name="T13" fmla="*/ 339 h 385"/>
                <a:gd name="T14" fmla="*/ 152 w 152"/>
                <a:gd name="T15" fmla="*/ 385 h 385"/>
                <a:gd name="T16" fmla="*/ 62 w 152"/>
                <a:gd name="T17" fmla="*/ 349 h 385"/>
                <a:gd name="T18" fmla="*/ 3 w 152"/>
                <a:gd name="T19" fmla="*/ 168 h 385"/>
                <a:gd name="T20" fmla="*/ 0 w 152"/>
                <a:gd name="T21" fmla="*/ 35 h 385"/>
                <a:gd name="T22" fmla="*/ 29 w 152"/>
                <a:gd name="T23" fmla="*/ 4 h 385"/>
                <a:gd name="T24" fmla="*/ 62 w 152"/>
                <a:gd name="T25" fmla="*/ 0 h 385"/>
                <a:gd name="T26" fmla="*/ 62 w 152"/>
                <a:gd name="T27" fmla="*/ 26 h 385"/>
                <a:gd name="T28" fmla="*/ 62 w 152"/>
                <a:gd name="T29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385">
                  <a:moveTo>
                    <a:pt x="62" y="26"/>
                  </a:moveTo>
                  <a:lnTo>
                    <a:pt x="45" y="161"/>
                  </a:lnTo>
                  <a:lnTo>
                    <a:pt x="76" y="206"/>
                  </a:lnTo>
                  <a:lnTo>
                    <a:pt x="129" y="230"/>
                  </a:lnTo>
                  <a:lnTo>
                    <a:pt x="102" y="273"/>
                  </a:lnTo>
                  <a:lnTo>
                    <a:pt x="143" y="304"/>
                  </a:lnTo>
                  <a:lnTo>
                    <a:pt x="129" y="339"/>
                  </a:lnTo>
                  <a:lnTo>
                    <a:pt x="152" y="385"/>
                  </a:lnTo>
                  <a:lnTo>
                    <a:pt x="62" y="349"/>
                  </a:lnTo>
                  <a:lnTo>
                    <a:pt x="3" y="168"/>
                  </a:lnTo>
                  <a:lnTo>
                    <a:pt x="0" y="35"/>
                  </a:lnTo>
                  <a:lnTo>
                    <a:pt x="29" y="4"/>
                  </a:lnTo>
                  <a:lnTo>
                    <a:pt x="62" y="0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4" name="Freeform 16"/>
            <p:cNvSpPr>
              <a:spLocks/>
            </p:cNvSpPr>
            <p:nvPr/>
          </p:nvSpPr>
          <p:spPr bwMode="auto">
            <a:xfrm>
              <a:off x="3478" y="1569"/>
              <a:ext cx="1216" cy="1132"/>
            </a:xfrm>
            <a:custGeom>
              <a:avLst/>
              <a:gdLst>
                <a:gd name="T0" fmla="*/ 236 w 868"/>
                <a:gd name="T1" fmla="*/ 402 h 625"/>
                <a:gd name="T2" fmla="*/ 193 w 868"/>
                <a:gd name="T3" fmla="*/ 487 h 625"/>
                <a:gd name="T4" fmla="*/ 36 w 868"/>
                <a:gd name="T5" fmla="*/ 625 h 625"/>
                <a:gd name="T6" fmla="*/ 0 w 868"/>
                <a:gd name="T7" fmla="*/ 445 h 625"/>
                <a:gd name="T8" fmla="*/ 79 w 868"/>
                <a:gd name="T9" fmla="*/ 159 h 625"/>
                <a:gd name="T10" fmla="*/ 148 w 868"/>
                <a:gd name="T11" fmla="*/ 86 h 625"/>
                <a:gd name="T12" fmla="*/ 333 w 868"/>
                <a:gd name="T13" fmla="*/ 12 h 625"/>
                <a:gd name="T14" fmla="*/ 592 w 868"/>
                <a:gd name="T15" fmla="*/ 0 h 625"/>
                <a:gd name="T16" fmla="*/ 706 w 868"/>
                <a:gd name="T17" fmla="*/ 45 h 625"/>
                <a:gd name="T18" fmla="*/ 811 w 868"/>
                <a:gd name="T19" fmla="*/ 131 h 625"/>
                <a:gd name="T20" fmla="*/ 868 w 868"/>
                <a:gd name="T21" fmla="*/ 226 h 625"/>
                <a:gd name="T22" fmla="*/ 580 w 868"/>
                <a:gd name="T23" fmla="*/ 164 h 625"/>
                <a:gd name="T24" fmla="*/ 397 w 868"/>
                <a:gd name="T25" fmla="*/ 212 h 625"/>
                <a:gd name="T26" fmla="*/ 269 w 868"/>
                <a:gd name="T27" fmla="*/ 214 h 625"/>
                <a:gd name="T28" fmla="*/ 236 w 868"/>
                <a:gd name="T29" fmla="*/ 402 h 625"/>
                <a:gd name="T30" fmla="*/ 236 w 868"/>
                <a:gd name="T31" fmla="*/ 402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625">
                  <a:moveTo>
                    <a:pt x="236" y="402"/>
                  </a:moveTo>
                  <a:lnTo>
                    <a:pt x="193" y="487"/>
                  </a:lnTo>
                  <a:lnTo>
                    <a:pt x="36" y="625"/>
                  </a:lnTo>
                  <a:lnTo>
                    <a:pt x="0" y="445"/>
                  </a:lnTo>
                  <a:lnTo>
                    <a:pt x="79" y="159"/>
                  </a:lnTo>
                  <a:lnTo>
                    <a:pt x="148" y="86"/>
                  </a:lnTo>
                  <a:lnTo>
                    <a:pt x="333" y="12"/>
                  </a:lnTo>
                  <a:lnTo>
                    <a:pt x="592" y="0"/>
                  </a:lnTo>
                  <a:lnTo>
                    <a:pt x="706" y="45"/>
                  </a:lnTo>
                  <a:lnTo>
                    <a:pt x="811" y="131"/>
                  </a:lnTo>
                  <a:lnTo>
                    <a:pt x="868" y="226"/>
                  </a:lnTo>
                  <a:lnTo>
                    <a:pt x="580" y="164"/>
                  </a:lnTo>
                  <a:lnTo>
                    <a:pt x="397" y="212"/>
                  </a:lnTo>
                  <a:lnTo>
                    <a:pt x="269" y="214"/>
                  </a:lnTo>
                  <a:lnTo>
                    <a:pt x="236" y="402"/>
                  </a:lnTo>
                  <a:lnTo>
                    <a:pt x="236" y="40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5" name="Freeform 17"/>
            <p:cNvSpPr>
              <a:spLocks/>
            </p:cNvSpPr>
            <p:nvPr/>
          </p:nvSpPr>
          <p:spPr bwMode="auto">
            <a:xfrm>
              <a:off x="3488" y="2639"/>
              <a:ext cx="244" cy="502"/>
            </a:xfrm>
            <a:custGeom>
              <a:avLst/>
              <a:gdLst>
                <a:gd name="T0" fmla="*/ 218 w 244"/>
                <a:gd name="T1" fmla="*/ 22 h 502"/>
                <a:gd name="T2" fmla="*/ 237 w 244"/>
                <a:gd name="T3" fmla="*/ 167 h 502"/>
                <a:gd name="T4" fmla="*/ 230 w 244"/>
                <a:gd name="T5" fmla="*/ 245 h 502"/>
                <a:gd name="T6" fmla="*/ 244 w 244"/>
                <a:gd name="T7" fmla="*/ 314 h 502"/>
                <a:gd name="T8" fmla="*/ 209 w 244"/>
                <a:gd name="T9" fmla="*/ 502 h 502"/>
                <a:gd name="T10" fmla="*/ 88 w 244"/>
                <a:gd name="T11" fmla="*/ 440 h 502"/>
                <a:gd name="T12" fmla="*/ 109 w 244"/>
                <a:gd name="T13" fmla="*/ 233 h 502"/>
                <a:gd name="T14" fmla="*/ 33 w 244"/>
                <a:gd name="T15" fmla="*/ 285 h 502"/>
                <a:gd name="T16" fmla="*/ 0 w 244"/>
                <a:gd name="T17" fmla="*/ 143 h 502"/>
                <a:gd name="T18" fmla="*/ 69 w 244"/>
                <a:gd name="T19" fmla="*/ 105 h 502"/>
                <a:gd name="T20" fmla="*/ 109 w 244"/>
                <a:gd name="T21" fmla="*/ 0 h 502"/>
                <a:gd name="T22" fmla="*/ 218 w 244"/>
                <a:gd name="T23" fmla="*/ 22 h 502"/>
                <a:gd name="T24" fmla="*/ 218 w 244"/>
                <a:gd name="T25" fmla="*/ 2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502">
                  <a:moveTo>
                    <a:pt x="218" y="22"/>
                  </a:moveTo>
                  <a:lnTo>
                    <a:pt x="237" y="167"/>
                  </a:lnTo>
                  <a:lnTo>
                    <a:pt x="230" y="245"/>
                  </a:lnTo>
                  <a:lnTo>
                    <a:pt x="244" y="314"/>
                  </a:lnTo>
                  <a:lnTo>
                    <a:pt x="209" y="502"/>
                  </a:lnTo>
                  <a:lnTo>
                    <a:pt x="88" y="440"/>
                  </a:lnTo>
                  <a:lnTo>
                    <a:pt x="109" y="233"/>
                  </a:lnTo>
                  <a:lnTo>
                    <a:pt x="33" y="285"/>
                  </a:lnTo>
                  <a:lnTo>
                    <a:pt x="0" y="143"/>
                  </a:lnTo>
                  <a:lnTo>
                    <a:pt x="69" y="105"/>
                  </a:lnTo>
                  <a:lnTo>
                    <a:pt x="109" y="0"/>
                  </a:lnTo>
                  <a:lnTo>
                    <a:pt x="218" y="22"/>
                  </a:lnTo>
                  <a:lnTo>
                    <a:pt x="218" y="22"/>
                  </a:lnTo>
                  <a:close/>
                </a:path>
              </a:pathLst>
            </a:custGeom>
            <a:solidFill>
              <a:srgbClr val="BF7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6" name="Freeform 18"/>
            <p:cNvSpPr>
              <a:spLocks/>
            </p:cNvSpPr>
            <p:nvPr/>
          </p:nvSpPr>
          <p:spPr bwMode="auto">
            <a:xfrm>
              <a:off x="3557" y="1508"/>
              <a:ext cx="1074" cy="401"/>
            </a:xfrm>
            <a:custGeom>
              <a:avLst/>
              <a:gdLst>
                <a:gd name="T0" fmla="*/ 354 w 394"/>
                <a:gd name="T1" fmla="*/ 40 h 95"/>
                <a:gd name="T2" fmla="*/ 256 w 394"/>
                <a:gd name="T3" fmla="*/ 2 h 95"/>
                <a:gd name="T4" fmla="*/ 171 w 394"/>
                <a:gd name="T5" fmla="*/ 0 h 95"/>
                <a:gd name="T6" fmla="*/ 106 w 394"/>
                <a:gd name="T7" fmla="*/ 19 h 95"/>
                <a:gd name="T8" fmla="*/ 0 w 394"/>
                <a:gd name="T9" fmla="*/ 59 h 95"/>
                <a:gd name="T10" fmla="*/ 52 w 394"/>
                <a:gd name="T11" fmla="*/ 57 h 95"/>
                <a:gd name="T12" fmla="*/ 23 w 394"/>
                <a:gd name="T13" fmla="*/ 88 h 95"/>
                <a:gd name="T14" fmla="*/ 154 w 394"/>
                <a:gd name="T15" fmla="*/ 35 h 95"/>
                <a:gd name="T16" fmla="*/ 125 w 394"/>
                <a:gd name="T17" fmla="*/ 83 h 95"/>
                <a:gd name="T18" fmla="*/ 211 w 394"/>
                <a:gd name="T19" fmla="*/ 40 h 95"/>
                <a:gd name="T20" fmla="*/ 259 w 394"/>
                <a:gd name="T21" fmla="*/ 43 h 95"/>
                <a:gd name="T22" fmla="*/ 211 w 394"/>
                <a:gd name="T23" fmla="*/ 73 h 95"/>
                <a:gd name="T24" fmla="*/ 266 w 394"/>
                <a:gd name="T25" fmla="*/ 71 h 95"/>
                <a:gd name="T26" fmla="*/ 337 w 394"/>
                <a:gd name="T27" fmla="*/ 95 h 95"/>
                <a:gd name="T28" fmla="*/ 311 w 394"/>
                <a:gd name="T29" fmla="*/ 47 h 95"/>
                <a:gd name="T30" fmla="*/ 394 w 394"/>
                <a:gd name="T31" fmla="*/ 73 h 95"/>
                <a:gd name="T32" fmla="*/ 354 w 394"/>
                <a:gd name="T33" fmla="*/ 40 h 95"/>
                <a:gd name="T34" fmla="*/ 354 w 394"/>
                <a:gd name="T3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95">
                  <a:moveTo>
                    <a:pt x="354" y="40"/>
                  </a:moveTo>
                  <a:lnTo>
                    <a:pt x="256" y="2"/>
                  </a:lnTo>
                  <a:lnTo>
                    <a:pt x="171" y="0"/>
                  </a:lnTo>
                  <a:lnTo>
                    <a:pt x="106" y="19"/>
                  </a:lnTo>
                  <a:lnTo>
                    <a:pt x="0" y="59"/>
                  </a:lnTo>
                  <a:lnTo>
                    <a:pt x="52" y="57"/>
                  </a:lnTo>
                  <a:lnTo>
                    <a:pt x="23" y="88"/>
                  </a:lnTo>
                  <a:lnTo>
                    <a:pt x="154" y="35"/>
                  </a:lnTo>
                  <a:lnTo>
                    <a:pt x="125" y="83"/>
                  </a:lnTo>
                  <a:lnTo>
                    <a:pt x="211" y="40"/>
                  </a:lnTo>
                  <a:lnTo>
                    <a:pt x="259" y="43"/>
                  </a:lnTo>
                  <a:lnTo>
                    <a:pt x="211" y="73"/>
                  </a:lnTo>
                  <a:lnTo>
                    <a:pt x="266" y="71"/>
                  </a:lnTo>
                  <a:lnTo>
                    <a:pt x="337" y="95"/>
                  </a:lnTo>
                  <a:lnTo>
                    <a:pt x="311" y="47"/>
                  </a:lnTo>
                  <a:lnTo>
                    <a:pt x="394" y="73"/>
                  </a:lnTo>
                  <a:lnTo>
                    <a:pt x="354" y="40"/>
                  </a:lnTo>
                  <a:lnTo>
                    <a:pt x="354" y="4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7" name="Freeform 19"/>
            <p:cNvSpPr>
              <a:spLocks/>
            </p:cNvSpPr>
            <p:nvPr/>
          </p:nvSpPr>
          <p:spPr bwMode="auto">
            <a:xfrm>
              <a:off x="3542" y="2706"/>
              <a:ext cx="119" cy="145"/>
            </a:xfrm>
            <a:custGeom>
              <a:avLst/>
              <a:gdLst>
                <a:gd name="T0" fmla="*/ 86 w 119"/>
                <a:gd name="T1" fmla="*/ 0 h 145"/>
                <a:gd name="T2" fmla="*/ 64 w 119"/>
                <a:gd name="T3" fmla="*/ 69 h 145"/>
                <a:gd name="T4" fmla="*/ 0 w 119"/>
                <a:gd name="T5" fmla="*/ 116 h 145"/>
                <a:gd name="T6" fmla="*/ 36 w 119"/>
                <a:gd name="T7" fmla="*/ 116 h 145"/>
                <a:gd name="T8" fmla="*/ 15 w 119"/>
                <a:gd name="T9" fmla="*/ 145 h 145"/>
                <a:gd name="T10" fmla="*/ 119 w 119"/>
                <a:gd name="T11" fmla="*/ 52 h 145"/>
                <a:gd name="T12" fmla="*/ 93 w 119"/>
                <a:gd name="T13" fmla="*/ 43 h 145"/>
                <a:gd name="T14" fmla="*/ 86 w 119"/>
                <a:gd name="T15" fmla="*/ 0 h 145"/>
                <a:gd name="T16" fmla="*/ 86 w 119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45">
                  <a:moveTo>
                    <a:pt x="86" y="0"/>
                  </a:moveTo>
                  <a:lnTo>
                    <a:pt x="64" y="69"/>
                  </a:lnTo>
                  <a:lnTo>
                    <a:pt x="0" y="116"/>
                  </a:lnTo>
                  <a:lnTo>
                    <a:pt x="36" y="116"/>
                  </a:lnTo>
                  <a:lnTo>
                    <a:pt x="15" y="145"/>
                  </a:lnTo>
                  <a:lnTo>
                    <a:pt x="119" y="52"/>
                  </a:lnTo>
                  <a:lnTo>
                    <a:pt x="93" y="43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8" name="Freeform 20"/>
            <p:cNvSpPr>
              <a:spLocks/>
            </p:cNvSpPr>
            <p:nvPr/>
          </p:nvSpPr>
          <p:spPr bwMode="auto">
            <a:xfrm>
              <a:off x="3633" y="2699"/>
              <a:ext cx="69" cy="375"/>
            </a:xfrm>
            <a:custGeom>
              <a:avLst/>
              <a:gdLst>
                <a:gd name="T0" fmla="*/ 35 w 69"/>
                <a:gd name="T1" fmla="*/ 31 h 375"/>
                <a:gd name="T2" fmla="*/ 33 w 69"/>
                <a:gd name="T3" fmla="*/ 138 h 375"/>
                <a:gd name="T4" fmla="*/ 26 w 69"/>
                <a:gd name="T5" fmla="*/ 285 h 375"/>
                <a:gd name="T6" fmla="*/ 0 w 69"/>
                <a:gd name="T7" fmla="*/ 375 h 375"/>
                <a:gd name="T8" fmla="*/ 33 w 69"/>
                <a:gd name="T9" fmla="*/ 347 h 375"/>
                <a:gd name="T10" fmla="*/ 52 w 69"/>
                <a:gd name="T11" fmla="*/ 275 h 375"/>
                <a:gd name="T12" fmla="*/ 50 w 69"/>
                <a:gd name="T13" fmla="*/ 190 h 375"/>
                <a:gd name="T14" fmla="*/ 69 w 69"/>
                <a:gd name="T15" fmla="*/ 0 h 375"/>
                <a:gd name="T16" fmla="*/ 35 w 69"/>
                <a:gd name="T17" fmla="*/ 31 h 375"/>
                <a:gd name="T18" fmla="*/ 35 w 69"/>
                <a:gd name="T19" fmla="*/ 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75">
                  <a:moveTo>
                    <a:pt x="35" y="31"/>
                  </a:moveTo>
                  <a:lnTo>
                    <a:pt x="33" y="138"/>
                  </a:lnTo>
                  <a:lnTo>
                    <a:pt x="26" y="285"/>
                  </a:lnTo>
                  <a:lnTo>
                    <a:pt x="0" y="375"/>
                  </a:lnTo>
                  <a:lnTo>
                    <a:pt x="33" y="347"/>
                  </a:lnTo>
                  <a:lnTo>
                    <a:pt x="52" y="275"/>
                  </a:lnTo>
                  <a:lnTo>
                    <a:pt x="50" y="190"/>
                  </a:lnTo>
                  <a:lnTo>
                    <a:pt x="69" y="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E5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29" name="Freeform 21"/>
            <p:cNvSpPr>
              <a:spLocks/>
            </p:cNvSpPr>
            <p:nvPr/>
          </p:nvSpPr>
          <p:spPr bwMode="auto">
            <a:xfrm>
              <a:off x="2801" y="3616"/>
              <a:ext cx="523" cy="1761"/>
            </a:xfrm>
            <a:custGeom>
              <a:avLst/>
              <a:gdLst>
                <a:gd name="T0" fmla="*/ 38 w 523"/>
                <a:gd name="T1" fmla="*/ 418 h 1761"/>
                <a:gd name="T2" fmla="*/ 0 w 523"/>
                <a:gd name="T3" fmla="*/ 637 h 1761"/>
                <a:gd name="T4" fmla="*/ 31 w 523"/>
                <a:gd name="T5" fmla="*/ 1264 h 1761"/>
                <a:gd name="T6" fmla="*/ 12 w 523"/>
                <a:gd name="T7" fmla="*/ 1727 h 1761"/>
                <a:gd name="T8" fmla="*/ 162 w 523"/>
                <a:gd name="T9" fmla="*/ 1761 h 1761"/>
                <a:gd name="T10" fmla="*/ 430 w 523"/>
                <a:gd name="T11" fmla="*/ 1746 h 1761"/>
                <a:gd name="T12" fmla="*/ 406 w 523"/>
                <a:gd name="T13" fmla="*/ 1400 h 1761"/>
                <a:gd name="T14" fmla="*/ 523 w 523"/>
                <a:gd name="T15" fmla="*/ 1542 h 1761"/>
                <a:gd name="T16" fmla="*/ 399 w 523"/>
                <a:gd name="T17" fmla="*/ 1160 h 1761"/>
                <a:gd name="T18" fmla="*/ 411 w 523"/>
                <a:gd name="T19" fmla="*/ 948 h 1761"/>
                <a:gd name="T20" fmla="*/ 380 w 523"/>
                <a:gd name="T21" fmla="*/ 658 h 1761"/>
                <a:gd name="T22" fmla="*/ 482 w 523"/>
                <a:gd name="T23" fmla="*/ 703 h 1761"/>
                <a:gd name="T24" fmla="*/ 425 w 523"/>
                <a:gd name="T25" fmla="*/ 546 h 1761"/>
                <a:gd name="T26" fmla="*/ 437 w 523"/>
                <a:gd name="T27" fmla="*/ 328 h 1761"/>
                <a:gd name="T28" fmla="*/ 444 w 523"/>
                <a:gd name="T29" fmla="*/ 0 h 1761"/>
                <a:gd name="T30" fmla="*/ 321 w 523"/>
                <a:gd name="T31" fmla="*/ 97 h 1761"/>
                <a:gd name="T32" fmla="*/ 290 w 523"/>
                <a:gd name="T33" fmla="*/ 290 h 1761"/>
                <a:gd name="T34" fmla="*/ 128 w 523"/>
                <a:gd name="T35" fmla="*/ 309 h 1761"/>
                <a:gd name="T36" fmla="*/ 38 w 523"/>
                <a:gd name="T37" fmla="*/ 418 h 1761"/>
                <a:gd name="T38" fmla="*/ 38 w 523"/>
                <a:gd name="T39" fmla="*/ 4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1761">
                  <a:moveTo>
                    <a:pt x="38" y="418"/>
                  </a:moveTo>
                  <a:lnTo>
                    <a:pt x="0" y="637"/>
                  </a:lnTo>
                  <a:lnTo>
                    <a:pt x="31" y="1264"/>
                  </a:lnTo>
                  <a:lnTo>
                    <a:pt x="12" y="1727"/>
                  </a:lnTo>
                  <a:lnTo>
                    <a:pt x="162" y="1761"/>
                  </a:lnTo>
                  <a:lnTo>
                    <a:pt x="430" y="1746"/>
                  </a:lnTo>
                  <a:lnTo>
                    <a:pt x="406" y="1400"/>
                  </a:lnTo>
                  <a:lnTo>
                    <a:pt x="523" y="1542"/>
                  </a:lnTo>
                  <a:lnTo>
                    <a:pt x="399" y="1160"/>
                  </a:lnTo>
                  <a:lnTo>
                    <a:pt x="411" y="948"/>
                  </a:lnTo>
                  <a:lnTo>
                    <a:pt x="380" y="658"/>
                  </a:lnTo>
                  <a:lnTo>
                    <a:pt x="482" y="703"/>
                  </a:lnTo>
                  <a:lnTo>
                    <a:pt x="425" y="546"/>
                  </a:lnTo>
                  <a:lnTo>
                    <a:pt x="437" y="328"/>
                  </a:lnTo>
                  <a:lnTo>
                    <a:pt x="444" y="0"/>
                  </a:lnTo>
                  <a:lnTo>
                    <a:pt x="321" y="97"/>
                  </a:lnTo>
                  <a:lnTo>
                    <a:pt x="290" y="290"/>
                  </a:lnTo>
                  <a:lnTo>
                    <a:pt x="128" y="309"/>
                  </a:lnTo>
                  <a:lnTo>
                    <a:pt x="38" y="418"/>
                  </a:lnTo>
                  <a:lnTo>
                    <a:pt x="38" y="41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0" name="Freeform 22"/>
            <p:cNvSpPr>
              <a:spLocks/>
            </p:cNvSpPr>
            <p:nvPr/>
          </p:nvSpPr>
          <p:spPr bwMode="auto">
            <a:xfrm>
              <a:off x="3374" y="3176"/>
              <a:ext cx="903" cy="749"/>
            </a:xfrm>
            <a:custGeom>
              <a:avLst/>
              <a:gdLst>
                <a:gd name="T0" fmla="*/ 0 w 903"/>
                <a:gd name="T1" fmla="*/ 285 h 749"/>
                <a:gd name="T2" fmla="*/ 19 w 903"/>
                <a:gd name="T3" fmla="*/ 602 h 749"/>
                <a:gd name="T4" fmla="*/ 568 w 903"/>
                <a:gd name="T5" fmla="*/ 549 h 749"/>
                <a:gd name="T6" fmla="*/ 625 w 903"/>
                <a:gd name="T7" fmla="*/ 711 h 749"/>
                <a:gd name="T8" fmla="*/ 903 w 903"/>
                <a:gd name="T9" fmla="*/ 749 h 749"/>
                <a:gd name="T10" fmla="*/ 534 w 903"/>
                <a:gd name="T11" fmla="*/ 376 h 749"/>
                <a:gd name="T12" fmla="*/ 173 w 903"/>
                <a:gd name="T13" fmla="*/ 0 h 749"/>
                <a:gd name="T14" fmla="*/ 161 w 903"/>
                <a:gd name="T15" fmla="*/ 240 h 749"/>
                <a:gd name="T16" fmla="*/ 304 w 903"/>
                <a:gd name="T17" fmla="*/ 388 h 749"/>
                <a:gd name="T18" fmla="*/ 83 w 903"/>
                <a:gd name="T19" fmla="*/ 214 h 749"/>
                <a:gd name="T20" fmla="*/ 0 w 903"/>
                <a:gd name="T21" fmla="*/ 285 h 749"/>
                <a:gd name="T22" fmla="*/ 0 w 903"/>
                <a:gd name="T23" fmla="*/ 28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3" h="749">
                  <a:moveTo>
                    <a:pt x="0" y="285"/>
                  </a:moveTo>
                  <a:lnTo>
                    <a:pt x="19" y="602"/>
                  </a:lnTo>
                  <a:lnTo>
                    <a:pt x="568" y="549"/>
                  </a:lnTo>
                  <a:lnTo>
                    <a:pt x="625" y="711"/>
                  </a:lnTo>
                  <a:lnTo>
                    <a:pt x="903" y="749"/>
                  </a:lnTo>
                  <a:lnTo>
                    <a:pt x="534" y="376"/>
                  </a:lnTo>
                  <a:lnTo>
                    <a:pt x="173" y="0"/>
                  </a:lnTo>
                  <a:lnTo>
                    <a:pt x="161" y="240"/>
                  </a:lnTo>
                  <a:lnTo>
                    <a:pt x="304" y="388"/>
                  </a:lnTo>
                  <a:lnTo>
                    <a:pt x="83" y="214"/>
                  </a:lnTo>
                  <a:lnTo>
                    <a:pt x="0" y="285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1" name="Freeform 23"/>
            <p:cNvSpPr>
              <a:spLocks/>
            </p:cNvSpPr>
            <p:nvPr/>
          </p:nvSpPr>
          <p:spPr bwMode="auto">
            <a:xfrm>
              <a:off x="3516" y="3918"/>
              <a:ext cx="1005" cy="1368"/>
            </a:xfrm>
            <a:custGeom>
              <a:avLst/>
              <a:gdLst>
                <a:gd name="T0" fmla="*/ 162 w 1005"/>
                <a:gd name="T1" fmla="*/ 40 h 1368"/>
                <a:gd name="T2" fmla="*/ 295 w 1005"/>
                <a:gd name="T3" fmla="*/ 0 h 1368"/>
                <a:gd name="T4" fmla="*/ 366 w 1005"/>
                <a:gd name="T5" fmla="*/ 97 h 1368"/>
                <a:gd name="T6" fmla="*/ 765 w 1005"/>
                <a:gd name="T7" fmla="*/ 142 h 1368"/>
                <a:gd name="T8" fmla="*/ 934 w 1005"/>
                <a:gd name="T9" fmla="*/ 420 h 1368"/>
                <a:gd name="T10" fmla="*/ 1005 w 1005"/>
                <a:gd name="T11" fmla="*/ 594 h 1368"/>
                <a:gd name="T12" fmla="*/ 960 w 1005"/>
                <a:gd name="T13" fmla="*/ 903 h 1368"/>
                <a:gd name="T14" fmla="*/ 946 w 1005"/>
                <a:gd name="T15" fmla="*/ 1368 h 1368"/>
                <a:gd name="T16" fmla="*/ 554 w 1005"/>
                <a:gd name="T17" fmla="*/ 1214 h 1368"/>
                <a:gd name="T18" fmla="*/ 475 w 1005"/>
                <a:gd name="T19" fmla="*/ 962 h 1368"/>
                <a:gd name="T20" fmla="*/ 342 w 1005"/>
                <a:gd name="T21" fmla="*/ 722 h 1368"/>
                <a:gd name="T22" fmla="*/ 186 w 1005"/>
                <a:gd name="T23" fmla="*/ 518 h 1368"/>
                <a:gd name="T24" fmla="*/ 76 w 1005"/>
                <a:gd name="T25" fmla="*/ 446 h 1368"/>
                <a:gd name="T26" fmla="*/ 0 w 1005"/>
                <a:gd name="T27" fmla="*/ 187 h 1368"/>
                <a:gd name="T28" fmla="*/ 174 w 1005"/>
                <a:gd name="T29" fmla="*/ 432 h 1368"/>
                <a:gd name="T30" fmla="*/ 207 w 1005"/>
                <a:gd name="T31" fmla="*/ 266 h 1368"/>
                <a:gd name="T32" fmla="*/ 162 w 1005"/>
                <a:gd name="T33" fmla="*/ 40 h 1368"/>
                <a:gd name="T34" fmla="*/ 162 w 1005"/>
                <a:gd name="T35" fmla="*/ 4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5" h="1368">
                  <a:moveTo>
                    <a:pt x="162" y="40"/>
                  </a:moveTo>
                  <a:lnTo>
                    <a:pt x="295" y="0"/>
                  </a:lnTo>
                  <a:lnTo>
                    <a:pt x="366" y="97"/>
                  </a:lnTo>
                  <a:lnTo>
                    <a:pt x="765" y="142"/>
                  </a:lnTo>
                  <a:lnTo>
                    <a:pt x="934" y="420"/>
                  </a:lnTo>
                  <a:lnTo>
                    <a:pt x="1005" y="594"/>
                  </a:lnTo>
                  <a:lnTo>
                    <a:pt x="960" y="903"/>
                  </a:lnTo>
                  <a:lnTo>
                    <a:pt x="946" y="1368"/>
                  </a:lnTo>
                  <a:lnTo>
                    <a:pt x="554" y="1214"/>
                  </a:lnTo>
                  <a:lnTo>
                    <a:pt x="475" y="962"/>
                  </a:lnTo>
                  <a:lnTo>
                    <a:pt x="342" y="722"/>
                  </a:lnTo>
                  <a:lnTo>
                    <a:pt x="186" y="518"/>
                  </a:lnTo>
                  <a:lnTo>
                    <a:pt x="76" y="446"/>
                  </a:lnTo>
                  <a:lnTo>
                    <a:pt x="0" y="187"/>
                  </a:lnTo>
                  <a:lnTo>
                    <a:pt x="174" y="432"/>
                  </a:lnTo>
                  <a:lnTo>
                    <a:pt x="207" y="266"/>
                  </a:lnTo>
                  <a:lnTo>
                    <a:pt x="162" y="40"/>
                  </a:lnTo>
                  <a:lnTo>
                    <a:pt x="162" y="40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2" name="Freeform 24"/>
            <p:cNvSpPr>
              <a:spLocks/>
            </p:cNvSpPr>
            <p:nvPr/>
          </p:nvSpPr>
          <p:spPr bwMode="auto">
            <a:xfrm>
              <a:off x="4341" y="3338"/>
              <a:ext cx="855" cy="1509"/>
            </a:xfrm>
            <a:custGeom>
              <a:avLst/>
              <a:gdLst>
                <a:gd name="T0" fmla="*/ 366 w 855"/>
                <a:gd name="T1" fmla="*/ 1098 h 1509"/>
                <a:gd name="T2" fmla="*/ 366 w 855"/>
                <a:gd name="T3" fmla="*/ 1119 h 1509"/>
                <a:gd name="T4" fmla="*/ 363 w 855"/>
                <a:gd name="T5" fmla="*/ 1126 h 1509"/>
                <a:gd name="T6" fmla="*/ 363 w 855"/>
                <a:gd name="T7" fmla="*/ 1136 h 1509"/>
                <a:gd name="T8" fmla="*/ 363 w 855"/>
                <a:gd name="T9" fmla="*/ 1143 h 1509"/>
                <a:gd name="T10" fmla="*/ 363 w 855"/>
                <a:gd name="T11" fmla="*/ 1145 h 1509"/>
                <a:gd name="T12" fmla="*/ 363 w 855"/>
                <a:gd name="T13" fmla="*/ 1148 h 1509"/>
                <a:gd name="T14" fmla="*/ 363 w 855"/>
                <a:gd name="T15" fmla="*/ 1148 h 1509"/>
                <a:gd name="T16" fmla="*/ 363 w 855"/>
                <a:gd name="T17" fmla="*/ 1148 h 1509"/>
                <a:gd name="T18" fmla="*/ 363 w 855"/>
                <a:gd name="T19" fmla="*/ 1148 h 1509"/>
                <a:gd name="T20" fmla="*/ 361 w 855"/>
                <a:gd name="T21" fmla="*/ 1160 h 1509"/>
                <a:gd name="T22" fmla="*/ 359 w 855"/>
                <a:gd name="T23" fmla="*/ 1179 h 1509"/>
                <a:gd name="T24" fmla="*/ 359 w 855"/>
                <a:gd name="T25" fmla="*/ 1183 h 1509"/>
                <a:gd name="T26" fmla="*/ 359 w 855"/>
                <a:gd name="T27" fmla="*/ 1186 h 1509"/>
                <a:gd name="T28" fmla="*/ 359 w 855"/>
                <a:gd name="T29" fmla="*/ 1186 h 1509"/>
                <a:gd name="T30" fmla="*/ 359 w 855"/>
                <a:gd name="T31" fmla="*/ 1190 h 1509"/>
                <a:gd name="T32" fmla="*/ 356 w 855"/>
                <a:gd name="T33" fmla="*/ 1212 h 1509"/>
                <a:gd name="T34" fmla="*/ 356 w 855"/>
                <a:gd name="T35" fmla="*/ 1214 h 1509"/>
                <a:gd name="T36" fmla="*/ 356 w 855"/>
                <a:gd name="T37" fmla="*/ 1219 h 1509"/>
                <a:gd name="T38" fmla="*/ 354 w 855"/>
                <a:gd name="T39" fmla="*/ 1233 h 1509"/>
                <a:gd name="T40" fmla="*/ 354 w 855"/>
                <a:gd name="T41" fmla="*/ 1240 h 1509"/>
                <a:gd name="T42" fmla="*/ 351 w 855"/>
                <a:gd name="T43" fmla="*/ 1257 h 1509"/>
                <a:gd name="T44" fmla="*/ 351 w 855"/>
                <a:gd name="T45" fmla="*/ 1266 h 1509"/>
                <a:gd name="T46" fmla="*/ 349 w 855"/>
                <a:gd name="T47" fmla="*/ 1285 h 1509"/>
                <a:gd name="T48" fmla="*/ 349 w 855"/>
                <a:gd name="T49" fmla="*/ 1293 h 1509"/>
                <a:gd name="T50" fmla="*/ 347 w 855"/>
                <a:gd name="T51" fmla="*/ 1314 h 1509"/>
                <a:gd name="T52" fmla="*/ 347 w 855"/>
                <a:gd name="T53" fmla="*/ 1319 h 1509"/>
                <a:gd name="T54" fmla="*/ 344 w 855"/>
                <a:gd name="T55" fmla="*/ 1328 h 1509"/>
                <a:gd name="T56" fmla="*/ 342 w 855"/>
                <a:gd name="T57" fmla="*/ 1345 h 1509"/>
                <a:gd name="T58" fmla="*/ 342 w 855"/>
                <a:gd name="T59" fmla="*/ 1354 h 1509"/>
                <a:gd name="T60" fmla="*/ 342 w 855"/>
                <a:gd name="T61" fmla="*/ 1364 h 1509"/>
                <a:gd name="T62" fmla="*/ 342 w 855"/>
                <a:gd name="T63" fmla="*/ 1366 h 1509"/>
                <a:gd name="T64" fmla="*/ 340 w 855"/>
                <a:gd name="T65" fmla="*/ 1366 h 1509"/>
                <a:gd name="T66" fmla="*/ 340 w 855"/>
                <a:gd name="T67" fmla="*/ 1378 h 1509"/>
                <a:gd name="T68" fmla="*/ 337 w 855"/>
                <a:gd name="T69" fmla="*/ 1388 h 1509"/>
                <a:gd name="T70" fmla="*/ 337 w 855"/>
                <a:gd name="T71" fmla="*/ 1392 h 1509"/>
                <a:gd name="T72" fmla="*/ 337 w 855"/>
                <a:gd name="T73" fmla="*/ 1402 h 1509"/>
                <a:gd name="T74" fmla="*/ 335 w 855"/>
                <a:gd name="T75" fmla="*/ 1411 h 1509"/>
                <a:gd name="T76" fmla="*/ 335 w 855"/>
                <a:gd name="T77" fmla="*/ 1426 h 1509"/>
                <a:gd name="T78" fmla="*/ 715 w 855"/>
                <a:gd name="T79" fmla="*/ 1504 h 1509"/>
                <a:gd name="T80" fmla="*/ 855 w 855"/>
                <a:gd name="T81" fmla="*/ 1309 h 1509"/>
                <a:gd name="T82" fmla="*/ 727 w 855"/>
                <a:gd name="T83" fmla="*/ 632 h 1509"/>
                <a:gd name="T84" fmla="*/ 520 w 855"/>
                <a:gd name="T85" fmla="*/ 554 h 1509"/>
                <a:gd name="T86" fmla="*/ 321 w 855"/>
                <a:gd name="T87" fmla="*/ 651 h 1509"/>
                <a:gd name="T88" fmla="*/ 225 w 855"/>
                <a:gd name="T89" fmla="*/ 523 h 1509"/>
                <a:gd name="T90" fmla="*/ 425 w 855"/>
                <a:gd name="T91" fmla="*/ 406 h 1509"/>
                <a:gd name="T92" fmla="*/ 0 w 855"/>
                <a:gd name="T93" fmla="*/ 0 h 1509"/>
                <a:gd name="T94" fmla="*/ 71 w 855"/>
                <a:gd name="T95" fmla="*/ 620 h 1509"/>
                <a:gd name="T96" fmla="*/ 180 w 855"/>
                <a:gd name="T97" fmla="*/ 74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5" h="1509">
                  <a:moveTo>
                    <a:pt x="180" y="748"/>
                  </a:moveTo>
                  <a:lnTo>
                    <a:pt x="366" y="1098"/>
                  </a:lnTo>
                  <a:lnTo>
                    <a:pt x="366" y="1119"/>
                  </a:lnTo>
                  <a:lnTo>
                    <a:pt x="366" y="1119"/>
                  </a:lnTo>
                  <a:lnTo>
                    <a:pt x="366" y="1121"/>
                  </a:lnTo>
                  <a:lnTo>
                    <a:pt x="363" y="1126"/>
                  </a:lnTo>
                  <a:lnTo>
                    <a:pt x="363" y="1131"/>
                  </a:lnTo>
                  <a:lnTo>
                    <a:pt x="363" y="1136"/>
                  </a:lnTo>
                  <a:lnTo>
                    <a:pt x="363" y="1138"/>
                  </a:lnTo>
                  <a:lnTo>
                    <a:pt x="363" y="1143"/>
                  </a:lnTo>
                  <a:lnTo>
                    <a:pt x="363" y="1145"/>
                  </a:lnTo>
                  <a:lnTo>
                    <a:pt x="363" y="1145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3" y="1148"/>
                  </a:lnTo>
                  <a:lnTo>
                    <a:pt x="361" y="1152"/>
                  </a:lnTo>
                  <a:lnTo>
                    <a:pt x="361" y="1160"/>
                  </a:lnTo>
                  <a:lnTo>
                    <a:pt x="361" y="1171"/>
                  </a:lnTo>
                  <a:lnTo>
                    <a:pt x="359" y="1179"/>
                  </a:lnTo>
                  <a:lnTo>
                    <a:pt x="359" y="1181"/>
                  </a:lnTo>
                  <a:lnTo>
                    <a:pt x="359" y="1183"/>
                  </a:lnTo>
                  <a:lnTo>
                    <a:pt x="359" y="1183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6"/>
                  </a:lnTo>
                  <a:lnTo>
                    <a:pt x="359" y="1188"/>
                  </a:lnTo>
                  <a:lnTo>
                    <a:pt x="359" y="1190"/>
                  </a:lnTo>
                  <a:lnTo>
                    <a:pt x="359" y="1198"/>
                  </a:lnTo>
                  <a:lnTo>
                    <a:pt x="356" y="1212"/>
                  </a:lnTo>
                  <a:lnTo>
                    <a:pt x="356" y="1212"/>
                  </a:lnTo>
                  <a:lnTo>
                    <a:pt x="356" y="1214"/>
                  </a:lnTo>
                  <a:lnTo>
                    <a:pt x="356" y="1217"/>
                  </a:lnTo>
                  <a:lnTo>
                    <a:pt x="356" y="1219"/>
                  </a:lnTo>
                  <a:lnTo>
                    <a:pt x="354" y="1226"/>
                  </a:lnTo>
                  <a:lnTo>
                    <a:pt x="354" y="1233"/>
                  </a:lnTo>
                  <a:lnTo>
                    <a:pt x="354" y="1238"/>
                  </a:lnTo>
                  <a:lnTo>
                    <a:pt x="354" y="1240"/>
                  </a:lnTo>
                  <a:lnTo>
                    <a:pt x="354" y="1240"/>
                  </a:lnTo>
                  <a:lnTo>
                    <a:pt x="351" y="1257"/>
                  </a:lnTo>
                  <a:lnTo>
                    <a:pt x="351" y="1264"/>
                  </a:lnTo>
                  <a:lnTo>
                    <a:pt x="351" y="1266"/>
                  </a:lnTo>
                  <a:lnTo>
                    <a:pt x="351" y="1271"/>
                  </a:lnTo>
                  <a:lnTo>
                    <a:pt x="349" y="1285"/>
                  </a:lnTo>
                  <a:lnTo>
                    <a:pt x="349" y="1288"/>
                  </a:lnTo>
                  <a:lnTo>
                    <a:pt x="349" y="1293"/>
                  </a:lnTo>
                  <a:lnTo>
                    <a:pt x="347" y="1300"/>
                  </a:lnTo>
                  <a:lnTo>
                    <a:pt x="347" y="1314"/>
                  </a:lnTo>
                  <a:lnTo>
                    <a:pt x="347" y="1316"/>
                  </a:lnTo>
                  <a:lnTo>
                    <a:pt x="347" y="1319"/>
                  </a:lnTo>
                  <a:lnTo>
                    <a:pt x="344" y="1321"/>
                  </a:lnTo>
                  <a:lnTo>
                    <a:pt x="344" y="1328"/>
                  </a:lnTo>
                  <a:lnTo>
                    <a:pt x="342" y="1342"/>
                  </a:lnTo>
                  <a:lnTo>
                    <a:pt x="342" y="1345"/>
                  </a:lnTo>
                  <a:lnTo>
                    <a:pt x="342" y="1347"/>
                  </a:lnTo>
                  <a:lnTo>
                    <a:pt x="342" y="1354"/>
                  </a:lnTo>
                  <a:lnTo>
                    <a:pt x="342" y="1361"/>
                  </a:lnTo>
                  <a:lnTo>
                    <a:pt x="342" y="1364"/>
                  </a:lnTo>
                  <a:lnTo>
                    <a:pt x="342" y="1364"/>
                  </a:lnTo>
                  <a:lnTo>
                    <a:pt x="342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66"/>
                  </a:lnTo>
                  <a:lnTo>
                    <a:pt x="340" y="1378"/>
                  </a:lnTo>
                  <a:lnTo>
                    <a:pt x="340" y="1383"/>
                  </a:lnTo>
                  <a:lnTo>
                    <a:pt x="337" y="1388"/>
                  </a:lnTo>
                  <a:lnTo>
                    <a:pt x="337" y="1390"/>
                  </a:lnTo>
                  <a:lnTo>
                    <a:pt x="337" y="1392"/>
                  </a:lnTo>
                  <a:lnTo>
                    <a:pt x="337" y="1397"/>
                  </a:lnTo>
                  <a:lnTo>
                    <a:pt x="337" y="1402"/>
                  </a:lnTo>
                  <a:lnTo>
                    <a:pt x="337" y="1407"/>
                  </a:lnTo>
                  <a:lnTo>
                    <a:pt x="335" y="1411"/>
                  </a:lnTo>
                  <a:lnTo>
                    <a:pt x="335" y="1421"/>
                  </a:lnTo>
                  <a:lnTo>
                    <a:pt x="335" y="1426"/>
                  </a:lnTo>
                  <a:lnTo>
                    <a:pt x="508" y="1509"/>
                  </a:lnTo>
                  <a:lnTo>
                    <a:pt x="715" y="1504"/>
                  </a:lnTo>
                  <a:lnTo>
                    <a:pt x="810" y="1445"/>
                  </a:lnTo>
                  <a:lnTo>
                    <a:pt x="855" y="1309"/>
                  </a:lnTo>
                  <a:lnTo>
                    <a:pt x="741" y="960"/>
                  </a:lnTo>
                  <a:lnTo>
                    <a:pt x="727" y="632"/>
                  </a:lnTo>
                  <a:lnTo>
                    <a:pt x="637" y="523"/>
                  </a:lnTo>
                  <a:lnTo>
                    <a:pt x="520" y="554"/>
                  </a:lnTo>
                  <a:lnTo>
                    <a:pt x="411" y="535"/>
                  </a:lnTo>
                  <a:lnTo>
                    <a:pt x="321" y="651"/>
                  </a:lnTo>
                  <a:lnTo>
                    <a:pt x="128" y="606"/>
                  </a:lnTo>
                  <a:lnTo>
                    <a:pt x="225" y="523"/>
                  </a:lnTo>
                  <a:lnTo>
                    <a:pt x="230" y="394"/>
                  </a:lnTo>
                  <a:lnTo>
                    <a:pt x="425" y="406"/>
                  </a:lnTo>
                  <a:lnTo>
                    <a:pt x="135" y="180"/>
                  </a:lnTo>
                  <a:lnTo>
                    <a:pt x="0" y="0"/>
                  </a:lnTo>
                  <a:lnTo>
                    <a:pt x="52" y="264"/>
                  </a:lnTo>
                  <a:lnTo>
                    <a:pt x="71" y="620"/>
                  </a:lnTo>
                  <a:lnTo>
                    <a:pt x="180" y="748"/>
                  </a:lnTo>
                  <a:lnTo>
                    <a:pt x="180" y="748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3" name="Freeform 25"/>
            <p:cNvSpPr>
              <a:spLocks/>
            </p:cNvSpPr>
            <p:nvPr/>
          </p:nvSpPr>
          <p:spPr bwMode="auto">
            <a:xfrm>
              <a:off x="3535" y="4576"/>
              <a:ext cx="174" cy="665"/>
            </a:xfrm>
            <a:custGeom>
              <a:avLst/>
              <a:gdLst>
                <a:gd name="T0" fmla="*/ 98 w 174"/>
                <a:gd name="T1" fmla="*/ 665 h 665"/>
                <a:gd name="T2" fmla="*/ 83 w 174"/>
                <a:gd name="T3" fmla="*/ 349 h 665"/>
                <a:gd name="T4" fmla="*/ 0 w 174"/>
                <a:gd name="T5" fmla="*/ 0 h 665"/>
                <a:gd name="T6" fmla="*/ 136 w 174"/>
                <a:gd name="T7" fmla="*/ 207 h 665"/>
                <a:gd name="T8" fmla="*/ 174 w 174"/>
                <a:gd name="T9" fmla="*/ 368 h 665"/>
                <a:gd name="T10" fmla="*/ 98 w 174"/>
                <a:gd name="T11" fmla="*/ 665 h 665"/>
                <a:gd name="T12" fmla="*/ 98 w 174"/>
                <a:gd name="T13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665">
                  <a:moveTo>
                    <a:pt x="98" y="665"/>
                  </a:moveTo>
                  <a:lnTo>
                    <a:pt x="83" y="349"/>
                  </a:lnTo>
                  <a:lnTo>
                    <a:pt x="0" y="0"/>
                  </a:lnTo>
                  <a:lnTo>
                    <a:pt x="136" y="207"/>
                  </a:lnTo>
                  <a:lnTo>
                    <a:pt x="174" y="368"/>
                  </a:lnTo>
                  <a:lnTo>
                    <a:pt x="98" y="665"/>
                  </a:lnTo>
                  <a:lnTo>
                    <a:pt x="98" y="665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4" name="Freeform 26"/>
            <p:cNvSpPr>
              <a:spLocks/>
            </p:cNvSpPr>
            <p:nvPr/>
          </p:nvSpPr>
          <p:spPr bwMode="auto">
            <a:xfrm>
              <a:off x="3792" y="4595"/>
              <a:ext cx="1121" cy="962"/>
            </a:xfrm>
            <a:custGeom>
              <a:avLst/>
              <a:gdLst>
                <a:gd name="T0" fmla="*/ 116 w 1121"/>
                <a:gd name="T1" fmla="*/ 653 h 962"/>
                <a:gd name="T2" fmla="*/ 0 w 1121"/>
                <a:gd name="T3" fmla="*/ 962 h 962"/>
                <a:gd name="T4" fmla="*/ 356 w 1121"/>
                <a:gd name="T5" fmla="*/ 872 h 962"/>
                <a:gd name="T6" fmla="*/ 710 w 1121"/>
                <a:gd name="T7" fmla="*/ 786 h 962"/>
                <a:gd name="T8" fmla="*/ 910 w 1121"/>
                <a:gd name="T9" fmla="*/ 665 h 962"/>
                <a:gd name="T10" fmla="*/ 1121 w 1121"/>
                <a:gd name="T11" fmla="*/ 432 h 962"/>
                <a:gd name="T12" fmla="*/ 839 w 1121"/>
                <a:gd name="T13" fmla="*/ 349 h 962"/>
                <a:gd name="T14" fmla="*/ 910 w 1121"/>
                <a:gd name="T15" fmla="*/ 0 h 962"/>
                <a:gd name="T16" fmla="*/ 774 w 1121"/>
                <a:gd name="T17" fmla="*/ 380 h 962"/>
                <a:gd name="T18" fmla="*/ 677 w 1121"/>
                <a:gd name="T19" fmla="*/ 109 h 962"/>
                <a:gd name="T20" fmla="*/ 625 w 1121"/>
                <a:gd name="T21" fmla="*/ 684 h 962"/>
                <a:gd name="T22" fmla="*/ 309 w 1121"/>
                <a:gd name="T23" fmla="*/ 292 h 962"/>
                <a:gd name="T24" fmla="*/ 226 w 1121"/>
                <a:gd name="T25" fmla="*/ 620 h 962"/>
                <a:gd name="T26" fmla="*/ 116 w 1121"/>
                <a:gd name="T27" fmla="*/ 653 h 962"/>
                <a:gd name="T28" fmla="*/ 116 w 1121"/>
                <a:gd name="T29" fmla="*/ 65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1" h="962">
                  <a:moveTo>
                    <a:pt x="116" y="653"/>
                  </a:moveTo>
                  <a:lnTo>
                    <a:pt x="0" y="962"/>
                  </a:lnTo>
                  <a:lnTo>
                    <a:pt x="356" y="872"/>
                  </a:lnTo>
                  <a:lnTo>
                    <a:pt x="710" y="786"/>
                  </a:lnTo>
                  <a:lnTo>
                    <a:pt x="910" y="665"/>
                  </a:lnTo>
                  <a:lnTo>
                    <a:pt x="1121" y="432"/>
                  </a:lnTo>
                  <a:lnTo>
                    <a:pt x="839" y="349"/>
                  </a:lnTo>
                  <a:lnTo>
                    <a:pt x="910" y="0"/>
                  </a:lnTo>
                  <a:lnTo>
                    <a:pt x="774" y="380"/>
                  </a:lnTo>
                  <a:lnTo>
                    <a:pt x="677" y="109"/>
                  </a:lnTo>
                  <a:lnTo>
                    <a:pt x="625" y="684"/>
                  </a:lnTo>
                  <a:lnTo>
                    <a:pt x="309" y="292"/>
                  </a:lnTo>
                  <a:lnTo>
                    <a:pt x="226" y="620"/>
                  </a:lnTo>
                  <a:lnTo>
                    <a:pt x="116" y="653"/>
                  </a:lnTo>
                  <a:lnTo>
                    <a:pt x="116" y="653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5" name="Freeform 27"/>
            <p:cNvSpPr>
              <a:spLocks/>
            </p:cNvSpPr>
            <p:nvPr/>
          </p:nvSpPr>
          <p:spPr bwMode="auto">
            <a:xfrm>
              <a:off x="3336" y="5995"/>
              <a:ext cx="1720" cy="767"/>
            </a:xfrm>
            <a:custGeom>
              <a:avLst/>
              <a:gdLst>
                <a:gd name="T0" fmla="*/ 0 w 1720"/>
                <a:gd name="T1" fmla="*/ 767 h 767"/>
                <a:gd name="T2" fmla="*/ 30 w 1720"/>
                <a:gd name="T3" fmla="*/ 491 h 767"/>
                <a:gd name="T4" fmla="*/ 218 w 1720"/>
                <a:gd name="T5" fmla="*/ 401 h 767"/>
                <a:gd name="T6" fmla="*/ 456 w 1720"/>
                <a:gd name="T7" fmla="*/ 394 h 767"/>
                <a:gd name="T8" fmla="*/ 990 w 1720"/>
                <a:gd name="T9" fmla="*/ 104 h 767"/>
                <a:gd name="T10" fmla="*/ 779 w 1720"/>
                <a:gd name="T11" fmla="*/ 349 h 767"/>
                <a:gd name="T12" fmla="*/ 1050 w 1720"/>
                <a:gd name="T13" fmla="*/ 266 h 767"/>
                <a:gd name="T14" fmla="*/ 1539 w 1720"/>
                <a:gd name="T15" fmla="*/ 0 h 767"/>
                <a:gd name="T16" fmla="*/ 1570 w 1720"/>
                <a:gd name="T17" fmla="*/ 285 h 767"/>
                <a:gd name="T18" fmla="*/ 1680 w 1720"/>
                <a:gd name="T19" fmla="*/ 491 h 767"/>
                <a:gd name="T20" fmla="*/ 1720 w 1720"/>
                <a:gd name="T21" fmla="*/ 767 h 767"/>
                <a:gd name="T22" fmla="*/ 0 w 1720"/>
                <a:gd name="T23" fmla="*/ 767 h 767"/>
                <a:gd name="T24" fmla="*/ 0 w 1720"/>
                <a:gd name="T25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" h="767">
                  <a:moveTo>
                    <a:pt x="0" y="767"/>
                  </a:moveTo>
                  <a:lnTo>
                    <a:pt x="30" y="491"/>
                  </a:lnTo>
                  <a:lnTo>
                    <a:pt x="218" y="401"/>
                  </a:lnTo>
                  <a:lnTo>
                    <a:pt x="456" y="394"/>
                  </a:lnTo>
                  <a:lnTo>
                    <a:pt x="990" y="104"/>
                  </a:lnTo>
                  <a:lnTo>
                    <a:pt x="779" y="349"/>
                  </a:lnTo>
                  <a:lnTo>
                    <a:pt x="1050" y="266"/>
                  </a:lnTo>
                  <a:lnTo>
                    <a:pt x="1539" y="0"/>
                  </a:lnTo>
                  <a:lnTo>
                    <a:pt x="1570" y="285"/>
                  </a:lnTo>
                  <a:lnTo>
                    <a:pt x="1680" y="491"/>
                  </a:lnTo>
                  <a:lnTo>
                    <a:pt x="1720" y="767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E5C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6" name="Freeform 28"/>
            <p:cNvSpPr>
              <a:spLocks/>
            </p:cNvSpPr>
            <p:nvPr/>
          </p:nvSpPr>
          <p:spPr bwMode="auto">
            <a:xfrm>
              <a:off x="2827" y="4749"/>
              <a:ext cx="2795" cy="1607"/>
            </a:xfrm>
            <a:custGeom>
              <a:avLst/>
              <a:gdLst>
                <a:gd name="T0" fmla="*/ 694 w 2795"/>
                <a:gd name="T1" fmla="*/ 711 h 1607"/>
                <a:gd name="T2" fmla="*/ 437 w 2795"/>
                <a:gd name="T3" fmla="*/ 718 h 1607"/>
                <a:gd name="T4" fmla="*/ 0 w 2795"/>
                <a:gd name="T5" fmla="*/ 768 h 1607"/>
                <a:gd name="T6" fmla="*/ 64 w 2795"/>
                <a:gd name="T7" fmla="*/ 827 h 1607"/>
                <a:gd name="T8" fmla="*/ 185 w 2795"/>
                <a:gd name="T9" fmla="*/ 1381 h 1607"/>
                <a:gd name="T10" fmla="*/ 347 w 2795"/>
                <a:gd name="T11" fmla="*/ 1583 h 1607"/>
                <a:gd name="T12" fmla="*/ 482 w 2795"/>
                <a:gd name="T13" fmla="*/ 1607 h 1607"/>
                <a:gd name="T14" fmla="*/ 960 w 2795"/>
                <a:gd name="T15" fmla="*/ 1471 h 1607"/>
                <a:gd name="T16" fmla="*/ 1785 w 2795"/>
                <a:gd name="T17" fmla="*/ 1091 h 1607"/>
                <a:gd name="T18" fmla="*/ 2079 w 2795"/>
                <a:gd name="T19" fmla="*/ 994 h 1607"/>
                <a:gd name="T20" fmla="*/ 2414 w 2795"/>
                <a:gd name="T21" fmla="*/ 737 h 1607"/>
                <a:gd name="T22" fmla="*/ 2745 w 2795"/>
                <a:gd name="T23" fmla="*/ 402 h 1607"/>
                <a:gd name="T24" fmla="*/ 2711 w 2795"/>
                <a:gd name="T25" fmla="*/ 316 h 1607"/>
                <a:gd name="T26" fmla="*/ 2719 w 2795"/>
                <a:gd name="T27" fmla="*/ 226 h 1607"/>
                <a:gd name="T28" fmla="*/ 2783 w 2795"/>
                <a:gd name="T29" fmla="*/ 176 h 1607"/>
                <a:gd name="T30" fmla="*/ 2685 w 2795"/>
                <a:gd name="T31" fmla="*/ 98 h 1607"/>
                <a:gd name="T32" fmla="*/ 2795 w 2795"/>
                <a:gd name="T33" fmla="*/ 93 h 1607"/>
                <a:gd name="T34" fmla="*/ 2704 w 2795"/>
                <a:gd name="T35" fmla="*/ 27 h 1607"/>
                <a:gd name="T36" fmla="*/ 2486 w 2795"/>
                <a:gd name="T37" fmla="*/ 0 h 1607"/>
                <a:gd name="T38" fmla="*/ 2279 w 2795"/>
                <a:gd name="T39" fmla="*/ 157 h 1607"/>
                <a:gd name="T40" fmla="*/ 2210 w 2795"/>
                <a:gd name="T41" fmla="*/ 226 h 1607"/>
                <a:gd name="T42" fmla="*/ 2120 w 2795"/>
                <a:gd name="T43" fmla="*/ 466 h 1607"/>
                <a:gd name="T44" fmla="*/ 1958 w 2795"/>
                <a:gd name="T45" fmla="*/ 549 h 1607"/>
                <a:gd name="T46" fmla="*/ 1552 w 2795"/>
                <a:gd name="T47" fmla="*/ 756 h 1607"/>
                <a:gd name="T48" fmla="*/ 889 w 2795"/>
                <a:gd name="T49" fmla="*/ 925 h 1607"/>
                <a:gd name="T50" fmla="*/ 734 w 2795"/>
                <a:gd name="T51" fmla="*/ 910 h 1607"/>
                <a:gd name="T52" fmla="*/ 694 w 2795"/>
                <a:gd name="T53" fmla="*/ 711 h 1607"/>
                <a:gd name="T54" fmla="*/ 694 w 2795"/>
                <a:gd name="T55" fmla="*/ 71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95" h="1607">
                  <a:moveTo>
                    <a:pt x="694" y="711"/>
                  </a:moveTo>
                  <a:lnTo>
                    <a:pt x="437" y="718"/>
                  </a:lnTo>
                  <a:lnTo>
                    <a:pt x="0" y="768"/>
                  </a:lnTo>
                  <a:lnTo>
                    <a:pt x="64" y="827"/>
                  </a:lnTo>
                  <a:lnTo>
                    <a:pt x="185" y="1381"/>
                  </a:lnTo>
                  <a:lnTo>
                    <a:pt x="347" y="1583"/>
                  </a:lnTo>
                  <a:lnTo>
                    <a:pt x="482" y="1607"/>
                  </a:lnTo>
                  <a:lnTo>
                    <a:pt x="960" y="1471"/>
                  </a:lnTo>
                  <a:lnTo>
                    <a:pt x="1785" y="1091"/>
                  </a:lnTo>
                  <a:lnTo>
                    <a:pt x="2079" y="994"/>
                  </a:lnTo>
                  <a:lnTo>
                    <a:pt x="2414" y="737"/>
                  </a:lnTo>
                  <a:lnTo>
                    <a:pt x="2745" y="402"/>
                  </a:lnTo>
                  <a:lnTo>
                    <a:pt x="2711" y="316"/>
                  </a:lnTo>
                  <a:lnTo>
                    <a:pt x="2719" y="226"/>
                  </a:lnTo>
                  <a:lnTo>
                    <a:pt x="2783" y="176"/>
                  </a:lnTo>
                  <a:lnTo>
                    <a:pt x="2685" y="98"/>
                  </a:lnTo>
                  <a:lnTo>
                    <a:pt x="2795" y="93"/>
                  </a:lnTo>
                  <a:lnTo>
                    <a:pt x="2704" y="27"/>
                  </a:lnTo>
                  <a:lnTo>
                    <a:pt x="2486" y="0"/>
                  </a:lnTo>
                  <a:lnTo>
                    <a:pt x="2279" y="157"/>
                  </a:lnTo>
                  <a:lnTo>
                    <a:pt x="2210" y="226"/>
                  </a:lnTo>
                  <a:lnTo>
                    <a:pt x="2120" y="466"/>
                  </a:lnTo>
                  <a:lnTo>
                    <a:pt x="1958" y="549"/>
                  </a:lnTo>
                  <a:lnTo>
                    <a:pt x="1552" y="756"/>
                  </a:lnTo>
                  <a:lnTo>
                    <a:pt x="889" y="925"/>
                  </a:lnTo>
                  <a:lnTo>
                    <a:pt x="734" y="910"/>
                  </a:lnTo>
                  <a:lnTo>
                    <a:pt x="694" y="711"/>
                  </a:lnTo>
                  <a:lnTo>
                    <a:pt x="694" y="711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7" name="Freeform 29"/>
            <p:cNvSpPr>
              <a:spLocks/>
            </p:cNvSpPr>
            <p:nvPr/>
          </p:nvSpPr>
          <p:spPr bwMode="auto">
            <a:xfrm>
              <a:off x="3994" y="2204"/>
              <a:ext cx="375" cy="186"/>
            </a:xfrm>
            <a:custGeom>
              <a:avLst/>
              <a:gdLst>
                <a:gd name="T0" fmla="*/ 302 w 375"/>
                <a:gd name="T1" fmla="*/ 0 h 186"/>
                <a:gd name="T2" fmla="*/ 273 w 375"/>
                <a:gd name="T3" fmla="*/ 31 h 186"/>
                <a:gd name="T4" fmla="*/ 112 w 375"/>
                <a:gd name="T5" fmla="*/ 62 h 186"/>
                <a:gd name="T6" fmla="*/ 57 w 375"/>
                <a:gd name="T7" fmla="*/ 98 h 186"/>
                <a:gd name="T8" fmla="*/ 26 w 375"/>
                <a:gd name="T9" fmla="*/ 74 h 186"/>
                <a:gd name="T10" fmla="*/ 7 w 375"/>
                <a:gd name="T11" fmla="*/ 48 h 186"/>
                <a:gd name="T12" fmla="*/ 0 w 375"/>
                <a:gd name="T13" fmla="*/ 98 h 186"/>
                <a:gd name="T14" fmla="*/ 26 w 375"/>
                <a:gd name="T15" fmla="*/ 145 h 186"/>
                <a:gd name="T16" fmla="*/ 92 w 375"/>
                <a:gd name="T17" fmla="*/ 145 h 186"/>
                <a:gd name="T18" fmla="*/ 202 w 375"/>
                <a:gd name="T19" fmla="*/ 179 h 186"/>
                <a:gd name="T20" fmla="*/ 233 w 375"/>
                <a:gd name="T21" fmla="*/ 155 h 186"/>
                <a:gd name="T22" fmla="*/ 242 w 375"/>
                <a:gd name="T23" fmla="*/ 141 h 186"/>
                <a:gd name="T24" fmla="*/ 273 w 375"/>
                <a:gd name="T25" fmla="*/ 141 h 186"/>
                <a:gd name="T26" fmla="*/ 283 w 375"/>
                <a:gd name="T27" fmla="*/ 186 h 186"/>
                <a:gd name="T28" fmla="*/ 325 w 375"/>
                <a:gd name="T29" fmla="*/ 155 h 186"/>
                <a:gd name="T30" fmla="*/ 318 w 375"/>
                <a:gd name="T31" fmla="*/ 117 h 186"/>
                <a:gd name="T32" fmla="*/ 283 w 375"/>
                <a:gd name="T33" fmla="*/ 79 h 186"/>
                <a:gd name="T34" fmla="*/ 259 w 375"/>
                <a:gd name="T35" fmla="*/ 93 h 186"/>
                <a:gd name="T36" fmla="*/ 178 w 375"/>
                <a:gd name="T37" fmla="*/ 100 h 186"/>
                <a:gd name="T38" fmla="*/ 185 w 375"/>
                <a:gd name="T39" fmla="*/ 79 h 186"/>
                <a:gd name="T40" fmla="*/ 290 w 375"/>
                <a:gd name="T41" fmla="*/ 67 h 186"/>
                <a:gd name="T42" fmla="*/ 375 w 375"/>
                <a:gd name="T43" fmla="*/ 19 h 186"/>
                <a:gd name="T44" fmla="*/ 302 w 375"/>
                <a:gd name="T45" fmla="*/ 0 h 186"/>
                <a:gd name="T46" fmla="*/ 302 w 375"/>
                <a:gd name="T4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5" h="186">
                  <a:moveTo>
                    <a:pt x="302" y="0"/>
                  </a:moveTo>
                  <a:lnTo>
                    <a:pt x="273" y="31"/>
                  </a:lnTo>
                  <a:lnTo>
                    <a:pt x="112" y="62"/>
                  </a:lnTo>
                  <a:lnTo>
                    <a:pt x="57" y="98"/>
                  </a:lnTo>
                  <a:lnTo>
                    <a:pt x="26" y="74"/>
                  </a:lnTo>
                  <a:lnTo>
                    <a:pt x="7" y="48"/>
                  </a:lnTo>
                  <a:lnTo>
                    <a:pt x="0" y="98"/>
                  </a:lnTo>
                  <a:lnTo>
                    <a:pt x="26" y="145"/>
                  </a:lnTo>
                  <a:lnTo>
                    <a:pt x="92" y="145"/>
                  </a:lnTo>
                  <a:lnTo>
                    <a:pt x="202" y="179"/>
                  </a:lnTo>
                  <a:lnTo>
                    <a:pt x="233" y="155"/>
                  </a:lnTo>
                  <a:lnTo>
                    <a:pt x="242" y="141"/>
                  </a:lnTo>
                  <a:lnTo>
                    <a:pt x="273" y="141"/>
                  </a:lnTo>
                  <a:lnTo>
                    <a:pt x="283" y="186"/>
                  </a:lnTo>
                  <a:lnTo>
                    <a:pt x="325" y="155"/>
                  </a:lnTo>
                  <a:lnTo>
                    <a:pt x="318" y="117"/>
                  </a:lnTo>
                  <a:lnTo>
                    <a:pt x="283" y="79"/>
                  </a:lnTo>
                  <a:lnTo>
                    <a:pt x="259" y="93"/>
                  </a:lnTo>
                  <a:lnTo>
                    <a:pt x="178" y="100"/>
                  </a:lnTo>
                  <a:lnTo>
                    <a:pt x="185" y="79"/>
                  </a:lnTo>
                  <a:lnTo>
                    <a:pt x="290" y="67"/>
                  </a:lnTo>
                  <a:lnTo>
                    <a:pt x="375" y="19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8" name="Freeform 30"/>
            <p:cNvSpPr>
              <a:spLocks/>
            </p:cNvSpPr>
            <p:nvPr/>
          </p:nvSpPr>
          <p:spPr bwMode="auto">
            <a:xfrm>
              <a:off x="4034" y="2155"/>
              <a:ext cx="361" cy="85"/>
            </a:xfrm>
            <a:custGeom>
              <a:avLst/>
              <a:gdLst>
                <a:gd name="T0" fmla="*/ 0 w 361"/>
                <a:gd name="T1" fmla="*/ 52 h 85"/>
                <a:gd name="T2" fmla="*/ 72 w 361"/>
                <a:gd name="T3" fmla="*/ 23 h 85"/>
                <a:gd name="T4" fmla="*/ 162 w 361"/>
                <a:gd name="T5" fmla="*/ 23 h 85"/>
                <a:gd name="T6" fmla="*/ 224 w 361"/>
                <a:gd name="T7" fmla="*/ 52 h 85"/>
                <a:gd name="T8" fmla="*/ 338 w 361"/>
                <a:gd name="T9" fmla="*/ 85 h 85"/>
                <a:gd name="T10" fmla="*/ 361 w 361"/>
                <a:gd name="T11" fmla="*/ 64 h 85"/>
                <a:gd name="T12" fmla="*/ 307 w 361"/>
                <a:gd name="T13" fmla="*/ 30 h 85"/>
                <a:gd name="T14" fmla="*/ 224 w 361"/>
                <a:gd name="T15" fmla="*/ 14 h 85"/>
                <a:gd name="T16" fmla="*/ 164 w 361"/>
                <a:gd name="T17" fmla="*/ 0 h 85"/>
                <a:gd name="T18" fmla="*/ 83 w 361"/>
                <a:gd name="T19" fmla="*/ 2 h 85"/>
                <a:gd name="T20" fmla="*/ 48 w 361"/>
                <a:gd name="T21" fmla="*/ 14 h 85"/>
                <a:gd name="T22" fmla="*/ 0 w 361"/>
                <a:gd name="T23" fmla="*/ 52 h 85"/>
                <a:gd name="T24" fmla="*/ 0 w 361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85">
                  <a:moveTo>
                    <a:pt x="0" y="52"/>
                  </a:moveTo>
                  <a:lnTo>
                    <a:pt x="72" y="23"/>
                  </a:lnTo>
                  <a:lnTo>
                    <a:pt x="162" y="23"/>
                  </a:lnTo>
                  <a:lnTo>
                    <a:pt x="224" y="52"/>
                  </a:lnTo>
                  <a:lnTo>
                    <a:pt x="338" y="85"/>
                  </a:lnTo>
                  <a:lnTo>
                    <a:pt x="361" y="64"/>
                  </a:lnTo>
                  <a:lnTo>
                    <a:pt x="307" y="30"/>
                  </a:lnTo>
                  <a:lnTo>
                    <a:pt x="224" y="14"/>
                  </a:lnTo>
                  <a:lnTo>
                    <a:pt x="164" y="0"/>
                  </a:lnTo>
                  <a:lnTo>
                    <a:pt x="83" y="2"/>
                  </a:lnTo>
                  <a:lnTo>
                    <a:pt x="48" y="14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39" name="Freeform 31"/>
            <p:cNvSpPr>
              <a:spLocks/>
            </p:cNvSpPr>
            <p:nvPr/>
          </p:nvSpPr>
          <p:spPr bwMode="auto">
            <a:xfrm>
              <a:off x="4481" y="2261"/>
              <a:ext cx="254" cy="300"/>
            </a:xfrm>
            <a:custGeom>
              <a:avLst/>
              <a:gdLst>
                <a:gd name="T0" fmla="*/ 43 w 254"/>
                <a:gd name="T1" fmla="*/ 22 h 300"/>
                <a:gd name="T2" fmla="*/ 85 w 254"/>
                <a:gd name="T3" fmla="*/ 0 h 300"/>
                <a:gd name="T4" fmla="*/ 133 w 254"/>
                <a:gd name="T5" fmla="*/ 22 h 300"/>
                <a:gd name="T6" fmla="*/ 202 w 254"/>
                <a:gd name="T7" fmla="*/ 31 h 300"/>
                <a:gd name="T8" fmla="*/ 238 w 254"/>
                <a:gd name="T9" fmla="*/ 55 h 300"/>
                <a:gd name="T10" fmla="*/ 254 w 254"/>
                <a:gd name="T11" fmla="*/ 110 h 300"/>
                <a:gd name="T12" fmla="*/ 226 w 254"/>
                <a:gd name="T13" fmla="*/ 77 h 300"/>
                <a:gd name="T14" fmla="*/ 202 w 254"/>
                <a:gd name="T15" fmla="*/ 65 h 300"/>
                <a:gd name="T16" fmla="*/ 147 w 254"/>
                <a:gd name="T17" fmla="*/ 53 h 300"/>
                <a:gd name="T18" fmla="*/ 83 w 254"/>
                <a:gd name="T19" fmla="*/ 60 h 300"/>
                <a:gd name="T20" fmla="*/ 102 w 254"/>
                <a:gd name="T21" fmla="*/ 110 h 300"/>
                <a:gd name="T22" fmla="*/ 200 w 254"/>
                <a:gd name="T23" fmla="*/ 164 h 300"/>
                <a:gd name="T24" fmla="*/ 207 w 254"/>
                <a:gd name="T25" fmla="*/ 214 h 300"/>
                <a:gd name="T26" fmla="*/ 152 w 254"/>
                <a:gd name="T27" fmla="*/ 219 h 300"/>
                <a:gd name="T28" fmla="*/ 150 w 254"/>
                <a:gd name="T29" fmla="*/ 188 h 300"/>
                <a:gd name="T30" fmla="*/ 121 w 254"/>
                <a:gd name="T31" fmla="*/ 172 h 300"/>
                <a:gd name="T32" fmla="*/ 97 w 254"/>
                <a:gd name="T33" fmla="*/ 212 h 300"/>
                <a:gd name="T34" fmla="*/ 40 w 254"/>
                <a:gd name="T35" fmla="*/ 195 h 300"/>
                <a:gd name="T36" fmla="*/ 40 w 254"/>
                <a:gd name="T37" fmla="*/ 300 h 300"/>
                <a:gd name="T38" fmla="*/ 12 w 254"/>
                <a:gd name="T39" fmla="*/ 231 h 300"/>
                <a:gd name="T40" fmla="*/ 0 w 254"/>
                <a:gd name="T41" fmla="*/ 160 h 300"/>
                <a:gd name="T42" fmla="*/ 0 w 254"/>
                <a:gd name="T43" fmla="*/ 88 h 300"/>
                <a:gd name="T44" fmla="*/ 31 w 254"/>
                <a:gd name="T45" fmla="*/ 48 h 300"/>
                <a:gd name="T46" fmla="*/ 43 w 254"/>
                <a:gd name="T47" fmla="*/ 22 h 300"/>
                <a:gd name="T48" fmla="*/ 43 w 254"/>
                <a:gd name="T49" fmla="*/ 2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4" h="300">
                  <a:moveTo>
                    <a:pt x="43" y="22"/>
                  </a:moveTo>
                  <a:lnTo>
                    <a:pt x="85" y="0"/>
                  </a:lnTo>
                  <a:lnTo>
                    <a:pt x="133" y="22"/>
                  </a:lnTo>
                  <a:lnTo>
                    <a:pt x="202" y="31"/>
                  </a:lnTo>
                  <a:lnTo>
                    <a:pt x="238" y="55"/>
                  </a:lnTo>
                  <a:lnTo>
                    <a:pt x="254" y="110"/>
                  </a:lnTo>
                  <a:lnTo>
                    <a:pt x="226" y="77"/>
                  </a:lnTo>
                  <a:lnTo>
                    <a:pt x="202" y="65"/>
                  </a:lnTo>
                  <a:lnTo>
                    <a:pt x="147" y="53"/>
                  </a:lnTo>
                  <a:lnTo>
                    <a:pt x="83" y="60"/>
                  </a:lnTo>
                  <a:lnTo>
                    <a:pt x="102" y="110"/>
                  </a:lnTo>
                  <a:lnTo>
                    <a:pt x="200" y="164"/>
                  </a:lnTo>
                  <a:lnTo>
                    <a:pt x="207" y="214"/>
                  </a:lnTo>
                  <a:lnTo>
                    <a:pt x="152" y="219"/>
                  </a:lnTo>
                  <a:lnTo>
                    <a:pt x="150" y="188"/>
                  </a:lnTo>
                  <a:lnTo>
                    <a:pt x="121" y="172"/>
                  </a:lnTo>
                  <a:lnTo>
                    <a:pt x="97" y="212"/>
                  </a:lnTo>
                  <a:lnTo>
                    <a:pt x="40" y="195"/>
                  </a:lnTo>
                  <a:lnTo>
                    <a:pt x="40" y="300"/>
                  </a:lnTo>
                  <a:lnTo>
                    <a:pt x="12" y="231"/>
                  </a:lnTo>
                  <a:lnTo>
                    <a:pt x="0" y="160"/>
                  </a:lnTo>
                  <a:lnTo>
                    <a:pt x="0" y="88"/>
                  </a:lnTo>
                  <a:lnTo>
                    <a:pt x="31" y="48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0" name="Freeform 32"/>
            <p:cNvSpPr>
              <a:spLocks/>
            </p:cNvSpPr>
            <p:nvPr/>
          </p:nvSpPr>
          <p:spPr bwMode="auto">
            <a:xfrm>
              <a:off x="4272" y="2530"/>
              <a:ext cx="252" cy="207"/>
            </a:xfrm>
            <a:custGeom>
              <a:avLst/>
              <a:gdLst>
                <a:gd name="T0" fmla="*/ 252 w 252"/>
                <a:gd name="T1" fmla="*/ 95 h 207"/>
                <a:gd name="T2" fmla="*/ 176 w 252"/>
                <a:gd name="T3" fmla="*/ 90 h 207"/>
                <a:gd name="T4" fmla="*/ 114 w 252"/>
                <a:gd name="T5" fmla="*/ 67 h 207"/>
                <a:gd name="T6" fmla="*/ 31 w 252"/>
                <a:gd name="T7" fmla="*/ 86 h 207"/>
                <a:gd name="T8" fmla="*/ 31 w 252"/>
                <a:gd name="T9" fmla="*/ 48 h 207"/>
                <a:gd name="T10" fmla="*/ 85 w 252"/>
                <a:gd name="T11" fmla="*/ 0 h 207"/>
                <a:gd name="T12" fmla="*/ 16 w 252"/>
                <a:gd name="T13" fmla="*/ 40 h 207"/>
                <a:gd name="T14" fmla="*/ 0 w 252"/>
                <a:gd name="T15" fmla="*/ 102 h 207"/>
                <a:gd name="T16" fmla="*/ 35 w 252"/>
                <a:gd name="T17" fmla="*/ 133 h 207"/>
                <a:gd name="T18" fmla="*/ 85 w 252"/>
                <a:gd name="T19" fmla="*/ 147 h 207"/>
                <a:gd name="T20" fmla="*/ 178 w 252"/>
                <a:gd name="T21" fmla="*/ 207 h 207"/>
                <a:gd name="T22" fmla="*/ 209 w 252"/>
                <a:gd name="T23" fmla="*/ 190 h 207"/>
                <a:gd name="T24" fmla="*/ 218 w 252"/>
                <a:gd name="T25" fmla="*/ 128 h 207"/>
                <a:gd name="T26" fmla="*/ 252 w 252"/>
                <a:gd name="T27" fmla="*/ 95 h 207"/>
                <a:gd name="T28" fmla="*/ 252 w 252"/>
                <a:gd name="T29" fmla="*/ 9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207">
                  <a:moveTo>
                    <a:pt x="252" y="95"/>
                  </a:moveTo>
                  <a:lnTo>
                    <a:pt x="176" y="90"/>
                  </a:lnTo>
                  <a:lnTo>
                    <a:pt x="114" y="67"/>
                  </a:lnTo>
                  <a:lnTo>
                    <a:pt x="31" y="86"/>
                  </a:lnTo>
                  <a:lnTo>
                    <a:pt x="31" y="48"/>
                  </a:lnTo>
                  <a:lnTo>
                    <a:pt x="85" y="0"/>
                  </a:lnTo>
                  <a:lnTo>
                    <a:pt x="16" y="40"/>
                  </a:lnTo>
                  <a:lnTo>
                    <a:pt x="0" y="102"/>
                  </a:lnTo>
                  <a:lnTo>
                    <a:pt x="35" y="133"/>
                  </a:lnTo>
                  <a:lnTo>
                    <a:pt x="85" y="147"/>
                  </a:lnTo>
                  <a:lnTo>
                    <a:pt x="178" y="207"/>
                  </a:lnTo>
                  <a:lnTo>
                    <a:pt x="209" y="190"/>
                  </a:lnTo>
                  <a:lnTo>
                    <a:pt x="218" y="128"/>
                  </a:lnTo>
                  <a:lnTo>
                    <a:pt x="252" y="95"/>
                  </a:lnTo>
                  <a:lnTo>
                    <a:pt x="25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1" name="Freeform 33"/>
            <p:cNvSpPr>
              <a:spLocks/>
            </p:cNvSpPr>
            <p:nvPr/>
          </p:nvSpPr>
          <p:spPr bwMode="auto">
            <a:xfrm>
              <a:off x="4179" y="2775"/>
              <a:ext cx="330" cy="102"/>
            </a:xfrm>
            <a:custGeom>
              <a:avLst/>
              <a:gdLst>
                <a:gd name="T0" fmla="*/ 19 w 330"/>
                <a:gd name="T1" fmla="*/ 0 h 102"/>
                <a:gd name="T2" fmla="*/ 93 w 330"/>
                <a:gd name="T3" fmla="*/ 12 h 102"/>
                <a:gd name="T4" fmla="*/ 197 w 330"/>
                <a:gd name="T5" fmla="*/ 21 h 102"/>
                <a:gd name="T6" fmla="*/ 252 w 330"/>
                <a:gd name="T7" fmla="*/ 43 h 102"/>
                <a:gd name="T8" fmla="*/ 302 w 330"/>
                <a:gd name="T9" fmla="*/ 31 h 102"/>
                <a:gd name="T10" fmla="*/ 330 w 330"/>
                <a:gd name="T11" fmla="*/ 85 h 102"/>
                <a:gd name="T12" fmla="*/ 264 w 330"/>
                <a:gd name="T13" fmla="*/ 102 h 102"/>
                <a:gd name="T14" fmla="*/ 245 w 330"/>
                <a:gd name="T15" fmla="*/ 85 h 102"/>
                <a:gd name="T16" fmla="*/ 171 w 330"/>
                <a:gd name="T17" fmla="*/ 71 h 102"/>
                <a:gd name="T18" fmla="*/ 93 w 330"/>
                <a:gd name="T19" fmla="*/ 47 h 102"/>
                <a:gd name="T20" fmla="*/ 31 w 330"/>
                <a:gd name="T21" fmla="*/ 40 h 102"/>
                <a:gd name="T22" fmla="*/ 0 w 330"/>
                <a:gd name="T23" fmla="*/ 16 h 102"/>
                <a:gd name="T24" fmla="*/ 19 w 330"/>
                <a:gd name="T25" fmla="*/ 0 h 102"/>
                <a:gd name="T26" fmla="*/ 19 w 330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02">
                  <a:moveTo>
                    <a:pt x="19" y="0"/>
                  </a:moveTo>
                  <a:lnTo>
                    <a:pt x="93" y="12"/>
                  </a:lnTo>
                  <a:lnTo>
                    <a:pt x="197" y="21"/>
                  </a:lnTo>
                  <a:lnTo>
                    <a:pt x="252" y="43"/>
                  </a:lnTo>
                  <a:lnTo>
                    <a:pt x="302" y="31"/>
                  </a:lnTo>
                  <a:lnTo>
                    <a:pt x="330" y="85"/>
                  </a:lnTo>
                  <a:lnTo>
                    <a:pt x="264" y="102"/>
                  </a:lnTo>
                  <a:lnTo>
                    <a:pt x="245" y="85"/>
                  </a:lnTo>
                  <a:lnTo>
                    <a:pt x="171" y="71"/>
                  </a:lnTo>
                  <a:lnTo>
                    <a:pt x="93" y="47"/>
                  </a:lnTo>
                  <a:lnTo>
                    <a:pt x="31" y="40"/>
                  </a:lnTo>
                  <a:lnTo>
                    <a:pt x="0" y="1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2" name="Freeform 34"/>
            <p:cNvSpPr>
              <a:spLocks/>
            </p:cNvSpPr>
            <p:nvPr/>
          </p:nvSpPr>
          <p:spPr bwMode="auto">
            <a:xfrm>
              <a:off x="4258" y="2846"/>
              <a:ext cx="216" cy="69"/>
            </a:xfrm>
            <a:custGeom>
              <a:avLst/>
              <a:gdLst>
                <a:gd name="T0" fmla="*/ 0 w 216"/>
                <a:gd name="T1" fmla="*/ 7 h 69"/>
                <a:gd name="T2" fmla="*/ 64 w 216"/>
                <a:gd name="T3" fmla="*/ 50 h 69"/>
                <a:gd name="T4" fmla="*/ 142 w 216"/>
                <a:gd name="T5" fmla="*/ 69 h 69"/>
                <a:gd name="T6" fmla="*/ 180 w 216"/>
                <a:gd name="T7" fmla="*/ 57 h 69"/>
                <a:gd name="T8" fmla="*/ 216 w 216"/>
                <a:gd name="T9" fmla="*/ 24 h 69"/>
                <a:gd name="T10" fmla="*/ 161 w 216"/>
                <a:gd name="T11" fmla="*/ 0 h 69"/>
                <a:gd name="T12" fmla="*/ 128 w 216"/>
                <a:gd name="T13" fmla="*/ 31 h 69"/>
                <a:gd name="T14" fmla="*/ 68 w 216"/>
                <a:gd name="T15" fmla="*/ 26 h 69"/>
                <a:gd name="T16" fmla="*/ 0 w 216"/>
                <a:gd name="T17" fmla="*/ 7 h 69"/>
                <a:gd name="T18" fmla="*/ 0 w 216"/>
                <a:gd name="T1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9">
                  <a:moveTo>
                    <a:pt x="0" y="7"/>
                  </a:moveTo>
                  <a:lnTo>
                    <a:pt x="64" y="50"/>
                  </a:lnTo>
                  <a:lnTo>
                    <a:pt x="142" y="69"/>
                  </a:lnTo>
                  <a:lnTo>
                    <a:pt x="180" y="57"/>
                  </a:lnTo>
                  <a:lnTo>
                    <a:pt x="216" y="24"/>
                  </a:lnTo>
                  <a:lnTo>
                    <a:pt x="161" y="0"/>
                  </a:lnTo>
                  <a:lnTo>
                    <a:pt x="128" y="31"/>
                  </a:lnTo>
                  <a:lnTo>
                    <a:pt x="68" y="2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3" name="Freeform 35"/>
            <p:cNvSpPr>
              <a:spLocks/>
            </p:cNvSpPr>
            <p:nvPr/>
          </p:nvSpPr>
          <p:spPr bwMode="auto">
            <a:xfrm>
              <a:off x="3395" y="2228"/>
              <a:ext cx="385" cy="1108"/>
            </a:xfrm>
            <a:custGeom>
              <a:avLst/>
              <a:gdLst>
                <a:gd name="T0" fmla="*/ 254 w 385"/>
                <a:gd name="T1" fmla="*/ 45 h 1108"/>
                <a:gd name="T2" fmla="*/ 143 w 385"/>
                <a:gd name="T3" fmla="*/ 19 h 1108"/>
                <a:gd name="T4" fmla="*/ 152 w 385"/>
                <a:gd name="T5" fmla="*/ 269 h 1108"/>
                <a:gd name="T6" fmla="*/ 126 w 385"/>
                <a:gd name="T7" fmla="*/ 409 h 1108"/>
                <a:gd name="T8" fmla="*/ 116 w 385"/>
                <a:gd name="T9" fmla="*/ 521 h 1108"/>
                <a:gd name="T10" fmla="*/ 0 w 385"/>
                <a:gd name="T11" fmla="*/ 516 h 1108"/>
                <a:gd name="T12" fmla="*/ 78 w 385"/>
                <a:gd name="T13" fmla="*/ 649 h 1108"/>
                <a:gd name="T14" fmla="*/ 74 w 385"/>
                <a:gd name="T15" fmla="*/ 758 h 1108"/>
                <a:gd name="T16" fmla="*/ 150 w 385"/>
                <a:gd name="T17" fmla="*/ 758 h 1108"/>
                <a:gd name="T18" fmla="*/ 181 w 385"/>
                <a:gd name="T19" fmla="*/ 701 h 1108"/>
                <a:gd name="T20" fmla="*/ 173 w 385"/>
                <a:gd name="T21" fmla="*/ 808 h 1108"/>
                <a:gd name="T22" fmla="*/ 190 w 385"/>
                <a:gd name="T23" fmla="*/ 882 h 1108"/>
                <a:gd name="T24" fmla="*/ 173 w 385"/>
                <a:gd name="T25" fmla="*/ 913 h 1108"/>
                <a:gd name="T26" fmla="*/ 385 w 385"/>
                <a:gd name="T27" fmla="*/ 1108 h 1108"/>
                <a:gd name="T28" fmla="*/ 318 w 385"/>
                <a:gd name="T29" fmla="*/ 834 h 1108"/>
                <a:gd name="T30" fmla="*/ 214 w 385"/>
                <a:gd name="T31" fmla="*/ 865 h 1108"/>
                <a:gd name="T32" fmla="*/ 245 w 385"/>
                <a:gd name="T33" fmla="*/ 742 h 1108"/>
                <a:gd name="T34" fmla="*/ 278 w 385"/>
                <a:gd name="T35" fmla="*/ 528 h 1108"/>
                <a:gd name="T36" fmla="*/ 162 w 385"/>
                <a:gd name="T37" fmla="*/ 663 h 1108"/>
                <a:gd name="T38" fmla="*/ 112 w 385"/>
                <a:gd name="T39" fmla="*/ 585 h 1108"/>
                <a:gd name="T40" fmla="*/ 207 w 385"/>
                <a:gd name="T41" fmla="*/ 506 h 1108"/>
                <a:gd name="T42" fmla="*/ 247 w 385"/>
                <a:gd name="T43" fmla="*/ 449 h 1108"/>
                <a:gd name="T44" fmla="*/ 321 w 385"/>
                <a:gd name="T45" fmla="*/ 423 h 1108"/>
                <a:gd name="T46" fmla="*/ 238 w 385"/>
                <a:gd name="T47" fmla="*/ 364 h 1108"/>
                <a:gd name="T48" fmla="*/ 157 w 385"/>
                <a:gd name="T49" fmla="*/ 98 h 1108"/>
                <a:gd name="T50" fmla="*/ 214 w 385"/>
                <a:gd name="T51" fmla="*/ 62 h 1108"/>
                <a:gd name="T52" fmla="*/ 214 w 385"/>
                <a:gd name="T53" fmla="*/ 176 h 1108"/>
                <a:gd name="T54" fmla="*/ 276 w 385"/>
                <a:gd name="T55" fmla="*/ 245 h 1108"/>
                <a:gd name="T56" fmla="*/ 321 w 385"/>
                <a:gd name="T57" fmla="*/ 338 h 1108"/>
                <a:gd name="T58" fmla="*/ 337 w 385"/>
                <a:gd name="T59" fmla="*/ 202 h 1108"/>
                <a:gd name="T60" fmla="*/ 340 w 385"/>
                <a:gd name="T61" fmla="*/ 110 h 1108"/>
                <a:gd name="T62" fmla="*/ 321 w 385"/>
                <a:gd name="T63" fmla="*/ 57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5" h="1108">
                  <a:moveTo>
                    <a:pt x="321" y="57"/>
                  </a:moveTo>
                  <a:lnTo>
                    <a:pt x="254" y="45"/>
                  </a:lnTo>
                  <a:lnTo>
                    <a:pt x="192" y="0"/>
                  </a:lnTo>
                  <a:lnTo>
                    <a:pt x="143" y="19"/>
                  </a:lnTo>
                  <a:lnTo>
                    <a:pt x="121" y="105"/>
                  </a:lnTo>
                  <a:lnTo>
                    <a:pt x="152" y="269"/>
                  </a:lnTo>
                  <a:lnTo>
                    <a:pt x="126" y="354"/>
                  </a:lnTo>
                  <a:lnTo>
                    <a:pt x="126" y="409"/>
                  </a:lnTo>
                  <a:lnTo>
                    <a:pt x="147" y="492"/>
                  </a:lnTo>
                  <a:lnTo>
                    <a:pt x="116" y="521"/>
                  </a:lnTo>
                  <a:lnTo>
                    <a:pt x="69" y="528"/>
                  </a:lnTo>
                  <a:lnTo>
                    <a:pt x="0" y="516"/>
                  </a:lnTo>
                  <a:lnTo>
                    <a:pt x="26" y="609"/>
                  </a:lnTo>
                  <a:lnTo>
                    <a:pt x="78" y="649"/>
                  </a:lnTo>
                  <a:lnTo>
                    <a:pt x="55" y="704"/>
                  </a:lnTo>
                  <a:lnTo>
                    <a:pt x="74" y="758"/>
                  </a:lnTo>
                  <a:lnTo>
                    <a:pt x="152" y="808"/>
                  </a:lnTo>
                  <a:lnTo>
                    <a:pt x="150" y="758"/>
                  </a:lnTo>
                  <a:lnTo>
                    <a:pt x="159" y="723"/>
                  </a:lnTo>
                  <a:lnTo>
                    <a:pt x="181" y="701"/>
                  </a:lnTo>
                  <a:lnTo>
                    <a:pt x="181" y="758"/>
                  </a:lnTo>
                  <a:lnTo>
                    <a:pt x="173" y="808"/>
                  </a:lnTo>
                  <a:lnTo>
                    <a:pt x="157" y="846"/>
                  </a:lnTo>
                  <a:lnTo>
                    <a:pt x="190" y="882"/>
                  </a:lnTo>
                  <a:lnTo>
                    <a:pt x="254" y="913"/>
                  </a:lnTo>
                  <a:lnTo>
                    <a:pt x="173" y="913"/>
                  </a:lnTo>
                  <a:lnTo>
                    <a:pt x="273" y="1001"/>
                  </a:lnTo>
                  <a:lnTo>
                    <a:pt x="385" y="1108"/>
                  </a:lnTo>
                  <a:lnTo>
                    <a:pt x="318" y="1001"/>
                  </a:lnTo>
                  <a:lnTo>
                    <a:pt x="318" y="834"/>
                  </a:lnTo>
                  <a:lnTo>
                    <a:pt x="266" y="865"/>
                  </a:lnTo>
                  <a:lnTo>
                    <a:pt x="214" y="865"/>
                  </a:lnTo>
                  <a:lnTo>
                    <a:pt x="235" y="803"/>
                  </a:lnTo>
                  <a:lnTo>
                    <a:pt x="245" y="742"/>
                  </a:lnTo>
                  <a:lnTo>
                    <a:pt x="254" y="616"/>
                  </a:lnTo>
                  <a:lnTo>
                    <a:pt x="278" y="528"/>
                  </a:lnTo>
                  <a:lnTo>
                    <a:pt x="216" y="585"/>
                  </a:lnTo>
                  <a:lnTo>
                    <a:pt x="162" y="663"/>
                  </a:lnTo>
                  <a:lnTo>
                    <a:pt x="150" y="611"/>
                  </a:lnTo>
                  <a:lnTo>
                    <a:pt x="112" y="585"/>
                  </a:lnTo>
                  <a:lnTo>
                    <a:pt x="178" y="551"/>
                  </a:lnTo>
                  <a:lnTo>
                    <a:pt x="207" y="506"/>
                  </a:lnTo>
                  <a:lnTo>
                    <a:pt x="228" y="459"/>
                  </a:lnTo>
                  <a:lnTo>
                    <a:pt x="247" y="449"/>
                  </a:lnTo>
                  <a:lnTo>
                    <a:pt x="276" y="473"/>
                  </a:lnTo>
                  <a:lnTo>
                    <a:pt x="321" y="423"/>
                  </a:lnTo>
                  <a:lnTo>
                    <a:pt x="254" y="399"/>
                  </a:lnTo>
                  <a:lnTo>
                    <a:pt x="238" y="364"/>
                  </a:lnTo>
                  <a:lnTo>
                    <a:pt x="164" y="209"/>
                  </a:lnTo>
                  <a:lnTo>
                    <a:pt x="157" y="98"/>
                  </a:lnTo>
                  <a:lnTo>
                    <a:pt x="181" y="50"/>
                  </a:lnTo>
                  <a:lnTo>
                    <a:pt x="214" y="62"/>
                  </a:lnTo>
                  <a:lnTo>
                    <a:pt x="233" y="83"/>
                  </a:lnTo>
                  <a:lnTo>
                    <a:pt x="214" y="176"/>
                  </a:lnTo>
                  <a:lnTo>
                    <a:pt x="228" y="228"/>
                  </a:lnTo>
                  <a:lnTo>
                    <a:pt x="276" y="245"/>
                  </a:lnTo>
                  <a:lnTo>
                    <a:pt x="280" y="290"/>
                  </a:lnTo>
                  <a:lnTo>
                    <a:pt x="321" y="338"/>
                  </a:lnTo>
                  <a:lnTo>
                    <a:pt x="316" y="276"/>
                  </a:lnTo>
                  <a:lnTo>
                    <a:pt x="337" y="202"/>
                  </a:lnTo>
                  <a:lnTo>
                    <a:pt x="342" y="159"/>
                  </a:lnTo>
                  <a:lnTo>
                    <a:pt x="340" y="110"/>
                  </a:lnTo>
                  <a:lnTo>
                    <a:pt x="321" y="57"/>
                  </a:lnTo>
                  <a:lnTo>
                    <a:pt x="32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4" name="Freeform 36"/>
            <p:cNvSpPr>
              <a:spLocks/>
            </p:cNvSpPr>
            <p:nvPr/>
          </p:nvSpPr>
          <p:spPr bwMode="auto">
            <a:xfrm>
              <a:off x="3697" y="2086"/>
              <a:ext cx="1055" cy="1202"/>
            </a:xfrm>
            <a:custGeom>
              <a:avLst/>
              <a:gdLst>
                <a:gd name="T0" fmla="*/ 1029 w 1055"/>
                <a:gd name="T1" fmla="*/ 0 h 1202"/>
                <a:gd name="T2" fmla="*/ 1048 w 1055"/>
                <a:gd name="T3" fmla="*/ 92 h 1202"/>
                <a:gd name="T4" fmla="*/ 1055 w 1055"/>
                <a:gd name="T5" fmla="*/ 228 h 1202"/>
                <a:gd name="T6" fmla="*/ 1024 w 1055"/>
                <a:gd name="T7" fmla="*/ 401 h 1202"/>
                <a:gd name="T8" fmla="*/ 1010 w 1055"/>
                <a:gd name="T9" fmla="*/ 584 h 1202"/>
                <a:gd name="T10" fmla="*/ 962 w 1055"/>
                <a:gd name="T11" fmla="*/ 715 h 1202"/>
                <a:gd name="T12" fmla="*/ 874 w 1055"/>
                <a:gd name="T13" fmla="*/ 872 h 1202"/>
                <a:gd name="T14" fmla="*/ 748 w 1055"/>
                <a:gd name="T15" fmla="*/ 1010 h 1202"/>
                <a:gd name="T16" fmla="*/ 649 w 1055"/>
                <a:gd name="T17" fmla="*/ 1081 h 1202"/>
                <a:gd name="T18" fmla="*/ 577 w 1055"/>
                <a:gd name="T19" fmla="*/ 1093 h 1202"/>
                <a:gd name="T20" fmla="*/ 530 w 1055"/>
                <a:gd name="T21" fmla="*/ 1081 h 1202"/>
                <a:gd name="T22" fmla="*/ 482 w 1055"/>
                <a:gd name="T23" fmla="*/ 1067 h 1202"/>
                <a:gd name="T24" fmla="*/ 447 w 1055"/>
                <a:gd name="T25" fmla="*/ 1147 h 1202"/>
                <a:gd name="T26" fmla="*/ 375 w 1055"/>
                <a:gd name="T27" fmla="*/ 1202 h 1202"/>
                <a:gd name="T28" fmla="*/ 309 w 1055"/>
                <a:gd name="T29" fmla="*/ 1197 h 1202"/>
                <a:gd name="T30" fmla="*/ 204 w 1055"/>
                <a:gd name="T31" fmla="*/ 1114 h 1202"/>
                <a:gd name="T32" fmla="*/ 69 w 1055"/>
                <a:gd name="T33" fmla="*/ 950 h 1202"/>
                <a:gd name="T34" fmla="*/ 35 w 1055"/>
                <a:gd name="T35" fmla="*/ 898 h 1202"/>
                <a:gd name="T36" fmla="*/ 21 w 1055"/>
                <a:gd name="T37" fmla="*/ 952 h 1202"/>
                <a:gd name="T38" fmla="*/ 19 w 1055"/>
                <a:gd name="T39" fmla="*/ 853 h 1202"/>
                <a:gd name="T40" fmla="*/ 0 w 1055"/>
                <a:gd name="T41" fmla="*/ 798 h 1202"/>
                <a:gd name="T42" fmla="*/ 16 w 1055"/>
                <a:gd name="T43" fmla="*/ 636 h 1202"/>
                <a:gd name="T44" fmla="*/ 38 w 1055"/>
                <a:gd name="T45" fmla="*/ 748 h 1202"/>
                <a:gd name="T46" fmla="*/ 71 w 1055"/>
                <a:gd name="T47" fmla="*/ 810 h 1202"/>
                <a:gd name="T48" fmla="*/ 130 w 1055"/>
                <a:gd name="T49" fmla="*/ 874 h 1202"/>
                <a:gd name="T50" fmla="*/ 207 w 1055"/>
                <a:gd name="T51" fmla="*/ 936 h 1202"/>
                <a:gd name="T52" fmla="*/ 297 w 1055"/>
                <a:gd name="T53" fmla="*/ 988 h 1202"/>
                <a:gd name="T54" fmla="*/ 439 w 1055"/>
                <a:gd name="T55" fmla="*/ 1036 h 1202"/>
                <a:gd name="T56" fmla="*/ 575 w 1055"/>
                <a:gd name="T57" fmla="*/ 1059 h 1202"/>
                <a:gd name="T58" fmla="*/ 634 w 1055"/>
                <a:gd name="T59" fmla="*/ 1059 h 1202"/>
                <a:gd name="T60" fmla="*/ 713 w 1055"/>
                <a:gd name="T61" fmla="*/ 1012 h 1202"/>
                <a:gd name="T62" fmla="*/ 789 w 1055"/>
                <a:gd name="T63" fmla="*/ 941 h 1202"/>
                <a:gd name="T64" fmla="*/ 886 w 1055"/>
                <a:gd name="T65" fmla="*/ 815 h 1202"/>
                <a:gd name="T66" fmla="*/ 962 w 1055"/>
                <a:gd name="T67" fmla="*/ 670 h 1202"/>
                <a:gd name="T68" fmla="*/ 991 w 1055"/>
                <a:gd name="T69" fmla="*/ 575 h 1202"/>
                <a:gd name="T70" fmla="*/ 1003 w 1055"/>
                <a:gd name="T71" fmla="*/ 508 h 1202"/>
                <a:gd name="T72" fmla="*/ 1000 w 1055"/>
                <a:gd name="T73" fmla="*/ 427 h 1202"/>
                <a:gd name="T74" fmla="*/ 1000 w 1055"/>
                <a:gd name="T75" fmla="*/ 392 h 1202"/>
                <a:gd name="T76" fmla="*/ 1026 w 1055"/>
                <a:gd name="T77" fmla="*/ 287 h 1202"/>
                <a:gd name="T78" fmla="*/ 1036 w 1055"/>
                <a:gd name="T79" fmla="*/ 183 h 1202"/>
                <a:gd name="T80" fmla="*/ 1036 w 1055"/>
                <a:gd name="T81" fmla="*/ 102 h 1202"/>
                <a:gd name="T82" fmla="*/ 1029 w 1055"/>
                <a:gd name="T83" fmla="*/ 0 h 1202"/>
                <a:gd name="T84" fmla="*/ 1029 w 1055"/>
                <a:gd name="T85" fmla="*/ 0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5" h="1202">
                  <a:moveTo>
                    <a:pt x="1029" y="0"/>
                  </a:moveTo>
                  <a:lnTo>
                    <a:pt x="1048" y="92"/>
                  </a:lnTo>
                  <a:lnTo>
                    <a:pt x="1055" y="228"/>
                  </a:lnTo>
                  <a:lnTo>
                    <a:pt x="1024" y="401"/>
                  </a:lnTo>
                  <a:lnTo>
                    <a:pt x="1010" y="584"/>
                  </a:lnTo>
                  <a:lnTo>
                    <a:pt x="962" y="715"/>
                  </a:lnTo>
                  <a:lnTo>
                    <a:pt x="874" y="872"/>
                  </a:lnTo>
                  <a:lnTo>
                    <a:pt x="748" y="1010"/>
                  </a:lnTo>
                  <a:lnTo>
                    <a:pt x="649" y="1081"/>
                  </a:lnTo>
                  <a:lnTo>
                    <a:pt x="577" y="1093"/>
                  </a:lnTo>
                  <a:lnTo>
                    <a:pt x="530" y="1081"/>
                  </a:lnTo>
                  <a:lnTo>
                    <a:pt x="482" y="1067"/>
                  </a:lnTo>
                  <a:lnTo>
                    <a:pt x="447" y="1147"/>
                  </a:lnTo>
                  <a:lnTo>
                    <a:pt x="375" y="1202"/>
                  </a:lnTo>
                  <a:lnTo>
                    <a:pt x="309" y="1197"/>
                  </a:lnTo>
                  <a:lnTo>
                    <a:pt x="204" y="1114"/>
                  </a:lnTo>
                  <a:lnTo>
                    <a:pt x="69" y="950"/>
                  </a:lnTo>
                  <a:lnTo>
                    <a:pt x="35" y="898"/>
                  </a:lnTo>
                  <a:lnTo>
                    <a:pt x="21" y="952"/>
                  </a:lnTo>
                  <a:lnTo>
                    <a:pt x="19" y="853"/>
                  </a:lnTo>
                  <a:lnTo>
                    <a:pt x="0" y="798"/>
                  </a:lnTo>
                  <a:lnTo>
                    <a:pt x="16" y="636"/>
                  </a:lnTo>
                  <a:lnTo>
                    <a:pt x="38" y="748"/>
                  </a:lnTo>
                  <a:lnTo>
                    <a:pt x="71" y="810"/>
                  </a:lnTo>
                  <a:lnTo>
                    <a:pt x="130" y="874"/>
                  </a:lnTo>
                  <a:lnTo>
                    <a:pt x="207" y="936"/>
                  </a:lnTo>
                  <a:lnTo>
                    <a:pt x="297" y="988"/>
                  </a:lnTo>
                  <a:lnTo>
                    <a:pt x="439" y="1036"/>
                  </a:lnTo>
                  <a:lnTo>
                    <a:pt x="575" y="1059"/>
                  </a:lnTo>
                  <a:lnTo>
                    <a:pt x="634" y="1059"/>
                  </a:lnTo>
                  <a:lnTo>
                    <a:pt x="713" y="1012"/>
                  </a:lnTo>
                  <a:lnTo>
                    <a:pt x="789" y="941"/>
                  </a:lnTo>
                  <a:lnTo>
                    <a:pt x="886" y="815"/>
                  </a:lnTo>
                  <a:lnTo>
                    <a:pt x="962" y="670"/>
                  </a:lnTo>
                  <a:lnTo>
                    <a:pt x="991" y="575"/>
                  </a:lnTo>
                  <a:lnTo>
                    <a:pt x="1003" y="508"/>
                  </a:lnTo>
                  <a:lnTo>
                    <a:pt x="1000" y="427"/>
                  </a:lnTo>
                  <a:lnTo>
                    <a:pt x="1000" y="392"/>
                  </a:lnTo>
                  <a:lnTo>
                    <a:pt x="1026" y="287"/>
                  </a:lnTo>
                  <a:lnTo>
                    <a:pt x="1036" y="183"/>
                  </a:lnTo>
                  <a:lnTo>
                    <a:pt x="1036" y="102"/>
                  </a:lnTo>
                  <a:lnTo>
                    <a:pt x="1029" y="0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5" name="Freeform 37"/>
            <p:cNvSpPr>
              <a:spLocks/>
            </p:cNvSpPr>
            <p:nvPr/>
          </p:nvSpPr>
          <p:spPr bwMode="auto">
            <a:xfrm>
              <a:off x="4110" y="2718"/>
              <a:ext cx="69" cy="90"/>
            </a:xfrm>
            <a:custGeom>
              <a:avLst/>
              <a:gdLst>
                <a:gd name="T0" fmla="*/ 55 w 69"/>
                <a:gd name="T1" fmla="*/ 0 h 90"/>
                <a:gd name="T2" fmla="*/ 69 w 69"/>
                <a:gd name="T3" fmla="*/ 73 h 90"/>
                <a:gd name="T4" fmla="*/ 10 w 69"/>
                <a:gd name="T5" fmla="*/ 90 h 90"/>
                <a:gd name="T6" fmla="*/ 0 w 69"/>
                <a:gd name="T7" fmla="*/ 54 h 90"/>
                <a:gd name="T8" fmla="*/ 55 w 69"/>
                <a:gd name="T9" fmla="*/ 0 h 90"/>
                <a:gd name="T10" fmla="*/ 55 w 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90">
                  <a:moveTo>
                    <a:pt x="55" y="0"/>
                  </a:moveTo>
                  <a:lnTo>
                    <a:pt x="69" y="73"/>
                  </a:lnTo>
                  <a:lnTo>
                    <a:pt x="10" y="90"/>
                  </a:lnTo>
                  <a:lnTo>
                    <a:pt x="0" y="54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6" name="Freeform 38"/>
            <p:cNvSpPr>
              <a:spLocks/>
            </p:cNvSpPr>
            <p:nvPr/>
          </p:nvSpPr>
          <p:spPr bwMode="auto">
            <a:xfrm>
              <a:off x="4509" y="2642"/>
              <a:ext cx="91" cy="235"/>
            </a:xfrm>
            <a:custGeom>
              <a:avLst/>
              <a:gdLst>
                <a:gd name="T0" fmla="*/ 0 w 91"/>
                <a:gd name="T1" fmla="*/ 0 h 235"/>
                <a:gd name="T2" fmla="*/ 43 w 91"/>
                <a:gd name="T3" fmla="*/ 97 h 235"/>
                <a:gd name="T4" fmla="*/ 91 w 91"/>
                <a:gd name="T5" fmla="*/ 123 h 235"/>
                <a:gd name="T6" fmla="*/ 69 w 91"/>
                <a:gd name="T7" fmla="*/ 176 h 235"/>
                <a:gd name="T8" fmla="*/ 27 w 91"/>
                <a:gd name="T9" fmla="*/ 235 h 235"/>
                <a:gd name="T10" fmla="*/ 27 w 91"/>
                <a:gd name="T11" fmla="*/ 202 h 235"/>
                <a:gd name="T12" fmla="*/ 5 w 91"/>
                <a:gd name="T13" fmla="*/ 137 h 235"/>
                <a:gd name="T14" fmla="*/ 5 w 91"/>
                <a:gd name="T15" fmla="*/ 78 h 235"/>
                <a:gd name="T16" fmla="*/ 0 w 91"/>
                <a:gd name="T17" fmla="*/ 0 h 235"/>
                <a:gd name="T18" fmla="*/ 0 w 91"/>
                <a:gd name="T1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235">
                  <a:moveTo>
                    <a:pt x="0" y="0"/>
                  </a:moveTo>
                  <a:lnTo>
                    <a:pt x="43" y="97"/>
                  </a:lnTo>
                  <a:lnTo>
                    <a:pt x="91" y="123"/>
                  </a:lnTo>
                  <a:lnTo>
                    <a:pt x="69" y="176"/>
                  </a:lnTo>
                  <a:lnTo>
                    <a:pt x="27" y="235"/>
                  </a:lnTo>
                  <a:lnTo>
                    <a:pt x="27" y="202"/>
                  </a:lnTo>
                  <a:lnTo>
                    <a:pt x="5" y="137"/>
                  </a:lnTo>
                  <a:lnTo>
                    <a:pt x="5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7" name="Freeform 39"/>
            <p:cNvSpPr>
              <a:spLocks/>
            </p:cNvSpPr>
            <p:nvPr/>
          </p:nvSpPr>
          <p:spPr bwMode="auto">
            <a:xfrm>
              <a:off x="3977" y="2575"/>
              <a:ext cx="226" cy="207"/>
            </a:xfrm>
            <a:custGeom>
              <a:avLst/>
              <a:gdLst>
                <a:gd name="T0" fmla="*/ 7 w 226"/>
                <a:gd name="T1" fmla="*/ 93 h 207"/>
                <a:gd name="T2" fmla="*/ 29 w 226"/>
                <a:gd name="T3" fmla="*/ 207 h 207"/>
                <a:gd name="T4" fmla="*/ 62 w 226"/>
                <a:gd name="T5" fmla="*/ 133 h 207"/>
                <a:gd name="T6" fmla="*/ 112 w 226"/>
                <a:gd name="T7" fmla="*/ 112 h 207"/>
                <a:gd name="T8" fmla="*/ 226 w 226"/>
                <a:gd name="T9" fmla="*/ 0 h 207"/>
                <a:gd name="T10" fmla="*/ 102 w 226"/>
                <a:gd name="T11" fmla="*/ 57 h 207"/>
                <a:gd name="T12" fmla="*/ 67 w 226"/>
                <a:gd name="T13" fmla="*/ 67 h 207"/>
                <a:gd name="T14" fmla="*/ 0 w 226"/>
                <a:gd name="T15" fmla="*/ 64 h 207"/>
                <a:gd name="T16" fmla="*/ 7 w 226"/>
                <a:gd name="T17" fmla="*/ 93 h 207"/>
                <a:gd name="T18" fmla="*/ 7 w 226"/>
                <a:gd name="T19" fmla="*/ 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7">
                  <a:moveTo>
                    <a:pt x="7" y="93"/>
                  </a:moveTo>
                  <a:lnTo>
                    <a:pt x="29" y="207"/>
                  </a:lnTo>
                  <a:lnTo>
                    <a:pt x="62" y="133"/>
                  </a:lnTo>
                  <a:lnTo>
                    <a:pt x="112" y="112"/>
                  </a:lnTo>
                  <a:lnTo>
                    <a:pt x="226" y="0"/>
                  </a:lnTo>
                  <a:lnTo>
                    <a:pt x="102" y="57"/>
                  </a:lnTo>
                  <a:lnTo>
                    <a:pt x="67" y="67"/>
                  </a:lnTo>
                  <a:lnTo>
                    <a:pt x="0" y="64"/>
                  </a:lnTo>
                  <a:lnTo>
                    <a:pt x="7" y="93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8" name="Freeform 40"/>
            <p:cNvSpPr>
              <a:spLocks/>
            </p:cNvSpPr>
            <p:nvPr/>
          </p:nvSpPr>
          <p:spPr bwMode="auto">
            <a:xfrm>
              <a:off x="3787" y="2323"/>
              <a:ext cx="83" cy="209"/>
            </a:xfrm>
            <a:custGeom>
              <a:avLst/>
              <a:gdLst>
                <a:gd name="T0" fmla="*/ 55 w 83"/>
                <a:gd name="T1" fmla="*/ 0 h 209"/>
                <a:gd name="T2" fmla="*/ 59 w 83"/>
                <a:gd name="T3" fmla="*/ 93 h 209"/>
                <a:gd name="T4" fmla="*/ 83 w 83"/>
                <a:gd name="T5" fmla="*/ 209 h 209"/>
                <a:gd name="T6" fmla="*/ 7 w 83"/>
                <a:gd name="T7" fmla="*/ 93 h 209"/>
                <a:gd name="T8" fmla="*/ 0 w 83"/>
                <a:gd name="T9" fmla="*/ 15 h 209"/>
                <a:gd name="T10" fmla="*/ 55 w 83"/>
                <a:gd name="T11" fmla="*/ 0 h 209"/>
                <a:gd name="T12" fmla="*/ 55 w 8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9">
                  <a:moveTo>
                    <a:pt x="55" y="0"/>
                  </a:moveTo>
                  <a:lnTo>
                    <a:pt x="59" y="93"/>
                  </a:lnTo>
                  <a:lnTo>
                    <a:pt x="83" y="209"/>
                  </a:lnTo>
                  <a:lnTo>
                    <a:pt x="7" y="93"/>
                  </a:lnTo>
                  <a:lnTo>
                    <a:pt x="0" y="15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49" name="Freeform 41"/>
            <p:cNvSpPr>
              <a:spLocks/>
            </p:cNvSpPr>
            <p:nvPr/>
          </p:nvSpPr>
          <p:spPr bwMode="auto">
            <a:xfrm>
              <a:off x="3281" y="3105"/>
              <a:ext cx="230" cy="328"/>
            </a:xfrm>
            <a:custGeom>
              <a:avLst/>
              <a:gdLst>
                <a:gd name="T0" fmla="*/ 214 w 230"/>
                <a:gd name="T1" fmla="*/ 0 h 328"/>
                <a:gd name="T2" fmla="*/ 169 w 230"/>
                <a:gd name="T3" fmla="*/ 45 h 328"/>
                <a:gd name="T4" fmla="*/ 157 w 230"/>
                <a:gd name="T5" fmla="*/ 152 h 328"/>
                <a:gd name="T6" fmla="*/ 0 w 230"/>
                <a:gd name="T7" fmla="*/ 328 h 328"/>
                <a:gd name="T8" fmla="*/ 162 w 230"/>
                <a:gd name="T9" fmla="*/ 214 h 328"/>
                <a:gd name="T10" fmla="*/ 230 w 230"/>
                <a:gd name="T11" fmla="*/ 221 h 328"/>
                <a:gd name="T12" fmla="*/ 207 w 230"/>
                <a:gd name="T13" fmla="*/ 74 h 328"/>
                <a:gd name="T14" fmla="*/ 214 w 230"/>
                <a:gd name="T15" fmla="*/ 0 h 328"/>
                <a:gd name="T16" fmla="*/ 214 w 230"/>
                <a:gd name="T1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28">
                  <a:moveTo>
                    <a:pt x="214" y="0"/>
                  </a:moveTo>
                  <a:lnTo>
                    <a:pt x="169" y="45"/>
                  </a:lnTo>
                  <a:lnTo>
                    <a:pt x="157" y="152"/>
                  </a:lnTo>
                  <a:lnTo>
                    <a:pt x="0" y="328"/>
                  </a:lnTo>
                  <a:lnTo>
                    <a:pt x="162" y="214"/>
                  </a:lnTo>
                  <a:lnTo>
                    <a:pt x="230" y="221"/>
                  </a:lnTo>
                  <a:lnTo>
                    <a:pt x="207" y="74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0" name="Freeform 42"/>
            <p:cNvSpPr>
              <a:spLocks/>
            </p:cNvSpPr>
            <p:nvPr/>
          </p:nvSpPr>
          <p:spPr bwMode="auto">
            <a:xfrm>
              <a:off x="3302" y="3495"/>
              <a:ext cx="1046" cy="511"/>
            </a:xfrm>
            <a:custGeom>
              <a:avLst/>
              <a:gdLst>
                <a:gd name="T0" fmla="*/ 0 w 1046"/>
                <a:gd name="T1" fmla="*/ 0 h 511"/>
                <a:gd name="T2" fmla="*/ 57 w 1046"/>
                <a:gd name="T3" fmla="*/ 342 h 511"/>
                <a:gd name="T4" fmla="*/ 86 w 1046"/>
                <a:gd name="T5" fmla="*/ 354 h 511"/>
                <a:gd name="T6" fmla="*/ 630 w 1046"/>
                <a:gd name="T7" fmla="*/ 268 h 511"/>
                <a:gd name="T8" fmla="*/ 670 w 1046"/>
                <a:gd name="T9" fmla="*/ 437 h 511"/>
                <a:gd name="T10" fmla="*/ 1046 w 1046"/>
                <a:gd name="T11" fmla="*/ 461 h 511"/>
                <a:gd name="T12" fmla="*/ 984 w 1046"/>
                <a:gd name="T13" fmla="*/ 477 h 511"/>
                <a:gd name="T14" fmla="*/ 659 w 1046"/>
                <a:gd name="T15" fmla="*/ 511 h 511"/>
                <a:gd name="T16" fmla="*/ 580 w 1046"/>
                <a:gd name="T17" fmla="*/ 330 h 511"/>
                <a:gd name="T18" fmla="*/ 57 w 1046"/>
                <a:gd name="T19" fmla="*/ 416 h 511"/>
                <a:gd name="T20" fmla="*/ 12 w 1046"/>
                <a:gd name="T21" fmla="*/ 366 h 511"/>
                <a:gd name="T22" fmla="*/ 0 w 1046"/>
                <a:gd name="T23" fmla="*/ 0 h 511"/>
                <a:gd name="T24" fmla="*/ 0 w 1046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6" h="511">
                  <a:moveTo>
                    <a:pt x="0" y="0"/>
                  </a:moveTo>
                  <a:lnTo>
                    <a:pt x="57" y="342"/>
                  </a:lnTo>
                  <a:lnTo>
                    <a:pt x="86" y="354"/>
                  </a:lnTo>
                  <a:lnTo>
                    <a:pt x="630" y="268"/>
                  </a:lnTo>
                  <a:lnTo>
                    <a:pt x="670" y="437"/>
                  </a:lnTo>
                  <a:lnTo>
                    <a:pt x="1046" y="461"/>
                  </a:lnTo>
                  <a:lnTo>
                    <a:pt x="984" y="477"/>
                  </a:lnTo>
                  <a:lnTo>
                    <a:pt x="659" y="511"/>
                  </a:lnTo>
                  <a:lnTo>
                    <a:pt x="580" y="330"/>
                  </a:lnTo>
                  <a:lnTo>
                    <a:pt x="57" y="416"/>
                  </a:lnTo>
                  <a:lnTo>
                    <a:pt x="12" y="3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1" name="Freeform 43"/>
            <p:cNvSpPr>
              <a:spLocks/>
            </p:cNvSpPr>
            <p:nvPr/>
          </p:nvSpPr>
          <p:spPr bwMode="auto">
            <a:xfrm>
              <a:off x="4246" y="3174"/>
              <a:ext cx="168" cy="741"/>
            </a:xfrm>
            <a:custGeom>
              <a:avLst/>
              <a:gdLst>
                <a:gd name="T0" fmla="*/ 0 w 168"/>
                <a:gd name="T1" fmla="*/ 0 h 741"/>
                <a:gd name="T2" fmla="*/ 0 w 168"/>
                <a:gd name="T3" fmla="*/ 202 h 741"/>
                <a:gd name="T4" fmla="*/ 107 w 168"/>
                <a:gd name="T5" fmla="*/ 741 h 741"/>
                <a:gd name="T6" fmla="*/ 61 w 168"/>
                <a:gd name="T7" fmla="*/ 259 h 741"/>
                <a:gd name="T8" fmla="*/ 73 w 168"/>
                <a:gd name="T9" fmla="*/ 107 h 741"/>
                <a:gd name="T10" fmla="*/ 168 w 168"/>
                <a:gd name="T11" fmla="*/ 162 h 741"/>
                <a:gd name="T12" fmla="*/ 33 w 168"/>
                <a:gd name="T13" fmla="*/ 0 h 741"/>
                <a:gd name="T14" fmla="*/ 0 w 168"/>
                <a:gd name="T15" fmla="*/ 0 h 741"/>
                <a:gd name="T16" fmla="*/ 0 w 168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41">
                  <a:moveTo>
                    <a:pt x="0" y="0"/>
                  </a:moveTo>
                  <a:lnTo>
                    <a:pt x="0" y="202"/>
                  </a:lnTo>
                  <a:lnTo>
                    <a:pt x="107" y="741"/>
                  </a:lnTo>
                  <a:lnTo>
                    <a:pt x="61" y="259"/>
                  </a:lnTo>
                  <a:lnTo>
                    <a:pt x="73" y="107"/>
                  </a:lnTo>
                  <a:lnTo>
                    <a:pt x="168" y="16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2" name="Freeform 44"/>
            <p:cNvSpPr>
              <a:spLocks/>
            </p:cNvSpPr>
            <p:nvPr/>
          </p:nvSpPr>
          <p:spPr bwMode="auto">
            <a:xfrm>
              <a:off x="3866" y="3404"/>
              <a:ext cx="510" cy="564"/>
            </a:xfrm>
            <a:custGeom>
              <a:avLst/>
              <a:gdLst>
                <a:gd name="T0" fmla="*/ 0 w 510"/>
                <a:gd name="T1" fmla="*/ 0 h 564"/>
                <a:gd name="T2" fmla="*/ 263 w 510"/>
                <a:gd name="T3" fmla="*/ 269 h 564"/>
                <a:gd name="T4" fmla="*/ 510 w 510"/>
                <a:gd name="T5" fmla="*/ 564 h 564"/>
                <a:gd name="T6" fmla="*/ 330 w 510"/>
                <a:gd name="T7" fmla="*/ 276 h 564"/>
                <a:gd name="T8" fmla="*/ 0 w 510"/>
                <a:gd name="T9" fmla="*/ 0 h 564"/>
                <a:gd name="T10" fmla="*/ 0 w 510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0" h="564">
                  <a:moveTo>
                    <a:pt x="0" y="0"/>
                  </a:moveTo>
                  <a:lnTo>
                    <a:pt x="263" y="269"/>
                  </a:lnTo>
                  <a:lnTo>
                    <a:pt x="510" y="564"/>
                  </a:lnTo>
                  <a:lnTo>
                    <a:pt x="33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3" name="Freeform 45"/>
            <p:cNvSpPr>
              <a:spLocks/>
            </p:cNvSpPr>
            <p:nvPr/>
          </p:nvSpPr>
          <p:spPr bwMode="auto">
            <a:xfrm>
              <a:off x="2675" y="3511"/>
              <a:ext cx="846" cy="2091"/>
            </a:xfrm>
            <a:custGeom>
              <a:avLst/>
              <a:gdLst>
                <a:gd name="T0" fmla="*/ 573 w 846"/>
                <a:gd name="T1" fmla="*/ 0 h 2091"/>
                <a:gd name="T2" fmla="*/ 421 w 846"/>
                <a:gd name="T3" fmla="*/ 152 h 2091"/>
                <a:gd name="T4" fmla="*/ 280 w 846"/>
                <a:gd name="T5" fmla="*/ 288 h 2091"/>
                <a:gd name="T6" fmla="*/ 112 w 846"/>
                <a:gd name="T7" fmla="*/ 371 h 2091"/>
                <a:gd name="T8" fmla="*/ 67 w 846"/>
                <a:gd name="T9" fmla="*/ 466 h 2091"/>
                <a:gd name="T10" fmla="*/ 21 w 846"/>
                <a:gd name="T11" fmla="*/ 720 h 2091"/>
                <a:gd name="T12" fmla="*/ 5 w 846"/>
                <a:gd name="T13" fmla="*/ 939 h 2091"/>
                <a:gd name="T14" fmla="*/ 0 w 846"/>
                <a:gd name="T15" fmla="*/ 1203 h 2091"/>
                <a:gd name="T16" fmla="*/ 14 w 846"/>
                <a:gd name="T17" fmla="*/ 1552 h 2091"/>
                <a:gd name="T18" fmla="*/ 59 w 846"/>
                <a:gd name="T19" fmla="*/ 1992 h 2091"/>
                <a:gd name="T20" fmla="*/ 88 w 846"/>
                <a:gd name="T21" fmla="*/ 2058 h 2091"/>
                <a:gd name="T22" fmla="*/ 154 w 846"/>
                <a:gd name="T23" fmla="*/ 2087 h 2091"/>
                <a:gd name="T24" fmla="*/ 202 w 846"/>
                <a:gd name="T25" fmla="*/ 2091 h 2091"/>
                <a:gd name="T26" fmla="*/ 240 w 846"/>
                <a:gd name="T27" fmla="*/ 2091 h 2091"/>
                <a:gd name="T28" fmla="*/ 252 w 846"/>
                <a:gd name="T29" fmla="*/ 2042 h 2091"/>
                <a:gd name="T30" fmla="*/ 364 w 846"/>
                <a:gd name="T31" fmla="*/ 2008 h 2091"/>
                <a:gd name="T32" fmla="*/ 504 w 846"/>
                <a:gd name="T33" fmla="*/ 1992 h 2091"/>
                <a:gd name="T34" fmla="*/ 656 w 846"/>
                <a:gd name="T35" fmla="*/ 1985 h 2091"/>
                <a:gd name="T36" fmla="*/ 746 w 846"/>
                <a:gd name="T37" fmla="*/ 1968 h 2091"/>
                <a:gd name="T38" fmla="*/ 846 w 846"/>
                <a:gd name="T39" fmla="*/ 1930 h 2091"/>
                <a:gd name="T40" fmla="*/ 516 w 846"/>
                <a:gd name="T41" fmla="*/ 1918 h 2091"/>
                <a:gd name="T42" fmla="*/ 269 w 846"/>
                <a:gd name="T43" fmla="*/ 1923 h 2091"/>
                <a:gd name="T44" fmla="*/ 121 w 846"/>
                <a:gd name="T45" fmla="*/ 1947 h 2091"/>
                <a:gd name="T46" fmla="*/ 100 w 846"/>
                <a:gd name="T47" fmla="*/ 1823 h 2091"/>
                <a:gd name="T48" fmla="*/ 100 w 846"/>
                <a:gd name="T49" fmla="*/ 1452 h 2091"/>
                <a:gd name="T50" fmla="*/ 76 w 846"/>
                <a:gd name="T51" fmla="*/ 1074 h 2091"/>
                <a:gd name="T52" fmla="*/ 71 w 846"/>
                <a:gd name="T53" fmla="*/ 849 h 2091"/>
                <a:gd name="T54" fmla="*/ 76 w 846"/>
                <a:gd name="T55" fmla="*/ 642 h 2091"/>
                <a:gd name="T56" fmla="*/ 116 w 846"/>
                <a:gd name="T57" fmla="*/ 445 h 2091"/>
                <a:gd name="T58" fmla="*/ 145 w 846"/>
                <a:gd name="T59" fmla="*/ 404 h 2091"/>
                <a:gd name="T60" fmla="*/ 195 w 846"/>
                <a:gd name="T61" fmla="*/ 395 h 2091"/>
                <a:gd name="T62" fmla="*/ 307 w 846"/>
                <a:gd name="T63" fmla="*/ 388 h 2091"/>
                <a:gd name="T64" fmla="*/ 368 w 846"/>
                <a:gd name="T65" fmla="*/ 321 h 2091"/>
                <a:gd name="T66" fmla="*/ 425 w 846"/>
                <a:gd name="T67" fmla="*/ 207 h 2091"/>
                <a:gd name="T68" fmla="*/ 470 w 846"/>
                <a:gd name="T69" fmla="*/ 124 h 2091"/>
                <a:gd name="T70" fmla="*/ 573 w 846"/>
                <a:gd name="T71" fmla="*/ 0 h 2091"/>
                <a:gd name="T72" fmla="*/ 573 w 846"/>
                <a:gd name="T7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6" h="2091">
                  <a:moveTo>
                    <a:pt x="573" y="0"/>
                  </a:moveTo>
                  <a:lnTo>
                    <a:pt x="421" y="152"/>
                  </a:lnTo>
                  <a:lnTo>
                    <a:pt x="280" y="288"/>
                  </a:lnTo>
                  <a:lnTo>
                    <a:pt x="112" y="371"/>
                  </a:lnTo>
                  <a:lnTo>
                    <a:pt x="67" y="466"/>
                  </a:lnTo>
                  <a:lnTo>
                    <a:pt x="21" y="720"/>
                  </a:lnTo>
                  <a:lnTo>
                    <a:pt x="5" y="939"/>
                  </a:lnTo>
                  <a:lnTo>
                    <a:pt x="0" y="1203"/>
                  </a:lnTo>
                  <a:lnTo>
                    <a:pt x="14" y="1552"/>
                  </a:lnTo>
                  <a:lnTo>
                    <a:pt x="59" y="1992"/>
                  </a:lnTo>
                  <a:lnTo>
                    <a:pt x="88" y="2058"/>
                  </a:lnTo>
                  <a:lnTo>
                    <a:pt x="154" y="2087"/>
                  </a:lnTo>
                  <a:lnTo>
                    <a:pt x="202" y="2091"/>
                  </a:lnTo>
                  <a:lnTo>
                    <a:pt x="240" y="2091"/>
                  </a:lnTo>
                  <a:lnTo>
                    <a:pt x="252" y="2042"/>
                  </a:lnTo>
                  <a:lnTo>
                    <a:pt x="364" y="2008"/>
                  </a:lnTo>
                  <a:lnTo>
                    <a:pt x="504" y="1992"/>
                  </a:lnTo>
                  <a:lnTo>
                    <a:pt x="656" y="1985"/>
                  </a:lnTo>
                  <a:lnTo>
                    <a:pt x="746" y="1968"/>
                  </a:lnTo>
                  <a:lnTo>
                    <a:pt x="846" y="1930"/>
                  </a:lnTo>
                  <a:lnTo>
                    <a:pt x="516" y="1918"/>
                  </a:lnTo>
                  <a:lnTo>
                    <a:pt x="269" y="1923"/>
                  </a:lnTo>
                  <a:lnTo>
                    <a:pt x="121" y="1947"/>
                  </a:lnTo>
                  <a:lnTo>
                    <a:pt x="100" y="1823"/>
                  </a:lnTo>
                  <a:lnTo>
                    <a:pt x="100" y="1452"/>
                  </a:lnTo>
                  <a:lnTo>
                    <a:pt x="76" y="1074"/>
                  </a:lnTo>
                  <a:lnTo>
                    <a:pt x="71" y="849"/>
                  </a:lnTo>
                  <a:lnTo>
                    <a:pt x="76" y="642"/>
                  </a:lnTo>
                  <a:lnTo>
                    <a:pt x="116" y="445"/>
                  </a:lnTo>
                  <a:lnTo>
                    <a:pt x="145" y="404"/>
                  </a:lnTo>
                  <a:lnTo>
                    <a:pt x="195" y="395"/>
                  </a:lnTo>
                  <a:lnTo>
                    <a:pt x="307" y="388"/>
                  </a:lnTo>
                  <a:lnTo>
                    <a:pt x="368" y="321"/>
                  </a:lnTo>
                  <a:lnTo>
                    <a:pt x="425" y="207"/>
                  </a:lnTo>
                  <a:lnTo>
                    <a:pt x="470" y="124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4" name="Freeform 46"/>
            <p:cNvSpPr>
              <a:spLocks/>
            </p:cNvSpPr>
            <p:nvPr/>
          </p:nvSpPr>
          <p:spPr bwMode="auto">
            <a:xfrm>
              <a:off x="3405" y="4462"/>
              <a:ext cx="144" cy="855"/>
            </a:xfrm>
            <a:custGeom>
              <a:avLst/>
              <a:gdLst>
                <a:gd name="T0" fmla="*/ 4 w 144"/>
                <a:gd name="T1" fmla="*/ 145 h 855"/>
                <a:gd name="T2" fmla="*/ 45 w 144"/>
                <a:gd name="T3" fmla="*/ 371 h 855"/>
                <a:gd name="T4" fmla="*/ 99 w 144"/>
                <a:gd name="T5" fmla="*/ 573 h 855"/>
                <a:gd name="T6" fmla="*/ 135 w 144"/>
                <a:gd name="T7" fmla="*/ 855 h 855"/>
                <a:gd name="T8" fmla="*/ 135 w 144"/>
                <a:gd name="T9" fmla="*/ 630 h 855"/>
                <a:gd name="T10" fmla="*/ 144 w 144"/>
                <a:gd name="T11" fmla="*/ 501 h 855"/>
                <a:gd name="T12" fmla="*/ 99 w 144"/>
                <a:gd name="T13" fmla="*/ 411 h 855"/>
                <a:gd name="T14" fmla="*/ 54 w 144"/>
                <a:gd name="T15" fmla="*/ 280 h 855"/>
                <a:gd name="T16" fmla="*/ 78 w 144"/>
                <a:gd name="T17" fmla="*/ 107 h 855"/>
                <a:gd name="T18" fmla="*/ 38 w 144"/>
                <a:gd name="T19" fmla="*/ 140 h 855"/>
                <a:gd name="T20" fmla="*/ 0 w 144"/>
                <a:gd name="T21" fmla="*/ 0 h 855"/>
                <a:gd name="T22" fmla="*/ 4 w 144"/>
                <a:gd name="T23" fmla="*/ 145 h 855"/>
                <a:gd name="T24" fmla="*/ 4 w 144"/>
                <a:gd name="T25" fmla="*/ 14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855">
                  <a:moveTo>
                    <a:pt x="4" y="145"/>
                  </a:moveTo>
                  <a:lnTo>
                    <a:pt x="45" y="371"/>
                  </a:lnTo>
                  <a:lnTo>
                    <a:pt x="99" y="573"/>
                  </a:lnTo>
                  <a:lnTo>
                    <a:pt x="135" y="855"/>
                  </a:lnTo>
                  <a:lnTo>
                    <a:pt x="135" y="630"/>
                  </a:lnTo>
                  <a:lnTo>
                    <a:pt x="144" y="501"/>
                  </a:lnTo>
                  <a:lnTo>
                    <a:pt x="99" y="411"/>
                  </a:lnTo>
                  <a:lnTo>
                    <a:pt x="54" y="280"/>
                  </a:lnTo>
                  <a:lnTo>
                    <a:pt x="78" y="107"/>
                  </a:lnTo>
                  <a:lnTo>
                    <a:pt x="38" y="140"/>
                  </a:lnTo>
                  <a:lnTo>
                    <a:pt x="0" y="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5" name="Freeform 47"/>
            <p:cNvSpPr>
              <a:spLocks/>
            </p:cNvSpPr>
            <p:nvPr/>
          </p:nvSpPr>
          <p:spPr bwMode="auto">
            <a:xfrm>
              <a:off x="3459" y="4856"/>
              <a:ext cx="1157" cy="915"/>
            </a:xfrm>
            <a:custGeom>
              <a:avLst/>
              <a:gdLst>
                <a:gd name="T0" fmla="*/ 366 w 1157"/>
                <a:gd name="T1" fmla="*/ 0 h 915"/>
                <a:gd name="T2" fmla="*/ 345 w 1157"/>
                <a:gd name="T3" fmla="*/ 264 h 915"/>
                <a:gd name="T4" fmla="*/ 259 w 1157"/>
                <a:gd name="T5" fmla="*/ 449 h 915"/>
                <a:gd name="T6" fmla="*/ 86 w 1157"/>
                <a:gd name="T7" fmla="*/ 544 h 915"/>
                <a:gd name="T8" fmla="*/ 81 w 1157"/>
                <a:gd name="T9" fmla="*/ 578 h 915"/>
                <a:gd name="T10" fmla="*/ 0 w 1157"/>
                <a:gd name="T11" fmla="*/ 602 h 915"/>
                <a:gd name="T12" fmla="*/ 17 w 1157"/>
                <a:gd name="T13" fmla="*/ 792 h 915"/>
                <a:gd name="T14" fmla="*/ 7 w 1157"/>
                <a:gd name="T15" fmla="*/ 915 h 915"/>
                <a:gd name="T16" fmla="*/ 143 w 1157"/>
                <a:gd name="T17" fmla="*/ 877 h 915"/>
                <a:gd name="T18" fmla="*/ 411 w 1157"/>
                <a:gd name="T19" fmla="*/ 820 h 915"/>
                <a:gd name="T20" fmla="*/ 608 w 1157"/>
                <a:gd name="T21" fmla="*/ 775 h 915"/>
                <a:gd name="T22" fmla="*/ 803 w 1157"/>
                <a:gd name="T23" fmla="*/ 701 h 915"/>
                <a:gd name="T24" fmla="*/ 1157 w 1157"/>
                <a:gd name="T25" fmla="*/ 544 h 915"/>
                <a:gd name="T26" fmla="*/ 749 w 1157"/>
                <a:gd name="T27" fmla="*/ 701 h 915"/>
                <a:gd name="T28" fmla="*/ 637 w 1157"/>
                <a:gd name="T29" fmla="*/ 685 h 915"/>
                <a:gd name="T30" fmla="*/ 485 w 1157"/>
                <a:gd name="T31" fmla="*/ 746 h 915"/>
                <a:gd name="T32" fmla="*/ 288 w 1157"/>
                <a:gd name="T33" fmla="*/ 770 h 915"/>
                <a:gd name="T34" fmla="*/ 152 w 1157"/>
                <a:gd name="T35" fmla="*/ 754 h 915"/>
                <a:gd name="T36" fmla="*/ 288 w 1157"/>
                <a:gd name="T37" fmla="*/ 573 h 915"/>
                <a:gd name="T38" fmla="*/ 354 w 1157"/>
                <a:gd name="T39" fmla="*/ 404 h 915"/>
                <a:gd name="T40" fmla="*/ 390 w 1157"/>
                <a:gd name="T41" fmla="*/ 179 h 915"/>
                <a:gd name="T42" fmla="*/ 366 w 1157"/>
                <a:gd name="T43" fmla="*/ 0 h 915"/>
                <a:gd name="T44" fmla="*/ 366 w 1157"/>
                <a:gd name="T45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7" h="915">
                  <a:moveTo>
                    <a:pt x="366" y="0"/>
                  </a:moveTo>
                  <a:lnTo>
                    <a:pt x="345" y="264"/>
                  </a:lnTo>
                  <a:lnTo>
                    <a:pt x="259" y="449"/>
                  </a:lnTo>
                  <a:lnTo>
                    <a:pt x="86" y="544"/>
                  </a:lnTo>
                  <a:lnTo>
                    <a:pt x="81" y="578"/>
                  </a:lnTo>
                  <a:lnTo>
                    <a:pt x="0" y="602"/>
                  </a:lnTo>
                  <a:lnTo>
                    <a:pt x="17" y="792"/>
                  </a:lnTo>
                  <a:lnTo>
                    <a:pt x="7" y="915"/>
                  </a:lnTo>
                  <a:lnTo>
                    <a:pt x="143" y="877"/>
                  </a:lnTo>
                  <a:lnTo>
                    <a:pt x="411" y="820"/>
                  </a:lnTo>
                  <a:lnTo>
                    <a:pt x="608" y="775"/>
                  </a:lnTo>
                  <a:lnTo>
                    <a:pt x="803" y="701"/>
                  </a:lnTo>
                  <a:lnTo>
                    <a:pt x="1157" y="544"/>
                  </a:lnTo>
                  <a:lnTo>
                    <a:pt x="749" y="701"/>
                  </a:lnTo>
                  <a:lnTo>
                    <a:pt x="637" y="685"/>
                  </a:lnTo>
                  <a:lnTo>
                    <a:pt x="485" y="746"/>
                  </a:lnTo>
                  <a:lnTo>
                    <a:pt x="288" y="770"/>
                  </a:lnTo>
                  <a:lnTo>
                    <a:pt x="152" y="754"/>
                  </a:lnTo>
                  <a:lnTo>
                    <a:pt x="288" y="573"/>
                  </a:lnTo>
                  <a:lnTo>
                    <a:pt x="354" y="404"/>
                  </a:lnTo>
                  <a:lnTo>
                    <a:pt x="390" y="179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6" name="Freeform 48"/>
            <p:cNvSpPr>
              <a:spLocks/>
            </p:cNvSpPr>
            <p:nvPr/>
          </p:nvSpPr>
          <p:spPr bwMode="auto">
            <a:xfrm>
              <a:off x="4521" y="3471"/>
              <a:ext cx="856" cy="1176"/>
            </a:xfrm>
            <a:custGeom>
              <a:avLst/>
              <a:gdLst>
                <a:gd name="T0" fmla="*/ 0 w 856"/>
                <a:gd name="T1" fmla="*/ 0 h 1176"/>
                <a:gd name="T2" fmla="*/ 112 w 856"/>
                <a:gd name="T3" fmla="*/ 124 h 1176"/>
                <a:gd name="T4" fmla="*/ 326 w 856"/>
                <a:gd name="T5" fmla="*/ 242 h 1176"/>
                <a:gd name="T6" fmla="*/ 395 w 856"/>
                <a:gd name="T7" fmla="*/ 299 h 1176"/>
                <a:gd name="T8" fmla="*/ 354 w 856"/>
                <a:gd name="T9" fmla="*/ 321 h 1176"/>
                <a:gd name="T10" fmla="*/ 264 w 856"/>
                <a:gd name="T11" fmla="*/ 316 h 1176"/>
                <a:gd name="T12" fmla="*/ 103 w 856"/>
                <a:gd name="T13" fmla="*/ 299 h 1176"/>
                <a:gd name="T14" fmla="*/ 91 w 856"/>
                <a:gd name="T15" fmla="*/ 435 h 1176"/>
                <a:gd name="T16" fmla="*/ 0 w 856"/>
                <a:gd name="T17" fmla="*/ 468 h 1176"/>
                <a:gd name="T18" fmla="*/ 131 w 856"/>
                <a:gd name="T19" fmla="*/ 449 h 1176"/>
                <a:gd name="T20" fmla="*/ 148 w 856"/>
                <a:gd name="T21" fmla="*/ 337 h 1176"/>
                <a:gd name="T22" fmla="*/ 362 w 856"/>
                <a:gd name="T23" fmla="*/ 366 h 1176"/>
                <a:gd name="T24" fmla="*/ 445 w 856"/>
                <a:gd name="T25" fmla="*/ 349 h 1176"/>
                <a:gd name="T26" fmla="*/ 457 w 856"/>
                <a:gd name="T27" fmla="*/ 299 h 1176"/>
                <a:gd name="T28" fmla="*/ 404 w 856"/>
                <a:gd name="T29" fmla="*/ 242 h 1176"/>
                <a:gd name="T30" fmla="*/ 490 w 856"/>
                <a:gd name="T31" fmla="*/ 276 h 1176"/>
                <a:gd name="T32" fmla="*/ 585 w 856"/>
                <a:gd name="T33" fmla="*/ 383 h 1176"/>
                <a:gd name="T34" fmla="*/ 630 w 856"/>
                <a:gd name="T35" fmla="*/ 687 h 1176"/>
                <a:gd name="T36" fmla="*/ 692 w 856"/>
                <a:gd name="T37" fmla="*/ 872 h 1176"/>
                <a:gd name="T38" fmla="*/ 856 w 856"/>
                <a:gd name="T39" fmla="*/ 1176 h 1176"/>
                <a:gd name="T40" fmla="*/ 749 w 856"/>
                <a:gd name="T41" fmla="*/ 877 h 1176"/>
                <a:gd name="T42" fmla="*/ 675 w 856"/>
                <a:gd name="T43" fmla="*/ 585 h 1176"/>
                <a:gd name="T44" fmla="*/ 625 w 856"/>
                <a:gd name="T45" fmla="*/ 366 h 1176"/>
                <a:gd name="T46" fmla="*/ 547 w 856"/>
                <a:gd name="T47" fmla="*/ 271 h 1176"/>
                <a:gd name="T48" fmla="*/ 428 w 856"/>
                <a:gd name="T49" fmla="*/ 202 h 1176"/>
                <a:gd name="T50" fmla="*/ 247 w 856"/>
                <a:gd name="T51" fmla="*/ 102 h 1176"/>
                <a:gd name="T52" fmla="*/ 91 w 856"/>
                <a:gd name="T53" fmla="*/ 40 h 1176"/>
                <a:gd name="T54" fmla="*/ 0 w 856"/>
                <a:gd name="T55" fmla="*/ 0 h 1176"/>
                <a:gd name="T56" fmla="*/ 0 w 856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6" h="1176">
                  <a:moveTo>
                    <a:pt x="0" y="0"/>
                  </a:moveTo>
                  <a:lnTo>
                    <a:pt x="112" y="124"/>
                  </a:lnTo>
                  <a:lnTo>
                    <a:pt x="326" y="242"/>
                  </a:lnTo>
                  <a:lnTo>
                    <a:pt x="395" y="299"/>
                  </a:lnTo>
                  <a:lnTo>
                    <a:pt x="354" y="321"/>
                  </a:lnTo>
                  <a:lnTo>
                    <a:pt x="264" y="316"/>
                  </a:lnTo>
                  <a:lnTo>
                    <a:pt x="103" y="299"/>
                  </a:lnTo>
                  <a:lnTo>
                    <a:pt x="91" y="435"/>
                  </a:lnTo>
                  <a:lnTo>
                    <a:pt x="0" y="468"/>
                  </a:lnTo>
                  <a:lnTo>
                    <a:pt x="131" y="449"/>
                  </a:lnTo>
                  <a:lnTo>
                    <a:pt x="148" y="337"/>
                  </a:lnTo>
                  <a:lnTo>
                    <a:pt x="362" y="366"/>
                  </a:lnTo>
                  <a:lnTo>
                    <a:pt x="445" y="349"/>
                  </a:lnTo>
                  <a:lnTo>
                    <a:pt x="457" y="299"/>
                  </a:lnTo>
                  <a:lnTo>
                    <a:pt x="404" y="242"/>
                  </a:lnTo>
                  <a:lnTo>
                    <a:pt x="490" y="276"/>
                  </a:lnTo>
                  <a:lnTo>
                    <a:pt x="585" y="383"/>
                  </a:lnTo>
                  <a:lnTo>
                    <a:pt x="630" y="687"/>
                  </a:lnTo>
                  <a:lnTo>
                    <a:pt x="692" y="872"/>
                  </a:lnTo>
                  <a:lnTo>
                    <a:pt x="856" y="1176"/>
                  </a:lnTo>
                  <a:lnTo>
                    <a:pt x="749" y="877"/>
                  </a:lnTo>
                  <a:lnTo>
                    <a:pt x="675" y="585"/>
                  </a:lnTo>
                  <a:lnTo>
                    <a:pt x="625" y="366"/>
                  </a:lnTo>
                  <a:lnTo>
                    <a:pt x="547" y="271"/>
                  </a:lnTo>
                  <a:lnTo>
                    <a:pt x="428" y="202"/>
                  </a:lnTo>
                  <a:lnTo>
                    <a:pt x="247" y="102"/>
                  </a:lnTo>
                  <a:lnTo>
                    <a:pt x="91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7" name="Freeform 49"/>
            <p:cNvSpPr>
              <a:spLocks/>
            </p:cNvSpPr>
            <p:nvPr/>
          </p:nvSpPr>
          <p:spPr bwMode="auto">
            <a:xfrm>
              <a:off x="2870" y="5524"/>
              <a:ext cx="2096" cy="889"/>
            </a:xfrm>
            <a:custGeom>
              <a:avLst/>
              <a:gdLst>
                <a:gd name="T0" fmla="*/ 50 w 2096"/>
                <a:gd name="T1" fmla="*/ 12 h 889"/>
                <a:gd name="T2" fmla="*/ 69 w 2096"/>
                <a:gd name="T3" fmla="*/ 197 h 889"/>
                <a:gd name="T4" fmla="*/ 152 w 2096"/>
                <a:gd name="T5" fmla="*/ 501 h 889"/>
                <a:gd name="T6" fmla="*/ 202 w 2096"/>
                <a:gd name="T7" fmla="*/ 608 h 889"/>
                <a:gd name="T8" fmla="*/ 259 w 2096"/>
                <a:gd name="T9" fmla="*/ 575 h 889"/>
                <a:gd name="T10" fmla="*/ 304 w 2096"/>
                <a:gd name="T11" fmla="*/ 699 h 889"/>
                <a:gd name="T12" fmla="*/ 342 w 2096"/>
                <a:gd name="T13" fmla="*/ 777 h 889"/>
                <a:gd name="T14" fmla="*/ 535 w 2096"/>
                <a:gd name="T15" fmla="*/ 756 h 889"/>
                <a:gd name="T16" fmla="*/ 770 w 2096"/>
                <a:gd name="T17" fmla="*/ 699 h 889"/>
                <a:gd name="T18" fmla="*/ 1107 w 2096"/>
                <a:gd name="T19" fmla="*/ 580 h 889"/>
                <a:gd name="T20" fmla="*/ 1483 w 2096"/>
                <a:gd name="T21" fmla="*/ 435 h 889"/>
                <a:gd name="T22" fmla="*/ 2096 w 2096"/>
                <a:gd name="T23" fmla="*/ 152 h 889"/>
                <a:gd name="T24" fmla="*/ 1960 w 2096"/>
                <a:gd name="T25" fmla="*/ 264 h 889"/>
                <a:gd name="T26" fmla="*/ 1416 w 2096"/>
                <a:gd name="T27" fmla="*/ 518 h 889"/>
                <a:gd name="T28" fmla="*/ 1034 w 2096"/>
                <a:gd name="T29" fmla="*/ 699 h 889"/>
                <a:gd name="T30" fmla="*/ 725 w 2096"/>
                <a:gd name="T31" fmla="*/ 760 h 889"/>
                <a:gd name="T32" fmla="*/ 428 w 2096"/>
                <a:gd name="T33" fmla="*/ 889 h 889"/>
                <a:gd name="T34" fmla="*/ 271 w 2096"/>
                <a:gd name="T35" fmla="*/ 827 h 889"/>
                <a:gd name="T36" fmla="*/ 173 w 2096"/>
                <a:gd name="T37" fmla="*/ 720 h 889"/>
                <a:gd name="T38" fmla="*/ 90 w 2096"/>
                <a:gd name="T39" fmla="*/ 473 h 889"/>
                <a:gd name="T40" fmla="*/ 28 w 2096"/>
                <a:gd name="T41" fmla="*/ 181 h 889"/>
                <a:gd name="T42" fmla="*/ 0 w 2096"/>
                <a:gd name="T43" fmla="*/ 0 h 889"/>
                <a:gd name="T44" fmla="*/ 50 w 2096"/>
                <a:gd name="T45" fmla="*/ 12 h 889"/>
                <a:gd name="T46" fmla="*/ 50 w 2096"/>
                <a:gd name="T47" fmla="*/ 12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6" h="889">
                  <a:moveTo>
                    <a:pt x="50" y="12"/>
                  </a:moveTo>
                  <a:lnTo>
                    <a:pt x="69" y="197"/>
                  </a:lnTo>
                  <a:lnTo>
                    <a:pt x="152" y="501"/>
                  </a:lnTo>
                  <a:lnTo>
                    <a:pt x="202" y="608"/>
                  </a:lnTo>
                  <a:lnTo>
                    <a:pt x="259" y="575"/>
                  </a:lnTo>
                  <a:lnTo>
                    <a:pt x="304" y="699"/>
                  </a:lnTo>
                  <a:lnTo>
                    <a:pt x="342" y="777"/>
                  </a:lnTo>
                  <a:lnTo>
                    <a:pt x="535" y="756"/>
                  </a:lnTo>
                  <a:lnTo>
                    <a:pt x="770" y="699"/>
                  </a:lnTo>
                  <a:lnTo>
                    <a:pt x="1107" y="580"/>
                  </a:lnTo>
                  <a:lnTo>
                    <a:pt x="1483" y="435"/>
                  </a:lnTo>
                  <a:lnTo>
                    <a:pt x="2096" y="152"/>
                  </a:lnTo>
                  <a:lnTo>
                    <a:pt x="1960" y="264"/>
                  </a:lnTo>
                  <a:lnTo>
                    <a:pt x="1416" y="518"/>
                  </a:lnTo>
                  <a:lnTo>
                    <a:pt x="1034" y="699"/>
                  </a:lnTo>
                  <a:lnTo>
                    <a:pt x="725" y="760"/>
                  </a:lnTo>
                  <a:lnTo>
                    <a:pt x="428" y="889"/>
                  </a:lnTo>
                  <a:lnTo>
                    <a:pt x="271" y="827"/>
                  </a:lnTo>
                  <a:lnTo>
                    <a:pt x="173" y="720"/>
                  </a:lnTo>
                  <a:lnTo>
                    <a:pt x="90" y="473"/>
                  </a:lnTo>
                  <a:lnTo>
                    <a:pt x="28" y="181"/>
                  </a:lnTo>
                  <a:lnTo>
                    <a:pt x="0" y="0"/>
                  </a:lnTo>
                  <a:lnTo>
                    <a:pt x="50" y="12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8" name="Freeform 50"/>
            <p:cNvSpPr>
              <a:spLocks/>
            </p:cNvSpPr>
            <p:nvPr/>
          </p:nvSpPr>
          <p:spPr bwMode="auto">
            <a:xfrm>
              <a:off x="4431" y="4079"/>
              <a:ext cx="164" cy="815"/>
            </a:xfrm>
            <a:custGeom>
              <a:avLst/>
              <a:gdLst>
                <a:gd name="T0" fmla="*/ 0 w 164"/>
                <a:gd name="T1" fmla="*/ 0 h 815"/>
                <a:gd name="T2" fmla="*/ 57 w 164"/>
                <a:gd name="T3" fmla="*/ 198 h 815"/>
                <a:gd name="T4" fmla="*/ 131 w 164"/>
                <a:gd name="T5" fmla="*/ 371 h 815"/>
                <a:gd name="T6" fmla="*/ 124 w 164"/>
                <a:gd name="T7" fmla="*/ 597 h 815"/>
                <a:gd name="T8" fmla="*/ 131 w 164"/>
                <a:gd name="T9" fmla="*/ 815 h 815"/>
                <a:gd name="T10" fmla="*/ 147 w 164"/>
                <a:gd name="T11" fmla="*/ 601 h 815"/>
                <a:gd name="T12" fmla="*/ 164 w 164"/>
                <a:gd name="T13" fmla="*/ 445 h 815"/>
                <a:gd name="T14" fmla="*/ 152 w 164"/>
                <a:gd name="T15" fmla="*/ 321 h 815"/>
                <a:gd name="T16" fmla="*/ 107 w 164"/>
                <a:gd name="T17" fmla="*/ 214 h 815"/>
                <a:gd name="T18" fmla="*/ 0 w 164"/>
                <a:gd name="T19" fmla="*/ 0 h 815"/>
                <a:gd name="T20" fmla="*/ 0 w 164"/>
                <a:gd name="T2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815">
                  <a:moveTo>
                    <a:pt x="0" y="0"/>
                  </a:moveTo>
                  <a:lnTo>
                    <a:pt x="57" y="198"/>
                  </a:lnTo>
                  <a:lnTo>
                    <a:pt x="131" y="371"/>
                  </a:lnTo>
                  <a:lnTo>
                    <a:pt x="124" y="597"/>
                  </a:lnTo>
                  <a:lnTo>
                    <a:pt x="131" y="815"/>
                  </a:lnTo>
                  <a:lnTo>
                    <a:pt x="147" y="601"/>
                  </a:lnTo>
                  <a:lnTo>
                    <a:pt x="164" y="445"/>
                  </a:lnTo>
                  <a:lnTo>
                    <a:pt x="152" y="321"/>
                  </a:lnTo>
                  <a:lnTo>
                    <a:pt x="107" y="2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59" name="Freeform 51"/>
            <p:cNvSpPr>
              <a:spLocks/>
            </p:cNvSpPr>
            <p:nvPr/>
          </p:nvSpPr>
          <p:spPr bwMode="auto">
            <a:xfrm>
              <a:off x="4809" y="4754"/>
              <a:ext cx="836" cy="867"/>
            </a:xfrm>
            <a:custGeom>
              <a:avLst/>
              <a:gdLst>
                <a:gd name="T0" fmla="*/ 0 w 836"/>
                <a:gd name="T1" fmla="*/ 535 h 867"/>
                <a:gd name="T2" fmla="*/ 78 w 836"/>
                <a:gd name="T3" fmla="*/ 490 h 867"/>
                <a:gd name="T4" fmla="*/ 202 w 836"/>
                <a:gd name="T5" fmla="*/ 297 h 867"/>
                <a:gd name="T6" fmla="*/ 230 w 836"/>
                <a:gd name="T7" fmla="*/ 190 h 867"/>
                <a:gd name="T8" fmla="*/ 523 w 836"/>
                <a:gd name="T9" fmla="*/ 0 h 867"/>
                <a:gd name="T10" fmla="*/ 729 w 836"/>
                <a:gd name="T11" fmla="*/ 0 h 867"/>
                <a:gd name="T12" fmla="*/ 836 w 836"/>
                <a:gd name="T13" fmla="*/ 67 h 867"/>
                <a:gd name="T14" fmla="*/ 836 w 836"/>
                <a:gd name="T15" fmla="*/ 107 h 867"/>
                <a:gd name="T16" fmla="*/ 737 w 836"/>
                <a:gd name="T17" fmla="*/ 102 h 867"/>
                <a:gd name="T18" fmla="*/ 729 w 836"/>
                <a:gd name="T19" fmla="*/ 41 h 867"/>
                <a:gd name="T20" fmla="*/ 634 w 836"/>
                <a:gd name="T21" fmla="*/ 33 h 867"/>
                <a:gd name="T22" fmla="*/ 544 w 836"/>
                <a:gd name="T23" fmla="*/ 29 h 867"/>
                <a:gd name="T24" fmla="*/ 354 w 836"/>
                <a:gd name="T25" fmla="*/ 140 h 867"/>
                <a:gd name="T26" fmla="*/ 276 w 836"/>
                <a:gd name="T27" fmla="*/ 202 h 867"/>
                <a:gd name="T28" fmla="*/ 276 w 836"/>
                <a:gd name="T29" fmla="*/ 259 h 867"/>
                <a:gd name="T30" fmla="*/ 325 w 836"/>
                <a:gd name="T31" fmla="*/ 281 h 867"/>
                <a:gd name="T32" fmla="*/ 292 w 836"/>
                <a:gd name="T33" fmla="*/ 326 h 867"/>
                <a:gd name="T34" fmla="*/ 309 w 836"/>
                <a:gd name="T35" fmla="*/ 383 h 867"/>
                <a:gd name="T36" fmla="*/ 359 w 836"/>
                <a:gd name="T37" fmla="*/ 404 h 867"/>
                <a:gd name="T38" fmla="*/ 375 w 836"/>
                <a:gd name="T39" fmla="*/ 466 h 867"/>
                <a:gd name="T40" fmla="*/ 449 w 836"/>
                <a:gd name="T41" fmla="*/ 483 h 867"/>
                <a:gd name="T42" fmla="*/ 454 w 836"/>
                <a:gd name="T43" fmla="*/ 530 h 867"/>
                <a:gd name="T44" fmla="*/ 392 w 836"/>
                <a:gd name="T45" fmla="*/ 675 h 867"/>
                <a:gd name="T46" fmla="*/ 292 w 836"/>
                <a:gd name="T47" fmla="*/ 810 h 867"/>
                <a:gd name="T48" fmla="*/ 223 w 836"/>
                <a:gd name="T49" fmla="*/ 867 h 867"/>
                <a:gd name="T50" fmla="*/ 268 w 836"/>
                <a:gd name="T51" fmla="*/ 765 h 867"/>
                <a:gd name="T52" fmla="*/ 252 w 836"/>
                <a:gd name="T53" fmla="*/ 687 h 867"/>
                <a:gd name="T54" fmla="*/ 133 w 836"/>
                <a:gd name="T55" fmla="*/ 654 h 867"/>
                <a:gd name="T56" fmla="*/ 95 w 836"/>
                <a:gd name="T57" fmla="*/ 608 h 867"/>
                <a:gd name="T58" fmla="*/ 90 w 836"/>
                <a:gd name="T59" fmla="*/ 551 h 867"/>
                <a:gd name="T60" fmla="*/ 0 w 836"/>
                <a:gd name="T61" fmla="*/ 535 h 867"/>
                <a:gd name="T62" fmla="*/ 0 w 836"/>
                <a:gd name="T63" fmla="*/ 53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6" h="867">
                  <a:moveTo>
                    <a:pt x="0" y="535"/>
                  </a:moveTo>
                  <a:lnTo>
                    <a:pt x="78" y="490"/>
                  </a:lnTo>
                  <a:lnTo>
                    <a:pt x="202" y="297"/>
                  </a:lnTo>
                  <a:lnTo>
                    <a:pt x="230" y="190"/>
                  </a:lnTo>
                  <a:lnTo>
                    <a:pt x="523" y="0"/>
                  </a:lnTo>
                  <a:lnTo>
                    <a:pt x="729" y="0"/>
                  </a:lnTo>
                  <a:lnTo>
                    <a:pt x="836" y="67"/>
                  </a:lnTo>
                  <a:lnTo>
                    <a:pt x="836" y="107"/>
                  </a:lnTo>
                  <a:lnTo>
                    <a:pt x="737" y="102"/>
                  </a:lnTo>
                  <a:lnTo>
                    <a:pt x="729" y="41"/>
                  </a:lnTo>
                  <a:lnTo>
                    <a:pt x="634" y="33"/>
                  </a:lnTo>
                  <a:lnTo>
                    <a:pt x="544" y="29"/>
                  </a:lnTo>
                  <a:lnTo>
                    <a:pt x="354" y="140"/>
                  </a:lnTo>
                  <a:lnTo>
                    <a:pt x="276" y="202"/>
                  </a:lnTo>
                  <a:lnTo>
                    <a:pt x="276" y="259"/>
                  </a:lnTo>
                  <a:lnTo>
                    <a:pt x="325" y="281"/>
                  </a:lnTo>
                  <a:lnTo>
                    <a:pt x="292" y="326"/>
                  </a:lnTo>
                  <a:lnTo>
                    <a:pt x="309" y="383"/>
                  </a:lnTo>
                  <a:lnTo>
                    <a:pt x="359" y="404"/>
                  </a:lnTo>
                  <a:lnTo>
                    <a:pt x="375" y="466"/>
                  </a:lnTo>
                  <a:lnTo>
                    <a:pt x="449" y="483"/>
                  </a:lnTo>
                  <a:lnTo>
                    <a:pt x="454" y="530"/>
                  </a:lnTo>
                  <a:lnTo>
                    <a:pt x="392" y="675"/>
                  </a:lnTo>
                  <a:lnTo>
                    <a:pt x="292" y="810"/>
                  </a:lnTo>
                  <a:lnTo>
                    <a:pt x="223" y="867"/>
                  </a:lnTo>
                  <a:lnTo>
                    <a:pt x="268" y="765"/>
                  </a:lnTo>
                  <a:lnTo>
                    <a:pt x="252" y="687"/>
                  </a:lnTo>
                  <a:lnTo>
                    <a:pt x="133" y="654"/>
                  </a:lnTo>
                  <a:lnTo>
                    <a:pt x="95" y="608"/>
                  </a:lnTo>
                  <a:lnTo>
                    <a:pt x="90" y="551"/>
                  </a:lnTo>
                  <a:lnTo>
                    <a:pt x="0" y="53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0" name="Freeform 52"/>
            <p:cNvSpPr>
              <a:spLocks/>
            </p:cNvSpPr>
            <p:nvPr/>
          </p:nvSpPr>
          <p:spPr bwMode="auto">
            <a:xfrm>
              <a:off x="5201" y="4837"/>
              <a:ext cx="428" cy="345"/>
            </a:xfrm>
            <a:custGeom>
              <a:avLst/>
              <a:gdLst>
                <a:gd name="T0" fmla="*/ 0 w 428"/>
                <a:gd name="T1" fmla="*/ 148 h 345"/>
                <a:gd name="T2" fmla="*/ 185 w 428"/>
                <a:gd name="T3" fmla="*/ 0 h 345"/>
                <a:gd name="T4" fmla="*/ 333 w 428"/>
                <a:gd name="T5" fmla="*/ 12 h 345"/>
                <a:gd name="T6" fmla="*/ 428 w 428"/>
                <a:gd name="T7" fmla="*/ 91 h 345"/>
                <a:gd name="T8" fmla="*/ 428 w 428"/>
                <a:gd name="T9" fmla="*/ 143 h 345"/>
                <a:gd name="T10" fmla="*/ 354 w 428"/>
                <a:gd name="T11" fmla="*/ 164 h 345"/>
                <a:gd name="T12" fmla="*/ 378 w 428"/>
                <a:gd name="T13" fmla="*/ 255 h 345"/>
                <a:gd name="T14" fmla="*/ 354 w 428"/>
                <a:gd name="T15" fmla="*/ 288 h 345"/>
                <a:gd name="T16" fmla="*/ 259 w 428"/>
                <a:gd name="T17" fmla="*/ 312 h 345"/>
                <a:gd name="T18" fmla="*/ 147 w 428"/>
                <a:gd name="T19" fmla="*/ 345 h 345"/>
                <a:gd name="T20" fmla="*/ 271 w 428"/>
                <a:gd name="T21" fmla="*/ 276 h 345"/>
                <a:gd name="T22" fmla="*/ 326 w 428"/>
                <a:gd name="T23" fmla="*/ 255 h 345"/>
                <a:gd name="T24" fmla="*/ 326 w 428"/>
                <a:gd name="T25" fmla="*/ 181 h 345"/>
                <a:gd name="T26" fmla="*/ 276 w 428"/>
                <a:gd name="T27" fmla="*/ 164 h 345"/>
                <a:gd name="T28" fmla="*/ 192 w 428"/>
                <a:gd name="T29" fmla="*/ 198 h 345"/>
                <a:gd name="T30" fmla="*/ 62 w 428"/>
                <a:gd name="T31" fmla="*/ 271 h 345"/>
                <a:gd name="T32" fmla="*/ 238 w 428"/>
                <a:gd name="T33" fmla="*/ 136 h 345"/>
                <a:gd name="T34" fmla="*/ 333 w 428"/>
                <a:gd name="T35" fmla="*/ 114 h 345"/>
                <a:gd name="T36" fmla="*/ 337 w 428"/>
                <a:gd name="T37" fmla="*/ 57 h 345"/>
                <a:gd name="T38" fmla="*/ 287 w 428"/>
                <a:gd name="T39" fmla="*/ 36 h 345"/>
                <a:gd name="T40" fmla="*/ 214 w 428"/>
                <a:gd name="T41" fmla="*/ 29 h 345"/>
                <a:gd name="T42" fmla="*/ 0 w 428"/>
                <a:gd name="T43" fmla="*/ 148 h 345"/>
                <a:gd name="T44" fmla="*/ 0 w 428"/>
                <a:gd name="T45" fmla="*/ 14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8" h="345">
                  <a:moveTo>
                    <a:pt x="0" y="148"/>
                  </a:moveTo>
                  <a:lnTo>
                    <a:pt x="185" y="0"/>
                  </a:lnTo>
                  <a:lnTo>
                    <a:pt x="333" y="12"/>
                  </a:lnTo>
                  <a:lnTo>
                    <a:pt x="428" y="91"/>
                  </a:lnTo>
                  <a:lnTo>
                    <a:pt x="428" y="143"/>
                  </a:lnTo>
                  <a:lnTo>
                    <a:pt x="354" y="164"/>
                  </a:lnTo>
                  <a:lnTo>
                    <a:pt x="378" y="255"/>
                  </a:lnTo>
                  <a:lnTo>
                    <a:pt x="354" y="288"/>
                  </a:lnTo>
                  <a:lnTo>
                    <a:pt x="259" y="312"/>
                  </a:lnTo>
                  <a:lnTo>
                    <a:pt x="147" y="345"/>
                  </a:lnTo>
                  <a:lnTo>
                    <a:pt x="271" y="276"/>
                  </a:lnTo>
                  <a:lnTo>
                    <a:pt x="326" y="255"/>
                  </a:lnTo>
                  <a:lnTo>
                    <a:pt x="326" y="181"/>
                  </a:lnTo>
                  <a:lnTo>
                    <a:pt x="276" y="164"/>
                  </a:lnTo>
                  <a:lnTo>
                    <a:pt x="192" y="198"/>
                  </a:lnTo>
                  <a:lnTo>
                    <a:pt x="62" y="271"/>
                  </a:lnTo>
                  <a:lnTo>
                    <a:pt x="238" y="136"/>
                  </a:lnTo>
                  <a:lnTo>
                    <a:pt x="333" y="114"/>
                  </a:lnTo>
                  <a:lnTo>
                    <a:pt x="337" y="57"/>
                  </a:lnTo>
                  <a:lnTo>
                    <a:pt x="287" y="36"/>
                  </a:lnTo>
                  <a:lnTo>
                    <a:pt x="214" y="29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1" name="Freeform 53"/>
            <p:cNvSpPr>
              <a:spLocks/>
            </p:cNvSpPr>
            <p:nvPr/>
          </p:nvSpPr>
          <p:spPr bwMode="auto">
            <a:xfrm>
              <a:off x="5909" y="4367"/>
              <a:ext cx="271" cy="409"/>
            </a:xfrm>
            <a:custGeom>
              <a:avLst/>
              <a:gdLst>
                <a:gd name="T0" fmla="*/ 12 w 271"/>
                <a:gd name="T1" fmla="*/ 409 h 409"/>
                <a:gd name="T2" fmla="*/ 0 w 271"/>
                <a:gd name="T3" fmla="*/ 275 h 409"/>
                <a:gd name="T4" fmla="*/ 36 w 271"/>
                <a:gd name="T5" fmla="*/ 211 h 409"/>
                <a:gd name="T6" fmla="*/ 107 w 271"/>
                <a:gd name="T7" fmla="*/ 169 h 409"/>
                <a:gd name="T8" fmla="*/ 169 w 271"/>
                <a:gd name="T9" fmla="*/ 21 h 409"/>
                <a:gd name="T10" fmla="*/ 202 w 271"/>
                <a:gd name="T11" fmla="*/ 0 h 409"/>
                <a:gd name="T12" fmla="*/ 238 w 271"/>
                <a:gd name="T13" fmla="*/ 0 h 409"/>
                <a:gd name="T14" fmla="*/ 271 w 271"/>
                <a:gd name="T15" fmla="*/ 16 h 409"/>
                <a:gd name="T16" fmla="*/ 231 w 271"/>
                <a:gd name="T17" fmla="*/ 21 h 409"/>
                <a:gd name="T18" fmla="*/ 193 w 271"/>
                <a:gd name="T19" fmla="*/ 43 h 409"/>
                <a:gd name="T20" fmla="*/ 169 w 271"/>
                <a:gd name="T21" fmla="*/ 88 h 409"/>
                <a:gd name="T22" fmla="*/ 147 w 271"/>
                <a:gd name="T23" fmla="*/ 157 h 409"/>
                <a:gd name="T24" fmla="*/ 119 w 271"/>
                <a:gd name="T25" fmla="*/ 195 h 409"/>
                <a:gd name="T26" fmla="*/ 62 w 271"/>
                <a:gd name="T27" fmla="*/ 235 h 409"/>
                <a:gd name="T28" fmla="*/ 45 w 271"/>
                <a:gd name="T29" fmla="*/ 264 h 409"/>
                <a:gd name="T30" fmla="*/ 36 w 271"/>
                <a:gd name="T31" fmla="*/ 309 h 409"/>
                <a:gd name="T32" fmla="*/ 36 w 271"/>
                <a:gd name="T33" fmla="*/ 359 h 409"/>
                <a:gd name="T34" fmla="*/ 45 w 271"/>
                <a:gd name="T35" fmla="*/ 404 h 409"/>
                <a:gd name="T36" fmla="*/ 12 w 271"/>
                <a:gd name="T37" fmla="*/ 409 h 409"/>
                <a:gd name="T38" fmla="*/ 12 w 271"/>
                <a:gd name="T3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" h="409">
                  <a:moveTo>
                    <a:pt x="12" y="409"/>
                  </a:moveTo>
                  <a:lnTo>
                    <a:pt x="0" y="275"/>
                  </a:lnTo>
                  <a:lnTo>
                    <a:pt x="36" y="211"/>
                  </a:lnTo>
                  <a:lnTo>
                    <a:pt x="107" y="169"/>
                  </a:lnTo>
                  <a:lnTo>
                    <a:pt x="169" y="21"/>
                  </a:lnTo>
                  <a:lnTo>
                    <a:pt x="202" y="0"/>
                  </a:lnTo>
                  <a:lnTo>
                    <a:pt x="238" y="0"/>
                  </a:lnTo>
                  <a:lnTo>
                    <a:pt x="271" y="16"/>
                  </a:lnTo>
                  <a:lnTo>
                    <a:pt x="231" y="21"/>
                  </a:lnTo>
                  <a:lnTo>
                    <a:pt x="193" y="43"/>
                  </a:lnTo>
                  <a:lnTo>
                    <a:pt x="169" y="88"/>
                  </a:lnTo>
                  <a:lnTo>
                    <a:pt x="147" y="157"/>
                  </a:lnTo>
                  <a:lnTo>
                    <a:pt x="119" y="195"/>
                  </a:lnTo>
                  <a:lnTo>
                    <a:pt x="62" y="235"/>
                  </a:lnTo>
                  <a:lnTo>
                    <a:pt x="45" y="264"/>
                  </a:lnTo>
                  <a:lnTo>
                    <a:pt x="36" y="309"/>
                  </a:lnTo>
                  <a:lnTo>
                    <a:pt x="36" y="359"/>
                  </a:lnTo>
                  <a:lnTo>
                    <a:pt x="45" y="404"/>
                  </a:lnTo>
                  <a:lnTo>
                    <a:pt x="12" y="409"/>
                  </a:lnTo>
                  <a:lnTo>
                    <a:pt x="12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2" name="Freeform 54"/>
            <p:cNvSpPr>
              <a:spLocks/>
            </p:cNvSpPr>
            <p:nvPr/>
          </p:nvSpPr>
          <p:spPr bwMode="auto">
            <a:xfrm>
              <a:off x="6123" y="4445"/>
              <a:ext cx="66" cy="100"/>
            </a:xfrm>
            <a:custGeom>
              <a:avLst/>
              <a:gdLst>
                <a:gd name="T0" fmla="*/ 40 w 66"/>
                <a:gd name="T1" fmla="*/ 0 h 100"/>
                <a:gd name="T2" fmla="*/ 0 w 66"/>
                <a:gd name="T3" fmla="*/ 34 h 100"/>
                <a:gd name="T4" fmla="*/ 0 w 66"/>
                <a:gd name="T5" fmla="*/ 79 h 100"/>
                <a:gd name="T6" fmla="*/ 40 w 66"/>
                <a:gd name="T7" fmla="*/ 100 h 100"/>
                <a:gd name="T8" fmla="*/ 66 w 66"/>
                <a:gd name="T9" fmla="*/ 50 h 100"/>
                <a:gd name="T10" fmla="*/ 40 w 66"/>
                <a:gd name="T11" fmla="*/ 0 h 100"/>
                <a:gd name="T12" fmla="*/ 40 w 6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0">
                  <a:moveTo>
                    <a:pt x="40" y="0"/>
                  </a:moveTo>
                  <a:lnTo>
                    <a:pt x="0" y="34"/>
                  </a:lnTo>
                  <a:lnTo>
                    <a:pt x="0" y="79"/>
                  </a:lnTo>
                  <a:lnTo>
                    <a:pt x="40" y="100"/>
                  </a:lnTo>
                  <a:lnTo>
                    <a:pt x="66" y="5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3" name="Freeform 55"/>
            <p:cNvSpPr>
              <a:spLocks/>
            </p:cNvSpPr>
            <p:nvPr/>
          </p:nvSpPr>
          <p:spPr bwMode="auto">
            <a:xfrm>
              <a:off x="4241" y="4626"/>
              <a:ext cx="2063" cy="1647"/>
            </a:xfrm>
            <a:custGeom>
              <a:avLst/>
              <a:gdLst>
                <a:gd name="T0" fmla="*/ 2051 w 2063"/>
                <a:gd name="T1" fmla="*/ 123 h 1647"/>
                <a:gd name="T2" fmla="*/ 2063 w 2063"/>
                <a:gd name="T3" fmla="*/ 0 h 1647"/>
                <a:gd name="T4" fmla="*/ 1573 w 2063"/>
                <a:gd name="T5" fmla="*/ 264 h 1647"/>
                <a:gd name="T6" fmla="*/ 0 w 2063"/>
                <a:gd name="T7" fmla="*/ 1647 h 1647"/>
                <a:gd name="T8" fmla="*/ 1046 w 2063"/>
                <a:gd name="T9" fmla="*/ 1022 h 1647"/>
                <a:gd name="T10" fmla="*/ 2051 w 2063"/>
                <a:gd name="T11" fmla="*/ 123 h 1647"/>
                <a:gd name="T12" fmla="*/ 2051 w 2063"/>
                <a:gd name="T13" fmla="*/ 123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647">
                  <a:moveTo>
                    <a:pt x="2051" y="123"/>
                  </a:moveTo>
                  <a:lnTo>
                    <a:pt x="2063" y="0"/>
                  </a:lnTo>
                  <a:lnTo>
                    <a:pt x="1573" y="264"/>
                  </a:lnTo>
                  <a:lnTo>
                    <a:pt x="0" y="1647"/>
                  </a:lnTo>
                  <a:lnTo>
                    <a:pt x="1046" y="1022"/>
                  </a:lnTo>
                  <a:lnTo>
                    <a:pt x="2051" y="123"/>
                  </a:lnTo>
                  <a:lnTo>
                    <a:pt x="2051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4" name="Freeform 56"/>
            <p:cNvSpPr>
              <a:spLocks/>
            </p:cNvSpPr>
            <p:nvPr/>
          </p:nvSpPr>
          <p:spPr bwMode="auto">
            <a:xfrm>
              <a:off x="6225" y="4388"/>
              <a:ext cx="425" cy="530"/>
            </a:xfrm>
            <a:custGeom>
              <a:avLst/>
              <a:gdLst>
                <a:gd name="T0" fmla="*/ 0 w 425"/>
                <a:gd name="T1" fmla="*/ 41 h 530"/>
                <a:gd name="T2" fmla="*/ 185 w 425"/>
                <a:gd name="T3" fmla="*/ 0 h 530"/>
                <a:gd name="T4" fmla="*/ 240 w 425"/>
                <a:gd name="T5" fmla="*/ 29 h 530"/>
                <a:gd name="T6" fmla="*/ 330 w 425"/>
                <a:gd name="T7" fmla="*/ 29 h 530"/>
                <a:gd name="T8" fmla="*/ 371 w 425"/>
                <a:gd name="T9" fmla="*/ 74 h 530"/>
                <a:gd name="T10" fmla="*/ 326 w 425"/>
                <a:gd name="T11" fmla="*/ 50 h 530"/>
                <a:gd name="T12" fmla="*/ 269 w 425"/>
                <a:gd name="T13" fmla="*/ 62 h 530"/>
                <a:gd name="T14" fmla="*/ 354 w 425"/>
                <a:gd name="T15" fmla="*/ 300 h 530"/>
                <a:gd name="T16" fmla="*/ 387 w 425"/>
                <a:gd name="T17" fmla="*/ 264 h 530"/>
                <a:gd name="T18" fmla="*/ 409 w 425"/>
                <a:gd name="T19" fmla="*/ 214 h 530"/>
                <a:gd name="T20" fmla="*/ 425 w 425"/>
                <a:gd name="T21" fmla="*/ 309 h 530"/>
                <a:gd name="T22" fmla="*/ 409 w 425"/>
                <a:gd name="T23" fmla="*/ 350 h 530"/>
                <a:gd name="T24" fmla="*/ 359 w 425"/>
                <a:gd name="T25" fmla="*/ 378 h 530"/>
                <a:gd name="T26" fmla="*/ 314 w 425"/>
                <a:gd name="T27" fmla="*/ 445 h 530"/>
                <a:gd name="T28" fmla="*/ 185 w 425"/>
                <a:gd name="T29" fmla="*/ 530 h 530"/>
                <a:gd name="T30" fmla="*/ 169 w 425"/>
                <a:gd name="T31" fmla="*/ 494 h 530"/>
                <a:gd name="T32" fmla="*/ 117 w 425"/>
                <a:gd name="T33" fmla="*/ 518 h 530"/>
                <a:gd name="T34" fmla="*/ 62 w 425"/>
                <a:gd name="T35" fmla="*/ 494 h 530"/>
                <a:gd name="T36" fmla="*/ 67 w 425"/>
                <a:gd name="T37" fmla="*/ 461 h 530"/>
                <a:gd name="T38" fmla="*/ 88 w 425"/>
                <a:gd name="T39" fmla="*/ 399 h 530"/>
                <a:gd name="T40" fmla="*/ 55 w 425"/>
                <a:gd name="T41" fmla="*/ 366 h 530"/>
                <a:gd name="T42" fmla="*/ 79 w 425"/>
                <a:gd name="T43" fmla="*/ 247 h 530"/>
                <a:gd name="T44" fmla="*/ 152 w 425"/>
                <a:gd name="T45" fmla="*/ 276 h 530"/>
                <a:gd name="T46" fmla="*/ 195 w 425"/>
                <a:gd name="T47" fmla="*/ 197 h 530"/>
                <a:gd name="T48" fmla="*/ 185 w 425"/>
                <a:gd name="T49" fmla="*/ 292 h 530"/>
                <a:gd name="T50" fmla="*/ 136 w 425"/>
                <a:gd name="T51" fmla="*/ 366 h 530"/>
                <a:gd name="T52" fmla="*/ 136 w 425"/>
                <a:gd name="T53" fmla="*/ 440 h 530"/>
                <a:gd name="T54" fmla="*/ 212 w 425"/>
                <a:gd name="T55" fmla="*/ 440 h 530"/>
                <a:gd name="T56" fmla="*/ 257 w 425"/>
                <a:gd name="T57" fmla="*/ 214 h 530"/>
                <a:gd name="T58" fmla="*/ 257 w 425"/>
                <a:gd name="T59" fmla="*/ 440 h 530"/>
                <a:gd name="T60" fmla="*/ 292 w 425"/>
                <a:gd name="T61" fmla="*/ 423 h 530"/>
                <a:gd name="T62" fmla="*/ 338 w 425"/>
                <a:gd name="T63" fmla="*/ 345 h 530"/>
                <a:gd name="T64" fmla="*/ 326 w 425"/>
                <a:gd name="T65" fmla="*/ 281 h 530"/>
                <a:gd name="T66" fmla="*/ 235 w 425"/>
                <a:gd name="T67" fmla="*/ 57 h 530"/>
                <a:gd name="T68" fmla="*/ 185 w 425"/>
                <a:gd name="T69" fmla="*/ 33 h 530"/>
                <a:gd name="T70" fmla="*/ 145 w 425"/>
                <a:gd name="T71" fmla="*/ 62 h 530"/>
                <a:gd name="T72" fmla="*/ 100 w 425"/>
                <a:gd name="T73" fmla="*/ 45 h 530"/>
                <a:gd name="T74" fmla="*/ 0 w 425"/>
                <a:gd name="T75" fmla="*/ 41 h 530"/>
                <a:gd name="T76" fmla="*/ 0 w 425"/>
                <a:gd name="T77" fmla="*/ 4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5" h="530">
                  <a:moveTo>
                    <a:pt x="0" y="41"/>
                  </a:moveTo>
                  <a:lnTo>
                    <a:pt x="185" y="0"/>
                  </a:lnTo>
                  <a:lnTo>
                    <a:pt x="240" y="29"/>
                  </a:lnTo>
                  <a:lnTo>
                    <a:pt x="330" y="29"/>
                  </a:lnTo>
                  <a:lnTo>
                    <a:pt x="371" y="74"/>
                  </a:lnTo>
                  <a:lnTo>
                    <a:pt x="326" y="50"/>
                  </a:lnTo>
                  <a:lnTo>
                    <a:pt x="269" y="62"/>
                  </a:lnTo>
                  <a:lnTo>
                    <a:pt x="354" y="300"/>
                  </a:lnTo>
                  <a:lnTo>
                    <a:pt x="387" y="264"/>
                  </a:lnTo>
                  <a:lnTo>
                    <a:pt x="409" y="214"/>
                  </a:lnTo>
                  <a:lnTo>
                    <a:pt x="425" y="309"/>
                  </a:lnTo>
                  <a:lnTo>
                    <a:pt x="409" y="350"/>
                  </a:lnTo>
                  <a:lnTo>
                    <a:pt x="359" y="378"/>
                  </a:lnTo>
                  <a:lnTo>
                    <a:pt x="314" y="445"/>
                  </a:lnTo>
                  <a:lnTo>
                    <a:pt x="185" y="530"/>
                  </a:lnTo>
                  <a:lnTo>
                    <a:pt x="169" y="494"/>
                  </a:lnTo>
                  <a:lnTo>
                    <a:pt x="117" y="518"/>
                  </a:lnTo>
                  <a:lnTo>
                    <a:pt x="62" y="494"/>
                  </a:lnTo>
                  <a:lnTo>
                    <a:pt x="67" y="461"/>
                  </a:lnTo>
                  <a:lnTo>
                    <a:pt x="88" y="399"/>
                  </a:lnTo>
                  <a:lnTo>
                    <a:pt x="55" y="366"/>
                  </a:lnTo>
                  <a:lnTo>
                    <a:pt x="79" y="247"/>
                  </a:lnTo>
                  <a:lnTo>
                    <a:pt x="152" y="276"/>
                  </a:lnTo>
                  <a:lnTo>
                    <a:pt x="195" y="197"/>
                  </a:lnTo>
                  <a:lnTo>
                    <a:pt x="185" y="292"/>
                  </a:lnTo>
                  <a:lnTo>
                    <a:pt x="136" y="366"/>
                  </a:lnTo>
                  <a:lnTo>
                    <a:pt x="136" y="440"/>
                  </a:lnTo>
                  <a:lnTo>
                    <a:pt x="212" y="440"/>
                  </a:lnTo>
                  <a:lnTo>
                    <a:pt x="257" y="214"/>
                  </a:lnTo>
                  <a:lnTo>
                    <a:pt x="257" y="440"/>
                  </a:lnTo>
                  <a:lnTo>
                    <a:pt x="292" y="423"/>
                  </a:lnTo>
                  <a:lnTo>
                    <a:pt x="338" y="345"/>
                  </a:lnTo>
                  <a:lnTo>
                    <a:pt x="326" y="281"/>
                  </a:lnTo>
                  <a:lnTo>
                    <a:pt x="235" y="57"/>
                  </a:lnTo>
                  <a:lnTo>
                    <a:pt x="185" y="33"/>
                  </a:lnTo>
                  <a:lnTo>
                    <a:pt x="145" y="62"/>
                  </a:lnTo>
                  <a:lnTo>
                    <a:pt x="100" y="45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5" name="Freeform 57"/>
            <p:cNvSpPr>
              <a:spLocks/>
            </p:cNvSpPr>
            <p:nvPr/>
          </p:nvSpPr>
          <p:spPr bwMode="auto">
            <a:xfrm>
              <a:off x="6242" y="4474"/>
              <a:ext cx="90" cy="190"/>
            </a:xfrm>
            <a:custGeom>
              <a:avLst/>
              <a:gdLst>
                <a:gd name="T0" fmla="*/ 90 w 90"/>
                <a:gd name="T1" fmla="*/ 5 h 190"/>
                <a:gd name="T2" fmla="*/ 66 w 90"/>
                <a:gd name="T3" fmla="*/ 50 h 190"/>
                <a:gd name="T4" fmla="*/ 66 w 90"/>
                <a:gd name="T5" fmla="*/ 190 h 190"/>
                <a:gd name="T6" fmla="*/ 33 w 90"/>
                <a:gd name="T7" fmla="*/ 62 h 190"/>
                <a:gd name="T8" fmla="*/ 0 w 90"/>
                <a:gd name="T9" fmla="*/ 21 h 190"/>
                <a:gd name="T10" fmla="*/ 54 w 90"/>
                <a:gd name="T11" fmla="*/ 0 h 190"/>
                <a:gd name="T12" fmla="*/ 90 w 90"/>
                <a:gd name="T13" fmla="*/ 5 h 190"/>
                <a:gd name="T14" fmla="*/ 90 w 90"/>
                <a:gd name="T15" fmla="*/ 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90">
                  <a:moveTo>
                    <a:pt x="90" y="5"/>
                  </a:moveTo>
                  <a:lnTo>
                    <a:pt x="66" y="50"/>
                  </a:lnTo>
                  <a:lnTo>
                    <a:pt x="66" y="190"/>
                  </a:lnTo>
                  <a:lnTo>
                    <a:pt x="33" y="62"/>
                  </a:lnTo>
                  <a:lnTo>
                    <a:pt x="0" y="21"/>
                  </a:lnTo>
                  <a:lnTo>
                    <a:pt x="54" y="0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6" name="Freeform 58"/>
            <p:cNvSpPr>
              <a:spLocks/>
            </p:cNvSpPr>
            <p:nvPr/>
          </p:nvSpPr>
          <p:spPr bwMode="auto">
            <a:xfrm>
              <a:off x="6370" y="4417"/>
              <a:ext cx="50" cy="180"/>
            </a:xfrm>
            <a:custGeom>
              <a:avLst/>
              <a:gdLst>
                <a:gd name="T0" fmla="*/ 0 w 50"/>
                <a:gd name="T1" fmla="*/ 33 h 180"/>
                <a:gd name="T2" fmla="*/ 50 w 50"/>
                <a:gd name="T3" fmla="*/ 180 h 180"/>
                <a:gd name="T4" fmla="*/ 17 w 50"/>
                <a:gd name="T5" fmla="*/ 0 h 180"/>
                <a:gd name="T6" fmla="*/ 0 w 50"/>
                <a:gd name="T7" fmla="*/ 33 h 180"/>
                <a:gd name="T8" fmla="*/ 0 w 50"/>
                <a:gd name="T9" fmla="*/ 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0" y="33"/>
                  </a:moveTo>
                  <a:lnTo>
                    <a:pt x="50" y="180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7" name="Freeform 59"/>
            <p:cNvSpPr>
              <a:spLocks/>
            </p:cNvSpPr>
            <p:nvPr/>
          </p:nvSpPr>
          <p:spPr bwMode="auto">
            <a:xfrm>
              <a:off x="5027" y="4856"/>
              <a:ext cx="1405" cy="1585"/>
            </a:xfrm>
            <a:custGeom>
              <a:avLst/>
              <a:gdLst>
                <a:gd name="T0" fmla="*/ 1405 w 1405"/>
                <a:gd name="T1" fmla="*/ 26 h 1585"/>
                <a:gd name="T2" fmla="*/ 1315 w 1405"/>
                <a:gd name="T3" fmla="*/ 141 h 1585"/>
                <a:gd name="T4" fmla="*/ 1208 w 1405"/>
                <a:gd name="T5" fmla="*/ 202 h 1585"/>
                <a:gd name="T6" fmla="*/ 1170 w 1405"/>
                <a:gd name="T7" fmla="*/ 219 h 1585"/>
                <a:gd name="T8" fmla="*/ 918 w 1405"/>
                <a:gd name="T9" fmla="*/ 585 h 1585"/>
                <a:gd name="T10" fmla="*/ 687 w 1405"/>
                <a:gd name="T11" fmla="*/ 832 h 1585"/>
                <a:gd name="T12" fmla="*/ 404 w 1405"/>
                <a:gd name="T13" fmla="*/ 1058 h 1585"/>
                <a:gd name="T14" fmla="*/ 91 w 1405"/>
                <a:gd name="T15" fmla="*/ 1219 h 1585"/>
                <a:gd name="T16" fmla="*/ 58 w 1405"/>
                <a:gd name="T17" fmla="*/ 1243 h 1585"/>
                <a:gd name="T18" fmla="*/ 79 w 1405"/>
                <a:gd name="T19" fmla="*/ 1367 h 1585"/>
                <a:gd name="T20" fmla="*/ 157 w 1405"/>
                <a:gd name="T21" fmla="*/ 1585 h 1585"/>
                <a:gd name="T22" fmla="*/ 41 w 1405"/>
                <a:gd name="T23" fmla="*/ 1322 h 1585"/>
                <a:gd name="T24" fmla="*/ 12 w 1405"/>
                <a:gd name="T25" fmla="*/ 1165 h 1585"/>
                <a:gd name="T26" fmla="*/ 0 w 1405"/>
                <a:gd name="T27" fmla="*/ 915 h 1585"/>
                <a:gd name="T28" fmla="*/ 67 w 1405"/>
                <a:gd name="T29" fmla="*/ 951 h 1585"/>
                <a:gd name="T30" fmla="*/ 293 w 1405"/>
                <a:gd name="T31" fmla="*/ 815 h 1585"/>
                <a:gd name="T32" fmla="*/ 181 w 1405"/>
                <a:gd name="T33" fmla="*/ 989 h 1585"/>
                <a:gd name="T34" fmla="*/ 145 w 1405"/>
                <a:gd name="T35" fmla="*/ 1079 h 1585"/>
                <a:gd name="T36" fmla="*/ 136 w 1405"/>
                <a:gd name="T37" fmla="*/ 1148 h 1585"/>
                <a:gd name="T38" fmla="*/ 260 w 1405"/>
                <a:gd name="T39" fmla="*/ 1091 h 1585"/>
                <a:gd name="T40" fmla="*/ 473 w 1405"/>
                <a:gd name="T41" fmla="*/ 960 h 1585"/>
                <a:gd name="T42" fmla="*/ 692 w 1405"/>
                <a:gd name="T43" fmla="*/ 782 h 1585"/>
                <a:gd name="T44" fmla="*/ 918 w 1405"/>
                <a:gd name="T45" fmla="*/ 544 h 1585"/>
                <a:gd name="T46" fmla="*/ 1141 w 1405"/>
                <a:gd name="T47" fmla="*/ 195 h 1585"/>
                <a:gd name="T48" fmla="*/ 1181 w 1405"/>
                <a:gd name="T49" fmla="*/ 157 h 1585"/>
                <a:gd name="T50" fmla="*/ 1260 w 1405"/>
                <a:gd name="T51" fmla="*/ 133 h 1585"/>
                <a:gd name="T52" fmla="*/ 1322 w 1405"/>
                <a:gd name="T53" fmla="*/ 88 h 1585"/>
                <a:gd name="T54" fmla="*/ 1388 w 1405"/>
                <a:gd name="T55" fmla="*/ 0 h 1585"/>
                <a:gd name="T56" fmla="*/ 1405 w 1405"/>
                <a:gd name="T57" fmla="*/ 26 h 1585"/>
                <a:gd name="T58" fmla="*/ 1405 w 1405"/>
                <a:gd name="T59" fmla="*/ 26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5" h="1585">
                  <a:moveTo>
                    <a:pt x="1405" y="26"/>
                  </a:moveTo>
                  <a:lnTo>
                    <a:pt x="1315" y="141"/>
                  </a:lnTo>
                  <a:lnTo>
                    <a:pt x="1208" y="202"/>
                  </a:lnTo>
                  <a:lnTo>
                    <a:pt x="1170" y="219"/>
                  </a:lnTo>
                  <a:lnTo>
                    <a:pt x="918" y="585"/>
                  </a:lnTo>
                  <a:lnTo>
                    <a:pt x="687" y="832"/>
                  </a:lnTo>
                  <a:lnTo>
                    <a:pt x="404" y="1058"/>
                  </a:lnTo>
                  <a:lnTo>
                    <a:pt x="91" y="1219"/>
                  </a:lnTo>
                  <a:lnTo>
                    <a:pt x="58" y="1243"/>
                  </a:lnTo>
                  <a:lnTo>
                    <a:pt x="79" y="1367"/>
                  </a:lnTo>
                  <a:lnTo>
                    <a:pt x="157" y="1585"/>
                  </a:lnTo>
                  <a:lnTo>
                    <a:pt x="41" y="1322"/>
                  </a:lnTo>
                  <a:lnTo>
                    <a:pt x="12" y="1165"/>
                  </a:lnTo>
                  <a:lnTo>
                    <a:pt x="0" y="915"/>
                  </a:lnTo>
                  <a:lnTo>
                    <a:pt x="67" y="951"/>
                  </a:lnTo>
                  <a:lnTo>
                    <a:pt x="293" y="815"/>
                  </a:lnTo>
                  <a:lnTo>
                    <a:pt x="181" y="989"/>
                  </a:lnTo>
                  <a:lnTo>
                    <a:pt x="145" y="1079"/>
                  </a:lnTo>
                  <a:lnTo>
                    <a:pt x="136" y="1148"/>
                  </a:lnTo>
                  <a:lnTo>
                    <a:pt x="260" y="1091"/>
                  </a:lnTo>
                  <a:lnTo>
                    <a:pt x="473" y="960"/>
                  </a:lnTo>
                  <a:lnTo>
                    <a:pt x="692" y="782"/>
                  </a:lnTo>
                  <a:lnTo>
                    <a:pt x="918" y="544"/>
                  </a:lnTo>
                  <a:lnTo>
                    <a:pt x="1141" y="195"/>
                  </a:lnTo>
                  <a:lnTo>
                    <a:pt x="1181" y="157"/>
                  </a:lnTo>
                  <a:lnTo>
                    <a:pt x="1260" y="133"/>
                  </a:lnTo>
                  <a:lnTo>
                    <a:pt x="1322" y="88"/>
                  </a:lnTo>
                  <a:lnTo>
                    <a:pt x="1388" y="0"/>
                  </a:lnTo>
                  <a:lnTo>
                    <a:pt x="1405" y="26"/>
                  </a:lnTo>
                  <a:lnTo>
                    <a:pt x="140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8" name="Freeform 60"/>
            <p:cNvSpPr>
              <a:spLocks/>
            </p:cNvSpPr>
            <p:nvPr/>
          </p:nvSpPr>
          <p:spPr bwMode="auto">
            <a:xfrm>
              <a:off x="4714" y="4873"/>
              <a:ext cx="437" cy="62"/>
            </a:xfrm>
            <a:custGeom>
              <a:avLst/>
              <a:gdLst>
                <a:gd name="T0" fmla="*/ 437 w 437"/>
                <a:gd name="T1" fmla="*/ 0 h 62"/>
                <a:gd name="T2" fmla="*/ 26 w 437"/>
                <a:gd name="T3" fmla="*/ 0 h 62"/>
                <a:gd name="T4" fmla="*/ 0 w 437"/>
                <a:gd name="T5" fmla="*/ 21 h 62"/>
                <a:gd name="T6" fmla="*/ 26 w 437"/>
                <a:gd name="T7" fmla="*/ 62 h 62"/>
                <a:gd name="T8" fmla="*/ 371 w 437"/>
                <a:gd name="T9" fmla="*/ 62 h 62"/>
                <a:gd name="T10" fmla="*/ 437 w 437"/>
                <a:gd name="T11" fmla="*/ 0 h 62"/>
                <a:gd name="T12" fmla="*/ 437 w 4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62">
                  <a:moveTo>
                    <a:pt x="437" y="0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26" y="62"/>
                  </a:lnTo>
                  <a:lnTo>
                    <a:pt x="371" y="62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69" name="Freeform 61"/>
            <p:cNvSpPr>
              <a:spLocks/>
            </p:cNvSpPr>
            <p:nvPr/>
          </p:nvSpPr>
          <p:spPr bwMode="auto">
            <a:xfrm>
              <a:off x="5538" y="4882"/>
              <a:ext cx="209" cy="62"/>
            </a:xfrm>
            <a:custGeom>
              <a:avLst/>
              <a:gdLst>
                <a:gd name="T0" fmla="*/ 0 w 209"/>
                <a:gd name="T1" fmla="*/ 0 h 62"/>
                <a:gd name="T2" fmla="*/ 114 w 209"/>
                <a:gd name="T3" fmla="*/ 0 h 62"/>
                <a:gd name="T4" fmla="*/ 209 w 209"/>
                <a:gd name="T5" fmla="*/ 29 h 62"/>
                <a:gd name="T6" fmla="*/ 119 w 209"/>
                <a:gd name="T7" fmla="*/ 62 h 62"/>
                <a:gd name="T8" fmla="*/ 57 w 209"/>
                <a:gd name="T9" fmla="*/ 53 h 62"/>
                <a:gd name="T10" fmla="*/ 0 w 209"/>
                <a:gd name="T11" fmla="*/ 0 h 62"/>
                <a:gd name="T12" fmla="*/ 0 w 209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62">
                  <a:moveTo>
                    <a:pt x="0" y="0"/>
                  </a:moveTo>
                  <a:lnTo>
                    <a:pt x="114" y="0"/>
                  </a:lnTo>
                  <a:lnTo>
                    <a:pt x="209" y="29"/>
                  </a:lnTo>
                  <a:lnTo>
                    <a:pt x="119" y="62"/>
                  </a:lnTo>
                  <a:lnTo>
                    <a:pt x="57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0" name="Freeform 62"/>
            <p:cNvSpPr>
              <a:spLocks/>
            </p:cNvSpPr>
            <p:nvPr/>
          </p:nvSpPr>
          <p:spPr bwMode="auto">
            <a:xfrm>
              <a:off x="3483" y="3849"/>
              <a:ext cx="207" cy="561"/>
            </a:xfrm>
            <a:custGeom>
              <a:avLst/>
              <a:gdLst>
                <a:gd name="T0" fmla="*/ 0 w 207"/>
                <a:gd name="T1" fmla="*/ 16 h 561"/>
                <a:gd name="T2" fmla="*/ 119 w 207"/>
                <a:gd name="T3" fmla="*/ 218 h 561"/>
                <a:gd name="T4" fmla="*/ 173 w 207"/>
                <a:gd name="T5" fmla="*/ 404 h 561"/>
                <a:gd name="T6" fmla="*/ 173 w 207"/>
                <a:gd name="T7" fmla="*/ 561 h 561"/>
                <a:gd name="T8" fmla="*/ 207 w 207"/>
                <a:gd name="T9" fmla="*/ 366 h 561"/>
                <a:gd name="T10" fmla="*/ 173 w 207"/>
                <a:gd name="T11" fmla="*/ 157 h 561"/>
                <a:gd name="T12" fmla="*/ 95 w 207"/>
                <a:gd name="T13" fmla="*/ 0 h 561"/>
                <a:gd name="T14" fmla="*/ 0 w 207"/>
                <a:gd name="T15" fmla="*/ 16 h 561"/>
                <a:gd name="T16" fmla="*/ 0 w 207"/>
                <a:gd name="T17" fmla="*/ 1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561">
                  <a:moveTo>
                    <a:pt x="0" y="16"/>
                  </a:moveTo>
                  <a:lnTo>
                    <a:pt x="119" y="218"/>
                  </a:lnTo>
                  <a:lnTo>
                    <a:pt x="173" y="404"/>
                  </a:lnTo>
                  <a:lnTo>
                    <a:pt x="173" y="561"/>
                  </a:lnTo>
                  <a:lnTo>
                    <a:pt x="207" y="366"/>
                  </a:lnTo>
                  <a:lnTo>
                    <a:pt x="173" y="157"/>
                  </a:lnTo>
                  <a:lnTo>
                    <a:pt x="9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1" name="Freeform 63"/>
            <p:cNvSpPr>
              <a:spLocks/>
            </p:cNvSpPr>
            <p:nvPr/>
          </p:nvSpPr>
          <p:spPr bwMode="auto">
            <a:xfrm>
              <a:off x="5971" y="4597"/>
              <a:ext cx="304" cy="186"/>
            </a:xfrm>
            <a:custGeom>
              <a:avLst/>
              <a:gdLst>
                <a:gd name="T0" fmla="*/ 287 w 304"/>
                <a:gd name="T1" fmla="*/ 0 h 186"/>
                <a:gd name="T2" fmla="*/ 12 w 304"/>
                <a:gd name="T3" fmla="*/ 141 h 186"/>
                <a:gd name="T4" fmla="*/ 0 w 304"/>
                <a:gd name="T5" fmla="*/ 186 h 186"/>
                <a:gd name="T6" fmla="*/ 304 w 304"/>
                <a:gd name="T7" fmla="*/ 29 h 186"/>
                <a:gd name="T8" fmla="*/ 287 w 304"/>
                <a:gd name="T9" fmla="*/ 0 h 186"/>
                <a:gd name="T10" fmla="*/ 287 w 304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86">
                  <a:moveTo>
                    <a:pt x="287" y="0"/>
                  </a:moveTo>
                  <a:lnTo>
                    <a:pt x="12" y="141"/>
                  </a:lnTo>
                  <a:lnTo>
                    <a:pt x="0" y="186"/>
                  </a:lnTo>
                  <a:lnTo>
                    <a:pt x="304" y="29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2" name="Freeform 64"/>
            <p:cNvSpPr>
              <a:spLocks/>
            </p:cNvSpPr>
            <p:nvPr/>
          </p:nvSpPr>
          <p:spPr bwMode="auto">
            <a:xfrm>
              <a:off x="6078" y="4804"/>
              <a:ext cx="169" cy="197"/>
            </a:xfrm>
            <a:custGeom>
              <a:avLst/>
              <a:gdLst>
                <a:gd name="T0" fmla="*/ 169 w 169"/>
                <a:gd name="T1" fmla="*/ 24 h 197"/>
                <a:gd name="T2" fmla="*/ 135 w 169"/>
                <a:gd name="T3" fmla="*/ 119 h 197"/>
                <a:gd name="T4" fmla="*/ 90 w 169"/>
                <a:gd name="T5" fmla="*/ 164 h 197"/>
                <a:gd name="T6" fmla="*/ 0 w 169"/>
                <a:gd name="T7" fmla="*/ 197 h 197"/>
                <a:gd name="T8" fmla="*/ 90 w 169"/>
                <a:gd name="T9" fmla="*/ 135 h 197"/>
                <a:gd name="T10" fmla="*/ 135 w 169"/>
                <a:gd name="T11" fmla="*/ 0 h 197"/>
                <a:gd name="T12" fmla="*/ 169 w 169"/>
                <a:gd name="T13" fmla="*/ 24 h 197"/>
                <a:gd name="T14" fmla="*/ 169 w 169"/>
                <a:gd name="T15" fmla="*/ 2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7">
                  <a:moveTo>
                    <a:pt x="169" y="24"/>
                  </a:moveTo>
                  <a:lnTo>
                    <a:pt x="135" y="119"/>
                  </a:lnTo>
                  <a:lnTo>
                    <a:pt x="90" y="164"/>
                  </a:lnTo>
                  <a:lnTo>
                    <a:pt x="0" y="197"/>
                  </a:lnTo>
                  <a:lnTo>
                    <a:pt x="90" y="135"/>
                  </a:lnTo>
                  <a:lnTo>
                    <a:pt x="135" y="0"/>
                  </a:lnTo>
                  <a:lnTo>
                    <a:pt x="169" y="24"/>
                  </a:lnTo>
                  <a:lnTo>
                    <a:pt x="16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3" name="Freeform 65"/>
            <p:cNvSpPr>
              <a:spLocks/>
            </p:cNvSpPr>
            <p:nvPr/>
          </p:nvSpPr>
          <p:spPr bwMode="auto">
            <a:xfrm>
              <a:off x="3112" y="6334"/>
              <a:ext cx="136" cy="461"/>
            </a:xfrm>
            <a:custGeom>
              <a:avLst/>
              <a:gdLst>
                <a:gd name="T0" fmla="*/ 67 w 136"/>
                <a:gd name="T1" fmla="*/ 0 h 461"/>
                <a:gd name="T2" fmla="*/ 0 w 136"/>
                <a:gd name="T3" fmla="*/ 461 h 461"/>
                <a:gd name="T4" fmla="*/ 124 w 136"/>
                <a:gd name="T5" fmla="*/ 452 h 461"/>
                <a:gd name="T6" fmla="*/ 136 w 136"/>
                <a:gd name="T7" fmla="*/ 34 h 461"/>
                <a:gd name="T8" fmla="*/ 67 w 136"/>
                <a:gd name="T9" fmla="*/ 0 h 461"/>
                <a:gd name="T10" fmla="*/ 67 w 13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61">
                  <a:moveTo>
                    <a:pt x="67" y="0"/>
                  </a:moveTo>
                  <a:lnTo>
                    <a:pt x="0" y="461"/>
                  </a:lnTo>
                  <a:lnTo>
                    <a:pt x="124" y="452"/>
                  </a:lnTo>
                  <a:lnTo>
                    <a:pt x="136" y="34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4" name="Freeform 66"/>
            <p:cNvSpPr>
              <a:spLocks/>
            </p:cNvSpPr>
            <p:nvPr/>
          </p:nvSpPr>
          <p:spPr bwMode="auto">
            <a:xfrm>
              <a:off x="5201" y="6446"/>
              <a:ext cx="135" cy="340"/>
            </a:xfrm>
            <a:custGeom>
              <a:avLst/>
              <a:gdLst>
                <a:gd name="T0" fmla="*/ 0 w 135"/>
                <a:gd name="T1" fmla="*/ 0 h 340"/>
                <a:gd name="T2" fmla="*/ 135 w 135"/>
                <a:gd name="T3" fmla="*/ 340 h 340"/>
                <a:gd name="T4" fmla="*/ 45 w 135"/>
                <a:gd name="T5" fmla="*/ 340 h 340"/>
                <a:gd name="T6" fmla="*/ 0 w 135"/>
                <a:gd name="T7" fmla="*/ 0 h 340"/>
                <a:gd name="T8" fmla="*/ 0 w 135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0">
                  <a:moveTo>
                    <a:pt x="0" y="0"/>
                  </a:moveTo>
                  <a:lnTo>
                    <a:pt x="135" y="340"/>
                  </a:lnTo>
                  <a:lnTo>
                    <a:pt x="45" y="3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5" name="Freeform 67"/>
            <p:cNvSpPr>
              <a:spLocks/>
            </p:cNvSpPr>
            <p:nvPr/>
          </p:nvSpPr>
          <p:spPr bwMode="auto">
            <a:xfrm>
              <a:off x="3065" y="5370"/>
              <a:ext cx="1882" cy="774"/>
            </a:xfrm>
            <a:custGeom>
              <a:avLst/>
              <a:gdLst>
                <a:gd name="T0" fmla="*/ 282 w 1882"/>
                <a:gd name="T1" fmla="*/ 194 h 774"/>
                <a:gd name="T2" fmla="*/ 290 w 1882"/>
                <a:gd name="T3" fmla="*/ 342 h 774"/>
                <a:gd name="T4" fmla="*/ 244 w 1882"/>
                <a:gd name="T5" fmla="*/ 489 h 774"/>
                <a:gd name="T6" fmla="*/ 392 w 1882"/>
                <a:gd name="T7" fmla="*/ 458 h 774"/>
                <a:gd name="T8" fmla="*/ 580 w 1882"/>
                <a:gd name="T9" fmla="*/ 418 h 774"/>
                <a:gd name="T10" fmla="*/ 1043 w 1882"/>
                <a:gd name="T11" fmla="*/ 323 h 774"/>
                <a:gd name="T12" fmla="*/ 1449 w 1882"/>
                <a:gd name="T13" fmla="*/ 161 h 774"/>
                <a:gd name="T14" fmla="*/ 1706 w 1882"/>
                <a:gd name="T15" fmla="*/ 0 h 774"/>
                <a:gd name="T16" fmla="*/ 1765 w 1882"/>
                <a:gd name="T17" fmla="*/ 59 h 774"/>
                <a:gd name="T18" fmla="*/ 1882 w 1882"/>
                <a:gd name="T19" fmla="*/ 97 h 774"/>
                <a:gd name="T20" fmla="*/ 1822 w 1882"/>
                <a:gd name="T21" fmla="*/ 194 h 774"/>
                <a:gd name="T22" fmla="*/ 1204 w 1882"/>
                <a:gd name="T23" fmla="*/ 465 h 774"/>
                <a:gd name="T24" fmla="*/ 772 w 1882"/>
                <a:gd name="T25" fmla="*/ 625 h 774"/>
                <a:gd name="T26" fmla="*/ 522 w 1882"/>
                <a:gd name="T27" fmla="*/ 710 h 774"/>
                <a:gd name="T28" fmla="*/ 328 w 1882"/>
                <a:gd name="T29" fmla="*/ 774 h 774"/>
                <a:gd name="T30" fmla="*/ 161 w 1882"/>
                <a:gd name="T31" fmla="*/ 767 h 774"/>
                <a:gd name="T32" fmla="*/ 116 w 1882"/>
                <a:gd name="T33" fmla="*/ 644 h 774"/>
                <a:gd name="T34" fmla="*/ 52 w 1882"/>
                <a:gd name="T35" fmla="*/ 529 h 774"/>
                <a:gd name="T36" fmla="*/ 33 w 1882"/>
                <a:gd name="T37" fmla="*/ 349 h 774"/>
                <a:gd name="T38" fmla="*/ 0 w 1882"/>
                <a:gd name="T39" fmla="*/ 187 h 774"/>
                <a:gd name="T40" fmla="*/ 147 w 1882"/>
                <a:gd name="T41" fmla="*/ 187 h 774"/>
                <a:gd name="T42" fmla="*/ 282 w 1882"/>
                <a:gd name="T43" fmla="*/ 194 h 774"/>
                <a:gd name="T44" fmla="*/ 282 w 1882"/>
                <a:gd name="T45" fmla="*/ 19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2" h="774">
                  <a:moveTo>
                    <a:pt x="282" y="194"/>
                  </a:moveTo>
                  <a:lnTo>
                    <a:pt x="290" y="342"/>
                  </a:lnTo>
                  <a:lnTo>
                    <a:pt x="244" y="489"/>
                  </a:lnTo>
                  <a:lnTo>
                    <a:pt x="392" y="458"/>
                  </a:lnTo>
                  <a:lnTo>
                    <a:pt x="580" y="418"/>
                  </a:lnTo>
                  <a:lnTo>
                    <a:pt x="1043" y="323"/>
                  </a:lnTo>
                  <a:lnTo>
                    <a:pt x="1449" y="161"/>
                  </a:lnTo>
                  <a:lnTo>
                    <a:pt x="1706" y="0"/>
                  </a:lnTo>
                  <a:lnTo>
                    <a:pt x="1765" y="59"/>
                  </a:lnTo>
                  <a:lnTo>
                    <a:pt x="1882" y="97"/>
                  </a:lnTo>
                  <a:lnTo>
                    <a:pt x="1822" y="194"/>
                  </a:lnTo>
                  <a:lnTo>
                    <a:pt x="1204" y="465"/>
                  </a:lnTo>
                  <a:lnTo>
                    <a:pt x="772" y="625"/>
                  </a:lnTo>
                  <a:lnTo>
                    <a:pt x="522" y="710"/>
                  </a:lnTo>
                  <a:lnTo>
                    <a:pt x="328" y="774"/>
                  </a:lnTo>
                  <a:lnTo>
                    <a:pt x="161" y="767"/>
                  </a:lnTo>
                  <a:lnTo>
                    <a:pt x="116" y="644"/>
                  </a:lnTo>
                  <a:lnTo>
                    <a:pt x="52" y="529"/>
                  </a:lnTo>
                  <a:lnTo>
                    <a:pt x="33" y="349"/>
                  </a:lnTo>
                  <a:lnTo>
                    <a:pt x="0" y="187"/>
                  </a:lnTo>
                  <a:lnTo>
                    <a:pt x="147" y="187"/>
                  </a:lnTo>
                  <a:lnTo>
                    <a:pt x="282" y="194"/>
                  </a:lnTo>
                  <a:lnTo>
                    <a:pt x="282" y="19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6" name="Freeform 68"/>
            <p:cNvSpPr>
              <a:spLocks/>
            </p:cNvSpPr>
            <p:nvPr/>
          </p:nvSpPr>
          <p:spPr bwMode="auto">
            <a:xfrm>
              <a:off x="5139" y="4802"/>
              <a:ext cx="323" cy="149"/>
            </a:xfrm>
            <a:custGeom>
              <a:avLst/>
              <a:gdLst>
                <a:gd name="T0" fmla="*/ 0 w 323"/>
                <a:gd name="T1" fmla="*/ 149 h 149"/>
                <a:gd name="T2" fmla="*/ 98 w 323"/>
                <a:gd name="T3" fmla="*/ 59 h 149"/>
                <a:gd name="T4" fmla="*/ 193 w 323"/>
                <a:gd name="T5" fmla="*/ 0 h 149"/>
                <a:gd name="T6" fmla="*/ 323 w 323"/>
                <a:gd name="T7" fmla="*/ 14 h 149"/>
                <a:gd name="T8" fmla="*/ 174 w 323"/>
                <a:gd name="T9" fmla="*/ 45 h 149"/>
                <a:gd name="T10" fmla="*/ 90 w 323"/>
                <a:gd name="T11" fmla="*/ 123 h 149"/>
                <a:gd name="T12" fmla="*/ 0 w 323"/>
                <a:gd name="T13" fmla="*/ 149 h 149"/>
                <a:gd name="T14" fmla="*/ 0 w 323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49">
                  <a:moveTo>
                    <a:pt x="0" y="149"/>
                  </a:moveTo>
                  <a:lnTo>
                    <a:pt x="98" y="59"/>
                  </a:lnTo>
                  <a:lnTo>
                    <a:pt x="193" y="0"/>
                  </a:lnTo>
                  <a:lnTo>
                    <a:pt x="323" y="14"/>
                  </a:lnTo>
                  <a:lnTo>
                    <a:pt x="174" y="45"/>
                  </a:lnTo>
                  <a:lnTo>
                    <a:pt x="90" y="123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7" name="Freeform 69"/>
            <p:cNvSpPr>
              <a:spLocks/>
            </p:cNvSpPr>
            <p:nvPr/>
          </p:nvSpPr>
          <p:spPr bwMode="auto">
            <a:xfrm>
              <a:off x="5139" y="4887"/>
              <a:ext cx="342" cy="314"/>
            </a:xfrm>
            <a:custGeom>
              <a:avLst/>
              <a:gdLst>
                <a:gd name="T0" fmla="*/ 0 w 342"/>
                <a:gd name="T1" fmla="*/ 140 h 314"/>
                <a:gd name="T2" fmla="*/ 90 w 342"/>
                <a:gd name="T3" fmla="*/ 114 h 314"/>
                <a:gd name="T4" fmla="*/ 252 w 342"/>
                <a:gd name="T5" fmla="*/ 0 h 314"/>
                <a:gd name="T6" fmla="*/ 342 w 342"/>
                <a:gd name="T7" fmla="*/ 19 h 314"/>
                <a:gd name="T8" fmla="*/ 238 w 342"/>
                <a:gd name="T9" fmla="*/ 64 h 314"/>
                <a:gd name="T10" fmla="*/ 136 w 342"/>
                <a:gd name="T11" fmla="*/ 174 h 314"/>
                <a:gd name="T12" fmla="*/ 64 w 342"/>
                <a:gd name="T13" fmla="*/ 178 h 314"/>
                <a:gd name="T14" fmla="*/ 102 w 342"/>
                <a:gd name="T15" fmla="*/ 231 h 314"/>
                <a:gd name="T16" fmla="*/ 297 w 342"/>
                <a:gd name="T17" fmla="*/ 167 h 314"/>
                <a:gd name="T18" fmla="*/ 233 w 342"/>
                <a:gd name="T19" fmla="*/ 231 h 314"/>
                <a:gd name="T20" fmla="*/ 136 w 342"/>
                <a:gd name="T21" fmla="*/ 290 h 314"/>
                <a:gd name="T22" fmla="*/ 257 w 342"/>
                <a:gd name="T23" fmla="*/ 309 h 314"/>
                <a:gd name="T24" fmla="*/ 167 w 342"/>
                <a:gd name="T25" fmla="*/ 314 h 314"/>
                <a:gd name="T26" fmla="*/ 102 w 342"/>
                <a:gd name="T27" fmla="*/ 314 h 314"/>
                <a:gd name="T28" fmla="*/ 57 w 342"/>
                <a:gd name="T29" fmla="*/ 271 h 314"/>
                <a:gd name="T30" fmla="*/ 7 w 342"/>
                <a:gd name="T31" fmla="*/ 224 h 314"/>
                <a:gd name="T32" fmla="*/ 0 w 342"/>
                <a:gd name="T33" fmla="*/ 178 h 314"/>
                <a:gd name="T34" fmla="*/ 0 w 342"/>
                <a:gd name="T35" fmla="*/ 140 h 314"/>
                <a:gd name="T36" fmla="*/ 0 w 342"/>
                <a:gd name="T37" fmla="*/ 14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14">
                  <a:moveTo>
                    <a:pt x="0" y="140"/>
                  </a:moveTo>
                  <a:lnTo>
                    <a:pt x="90" y="114"/>
                  </a:lnTo>
                  <a:lnTo>
                    <a:pt x="252" y="0"/>
                  </a:lnTo>
                  <a:lnTo>
                    <a:pt x="342" y="19"/>
                  </a:lnTo>
                  <a:lnTo>
                    <a:pt x="238" y="64"/>
                  </a:lnTo>
                  <a:lnTo>
                    <a:pt x="136" y="174"/>
                  </a:lnTo>
                  <a:lnTo>
                    <a:pt x="64" y="178"/>
                  </a:lnTo>
                  <a:lnTo>
                    <a:pt x="102" y="231"/>
                  </a:lnTo>
                  <a:lnTo>
                    <a:pt x="297" y="167"/>
                  </a:lnTo>
                  <a:lnTo>
                    <a:pt x="233" y="231"/>
                  </a:lnTo>
                  <a:lnTo>
                    <a:pt x="136" y="290"/>
                  </a:lnTo>
                  <a:lnTo>
                    <a:pt x="257" y="309"/>
                  </a:lnTo>
                  <a:lnTo>
                    <a:pt x="167" y="314"/>
                  </a:lnTo>
                  <a:lnTo>
                    <a:pt x="102" y="314"/>
                  </a:lnTo>
                  <a:lnTo>
                    <a:pt x="57" y="271"/>
                  </a:lnTo>
                  <a:lnTo>
                    <a:pt x="7" y="224"/>
                  </a:lnTo>
                  <a:lnTo>
                    <a:pt x="0" y="178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8" name="Freeform 70"/>
            <p:cNvSpPr>
              <a:spLocks/>
            </p:cNvSpPr>
            <p:nvPr/>
          </p:nvSpPr>
          <p:spPr bwMode="auto">
            <a:xfrm>
              <a:off x="5256" y="5080"/>
              <a:ext cx="817" cy="812"/>
            </a:xfrm>
            <a:custGeom>
              <a:avLst/>
              <a:gdLst>
                <a:gd name="T0" fmla="*/ 0 w 817"/>
                <a:gd name="T1" fmla="*/ 812 h 812"/>
                <a:gd name="T2" fmla="*/ 199 w 817"/>
                <a:gd name="T3" fmla="*/ 568 h 812"/>
                <a:gd name="T4" fmla="*/ 520 w 817"/>
                <a:gd name="T5" fmla="*/ 309 h 812"/>
                <a:gd name="T6" fmla="*/ 817 w 817"/>
                <a:gd name="T7" fmla="*/ 0 h 812"/>
                <a:gd name="T8" fmla="*/ 674 w 817"/>
                <a:gd name="T9" fmla="*/ 252 h 812"/>
                <a:gd name="T10" fmla="*/ 482 w 817"/>
                <a:gd name="T11" fmla="*/ 463 h 812"/>
                <a:gd name="T12" fmla="*/ 256 w 817"/>
                <a:gd name="T13" fmla="*/ 632 h 812"/>
                <a:gd name="T14" fmla="*/ 0 w 817"/>
                <a:gd name="T15" fmla="*/ 812 h 812"/>
                <a:gd name="T16" fmla="*/ 0 w 817"/>
                <a:gd name="T1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7" h="812">
                  <a:moveTo>
                    <a:pt x="0" y="812"/>
                  </a:moveTo>
                  <a:lnTo>
                    <a:pt x="199" y="568"/>
                  </a:lnTo>
                  <a:lnTo>
                    <a:pt x="520" y="309"/>
                  </a:lnTo>
                  <a:lnTo>
                    <a:pt x="817" y="0"/>
                  </a:lnTo>
                  <a:lnTo>
                    <a:pt x="674" y="252"/>
                  </a:lnTo>
                  <a:lnTo>
                    <a:pt x="482" y="463"/>
                  </a:lnTo>
                  <a:lnTo>
                    <a:pt x="256" y="632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79" name="Freeform 71"/>
            <p:cNvSpPr>
              <a:spLocks/>
            </p:cNvSpPr>
            <p:nvPr/>
          </p:nvSpPr>
          <p:spPr bwMode="auto">
            <a:xfrm>
              <a:off x="5957" y="4438"/>
              <a:ext cx="149" cy="285"/>
            </a:xfrm>
            <a:custGeom>
              <a:avLst/>
              <a:gdLst>
                <a:gd name="T0" fmla="*/ 149 w 149"/>
                <a:gd name="T1" fmla="*/ 0 h 285"/>
                <a:gd name="T2" fmla="*/ 128 w 149"/>
                <a:gd name="T3" fmla="*/ 105 h 285"/>
                <a:gd name="T4" fmla="*/ 102 w 149"/>
                <a:gd name="T5" fmla="*/ 140 h 285"/>
                <a:gd name="T6" fmla="*/ 66 w 149"/>
                <a:gd name="T7" fmla="*/ 193 h 285"/>
                <a:gd name="T8" fmla="*/ 42 w 149"/>
                <a:gd name="T9" fmla="*/ 273 h 285"/>
                <a:gd name="T10" fmla="*/ 0 w 149"/>
                <a:gd name="T11" fmla="*/ 285 h 285"/>
                <a:gd name="T12" fmla="*/ 14 w 149"/>
                <a:gd name="T13" fmla="*/ 202 h 285"/>
                <a:gd name="T14" fmla="*/ 38 w 149"/>
                <a:gd name="T15" fmla="*/ 174 h 285"/>
                <a:gd name="T16" fmla="*/ 92 w 149"/>
                <a:gd name="T17" fmla="*/ 124 h 285"/>
                <a:gd name="T18" fmla="*/ 116 w 149"/>
                <a:gd name="T19" fmla="*/ 67 h 285"/>
                <a:gd name="T20" fmla="*/ 149 w 149"/>
                <a:gd name="T21" fmla="*/ 0 h 285"/>
                <a:gd name="T22" fmla="*/ 149 w 149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285">
                  <a:moveTo>
                    <a:pt x="149" y="0"/>
                  </a:moveTo>
                  <a:lnTo>
                    <a:pt x="128" y="105"/>
                  </a:lnTo>
                  <a:lnTo>
                    <a:pt x="102" y="140"/>
                  </a:lnTo>
                  <a:lnTo>
                    <a:pt x="66" y="193"/>
                  </a:lnTo>
                  <a:lnTo>
                    <a:pt x="42" y="273"/>
                  </a:lnTo>
                  <a:lnTo>
                    <a:pt x="0" y="285"/>
                  </a:lnTo>
                  <a:lnTo>
                    <a:pt x="14" y="202"/>
                  </a:lnTo>
                  <a:lnTo>
                    <a:pt x="38" y="174"/>
                  </a:lnTo>
                  <a:lnTo>
                    <a:pt x="92" y="124"/>
                  </a:lnTo>
                  <a:lnTo>
                    <a:pt x="116" y="67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80" name="Freeform 72"/>
            <p:cNvSpPr>
              <a:spLocks/>
            </p:cNvSpPr>
            <p:nvPr/>
          </p:nvSpPr>
          <p:spPr bwMode="auto">
            <a:xfrm>
              <a:off x="6406" y="4443"/>
              <a:ext cx="109" cy="304"/>
            </a:xfrm>
            <a:custGeom>
              <a:avLst/>
              <a:gdLst>
                <a:gd name="T0" fmla="*/ 0 w 109"/>
                <a:gd name="T1" fmla="*/ 14 h 304"/>
                <a:gd name="T2" fmla="*/ 33 w 109"/>
                <a:gd name="T3" fmla="*/ 147 h 304"/>
                <a:gd name="T4" fmla="*/ 28 w 109"/>
                <a:gd name="T5" fmla="*/ 259 h 304"/>
                <a:gd name="T6" fmla="*/ 64 w 109"/>
                <a:gd name="T7" fmla="*/ 133 h 304"/>
                <a:gd name="T8" fmla="*/ 85 w 109"/>
                <a:gd name="T9" fmla="*/ 140 h 304"/>
                <a:gd name="T10" fmla="*/ 95 w 109"/>
                <a:gd name="T11" fmla="*/ 304 h 304"/>
                <a:gd name="T12" fmla="*/ 109 w 109"/>
                <a:gd name="T13" fmla="*/ 183 h 304"/>
                <a:gd name="T14" fmla="*/ 92 w 109"/>
                <a:gd name="T15" fmla="*/ 121 h 304"/>
                <a:gd name="T16" fmla="*/ 54 w 109"/>
                <a:gd name="T17" fmla="*/ 45 h 304"/>
                <a:gd name="T18" fmla="*/ 33 w 109"/>
                <a:gd name="T19" fmla="*/ 14 h 304"/>
                <a:gd name="T20" fmla="*/ 12 w 109"/>
                <a:gd name="T21" fmla="*/ 0 h 304"/>
                <a:gd name="T22" fmla="*/ 0 w 109"/>
                <a:gd name="T23" fmla="*/ 14 h 304"/>
                <a:gd name="T24" fmla="*/ 0 w 109"/>
                <a:gd name="T25" fmla="*/ 1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304">
                  <a:moveTo>
                    <a:pt x="0" y="14"/>
                  </a:moveTo>
                  <a:lnTo>
                    <a:pt x="33" y="147"/>
                  </a:lnTo>
                  <a:lnTo>
                    <a:pt x="28" y="259"/>
                  </a:lnTo>
                  <a:lnTo>
                    <a:pt x="64" y="133"/>
                  </a:lnTo>
                  <a:lnTo>
                    <a:pt x="85" y="140"/>
                  </a:lnTo>
                  <a:lnTo>
                    <a:pt x="95" y="304"/>
                  </a:lnTo>
                  <a:lnTo>
                    <a:pt x="109" y="183"/>
                  </a:lnTo>
                  <a:lnTo>
                    <a:pt x="92" y="121"/>
                  </a:lnTo>
                  <a:lnTo>
                    <a:pt x="54" y="45"/>
                  </a:lnTo>
                  <a:lnTo>
                    <a:pt x="33" y="14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81" name="Freeform 73"/>
            <p:cNvSpPr>
              <a:spLocks/>
            </p:cNvSpPr>
            <p:nvPr/>
          </p:nvSpPr>
          <p:spPr bwMode="auto">
            <a:xfrm>
              <a:off x="6515" y="4457"/>
              <a:ext cx="64" cy="169"/>
            </a:xfrm>
            <a:custGeom>
              <a:avLst/>
              <a:gdLst>
                <a:gd name="T0" fmla="*/ 0 w 64"/>
                <a:gd name="T1" fmla="*/ 22 h 169"/>
                <a:gd name="T2" fmla="*/ 64 w 64"/>
                <a:gd name="T3" fmla="*/ 169 h 169"/>
                <a:gd name="T4" fmla="*/ 64 w 64"/>
                <a:gd name="T5" fmla="*/ 112 h 169"/>
                <a:gd name="T6" fmla="*/ 38 w 64"/>
                <a:gd name="T7" fmla="*/ 14 h 169"/>
                <a:gd name="T8" fmla="*/ 14 w 64"/>
                <a:gd name="T9" fmla="*/ 0 h 169"/>
                <a:gd name="T10" fmla="*/ 0 w 64"/>
                <a:gd name="T11" fmla="*/ 22 h 169"/>
                <a:gd name="T12" fmla="*/ 0 w 64"/>
                <a:gd name="T13" fmla="*/ 2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9">
                  <a:moveTo>
                    <a:pt x="0" y="22"/>
                  </a:moveTo>
                  <a:lnTo>
                    <a:pt x="64" y="169"/>
                  </a:lnTo>
                  <a:lnTo>
                    <a:pt x="64" y="112"/>
                  </a:lnTo>
                  <a:lnTo>
                    <a:pt x="38" y="14"/>
                  </a:lnTo>
                  <a:lnTo>
                    <a:pt x="1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82" name="Freeform 74"/>
            <p:cNvSpPr>
              <a:spLocks/>
            </p:cNvSpPr>
            <p:nvPr/>
          </p:nvSpPr>
          <p:spPr bwMode="auto">
            <a:xfrm>
              <a:off x="6315" y="4448"/>
              <a:ext cx="72" cy="185"/>
            </a:xfrm>
            <a:custGeom>
              <a:avLst/>
              <a:gdLst>
                <a:gd name="T0" fmla="*/ 10 w 72"/>
                <a:gd name="T1" fmla="*/ 42 h 185"/>
                <a:gd name="T2" fmla="*/ 0 w 72"/>
                <a:gd name="T3" fmla="*/ 99 h 185"/>
                <a:gd name="T4" fmla="*/ 19 w 72"/>
                <a:gd name="T5" fmla="*/ 185 h 185"/>
                <a:gd name="T6" fmla="*/ 72 w 72"/>
                <a:gd name="T7" fmla="*/ 137 h 185"/>
                <a:gd name="T8" fmla="*/ 53 w 72"/>
                <a:gd name="T9" fmla="*/ 59 h 185"/>
                <a:gd name="T10" fmla="*/ 36 w 72"/>
                <a:gd name="T11" fmla="*/ 14 h 185"/>
                <a:gd name="T12" fmla="*/ 0 w 72"/>
                <a:gd name="T13" fmla="*/ 0 h 185"/>
                <a:gd name="T14" fmla="*/ 10 w 72"/>
                <a:gd name="T15" fmla="*/ 42 h 185"/>
                <a:gd name="T16" fmla="*/ 10 w 72"/>
                <a:gd name="T17" fmla="*/ 4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85">
                  <a:moveTo>
                    <a:pt x="10" y="42"/>
                  </a:moveTo>
                  <a:lnTo>
                    <a:pt x="0" y="99"/>
                  </a:lnTo>
                  <a:lnTo>
                    <a:pt x="19" y="185"/>
                  </a:lnTo>
                  <a:lnTo>
                    <a:pt x="72" y="137"/>
                  </a:lnTo>
                  <a:lnTo>
                    <a:pt x="53" y="59"/>
                  </a:lnTo>
                  <a:lnTo>
                    <a:pt x="36" y="14"/>
                  </a:lnTo>
                  <a:lnTo>
                    <a:pt x="0" y="0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FF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1483" name="Freeform 75"/>
            <p:cNvSpPr>
              <a:spLocks/>
            </p:cNvSpPr>
            <p:nvPr/>
          </p:nvSpPr>
          <p:spPr bwMode="auto">
            <a:xfrm>
              <a:off x="3273" y="1523"/>
              <a:ext cx="1528" cy="1390"/>
            </a:xfrm>
            <a:custGeom>
              <a:avLst/>
              <a:gdLst>
                <a:gd name="T0" fmla="*/ 50 w 1129"/>
                <a:gd name="T1" fmla="*/ 513 h 722"/>
                <a:gd name="T2" fmla="*/ 122 w 1129"/>
                <a:gd name="T3" fmla="*/ 620 h 722"/>
                <a:gd name="T4" fmla="*/ 214 w 1129"/>
                <a:gd name="T5" fmla="*/ 692 h 722"/>
                <a:gd name="T6" fmla="*/ 269 w 1129"/>
                <a:gd name="T7" fmla="*/ 601 h 722"/>
                <a:gd name="T8" fmla="*/ 209 w 1129"/>
                <a:gd name="T9" fmla="*/ 618 h 722"/>
                <a:gd name="T10" fmla="*/ 288 w 1129"/>
                <a:gd name="T11" fmla="*/ 492 h 722"/>
                <a:gd name="T12" fmla="*/ 354 w 1129"/>
                <a:gd name="T13" fmla="*/ 435 h 722"/>
                <a:gd name="T14" fmla="*/ 364 w 1129"/>
                <a:gd name="T15" fmla="*/ 473 h 722"/>
                <a:gd name="T16" fmla="*/ 428 w 1129"/>
                <a:gd name="T17" fmla="*/ 323 h 722"/>
                <a:gd name="T18" fmla="*/ 480 w 1129"/>
                <a:gd name="T19" fmla="*/ 254 h 722"/>
                <a:gd name="T20" fmla="*/ 547 w 1129"/>
                <a:gd name="T21" fmla="*/ 259 h 722"/>
                <a:gd name="T22" fmla="*/ 597 w 1129"/>
                <a:gd name="T23" fmla="*/ 228 h 722"/>
                <a:gd name="T24" fmla="*/ 666 w 1129"/>
                <a:gd name="T25" fmla="*/ 259 h 722"/>
                <a:gd name="T26" fmla="*/ 704 w 1129"/>
                <a:gd name="T27" fmla="*/ 240 h 722"/>
                <a:gd name="T28" fmla="*/ 782 w 1129"/>
                <a:gd name="T29" fmla="*/ 223 h 722"/>
                <a:gd name="T30" fmla="*/ 922 w 1129"/>
                <a:gd name="T31" fmla="*/ 228 h 722"/>
                <a:gd name="T32" fmla="*/ 1020 w 1129"/>
                <a:gd name="T33" fmla="*/ 254 h 722"/>
                <a:gd name="T34" fmla="*/ 1098 w 1129"/>
                <a:gd name="T35" fmla="*/ 318 h 722"/>
                <a:gd name="T36" fmla="*/ 1112 w 1129"/>
                <a:gd name="T37" fmla="*/ 290 h 722"/>
                <a:gd name="T38" fmla="*/ 967 w 1129"/>
                <a:gd name="T39" fmla="*/ 124 h 722"/>
                <a:gd name="T40" fmla="*/ 934 w 1129"/>
                <a:gd name="T41" fmla="*/ 131 h 722"/>
                <a:gd name="T42" fmla="*/ 865 w 1129"/>
                <a:gd name="T43" fmla="*/ 95 h 722"/>
                <a:gd name="T44" fmla="*/ 687 w 1129"/>
                <a:gd name="T45" fmla="*/ 21 h 722"/>
                <a:gd name="T46" fmla="*/ 744 w 1129"/>
                <a:gd name="T47" fmla="*/ 12 h 722"/>
                <a:gd name="T48" fmla="*/ 521 w 1129"/>
                <a:gd name="T49" fmla="*/ 12 h 722"/>
                <a:gd name="T50" fmla="*/ 521 w 1129"/>
                <a:gd name="T51" fmla="*/ 31 h 722"/>
                <a:gd name="T52" fmla="*/ 699 w 1129"/>
                <a:gd name="T53" fmla="*/ 74 h 722"/>
                <a:gd name="T54" fmla="*/ 687 w 1129"/>
                <a:gd name="T55" fmla="*/ 107 h 722"/>
                <a:gd name="T56" fmla="*/ 613 w 1129"/>
                <a:gd name="T57" fmla="*/ 147 h 722"/>
                <a:gd name="T58" fmla="*/ 504 w 1129"/>
                <a:gd name="T59" fmla="*/ 138 h 722"/>
                <a:gd name="T60" fmla="*/ 464 w 1129"/>
                <a:gd name="T61" fmla="*/ 150 h 722"/>
                <a:gd name="T62" fmla="*/ 321 w 1129"/>
                <a:gd name="T63" fmla="*/ 307 h 722"/>
                <a:gd name="T64" fmla="*/ 445 w 1129"/>
                <a:gd name="T65" fmla="*/ 124 h 722"/>
                <a:gd name="T66" fmla="*/ 290 w 1129"/>
                <a:gd name="T67" fmla="*/ 209 h 722"/>
                <a:gd name="T68" fmla="*/ 288 w 1129"/>
                <a:gd name="T69" fmla="*/ 145 h 722"/>
                <a:gd name="T70" fmla="*/ 236 w 1129"/>
                <a:gd name="T71" fmla="*/ 157 h 722"/>
                <a:gd name="T72" fmla="*/ 131 w 1129"/>
                <a:gd name="T73" fmla="*/ 328 h 722"/>
                <a:gd name="T74" fmla="*/ 48 w 1129"/>
                <a:gd name="T75" fmla="*/ 480 h 722"/>
                <a:gd name="T76" fmla="*/ 0 w 1129"/>
                <a:gd name="T77" fmla="*/ 52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722">
                  <a:moveTo>
                    <a:pt x="0" y="523"/>
                  </a:moveTo>
                  <a:lnTo>
                    <a:pt x="50" y="513"/>
                  </a:lnTo>
                  <a:lnTo>
                    <a:pt x="100" y="532"/>
                  </a:lnTo>
                  <a:lnTo>
                    <a:pt x="122" y="620"/>
                  </a:lnTo>
                  <a:lnTo>
                    <a:pt x="164" y="722"/>
                  </a:lnTo>
                  <a:lnTo>
                    <a:pt x="214" y="692"/>
                  </a:lnTo>
                  <a:lnTo>
                    <a:pt x="240" y="661"/>
                  </a:lnTo>
                  <a:lnTo>
                    <a:pt x="269" y="601"/>
                  </a:lnTo>
                  <a:lnTo>
                    <a:pt x="288" y="535"/>
                  </a:lnTo>
                  <a:lnTo>
                    <a:pt x="209" y="618"/>
                  </a:lnTo>
                  <a:lnTo>
                    <a:pt x="250" y="537"/>
                  </a:lnTo>
                  <a:lnTo>
                    <a:pt x="288" y="492"/>
                  </a:lnTo>
                  <a:lnTo>
                    <a:pt x="331" y="459"/>
                  </a:lnTo>
                  <a:lnTo>
                    <a:pt x="354" y="435"/>
                  </a:lnTo>
                  <a:lnTo>
                    <a:pt x="319" y="513"/>
                  </a:lnTo>
                  <a:lnTo>
                    <a:pt x="364" y="473"/>
                  </a:lnTo>
                  <a:lnTo>
                    <a:pt x="407" y="402"/>
                  </a:lnTo>
                  <a:lnTo>
                    <a:pt x="428" y="323"/>
                  </a:lnTo>
                  <a:lnTo>
                    <a:pt x="457" y="276"/>
                  </a:lnTo>
                  <a:lnTo>
                    <a:pt x="480" y="254"/>
                  </a:lnTo>
                  <a:lnTo>
                    <a:pt x="518" y="254"/>
                  </a:lnTo>
                  <a:lnTo>
                    <a:pt x="547" y="259"/>
                  </a:lnTo>
                  <a:lnTo>
                    <a:pt x="540" y="228"/>
                  </a:lnTo>
                  <a:lnTo>
                    <a:pt x="597" y="228"/>
                  </a:lnTo>
                  <a:lnTo>
                    <a:pt x="637" y="240"/>
                  </a:lnTo>
                  <a:lnTo>
                    <a:pt x="666" y="259"/>
                  </a:lnTo>
                  <a:lnTo>
                    <a:pt x="661" y="212"/>
                  </a:lnTo>
                  <a:lnTo>
                    <a:pt x="704" y="240"/>
                  </a:lnTo>
                  <a:lnTo>
                    <a:pt x="730" y="200"/>
                  </a:lnTo>
                  <a:lnTo>
                    <a:pt x="782" y="223"/>
                  </a:lnTo>
                  <a:lnTo>
                    <a:pt x="851" y="204"/>
                  </a:lnTo>
                  <a:lnTo>
                    <a:pt x="922" y="228"/>
                  </a:lnTo>
                  <a:lnTo>
                    <a:pt x="986" y="259"/>
                  </a:lnTo>
                  <a:lnTo>
                    <a:pt x="1020" y="254"/>
                  </a:lnTo>
                  <a:lnTo>
                    <a:pt x="1046" y="295"/>
                  </a:lnTo>
                  <a:lnTo>
                    <a:pt x="1098" y="318"/>
                  </a:lnTo>
                  <a:lnTo>
                    <a:pt x="1129" y="380"/>
                  </a:lnTo>
                  <a:lnTo>
                    <a:pt x="1112" y="290"/>
                  </a:lnTo>
                  <a:lnTo>
                    <a:pt x="1051" y="197"/>
                  </a:lnTo>
                  <a:lnTo>
                    <a:pt x="967" y="124"/>
                  </a:lnTo>
                  <a:lnTo>
                    <a:pt x="889" y="78"/>
                  </a:lnTo>
                  <a:lnTo>
                    <a:pt x="934" y="131"/>
                  </a:lnTo>
                  <a:lnTo>
                    <a:pt x="963" y="188"/>
                  </a:lnTo>
                  <a:lnTo>
                    <a:pt x="865" y="95"/>
                  </a:lnTo>
                  <a:lnTo>
                    <a:pt x="746" y="36"/>
                  </a:lnTo>
                  <a:lnTo>
                    <a:pt x="687" y="21"/>
                  </a:lnTo>
                  <a:lnTo>
                    <a:pt x="825" y="43"/>
                  </a:lnTo>
                  <a:lnTo>
                    <a:pt x="744" y="12"/>
                  </a:lnTo>
                  <a:lnTo>
                    <a:pt x="670" y="0"/>
                  </a:lnTo>
                  <a:lnTo>
                    <a:pt x="521" y="12"/>
                  </a:lnTo>
                  <a:lnTo>
                    <a:pt x="407" y="52"/>
                  </a:lnTo>
                  <a:lnTo>
                    <a:pt x="521" y="31"/>
                  </a:lnTo>
                  <a:lnTo>
                    <a:pt x="618" y="36"/>
                  </a:lnTo>
                  <a:lnTo>
                    <a:pt x="699" y="74"/>
                  </a:lnTo>
                  <a:lnTo>
                    <a:pt x="754" y="128"/>
                  </a:lnTo>
                  <a:lnTo>
                    <a:pt x="687" y="107"/>
                  </a:lnTo>
                  <a:lnTo>
                    <a:pt x="680" y="169"/>
                  </a:lnTo>
                  <a:lnTo>
                    <a:pt x="613" y="147"/>
                  </a:lnTo>
                  <a:lnTo>
                    <a:pt x="566" y="135"/>
                  </a:lnTo>
                  <a:lnTo>
                    <a:pt x="504" y="138"/>
                  </a:lnTo>
                  <a:lnTo>
                    <a:pt x="530" y="105"/>
                  </a:lnTo>
                  <a:lnTo>
                    <a:pt x="464" y="150"/>
                  </a:lnTo>
                  <a:lnTo>
                    <a:pt x="416" y="193"/>
                  </a:lnTo>
                  <a:lnTo>
                    <a:pt x="321" y="307"/>
                  </a:lnTo>
                  <a:lnTo>
                    <a:pt x="392" y="197"/>
                  </a:lnTo>
                  <a:lnTo>
                    <a:pt x="445" y="124"/>
                  </a:lnTo>
                  <a:lnTo>
                    <a:pt x="357" y="154"/>
                  </a:lnTo>
                  <a:lnTo>
                    <a:pt x="290" y="209"/>
                  </a:lnTo>
                  <a:lnTo>
                    <a:pt x="335" y="124"/>
                  </a:lnTo>
                  <a:lnTo>
                    <a:pt x="288" y="145"/>
                  </a:lnTo>
                  <a:lnTo>
                    <a:pt x="309" y="95"/>
                  </a:lnTo>
                  <a:lnTo>
                    <a:pt x="236" y="157"/>
                  </a:lnTo>
                  <a:lnTo>
                    <a:pt x="179" y="228"/>
                  </a:lnTo>
                  <a:lnTo>
                    <a:pt x="131" y="328"/>
                  </a:lnTo>
                  <a:lnTo>
                    <a:pt x="84" y="421"/>
                  </a:lnTo>
                  <a:lnTo>
                    <a:pt x="48" y="480"/>
                  </a:lnTo>
                  <a:lnTo>
                    <a:pt x="0" y="52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60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7E4-7464-4238-A097-3779745683E0}" type="slidenum">
              <a:rPr lang="en-US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5425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Charting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1" t="28687"/>
          <a:stretch/>
        </p:blipFill>
        <p:spPr bwMode="auto">
          <a:xfrm>
            <a:off x="2590800" y="1143000"/>
            <a:ext cx="3759035" cy="489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316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7E4-7464-4238-A097-3779745683E0}" type="slidenum">
              <a:rPr lang="en-US">
                <a:solidFill>
                  <a:srgbClr val="FFFFFF"/>
                </a:solidFill>
              </a:rPr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5425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Charting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The following slides are used with permission of </a:t>
            </a:r>
            <a:r>
              <a:rPr lang="en-US" dirty="0" err="1" smtClean="0"/>
              <a:t>CareTracker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err="1" smtClean="0"/>
              <a:t>CareTracker</a:t>
            </a:r>
            <a:r>
              <a:rPr lang="en-US" dirty="0" smtClean="0"/>
              <a:t> is a computer program designed to make it easy for nurse aides and other staff members to accurately document resident care and observations on the spot, using wall-mounted and portable touch screens, in just minutes.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54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69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Seagate Backup\DPI-5CAE0658EEB\C\Documents and Settings\amoore\My Documents\1  MOODLE Documents - Previous NA Handbooks\2010-2011 NA Handbook and related files\Care Tracker Information\ct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7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moore\Documents\My Documents\1  MOODLE Documents\2010-2011 NA Handbook and related files\Care Tracker Information\ct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5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moore\Documents\My Documents\1  MOODLE Documents\2010-2011 NA Handbook and related files\Care Tracker Information\ct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692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00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moore\Documents\My Documents\1  MOODLE Documents\2010-2011 NA Handbook and related files\Care Tracker Information\c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44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7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77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7E4-7464-4238-A097-3779745683E0}" type="slidenum">
              <a:rPr lang="en-US">
                <a:solidFill>
                  <a:srgbClr val="FFFFFF"/>
                </a:solidFill>
              </a:rPr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5425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Charting</a:t>
            </a:r>
            <a:endParaRPr 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Visit</a:t>
            </a:r>
          </a:p>
          <a:p>
            <a:pPr marL="0" indent="0">
              <a:buNone/>
            </a:pPr>
            <a:r>
              <a:rPr lang="en-US" sz="4000" dirty="0" smtClean="0"/>
              <a:t>  </a:t>
            </a:r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www.resourcesystems.net/LongTermCare/CareTracker.aspx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957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A930E-EBA8-4384-97B1-E86A67452F89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-15510" y="1"/>
            <a:ext cx="9159510" cy="914400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Observation</a:t>
            </a:r>
            <a:endParaRPr lang="en-US" sz="3200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703263" y="2019300"/>
            <a:ext cx="5953125" cy="359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</a:rPr>
              <a:t>Examples using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  <a:endParaRPr lang="en-US" sz="3600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FF00"/>
                </a:solidFill>
              </a:rPr>
              <a:t>Lump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0000"/>
                </a:solidFill>
              </a:rPr>
              <a:t>Temperature of skin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b="1" i="1" dirty="0">
                <a:solidFill>
                  <a:srgbClr val="FFFFFF"/>
                </a:solidFill>
              </a:rPr>
              <a:t> </a:t>
            </a:r>
            <a:r>
              <a:rPr lang="en-US" sz="3600" b="1" i="1" dirty="0">
                <a:solidFill>
                  <a:srgbClr val="FFC000"/>
                </a:solidFill>
              </a:rPr>
              <a:t>Change in pulse</a:t>
            </a:r>
          </a:p>
        </p:txBody>
      </p:sp>
      <p:grpSp>
        <p:nvGrpSpPr>
          <p:cNvPr id="388198" name="Group 102"/>
          <p:cNvGrpSpPr>
            <a:grpSpLocks noChangeAspect="1"/>
          </p:cNvGrpSpPr>
          <p:nvPr/>
        </p:nvGrpSpPr>
        <p:grpSpPr bwMode="auto">
          <a:xfrm>
            <a:off x="4991100" y="2832100"/>
            <a:ext cx="3724275" cy="1282700"/>
            <a:chOff x="1397" y="2700"/>
            <a:chExt cx="1211" cy="417"/>
          </a:xfrm>
        </p:grpSpPr>
        <p:sp>
          <p:nvSpPr>
            <p:cNvPr id="388199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397" y="2700"/>
              <a:ext cx="1211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0" name="Freeform 104"/>
            <p:cNvSpPr>
              <a:spLocks/>
            </p:cNvSpPr>
            <p:nvPr/>
          </p:nvSpPr>
          <p:spPr bwMode="auto">
            <a:xfrm>
              <a:off x="1994" y="2753"/>
              <a:ext cx="603" cy="351"/>
            </a:xfrm>
            <a:custGeom>
              <a:avLst/>
              <a:gdLst>
                <a:gd name="T0" fmla="*/ 1621 w 1807"/>
                <a:gd name="T1" fmla="*/ 15 h 1052"/>
                <a:gd name="T2" fmla="*/ 1336 w 1807"/>
                <a:gd name="T3" fmla="*/ 110 h 1052"/>
                <a:gd name="T4" fmla="*/ 1128 w 1807"/>
                <a:gd name="T5" fmla="*/ 181 h 1052"/>
                <a:gd name="T6" fmla="*/ 807 w 1807"/>
                <a:gd name="T7" fmla="*/ 224 h 1052"/>
                <a:gd name="T8" fmla="*/ 538 w 1807"/>
                <a:gd name="T9" fmla="*/ 331 h 1052"/>
                <a:gd name="T10" fmla="*/ 266 w 1807"/>
                <a:gd name="T11" fmla="*/ 389 h 1052"/>
                <a:gd name="T12" fmla="*/ 18 w 1807"/>
                <a:gd name="T13" fmla="*/ 473 h 1052"/>
                <a:gd name="T14" fmla="*/ 77 w 1807"/>
                <a:gd name="T15" fmla="*/ 528 h 1052"/>
                <a:gd name="T16" fmla="*/ 401 w 1807"/>
                <a:gd name="T17" fmla="*/ 487 h 1052"/>
                <a:gd name="T18" fmla="*/ 533 w 1807"/>
                <a:gd name="T19" fmla="*/ 593 h 1052"/>
                <a:gd name="T20" fmla="*/ 435 w 1807"/>
                <a:gd name="T21" fmla="*/ 691 h 1052"/>
                <a:gd name="T22" fmla="*/ 489 w 1807"/>
                <a:gd name="T23" fmla="*/ 749 h 1052"/>
                <a:gd name="T24" fmla="*/ 464 w 1807"/>
                <a:gd name="T25" fmla="*/ 905 h 1052"/>
                <a:gd name="T26" fmla="*/ 544 w 1807"/>
                <a:gd name="T27" fmla="*/ 1025 h 1052"/>
                <a:gd name="T28" fmla="*/ 629 w 1807"/>
                <a:gd name="T29" fmla="*/ 1047 h 1052"/>
                <a:gd name="T30" fmla="*/ 664 w 1807"/>
                <a:gd name="T31" fmla="*/ 1012 h 1052"/>
                <a:gd name="T32" fmla="*/ 740 w 1807"/>
                <a:gd name="T33" fmla="*/ 1003 h 1052"/>
                <a:gd name="T34" fmla="*/ 678 w 1807"/>
                <a:gd name="T35" fmla="*/ 875 h 1052"/>
                <a:gd name="T36" fmla="*/ 694 w 1807"/>
                <a:gd name="T37" fmla="*/ 740 h 1052"/>
                <a:gd name="T38" fmla="*/ 825 w 1807"/>
                <a:gd name="T39" fmla="*/ 693 h 1052"/>
                <a:gd name="T40" fmla="*/ 796 w 1807"/>
                <a:gd name="T41" fmla="*/ 853 h 1052"/>
                <a:gd name="T42" fmla="*/ 894 w 1807"/>
                <a:gd name="T43" fmla="*/ 982 h 1052"/>
                <a:gd name="T44" fmla="*/ 944 w 1807"/>
                <a:gd name="T45" fmla="*/ 924 h 1052"/>
                <a:gd name="T46" fmla="*/ 914 w 1807"/>
                <a:gd name="T47" fmla="*/ 776 h 1052"/>
                <a:gd name="T48" fmla="*/ 1028 w 1807"/>
                <a:gd name="T49" fmla="*/ 684 h 1052"/>
                <a:gd name="T50" fmla="*/ 1150 w 1807"/>
                <a:gd name="T51" fmla="*/ 602 h 1052"/>
                <a:gd name="T52" fmla="*/ 1260 w 1807"/>
                <a:gd name="T53" fmla="*/ 497 h 1052"/>
                <a:gd name="T54" fmla="*/ 1639 w 1807"/>
                <a:gd name="T55" fmla="*/ 406 h 1052"/>
                <a:gd name="T56" fmla="*/ 1807 w 1807"/>
                <a:gd name="T57" fmla="*/ 366 h 1052"/>
                <a:gd name="T58" fmla="*/ 1807 w 1807"/>
                <a:gd name="T59" fmla="*/ 353 h 1052"/>
                <a:gd name="T60" fmla="*/ 1807 w 1807"/>
                <a:gd name="T61" fmla="*/ 337 h 1052"/>
                <a:gd name="T62" fmla="*/ 1807 w 1807"/>
                <a:gd name="T63" fmla="*/ 317 h 1052"/>
                <a:gd name="T64" fmla="*/ 1807 w 1807"/>
                <a:gd name="T65" fmla="*/ 292 h 1052"/>
                <a:gd name="T66" fmla="*/ 1805 w 1807"/>
                <a:gd name="T67" fmla="*/ 262 h 1052"/>
                <a:gd name="T68" fmla="*/ 1804 w 1807"/>
                <a:gd name="T69" fmla="*/ 230 h 1052"/>
                <a:gd name="T70" fmla="*/ 1801 w 1807"/>
                <a:gd name="T71" fmla="*/ 191 h 1052"/>
                <a:gd name="T72" fmla="*/ 1796 w 1807"/>
                <a:gd name="T73" fmla="*/ 154 h 1052"/>
                <a:gd name="T74" fmla="*/ 1789 w 1807"/>
                <a:gd name="T75" fmla="*/ 119 h 1052"/>
                <a:gd name="T76" fmla="*/ 1782 w 1807"/>
                <a:gd name="T77" fmla="*/ 86 h 1052"/>
                <a:gd name="T78" fmla="*/ 1774 w 1807"/>
                <a:gd name="T79" fmla="*/ 58 h 1052"/>
                <a:gd name="T80" fmla="*/ 1765 w 1807"/>
                <a:gd name="T81" fmla="*/ 35 h 1052"/>
                <a:gd name="T82" fmla="*/ 1758 w 1807"/>
                <a:gd name="T83" fmla="*/ 18 h 1052"/>
                <a:gd name="T84" fmla="*/ 1752 w 1807"/>
                <a:gd name="T85" fmla="*/ 7 h 1052"/>
                <a:gd name="T86" fmla="*/ 1740 w 1807"/>
                <a:gd name="T87" fmla="*/ 0 h 1052"/>
                <a:gd name="T88" fmla="*/ 1731 w 1807"/>
                <a:gd name="T89" fmla="*/ 0 h 1052"/>
                <a:gd name="T90" fmla="*/ 1731 w 1807"/>
                <a:gd name="T91" fmla="*/ 1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07" h="1052">
                  <a:moveTo>
                    <a:pt x="1731" y="1"/>
                  </a:moveTo>
                  <a:lnTo>
                    <a:pt x="1621" y="15"/>
                  </a:lnTo>
                  <a:lnTo>
                    <a:pt x="1458" y="59"/>
                  </a:lnTo>
                  <a:lnTo>
                    <a:pt x="1336" y="110"/>
                  </a:lnTo>
                  <a:lnTo>
                    <a:pt x="1226" y="139"/>
                  </a:lnTo>
                  <a:lnTo>
                    <a:pt x="1128" y="181"/>
                  </a:lnTo>
                  <a:lnTo>
                    <a:pt x="952" y="206"/>
                  </a:lnTo>
                  <a:lnTo>
                    <a:pt x="807" y="224"/>
                  </a:lnTo>
                  <a:lnTo>
                    <a:pt x="689" y="268"/>
                  </a:lnTo>
                  <a:lnTo>
                    <a:pt x="538" y="331"/>
                  </a:lnTo>
                  <a:lnTo>
                    <a:pt x="404" y="368"/>
                  </a:lnTo>
                  <a:lnTo>
                    <a:pt x="266" y="389"/>
                  </a:lnTo>
                  <a:lnTo>
                    <a:pt x="68" y="439"/>
                  </a:lnTo>
                  <a:lnTo>
                    <a:pt x="18" y="473"/>
                  </a:lnTo>
                  <a:lnTo>
                    <a:pt x="0" y="510"/>
                  </a:lnTo>
                  <a:lnTo>
                    <a:pt x="77" y="528"/>
                  </a:lnTo>
                  <a:lnTo>
                    <a:pt x="281" y="488"/>
                  </a:lnTo>
                  <a:lnTo>
                    <a:pt x="401" y="487"/>
                  </a:lnTo>
                  <a:lnTo>
                    <a:pt x="602" y="528"/>
                  </a:lnTo>
                  <a:lnTo>
                    <a:pt x="533" y="593"/>
                  </a:lnTo>
                  <a:lnTo>
                    <a:pt x="458" y="656"/>
                  </a:lnTo>
                  <a:lnTo>
                    <a:pt x="435" y="691"/>
                  </a:lnTo>
                  <a:lnTo>
                    <a:pt x="450" y="746"/>
                  </a:lnTo>
                  <a:lnTo>
                    <a:pt x="489" y="749"/>
                  </a:lnTo>
                  <a:lnTo>
                    <a:pt x="472" y="800"/>
                  </a:lnTo>
                  <a:lnTo>
                    <a:pt x="464" y="905"/>
                  </a:lnTo>
                  <a:lnTo>
                    <a:pt x="484" y="964"/>
                  </a:lnTo>
                  <a:lnTo>
                    <a:pt x="544" y="1025"/>
                  </a:lnTo>
                  <a:lnTo>
                    <a:pt x="578" y="1052"/>
                  </a:lnTo>
                  <a:lnTo>
                    <a:pt x="629" y="1047"/>
                  </a:lnTo>
                  <a:lnTo>
                    <a:pt x="624" y="987"/>
                  </a:lnTo>
                  <a:lnTo>
                    <a:pt x="664" y="1012"/>
                  </a:lnTo>
                  <a:lnTo>
                    <a:pt x="712" y="1016"/>
                  </a:lnTo>
                  <a:lnTo>
                    <a:pt x="740" y="1003"/>
                  </a:lnTo>
                  <a:lnTo>
                    <a:pt x="731" y="960"/>
                  </a:lnTo>
                  <a:lnTo>
                    <a:pt x="678" y="875"/>
                  </a:lnTo>
                  <a:lnTo>
                    <a:pt x="672" y="820"/>
                  </a:lnTo>
                  <a:lnTo>
                    <a:pt x="694" y="740"/>
                  </a:lnTo>
                  <a:lnTo>
                    <a:pt x="743" y="678"/>
                  </a:lnTo>
                  <a:lnTo>
                    <a:pt x="825" y="693"/>
                  </a:lnTo>
                  <a:lnTo>
                    <a:pt x="805" y="760"/>
                  </a:lnTo>
                  <a:lnTo>
                    <a:pt x="796" y="853"/>
                  </a:lnTo>
                  <a:lnTo>
                    <a:pt x="832" y="932"/>
                  </a:lnTo>
                  <a:lnTo>
                    <a:pt x="894" y="982"/>
                  </a:lnTo>
                  <a:lnTo>
                    <a:pt x="930" y="969"/>
                  </a:lnTo>
                  <a:lnTo>
                    <a:pt x="944" y="924"/>
                  </a:lnTo>
                  <a:lnTo>
                    <a:pt x="899" y="817"/>
                  </a:lnTo>
                  <a:lnTo>
                    <a:pt x="914" y="776"/>
                  </a:lnTo>
                  <a:lnTo>
                    <a:pt x="941" y="711"/>
                  </a:lnTo>
                  <a:lnTo>
                    <a:pt x="1028" y="684"/>
                  </a:lnTo>
                  <a:lnTo>
                    <a:pt x="1079" y="644"/>
                  </a:lnTo>
                  <a:lnTo>
                    <a:pt x="1150" y="602"/>
                  </a:lnTo>
                  <a:lnTo>
                    <a:pt x="1211" y="555"/>
                  </a:lnTo>
                  <a:lnTo>
                    <a:pt x="1260" y="497"/>
                  </a:lnTo>
                  <a:lnTo>
                    <a:pt x="1376" y="452"/>
                  </a:lnTo>
                  <a:lnTo>
                    <a:pt x="1639" y="406"/>
                  </a:lnTo>
                  <a:lnTo>
                    <a:pt x="1807" y="371"/>
                  </a:lnTo>
                  <a:lnTo>
                    <a:pt x="1807" y="366"/>
                  </a:lnTo>
                  <a:lnTo>
                    <a:pt x="1807" y="359"/>
                  </a:lnTo>
                  <a:lnTo>
                    <a:pt x="1807" y="353"/>
                  </a:lnTo>
                  <a:lnTo>
                    <a:pt x="1807" y="346"/>
                  </a:lnTo>
                  <a:lnTo>
                    <a:pt x="1807" y="337"/>
                  </a:lnTo>
                  <a:lnTo>
                    <a:pt x="1807" y="329"/>
                  </a:lnTo>
                  <a:lnTo>
                    <a:pt x="1807" y="317"/>
                  </a:lnTo>
                  <a:lnTo>
                    <a:pt x="1807" y="305"/>
                  </a:lnTo>
                  <a:lnTo>
                    <a:pt x="1807" y="292"/>
                  </a:lnTo>
                  <a:lnTo>
                    <a:pt x="1807" y="279"/>
                  </a:lnTo>
                  <a:lnTo>
                    <a:pt x="1805" y="262"/>
                  </a:lnTo>
                  <a:lnTo>
                    <a:pt x="1805" y="248"/>
                  </a:lnTo>
                  <a:lnTo>
                    <a:pt x="1804" y="230"/>
                  </a:lnTo>
                  <a:lnTo>
                    <a:pt x="1804" y="212"/>
                  </a:lnTo>
                  <a:lnTo>
                    <a:pt x="1801" y="191"/>
                  </a:lnTo>
                  <a:lnTo>
                    <a:pt x="1799" y="172"/>
                  </a:lnTo>
                  <a:lnTo>
                    <a:pt x="1796" y="154"/>
                  </a:lnTo>
                  <a:lnTo>
                    <a:pt x="1793" y="136"/>
                  </a:lnTo>
                  <a:lnTo>
                    <a:pt x="1789" y="119"/>
                  </a:lnTo>
                  <a:lnTo>
                    <a:pt x="1786" y="102"/>
                  </a:lnTo>
                  <a:lnTo>
                    <a:pt x="1782" y="86"/>
                  </a:lnTo>
                  <a:lnTo>
                    <a:pt x="1779" y="73"/>
                  </a:lnTo>
                  <a:lnTo>
                    <a:pt x="1774" y="58"/>
                  </a:lnTo>
                  <a:lnTo>
                    <a:pt x="1770" y="46"/>
                  </a:lnTo>
                  <a:lnTo>
                    <a:pt x="1765" y="35"/>
                  </a:lnTo>
                  <a:lnTo>
                    <a:pt x="1762" y="26"/>
                  </a:lnTo>
                  <a:lnTo>
                    <a:pt x="1758" y="18"/>
                  </a:lnTo>
                  <a:lnTo>
                    <a:pt x="1755" y="12"/>
                  </a:lnTo>
                  <a:lnTo>
                    <a:pt x="1752" y="7"/>
                  </a:lnTo>
                  <a:lnTo>
                    <a:pt x="1750" y="6"/>
                  </a:lnTo>
                  <a:lnTo>
                    <a:pt x="1740" y="0"/>
                  </a:lnTo>
                  <a:lnTo>
                    <a:pt x="1734" y="0"/>
                  </a:lnTo>
                  <a:lnTo>
                    <a:pt x="1731" y="0"/>
                  </a:lnTo>
                  <a:lnTo>
                    <a:pt x="1731" y="1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FE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1" name="Freeform 105"/>
            <p:cNvSpPr>
              <a:spLocks/>
            </p:cNvSpPr>
            <p:nvPr/>
          </p:nvSpPr>
          <p:spPr bwMode="auto">
            <a:xfrm>
              <a:off x="1407" y="2715"/>
              <a:ext cx="582" cy="237"/>
            </a:xfrm>
            <a:custGeom>
              <a:avLst/>
              <a:gdLst>
                <a:gd name="T0" fmla="*/ 213 w 1745"/>
                <a:gd name="T1" fmla="*/ 36 h 711"/>
                <a:gd name="T2" fmla="*/ 553 w 1745"/>
                <a:gd name="T3" fmla="*/ 0 h 711"/>
                <a:gd name="T4" fmla="*/ 789 w 1745"/>
                <a:gd name="T5" fmla="*/ 36 h 711"/>
                <a:gd name="T6" fmla="*/ 1034 w 1745"/>
                <a:gd name="T7" fmla="*/ 98 h 711"/>
                <a:gd name="T8" fmla="*/ 1275 w 1745"/>
                <a:gd name="T9" fmla="*/ 212 h 711"/>
                <a:gd name="T10" fmla="*/ 1485 w 1745"/>
                <a:gd name="T11" fmla="*/ 307 h 711"/>
                <a:gd name="T12" fmla="*/ 1700 w 1745"/>
                <a:gd name="T13" fmla="*/ 533 h 711"/>
                <a:gd name="T14" fmla="*/ 1727 w 1745"/>
                <a:gd name="T15" fmla="*/ 601 h 711"/>
                <a:gd name="T16" fmla="*/ 1589 w 1745"/>
                <a:gd name="T17" fmla="*/ 539 h 711"/>
                <a:gd name="T18" fmla="*/ 1413 w 1745"/>
                <a:gd name="T19" fmla="*/ 378 h 711"/>
                <a:gd name="T20" fmla="*/ 1427 w 1745"/>
                <a:gd name="T21" fmla="*/ 499 h 711"/>
                <a:gd name="T22" fmla="*/ 1480 w 1745"/>
                <a:gd name="T23" fmla="*/ 684 h 711"/>
                <a:gd name="T24" fmla="*/ 1418 w 1745"/>
                <a:gd name="T25" fmla="*/ 677 h 711"/>
                <a:gd name="T26" fmla="*/ 1388 w 1745"/>
                <a:gd name="T27" fmla="*/ 681 h 711"/>
                <a:gd name="T28" fmla="*/ 1335 w 1745"/>
                <a:gd name="T29" fmla="*/ 659 h 711"/>
                <a:gd name="T30" fmla="*/ 1161 w 1745"/>
                <a:gd name="T31" fmla="*/ 381 h 711"/>
                <a:gd name="T32" fmla="*/ 1043 w 1745"/>
                <a:gd name="T33" fmla="*/ 410 h 711"/>
                <a:gd name="T34" fmla="*/ 1129 w 1745"/>
                <a:gd name="T35" fmla="*/ 515 h 711"/>
                <a:gd name="T36" fmla="*/ 1253 w 1745"/>
                <a:gd name="T37" fmla="*/ 662 h 711"/>
                <a:gd name="T38" fmla="*/ 1204 w 1745"/>
                <a:gd name="T39" fmla="*/ 711 h 711"/>
                <a:gd name="T40" fmla="*/ 1009 w 1745"/>
                <a:gd name="T41" fmla="*/ 583 h 711"/>
                <a:gd name="T42" fmla="*/ 795 w 1745"/>
                <a:gd name="T43" fmla="*/ 537 h 711"/>
                <a:gd name="T44" fmla="*/ 638 w 1745"/>
                <a:gd name="T45" fmla="*/ 390 h 711"/>
                <a:gd name="T46" fmla="*/ 563 w 1745"/>
                <a:gd name="T47" fmla="*/ 276 h 711"/>
                <a:gd name="T48" fmla="*/ 349 w 1745"/>
                <a:gd name="T49" fmla="*/ 334 h 711"/>
                <a:gd name="T50" fmla="*/ 95 w 1745"/>
                <a:gd name="T51" fmla="*/ 414 h 711"/>
                <a:gd name="T52" fmla="*/ 76 w 1745"/>
                <a:gd name="T53" fmla="*/ 417 h 711"/>
                <a:gd name="T54" fmla="*/ 60 w 1745"/>
                <a:gd name="T55" fmla="*/ 418 h 711"/>
                <a:gd name="T56" fmla="*/ 46 w 1745"/>
                <a:gd name="T57" fmla="*/ 418 h 711"/>
                <a:gd name="T58" fmla="*/ 30 w 1745"/>
                <a:gd name="T59" fmla="*/ 402 h 711"/>
                <a:gd name="T60" fmla="*/ 22 w 1745"/>
                <a:gd name="T61" fmla="*/ 384 h 711"/>
                <a:gd name="T62" fmla="*/ 15 w 1745"/>
                <a:gd name="T63" fmla="*/ 364 h 711"/>
                <a:gd name="T64" fmla="*/ 8 w 1745"/>
                <a:gd name="T65" fmla="*/ 337 h 711"/>
                <a:gd name="T66" fmla="*/ 3 w 1745"/>
                <a:gd name="T67" fmla="*/ 306 h 711"/>
                <a:gd name="T68" fmla="*/ 0 w 1745"/>
                <a:gd name="T69" fmla="*/ 270 h 711"/>
                <a:gd name="T70" fmla="*/ 2 w 1745"/>
                <a:gd name="T71" fmla="*/ 234 h 711"/>
                <a:gd name="T72" fmla="*/ 2 w 1745"/>
                <a:gd name="T73" fmla="*/ 194 h 711"/>
                <a:gd name="T74" fmla="*/ 5 w 1745"/>
                <a:gd name="T75" fmla="*/ 160 h 711"/>
                <a:gd name="T76" fmla="*/ 8 w 1745"/>
                <a:gd name="T77" fmla="*/ 131 h 711"/>
                <a:gd name="T78" fmla="*/ 12 w 1745"/>
                <a:gd name="T79" fmla="*/ 105 h 711"/>
                <a:gd name="T80" fmla="*/ 17 w 1745"/>
                <a:gd name="T81" fmla="*/ 83 h 711"/>
                <a:gd name="T82" fmla="*/ 22 w 1745"/>
                <a:gd name="T83" fmla="*/ 68 h 711"/>
                <a:gd name="T84" fmla="*/ 33 w 1745"/>
                <a:gd name="T85" fmla="*/ 5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5" h="711">
                  <a:moveTo>
                    <a:pt x="33" y="56"/>
                  </a:moveTo>
                  <a:lnTo>
                    <a:pt x="213" y="36"/>
                  </a:lnTo>
                  <a:lnTo>
                    <a:pt x="415" y="0"/>
                  </a:lnTo>
                  <a:lnTo>
                    <a:pt x="553" y="0"/>
                  </a:lnTo>
                  <a:lnTo>
                    <a:pt x="682" y="27"/>
                  </a:lnTo>
                  <a:lnTo>
                    <a:pt x="789" y="36"/>
                  </a:lnTo>
                  <a:lnTo>
                    <a:pt x="862" y="40"/>
                  </a:lnTo>
                  <a:lnTo>
                    <a:pt x="1034" y="98"/>
                  </a:lnTo>
                  <a:lnTo>
                    <a:pt x="1161" y="138"/>
                  </a:lnTo>
                  <a:lnTo>
                    <a:pt x="1275" y="212"/>
                  </a:lnTo>
                  <a:lnTo>
                    <a:pt x="1288" y="239"/>
                  </a:lnTo>
                  <a:lnTo>
                    <a:pt x="1485" y="307"/>
                  </a:lnTo>
                  <a:lnTo>
                    <a:pt x="1609" y="401"/>
                  </a:lnTo>
                  <a:lnTo>
                    <a:pt x="1700" y="533"/>
                  </a:lnTo>
                  <a:lnTo>
                    <a:pt x="1745" y="579"/>
                  </a:lnTo>
                  <a:lnTo>
                    <a:pt x="1727" y="601"/>
                  </a:lnTo>
                  <a:lnTo>
                    <a:pt x="1669" y="604"/>
                  </a:lnTo>
                  <a:lnTo>
                    <a:pt x="1589" y="539"/>
                  </a:lnTo>
                  <a:lnTo>
                    <a:pt x="1473" y="418"/>
                  </a:lnTo>
                  <a:lnTo>
                    <a:pt x="1413" y="378"/>
                  </a:lnTo>
                  <a:lnTo>
                    <a:pt x="1369" y="377"/>
                  </a:lnTo>
                  <a:lnTo>
                    <a:pt x="1427" y="499"/>
                  </a:lnTo>
                  <a:lnTo>
                    <a:pt x="1482" y="646"/>
                  </a:lnTo>
                  <a:lnTo>
                    <a:pt x="1480" y="684"/>
                  </a:lnTo>
                  <a:lnTo>
                    <a:pt x="1464" y="693"/>
                  </a:lnTo>
                  <a:lnTo>
                    <a:pt x="1418" y="677"/>
                  </a:lnTo>
                  <a:lnTo>
                    <a:pt x="1404" y="663"/>
                  </a:lnTo>
                  <a:lnTo>
                    <a:pt x="1388" y="681"/>
                  </a:lnTo>
                  <a:lnTo>
                    <a:pt x="1360" y="686"/>
                  </a:lnTo>
                  <a:lnTo>
                    <a:pt x="1335" y="659"/>
                  </a:lnTo>
                  <a:lnTo>
                    <a:pt x="1288" y="519"/>
                  </a:lnTo>
                  <a:lnTo>
                    <a:pt x="1161" y="381"/>
                  </a:lnTo>
                  <a:lnTo>
                    <a:pt x="1088" y="392"/>
                  </a:lnTo>
                  <a:lnTo>
                    <a:pt x="1043" y="410"/>
                  </a:lnTo>
                  <a:lnTo>
                    <a:pt x="1045" y="457"/>
                  </a:lnTo>
                  <a:lnTo>
                    <a:pt x="1129" y="515"/>
                  </a:lnTo>
                  <a:lnTo>
                    <a:pt x="1196" y="577"/>
                  </a:lnTo>
                  <a:lnTo>
                    <a:pt x="1253" y="662"/>
                  </a:lnTo>
                  <a:lnTo>
                    <a:pt x="1244" y="702"/>
                  </a:lnTo>
                  <a:lnTo>
                    <a:pt x="1204" y="711"/>
                  </a:lnTo>
                  <a:lnTo>
                    <a:pt x="1150" y="702"/>
                  </a:lnTo>
                  <a:lnTo>
                    <a:pt x="1009" y="583"/>
                  </a:lnTo>
                  <a:lnTo>
                    <a:pt x="929" y="559"/>
                  </a:lnTo>
                  <a:lnTo>
                    <a:pt x="795" y="537"/>
                  </a:lnTo>
                  <a:lnTo>
                    <a:pt x="722" y="493"/>
                  </a:lnTo>
                  <a:lnTo>
                    <a:pt x="638" y="390"/>
                  </a:lnTo>
                  <a:lnTo>
                    <a:pt x="598" y="310"/>
                  </a:lnTo>
                  <a:lnTo>
                    <a:pt x="563" y="276"/>
                  </a:lnTo>
                  <a:lnTo>
                    <a:pt x="491" y="254"/>
                  </a:lnTo>
                  <a:lnTo>
                    <a:pt x="349" y="334"/>
                  </a:lnTo>
                  <a:lnTo>
                    <a:pt x="217" y="390"/>
                  </a:lnTo>
                  <a:lnTo>
                    <a:pt x="95" y="414"/>
                  </a:lnTo>
                  <a:lnTo>
                    <a:pt x="89" y="414"/>
                  </a:lnTo>
                  <a:lnTo>
                    <a:pt x="76" y="417"/>
                  </a:lnTo>
                  <a:lnTo>
                    <a:pt x="67" y="417"/>
                  </a:lnTo>
                  <a:lnTo>
                    <a:pt x="60" y="418"/>
                  </a:lnTo>
                  <a:lnTo>
                    <a:pt x="51" y="418"/>
                  </a:lnTo>
                  <a:lnTo>
                    <a:pt x="46" y="418"/>
                  </a:lnTo>
                  <a:lnTo>
                    <a:pt x="37" y="413"/>
                  </a:lnTo>
                  <a:lnTo>
                    <a:pt x="30" y="402"/>
                  </a:lnTo>
                  <a:lnTo>
                    <a:pt x="25" y="393"/>
                  </a:lnTo>
                  <a:lnTo>
                    <a:pt x="22" y="384"/>
                  </a:lnTo>
                  <a:lnTo>
                    <a:pt x="18" y="374"/>
                  </a:lnTo>
                  <a:lnTo>
                    <a:pt x="15" y="364"/>
                  </a:lnTo>
                  <a:lnTo>
                    <a:pt x="11" y="350"/>
                  </a:lnTo>
                  <a:lnTo>
                    <a:pt x="8" y="337"/>
                  </a:lnTo>
                  <a:lnTo>
                    <a:pt x="5" y="321"/>
                  </a:lnTo>
                  <a:lnTo>
                    <a:pt x="3" y="306"/>
                  </a:lnTo>
                  <a:lnTo>
                    <a:pt x="0" y="288"/>
                  </a:lnTo>
                  <a:lnTo>
                    <a:pt x="0" y="270"/>
                  </a:lnTo>
                  <a:lnTo>
                    <a:pt x="0" y="252"/>
                  </a:lnTo>
                  <a:lnTo>
                    <a:pt x="2" y="234"/>
                  </a:lnTo>
                  <a:lnTo>
                    <a:pt x="2" y="214"/>
                  </a:lnTo>
                  <a:lnTo>
                    <a:pt x="2" y="194"/>
                  </a:lnTo>
                  <a:lnTo>
                    <a:pt x="2" y="177"/>
                  </a:lnTo>
                  <a:lnTo>
                    <a:pt x="5" y="160"/>
                  </a:lnTo>
                  <a:lnTo>
                    <a:pt x="5" y="144"/>
                  </a:lnTo>
                  <a:lnTo>
                    <a:pt x="8" y="131"/>
                  </a:lnTo>
                  <a:lnTo>
                    <a:pt x="9" y="116"/>
                  </a:lnTo>
                  <a:lnTo>
                    <a:pt x="12" y="105"/>
                  </a:lnTo>
                  <a:lnTo>
                    <a:pt x="14" y="92"/>
                  </a:lnTo>
                  <a:lnTo>
                    <a:pt x="17" y="83"/>
                  </a:lnTo>
                  <a:lnTo>
                    <a:pt x="20" y="74"/>
                  </a:lnTo>
                  <a:lnTo>
                    <a:pt x="22" y="68"/>
                  </a:lnTo>
                  <a:lnTo>
                    <a:pt x="27" y="59"/>
                  </a:lnTo>
                  <a:lnTo>
                    <a:pt x="33" y="56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FFE0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2" name="Freeform 106"/>
            <p:cNvSpPr>
              <a:spLocks/>
            </p:cNvSpPr>
            <p:nvPr/>
          </p:nvSpPr>
          <p:spPr bwMode="auto">
            <a:xfrm>
              <a:off x="1424" y="2824"/>
              <a:ext cx="44" cy="25"/>
            </a:xfrm>
            <a:custGeom>
              <a:avLst/>
              <a:gdLst>
                <a:gd name="T0" fmla="*/ 0 w 132"/>
                <a:gd name="T1" fmla="*/ 13 h 77"/>
                <a:gd name="T2" fmla="*/ 7 w 132"/>
                <a:gd name="T3" fmla="*/ 13 h 77"/>
                <a:gd name="T4" fmla="*/ 16 w 132"/>
                <a:gd name="T5" fmla="*/ 15 h 77"/>
                <a:gd name="T6" fmla="*/ 23 w 132"/>
                <a:gd name="T7" fmla="*/ 16 h 77"/>
                <a:gd name="T8" fmla="*/ 32 w 132"/>
                <a:gd name="T9" fmla="*/ 21 h 77"/>
                <a:gd name="T10" fmla="*/ 40 w 132"/>
                <a:gd name="T11" fmla="*/ 24 h 77"/>
                <a:gd name="T12" fmla="*/ 49 w 132"/>
                <a:gd name="T13" fmla="*/ 28 h 77"/>
                <a:gd name="T14" fmla="*/ 56 w 132"/>
                <a:gd name="T15" fmla="*/ 33 h 77"/>
                <a:gd name="T16" fmla="*/ 65 w 132"/>
                <a:gd name="T17" fmla="*/ 39 h 77"/>
                <a:gd name="T18" fmla="*/ 80 w 132"/>
                <a:gd name="T19" fmla="*/ 47 h 77"/>
                <a:gd name="T20" fmla="*/ 95 w 132"/>
                <a:gd name="T21" fmla="*/ 56 h 77"/>
                <a:gd name="T22" fmla="*/ 107 w 132"/>
                <a:gd name="T23" fmla="*/ 65 h 77"/>
                <a:gd name="T24" fmla="*/ 120 w 132"/>
                <a:gd name="T25" fmla="*/ 76 h 77"/>
                <a:gd name="T26" fmla="*/ 126 w 132"/>
                <a:gd name="T27" fmla="*/ 77 h 77"/>
                <a:gd name="T28" fmla="*/ 132 w 132"/>
                <a:gd name="T29" fmla="*/ 76 h 77"/>
                <a:gd name="T30" fmla="*/ 132 w 132"/>
                <a:gd name="T31" fmla="*/ 70 h 77"/>
                <a:gd name="T32" fmla="*/ 130 w 132"/>
                <a:gd name="T33" fmla="*/ 62 h 77"/>
                <a:gd name="T34" fmla="*/ 119 w 132"/>
                <a:gd name="T35" fmla="*/ 52 h 77"/>
                <a:gd name="T36" fmla="*/ 107 w 132"/>
                <a:gd name="T37" fmla="*/ 43 h 77"/>
                <a:gd name="T38" fmla="*/ 93 w 132"/>
                <a:gd name="T39" fmla="*/ 34 h 77"/>
                <a:gd name="T40" fmla="*/ 80 w 132"/>
                <a:gd name="T41" fmla="*/ 25 h 77"/>
                <a:gd name="T42" fmla="*/ 74 w 132"/>
                <a:gd name="T43" fmla="*/ 21 h 77"/>
                <a:gd name="T44" fmla="*/ 68 w 132"/>
                <a:gd name="T45" fmla="*/ 18 h 77"/>
                <a:gd name="T46" fmla="*/ 59 w 132"/>
                <a:gd name="T47" fmla="*/ 13 h 77"/>
                <a:gd name="T48" fmla="*/ 52 w 132"/>
                <a:gd name="T49" fmla="*/ 10 h 77"/>
                <a:gd name="T50" fmla="*/ 41 w 132"/>
                <a:gd name="T51" fmla="*/ 6 h 77"/>
                <a:gd name="T52" fmla="*/ 31 w 132"/>
                <a:gd name="T53" fmla="*/ 3 h 77"/>
                <a:gd name="T54" fmla="*/ 22 w 132"/>
                <a:gd name="T55" fmla="*/ 0 h 77"/>
                <a:gd name="T56" fmla="*/ 15 w 132"/>
                <a:gd name="T57" fmla="*/ 0 h 77"/>
                <a:gd name="T58" fmla="*/ 3 w 132"/>
                <a:gd name="T59" fmla="*/ 1 h 77"/>
                <a:gd name="T60" fmla="*/ 0 w 132"/>
                <a:gd name="T61" fmla="*/ 13 h 77"/>
                <a:gd name="T62" fmla="*/ 0 w 132"/>
                <a:gd name="T63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77">
                  <a:moveTo>
                    <a:pt x="0" y="13"/>
                  </a:moveTo>
                  <a:lnTo>
                    <a:pt x="7" y="13"/>
                  </a:lnTo>
                  <a:lnTo>
                    <a:pt x="16" y="15"/>
                  </a:lnTo>
                  <a:lnTo>
                    <a:pt x="23" y="16"/>
                  </a:lnTo>
                  <a:lnTo>
                    <a:pt x="32" y="21"/>
                  </a:lnTo>
                  <a:lnTo>
                    <a:pt x="40" y="24"/>
                  </a:lnTo>
                  <a:lnTo>
                    <a:pt x="49" y="28"/>
                  </a:lnTo>
                  <a:lnTo>
                    <a:pt x="56" y="33"/>
                  </a:lnTo>
                  <a:lnTo>
                    <a:pt x="65" y="39"/>
                  </a:lnTo>
                  <a:lnTo>
                    <a:pt x="80" y="47"/>
                  </a:lnTo>
                  <a:lnTo>
                    <a:pt x="95" y="56"/>
                  </a:lnTo>
                  <a:lnTo>
                    <a:pt x="107" y="65"/>
                  </a:lnTo>
                  <a:lnTo>
                    <a:pt x="120" y="76"/>
                  </a:lnTo>
                  <a:lnTo>
                    <a:pt x="126" y="77"/>
                  </a:lnTo>
                  <a:lnTo>
                    <a:pt x="132" y="76"/>
                  </a:lnTo>
                  <a:lnTo>
                    <a:pt x="132" y="70"/>
                  </a:lnTo>
                  <a:lnTo>
                    <a:pt x="130" y="62"/>
                  </a:lnTo>
                  <a:lnTo>
                    <a:pt x="119" y="52"/>
                  </a:lnTo>
                  <a:lnTo>
                    <a:pt x="107" y="43"/>
                  </a:lnTo>
                  <a:lnTo>
                    <a:pt x="93" y="34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8"/>
                  </a:lnTo>
                  <a:lnTo>
                    <a:pt x="59" y="13"/>
                  </a:lnTo>
                  <a:lnTo>
                    <a:pt x="52" y="10"/>
                  </a:lnTo>
                  <a:lnTo>
                    <a:pt x="41" y="6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3" y="1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3" name="Freeform 107"/>
            <p:cNvSpPr>
              <a:spLocks/>
            </p:cNvSpPr>
            <p:nvPr/>
          </p:nvSpPr>
          <p:spPr bwMode="auto">
            <a:xfrm>
              <a:off x="1429" y="2815"/>
              <a:ext cx="28" cy="38"/>
            </a:xfrm>
            <a:custGeom>
              <a:avLst/>
              <a:gdLst>
                <a:gd name="T0" fmla="*/ 84 w 84"/>
                <a:gd name="T1" fmla="*/ 7 h 114"/>
                <a:gd name="T2" fmla="*/ 78 w 84"/>
                <a:gd name="T3" fmla="*/ 0 h 114"/>
                <a:gd name="T4" fmla="*/ 72 w 84"/>
                <a:gd name="T5" fmla="*/ 3 h 114"/>
                <a:gd name="T6" fmla="*/ 65 w 84"/>
                <a:gd name="T7" fmla="*/ 12 h 114"/>
                <a:gd name="T8" fmla="*/ 62 w 84"/>
                <a:gd name="T9" fmla="*/ 24 h 114"/>
                <a:gd name="T10" fmla="*/ 56 w 84"/>
                <a:gd name="T11" fmla="*/ 34 h 114"/>
                <a:gd name="T12" fmla="*/ 49 w 84"/>
                <a:gd name="T13" fmla="*/ 50 h 114"/>
                <a:gd name="T14" fmla="*/ 41 w 84"/>
                <a:gd name="T15" fmla="*/ 58 h 114"/>
                <a:gd name="T16" fmla="*/ 37 w 84"/>
                <a:gd name="T17" fmla="*/ 67 h 114"/>
                <a:gd name="T18" fmla="*/ 31 w 84"/>
                <a:gd name="T19" fmla="*/ 74 h 114"/>
                <a:gd name="T20" fmla="*/ 26 w 84"/>
                <a:gd name="T21" fmla="*/ 81 h 114"/>
                <a:gd name="T22" fmla="*/ 16 w 84"/>
                <a:gd name="T23" fmla="*/ 90 h 114"/>
                <a:gd name="T24" fmla="*/ 4 w 84"/>
                <a:gd name="T25" fmla="*/ 101 h 114"/>
                <a:gd name="T26" fmla="*/ 0 w 84"/>
                <a:gd name="T27" fmla="*/ 108 h 114"/>
                <a:gd name="T28" fmla="*/ 3 w 84"/>
                <a:gd name="T29" fmla="*/ 114 h 114"/>
                <a:gd name="T30" fmla="*/ 8 w 84"/>
                <a:gd name="T31" fmla="*/ 114 h 114"/>
                <a:gd name="T32" fmla="*/ 16 w 84"/>
                <a:gd name="T33" fmla="*/ 114 h 114"/>
                <a:gd name="T34" fmla="*/ 26 w 84"/>
                <a:gd name="T35" fmla="*/ 102 h 114"/>
                <a:gd name="T36" fmla="*/ 38 w 84"/>
                <a:gd name="T37" fmla="*/ 90 h 114"/>
                <a:gd name="T38" fmla="*/ 50 w 84"/>
                <a:gd name="T39" fmla="*/ 77 h 114"/>
                <a:gd name="T40" fmla="*/ 61 w 84"/>
                <a:gd name="T41" fmla="*/ 65 h 114"/>
                <a:gd name="T42" fmla="*/ 68 w 84"/>
                <a:gd name="T43" fmla="*/ 50 h 114"/>
                <a:gd name="T44" fmla="*/ 77 w 84"/>
                <a:gd name="T45" fmla="*/ 35 h 114"/>
                <a:gd name="T46" fmla="*/ 81 w 84"/>
                <a:gd name="T47" fmla="*/ 21 h 114"/>
                <a:gd name="T48" fmla="*/ 84 w 84"/>
                <a:gd name="T49" fmla="*/ 7 h 114"/>
                <a:gd name="T50" fmla="*/ 84 w 84"/>
                <a:gd name="T51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114">
                  <a:moveTo>
                    <a:pt x="84" y="7"/>
                  </a:moveTo>
                  <a:lnTo>
                    <a:pt x="78" y="0"/>
                  </a:lnTo>
                  <a:lnTo>
                    <a:pt x="72" y="3"/>
                  </a:lnTo>
                  <a:lnTo>
                    <a:pt x="65" y="12"/>
                  </a:lnTo>
                  <a:lnTo>
                    <a:pt x="62" y="24"/>
                  </a:lnTo>
                  <a:lnTo>
                    <a:pt x="56" y="34"/>
                  </a:lnTo>
                  <a:lnTo>
                    <a:pt x="49" y="50"/>
                  </a:lnTo>
                  <a:lnTo>
                    <a:pt x="41" y="58"/>
                  </a:lnTo>
                  <a:lnTo>
                    <a:pt x="37" y="67"/>
                  </a:lnTo>
                  <a:lnTo>
                    <a:pt x="31" y="74"/>
                  </a:lnTo>
                  <a:lnTo>
                    <a:pt x="26" y="81"/>
                  </a:lnTo>
                  <a:lnTo>
                    <a:pt x="16" y="90"/>
                  </a:lnTo>
                  <a:lnTo>
                    <a:pt x="4" y="101"/>
                  </a:lnTo>
                  <a:lnTo>
                    <a:pt x="0" y="108"/>
                  </a:lnTo>
                  <a:lnTo>
                    <a:pt x="3" y="114"/>
                  </a:lnTo>
                  <a:lnTo>
                    <a:pt x="8" y="114"/>
                  </a:lnTo>
                  <a:lnTo>
                    <a:pt x="16" y="114"/>
                  </a:lnTo>
                  <a:lnTo>
                    <a:pt x="26" y="102"/>
                  </a:lnTo>
                  <a:lnTo>
                    <a:pt x="38" y="90"/>
                  </a:lnTo>
                  <a:lnTo>
                    <a:pt x="50" y="77"/>
                  </a:lnTo>
                  <a:lnTo>
                    <a:pt x="61" y="65"/>
                  </a:lnTo>
                  <a:lnTo>
                    <a:pt x="68" y="50"/>
                  </a:lnTo>
                  <a:lnTo>
                    <a:pt x="77" y="35"/>
                  </a:lnTo>
                  <a:lnTo>
                    <a:pt x="81" y="21"/>
                  </a:lnTo>
                  <a:lnTo>
                    <a:pt x="84" y="7"/>
                  </a:lnTo>
                  <a:lnTo>
                    <a:pt x="84" y="7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4" name="Freeform 108"/>
            <p:cNvSpPr>
              <a:spLocks/>
            </p:cNvSpPr>
            <p:nvPr/>
          </p:nvSpPr>
          <p:spPr bwMode="auto">
            <a:xfrm>
              <a:off x="1559" y="2774"/>
              <a:ext cx="17" cy="27"/>
            </a:xfrm>
            <a:custGeom>
              <a:avLst/>
              <a:gdLst>
                <a:gd name="T0" fmla="*/ 17 w 49"/>
                <a:gd name="T1" fmla="*/ 3 h 82"/>
                <a:gd name="T2" fmla="*/ 8 w 49"/>
                <a:gd name="T3" fmla="*/ 0 h 82"/>
                <a:gd name="T4" fmla="*/ 3 w 49"/>
                <a:gd name="T5" fmla="*/ 2 h 82"/>
                <a:gd name="T6" fmla="*/ 0 w 49"/>
                <a:gd name="T7" fmla="*/ 2 h 82"/>
                <a:gd name="T8" fmla="*/ 0 w 49"/>
                <a:gd name="T9" fmla="*/ 5 h 82"/>
                <a:gd name="T10" fmla="*/ 2 w 49"/>
                <a:gd name="T11" fmla="*/ 11 h 82"/>
                <a:gd name="T12" fmla="*/ 9 w 49"/>
                <a:gd name="T13" fmla="*/ 21 h 82"/>
                <a:gd name="T14" fmla="*/ 17 w 49"/>
                <a:gd name="T15" fmla="*/ 31 h 82"/>
                <a:gd name="T16" fmla="*/ 24 w 49"/>
                <a:gd name="T17" fmla="*/ 43 h 82"/>
                <a:gd name="T18" fmla="*/ 29 w 49"/>
                <a:gd name="T19" fmla="*/ 55 h 82"/>
                <a:gd name="T20" fmla="*/ 32 w 49"/>
                <a:gd name="T21" fmla="*/ 65 h 82"/>
                <a:gd name="T22" fmla="*/ 30 w 49"/>
                <a:gd name="T23" fmla="*/ 76 h 82"/>
                <a:gd name="T24" fmla="*/ 36 w 49"/>
                <a:gd name="T25" fmla="*/ 82 h 82"/>
                <a:gd name="T26" fmla="*/ 42 w 49"/>
                <a:gd name="T27" fmla="*/ 80 h 82"/>
                <a:gd name="T28" fmla="*/ 49 w 49"/>
                <a:gd name="T29" fmla="*/ 73 h 82"/>
                <a:gd name="T30" fmla="*/ 49 w 49"/>
                <a:gd name="T31" fmla="*/ 62 h 82"/>
                <a:gd name="T32" fmla="*/ 49 w 49"/>
                <a:gd name="T33" fmla="*/ 52 h 82"/>
                <a:gd name="T34" fmla="*/ 45 w 49"/>
                <a:gd name="T35" fmla="*/ 42 h 82"/>
                <a:gd name="T36" fmla="*/ 42 w 49"/>
                <a:gd name="T37" fmla="*/ 33 h 82"/>
                <a:gd name="T38" fmla="*/ 36 w 49"/>
                <a:gd name="T39" fmla="*/ 24 h 82"/>
                <a:gd name="T40" fmla="*/ 30 w 49"/>
                <a:gd name="T41" fmla="*/ 15 h 82"/>
                <a:gd name="T42" fmla="*/ 23 w 49"/>
                <a:gd name="T43" fmla="*/ 8 h 82"/>
                <a:gd name="T44" fmla="*/ 17 w 49"/>
                <a:gd name="T45" fmla="*/ 3 h 82"/>
                <a:gd name="T46" fmla="*/ 17 w 49"/>
                <a:gd name="T47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82">
                  <a:moveTo>
                    <a:pt x="17" y="3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1"/>
                  </a:lnTo>
                  <a:lnTo>
                    <a:pt x="9" y="21"/>
                  </a:lnTo>
                  <a:lnTo>
                    <a:pt x="17" y="31"/>
                  </a:lnTo>
                  <a:lnTo>
                    <a:pt x="24" y="43"/>
                  </a:lnTo>
                  <a:lnTo>
                    <a:pt x="29" y="55"/>
                  </a:lnTo>
                  <a:lnTo>
                    <a:pt x="32" y="65"/>
                  </a:lnTo>
                  <a:lnTo>
                    <a:pt x="30" y="76"/>
                  </a:lnTo>
                  <a:lnTo>
                    <a:pt x="36" y="82"/>
                  </a:lnTo>
                  <a:lnTo>
                    <a:pt x="42" y="80"/>
                  </a:lnTo>
                  <a:lnTo>
                    <a:pt x="49" y="73"/>
                  </a:lnTo>
                  <a:lnTo>
                    <a:pt x="49" y="62"/>
                  </a:lnTo>
                  <a:lnTo>
                    <a:pt x="49" y="52"/>
                  </a:lnTo>
                  <a:lnTo>
                    <a:pt x="45" y="42"/>
                  </a:lnTo>
                  <a:lnTo>
                    <a:pt x="42" y="33"/>
                  </a:lnTo>
                  <a:lnTo>
                    <a:pt x="36" y="24"/>
                  </a:lnTo>
                  <a:lnTo>
                    <a:pt x="30" y="15"/>
                  </a:lnTo>
                  <a:lnTo>
                    <a:pt x="23" y="8"/>
                  </a:lnTo>
                  <a:lnTo>
                    <a:pt x="17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5" name="Freeform 109"/>
            <p:cNvSpPr>
              <a:spLocks/>
            </p:cNvSpPr>
            <p:nvPr/>
          </p:nvSpPr>
          <p:spPr bwMode="auto">
            <a:xfrm>
              <a:off x="1502" y="2802"/>
              <a:ext cx="21" cy="25"/>
            </a:xfrm>
            <a:custGeom>
              <a:avLst/>
              <a:gdLst>
                <a:gd name="T0" fmla="*/ 16 w 62"/>
                <a:gd name="T1" fmla="*/ 2 h 74"/>
                <a:gd name="T2" fmla="*/ 7 w 62"/>
                <a:gd name="T3" fmla="*/ 0 h 74"/>
                <a:gd name="T4" fmla="*/ 3 w 62"/>
                <a:gd name="T5" fmla="*/ 2 h 74"/>
                <a:gd name="T6" fmla="*/ 0 w 62"/>
                <a:gd name="T7" fmla="*/ 2 h 74"/>
                <a:gd name="T8" fmla="*/ 1 w 62"/>
                <a:gd name="T9" fmla="*/ 6 h 74"/>
                <a:gd name="T10" fmla="*/ 4 w 62"/>
                <a:gd name="T11" fmla="*/ 12 h 74"/>
                <a:gd name="T12" fmla="*/ 13 w 62"/>
                <a:gd name="T13" fmla="*/ 21 h 74"/>
                <a:gd name="T14" fmla="*/ 22 w 62"/>
                <a:gd name="T15" fmla="*/ 30 h 74"/>
                <a:gd name="T16" fmla="*/ 33 w 62"/>
                <a:gd name="T17" fmla="*/ 40 h 74"/>
                <a:gd name="T18" fmla="*/ 40 w 62"/>
                <a:gd name="T19" fmla="*/ 49 h 74"/>
                <a:gd name="T20" fmla="*/ 43 w 62"/>
                <a:gd name="T21" fmla="*/ 60 h 74"/>
                <a:gd name="T22" fmla="*/ 45 w 62"/>
                <a:gd name="T23" fmla="*/ 68 h 74"/>
                <a:gd name="T24" fmla="*/ 52 w 62"/>
                <a:gd name="T25" fmla="*/ 74 h 74"/>
                <a:gd name="T26" fmla="*/ 58 w 62"/>
                <a:gd name="T27" fmla="*/ 71 h 74"/>
                <a:gd name="T28" fmla="*/ 62 w 62"/>
                <a:gd name="T29" fmla="*/ 63 h 74"/>
                <a:gd name="T30" fmla="*/ 61 w 62"/>
                <a:gd name="T31" fmla="*/ 52 h 74"/>
                <a:gd name="T32" fmla="*/ 58 w 62"/>
                <a:gd name="T33" fmla="*/ 42 h 74"/>
                <a:gd name="T34" fmla="*/ 52 w 62"/>
                <a:gd name="T35" fmla="*/ 33 h 74"/>
                <a:gd name="T36" fmla="*/ 48 w 62"/>
                <a:gd name="T37" fmla="*/ 25 h 74"/>
                <a:gd name="T38" fmla="*/ 40 w 62"/>
                <a:gd name="T39" fmla="*/ 17 h 74"/>
                <a:gd name="T40" fmla="*/ 33 w 62"/>
                <a:gd name="T41" fmla="*/ 11 h 74"/>
                <a:gd name="T42" fmla="*/ 24 w 62"/>
                <a:gd name="T43" fmla="*/ 5 h 74"/>
                <a:gd name="T44" fmla="*/ 16 w 62"/>
                <a:gd name="T45" fmla="*/ 2 h 74"/>
                <a:gd name="T46" fmla="*/ 16 w 62"/>
                <a:gd name="T47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74">
                  <a:moveTo>
                    <a:pt x="16" y="2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4" y="12"/>
                  </a:lnTo>
                  <a:lnTo>
                    <a:pt x="13" y="21"/>
                  </a:lnTo>
                  <a:lnTo>
                    <a:pt x="22" y="30"/>
                  </a:lnTo>
                  <a:lnTo>
                    <a:pt x="33" y="40"/>
                  </a:lnTo>
                  <a:lnTo>
                    <a:pt x="40" y="49"/>
                  </a:lnTo>
                  <a:lnTo>
                    <a:pt x="43" y="60"/>
                  </a:lnTo>
                  <a:lnTo>
                    <a:pt x="45" y="68"/>
                  </a:lnTo>
                  <a:lnTo>
                    <a:pt x="52" y="74"/>
                  </a:lnTo>
                  <a:lnTo>
                    <a:pt x="58" y="71"/>
                  </a:lnTo>
                  <a:lnTo>
                    <a:pt x="62" y="63"/>
                  </a:lnTo>
                  <a:lnTo>
                    <a:pt x="61" y="52"/>
                  </a:lnTo>
                  <a:lnTo>
                    <a:pt x="58" y="42"/>
                  </a:lnTo>
                  <a:lnTo>
                    <a:pt x="52" y="33"/>
                  </a:lnTo>
                  <a:lnTo>
                    <a:pt x="48" y="25"/>
                  </a:lnTo>
                  <a:lnTo>
                    <a:pt x="40" y="17"/>
                  </a:lnTo>
                  <a:lnTo>
                    <a:pt x="33" y="11"/>
                  </a:lnTo>
                  <a:lnTo>
                    <a:pt x="24" y="5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6" name="Freeform 110"/>
            <p:cNvSpPr>
              <a:spLocks/>
            </p:cNvSpPr>
            <p:nvPr/>
          </p:nvSpPr>
          <p:spPr bwMode="auto">
            <a:xfrm>
              <a:off x="1469" y="2807"/>
              <a:ext cx="22" cy="29"/>
            </a:xfrm>
            <a:custGeom>
              <a:avLst/>
              <a:gdLst>
                <a:gd name="T0" fmla="*/ 67 w 67"/>
                <a:gd name="T1" fmla="*/ 12 h 85"/>
                <a:gd name="T2" fmla="*/ 63 w 67"/>
                <a:gd name="T3" fmla="*/ 2 h 85"/>
                <a:gd name="T4" fmla="*/ 58 w 67"/>
                <a:gd name="T5" fmla="*/ 0 h 85"/>
                <a:gd name="T6" fmla="*/ 51 w 67"/>
                <a:gd name="T7" fmla="*/ 6 h 85"/>
                <a:gd name="T8" fmla="*/ 45 w 67"/>
                <a:gd name="T9" fmla="*/ 18 h 85"/>
                <a:gd name="T10" fmla="*/ 38 w 67"/>
                <a:gd name="T11" fmla="*/ 31 h 85"/>
                <a:gd name="T12" fmla="*/ 30 w 67"/>
                <a:gd name="T13" fmla="*/ 46 h 85"/>
                <a:gd name="T14" fmla="*/ 21 w 67"/>
                <a:gd name="T15" fmla="*/ 58 h 85"/>
                <a:gd name="T16" fmla="*/ 14 w 67"/>
                <a:gd name="T17" fmla="*/ 65 h 85"/>
                <a:gd name="T18" fmla="*/ 3 w 67"/>
                <a:gd name="T19" fmla="*/ 73 h 85"/>
                <a:gd name="T20" fmla="*/ 0 w 67"/>
                <a:gd name="T21" fmla="*/ 80 h 85"/>
                <a:gd name="T22" fmla="*/ 3 w 67"/>
                <a:gd name="T23" fmla="*/ 85 h 85"/>
                <a:gd name="T24" fmla="*/ 15 w 67"/>
                <a:gd name="T25" fmla="*/ 83 h 85"/>
                <a:gd name="T26" fmla="*/ 23 w 67"/>
                <a:gd name="T27" fmla="*/ 77 h 85"/>
                <a:gd name="T28" fmla="*/ 32 w 67"/>
                <a:gd name="T29" fmla="*/ 70 h 85"/>
                <a:gd name="T30" fmla="*/ 39 w 67"/>
                <a:gd name="T31" fmla="*/ 61 h 85"/>
                <a:gd name="T32" fmla="*/ 48 w 67"/>
                <a:gd name="T33" fmla="*/ 52 h 85"/>
                <a:gd name="T34" fmla="*/ 54 w 67"/>
                <a:gd name="T35" fmla="*/ 40 h 85"/>
                <a:gd name="T36" fmla="*/ 60 w 67"/>
                <a:gd name="T37" fmla="*/ 31 h 85"/>
                <a:gd name="T38" fmla="*/ 63 w 67"/>
                <a:gd name="T39" fmla="*/ 21 h 85"/>
                <a:gd name="T40" fmla="*/ 67 w 67"/>
                <a:gd name="T41" fmla="*/ 12 h 85"/>
                <a:gd name="T42" fmla="*/ 67 w 67"/>
                <a:gd name="T43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85">
                  <a:moveTo>
                    <a:pt x="67" y="12"/>
                  </a:moveTo>
                  <a:lnTo>
                    <a:pt x="63" y="2"/>
                  </a:lnTo>
                  <a:lnTo>
                    <a:pt x="58" y="0"/>
                  </a:lnTo>
                  <a:lnTo>
                    <a:pt x="51" y="6"/>
                  </a:lnTo>
                  <a:lnTo>
                    <a:pt x="45" y="18"/>
                  </a:lnTo>
                  <a:lnTo>
                    <a:pt x="38" y="31"/>
                  </a:lnTo>
                  <a:lnTo>
                    <a:pt x="30" y="46"/>
                  </a:lnTo>
                  <a:lnTo>
                    <a:pt x="21" y="58"/>
                  </a:lnTo>
                  <a:lnTo>
                    <a:pt x="14" y="65"/>
                  </a:lnTo>
                  <a:lnTo>
                    <a:pt x="3" y="73"/>
                  </a:lnTo>
                  <a:lnTo>
                    <a:pt x="0" y="80"/>
                  </a:lnTo>
                  <a:lnTo>
                    <a:pt x="3" y="85"/>
                  </a:lnTo>
                  <a:lnTo>
                    <a:pt x="15" y="83"/>
                  </a:lnTo>
                  <a:lnTo>
                    <a:pt x="23" y="77"/>
                  </a:lnTo>
                  <a:lnTo>
                    <a:pt x="32" y="70"/>
                  </a:lnTo>
                  <a:lnTo>
                    <a:pt x="39" y="61"/>
                  </a:lnTo>
                  <a:lnTo>
                    <a:pt x="48" y="52"/>
                  </a:lnTo>
                  <a:lnTo>
                    <a:pt x="54" y="40"/>
                  </a:lnTo>
                  <a:lnTo>
                    <a:pt x="60" y="31"/>
                  </a:lnTo>
                  <a:lnTo>
                    <a:pt x="63" y="21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7" name="Freeform 111"/>
            <p:cNvSpPr>
              <a:spLocks/>
            </p:cNvSpPr>
            <p:nvPr/>
          </p:nvSpPr>
          <p:spPr bwMode="auto">
            <a:xfrm>
              <a:off x="1457" y="2814"/>
              <a:ext cx="47" cy="24"/>
            </a:xfrm>
            <a:custGeom>
              <a:avLst/>
              <a:gdLst>
                <a:gd name="T0" fmla="*/ 0 w 141"/>
                <a:gd name="T1" fmla="*/ 15 h 71"/>
                <a:gd name="T2" fmla="*/ 7 w 141"/>
                <a:gd name="T3" fmla="*/ 15 h 71"/>
                <a:gd name="T4" fmla="*/ 16 w 141"/>
                <a:gd name="T5" fmla="*/ 16 h 71"/>
                <a:gd name="T6" fmla="*/ 25 w 141"/>
                <a:gd name="T7" fmla="*/ 18 h 71"/>
                <a:gd name="T8" fmla="*/ 34 w 141"/>
                <a:gd name="T9" fmla="*/ 21 h 71"/>
                <a:gd name="T10" fmla="*/ 41 w 141"/>
                <a:gd name="T11" fmla="*/ 24 h 71"/>
                <a:gd name="T12" fmla="*/ 50 w 141"/>
                <a:gd name="T13" fmla="*/ 27 h 71"/>
                <a:gd name="T14" fmla="*/ 59 w 141"/>
                <a:gd name="T15" fmla="*/ 31 h 71"/>
                <a:gd name="T16" fmla="*/ 68 w 141"/>
                <a:gd name="T17" fmla="*/ 35 h 71"/>
                <a:gd name="T18" fmla="*/ 83 w 141"/>
                <a:gd name="T19" fmla="*/ 44 h 71"/>
                <a:gd name="T20" fmla="*/ 99 w 141"/>
                <a:gd name="T21" fmla="*/ 53 h 71"/>
                <a:gd name="T22" fmla="*/ 113 w 141"/>
                <a:gd name="T23" fmla="*/ 62 h 71"/>
                <a:gd name="T24" fmla="*/ 126 w 141"/>
                <a:gd name="T25" fmla="*/ 71 h 71"/>
                <a:gd name="T26" fmla="*/ 134 w 141"/>
                <a:gd name="T27" fmla="*/ 71 h 71"/>
                <a:gd name="T28" fmla="*/ 139 w 141"/>
                <a:gd name="T29" fmla="*/ 68 h 71"/>
                <a:gd name="T30" fmla="*/ 141 w 141"/>
                <a:gd name="T31" fmla="*/ 62 h 71"/>
                <a:gd name="T32" fmla="*/ 139 w 141"/>
                <a:gd name="T33" fmla="*/ 55 h 71"/>
                <a:gd name="T34" fmla="*/ 126 w 141"/>
                <a:gd name="T35" fmla="*/ 44 h 71"/>
                <a:gd name="T36" fmla="*/ 114 w 141"/>
                <a:gd name="T37" fmla="*/ 35 h 71"/>
                <a:gd name="T38" fmla="*/ 99 w 141"/>
                <a:gd name="T39" fmla="*/ 27 h 71"/>
                <a:gd name="T40" fmla="*/ 86 w 141"/>
                <a:gd name="T41" fmla="*/ 19 h 71"/>
                <a:gd name="T42" fmla="*/ 80 w 141"/>
                <a:gd name="T43" fmla="*/ 16 h 71"/>
                <a:gd name="T44" fmla="*/ 73 w 141"/>
                <a:gd name="T45" fmla="*/ 13 h 71"/>
                <a:gd name="T46" fmla="*/ 64 w 141"/>
                <a:gd name="T47" fmla="*/ 9 h 71"/>
                <a:gd name="T48" fmla="*/ 55 w 141"/>
                <a:gd name="T49" fmla="*/ 7 h 71"/>
                <a:gd name="T50" fmla="*/ 43 w 141"/>
                <a:gd name="T51" fmla="*/ 3 h 71"/>
                <a:gd name="T52" fmla="*/ 32 w 141"/>
                <a:gd name="T53" fmla="*/ 1 h 71"/>
                <a:gd name="T54" fmla="*/ 22 w 141"/>
                <a:gd name="T55" fmla="*/ 0 h 71"/>
                <a:gd name="T56" fmla="*/ 15 w 141"/>
                <a:gd name="T57" fmla="*/ 0 h 71"/>
                <a:gd name="T58" fmla="*/ 3 w 141"/>
                <a:gd name="T59" fmla="*/ 3 h 71"/>
                <a:gd name="T60" fmla="*/ 0 w 141"/>
                <a:gd name="T61" fmla="*/ 15 h 71"/>
                <a:gd name="T62" fmla="*/ 0 w 141"/>
                <a:gd name="T63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71">
                  <a:moveTo>
                    <a:pt x="0" y="15"/>
                  </a:moveTo>
                  <a:lnTo>
                    <a:pt x="7" y="15"/>
                  </a:lnTo>
                  <a:lnTo>
                    <a:pt x="16" y="16"/>
                  </a:lnTo>
                  <a:lnTo>
                    <a:pt x="25" y="18"/>
                  </a:lnTo>
                  <a:lnTo>
                    <a:pt x="34" y="21"/>
                  </a:lnTo>
                  <a:lnTo>
                    <a:pt x="41" y="24"/>
                  </a:lnTo>
                  <a:lnTo>
                    <a:pt x="50" y="27"/>
                  </a:lnTo>
                  <a:lnTo>
                    <a:pt x="59" y="31"/>
                  </a:lnTo>
                  <a:lnTo>
                    <a:pt x="68" y="35"/>
                  </a:lnTo>
                  <a:lnTo>
                    <a:pt x="83" y="44"/>
                  </a:lnTo>
                  <a:lnTo>
                    <a:pt x="99" y="53"/>
                  </a:lnTo>
                  <a:lnTo>
                    <a:pt x="113" y="62"/>
                  </a:lnTo>
                  <a:lnTo>
                    <a:pt x="126" y="71"/>
                  </a:lnTo>
                  <a:lnTo>
                    <a:pt x="134" y="71"/>
                  </a:lnTo>
                  <a:lnTo>
                    <a:pt x="139" y="68"/>
                  </a:lnTo>
                  <a:lnTo>
                    <a:pt x="141" y="62"/>
                  </a:lnTo>
                  <a:lnTo>
                    <a:pt x="139" y="55"/>
                  </a:lnTo>
                  <a:lnTo>
                    <a:pt x="126" y="44"/>
                  </a:lnTo>
                  <a:lnTo>
                    <a:pt x="114" y="35"/>
                  </a:lnTo>
                  <a:lnTo>
                    <a:pt x="99" y="27"/>
                  </a:lnTo>
                  <a:lnTo>
                    <a:pt x="86" y="19"/>
                  </a:lnTo>
                  <a:lnTo>
                    <a:pt x="80" y="16"/>
                  </a:lnTo>
                  <a:lnTo>
                    <a:pt x="73" y="13"/>
                  </a:lnTo>
                  <a:lnTo>
                    <a:pt x="64" y="9"/>
                  </a:lnTo>
                  <a:lnTo>
                    <a:pt x="55" y="7"/>
                  </a:lnTo>
                  <a:lnTo>
                    <a:pt x="43" y="3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3" y="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8" name="Freeform 112"/>
            <p:cNvSpPr>
              <a:spLocks/>
            </p:cNvSpPr>
            <p:nvPr/>
          </p:nvSpPr>
          <p:spPr bwMode="auto">
            <a:xfrm>
              <a:off x="1510" y="2787"/>
              <a:ext cx="46" cy="23"/>
            </a:xfrm>
            <a:custGeom>
              <a:avLst/>
              <a:gdLst>
                <a:gd name="T0" fmla="*/ 0 w 138"/>
                <a:gd name="T1" fmla="*/ 16 h 71"/>
                <a:gd name="T2" fmla="*/ 8 w 138"/>
                <a:gd name="T3" fmla="*/ 16 h 71"/>
                <a:gd name="T4" fmla="*/ 17 w 138"/>
                <a:gd name="T5" fmla="*/ 16 h 71"/>
                <a:gd name="T6" fmla="*/ 24 w 138"/>
                <a:gd name="T7" fmla="*/ 18 h 71"/>
                <a:gd name="T8" fmla="*/ 33 w 138"/>
                <a:gd name="T9" fmla="*/ 22 h 71"/>
                <a:gd name="T10" fmla="*/ 40 w 138"/>
                <a:gd name="T11" fmla="*/ 23 h 71"/>
                <a:gd name="T12" fmla="*/ 49 w 138"/>
                <a:gd name="T13" fmla="*/ 28 h 71"/>
                <a:gd name="T14" fmla="*/ 58 w 138"/>
                <a:gd name="T15" fmla="*/ 32 h 71"/>
                <a:gd name="T16" fmla="*/ 67 w 138"/>
                <a:gd name="T17" fmla="*/ 37 h 71"/>
                <a:gd name="T18" fmla="*/ 82 w 138"/>
                <a:gd name="T19" fmla="*/ 46 h 71"/>
                <a:gd name="T20" fmla="*/ 98 w 138"/>
                <a:gd name="T21" fmla="*/ 55 h 71"/>
                <a:gd name="T22" fmla="*/ 112 w 138"/>
                <a:gd name="T23" fmla="*/ 62 h 71"/>
                <a:gd name="T24" fmla="*/ 125 w 138"/>
                <a:gd name="T25" fmla="*/ 71 h 71"/>
                <a:gd name="T26" fmla="*/ 133 w 138"/>
                <a:gd name="T27" fmla="*/ 71 h 71"/>
                <a:gd name="T28" fmla="*/ 138 w 138"/>
                <a:gd name="T29" fmla="*/ 69 h 71"/>
                <a:gd name="T30" fmla="*/ 138 w 138"/>
                <a:gd name="T31" fmla="*/ 65 h 71"/>
                <a:gd name="T32" fmla="*/ 134 w 138"/>
                <a:gd name="T33" fmla="*/ 58 h 71"/>
                <a:gd name="T34" fmla="*/ 121 w 138"/>
                <a:gd name="T35" fmla="*/ 47 h 71"/>
                <a:gd name="T36" fmla="*/ 110 w 138"/>
                <a:gd name="T37" fmla="*/ 38 h 71"/>
                <a:gd name="T38" fmla="*/ 97 w 138"/>
                <a:gd name="T39" fmla="*/ 29 h 71"/>
                <a:gd name="T40" fmla="*/ 82 w 138"/>
                <a:gd name="T41" fmla="*/ 22 h 71"/>
                <a:gd name="T42" fmla="*/ 76 w 138"/>
                <a:gd name="T43" fmla="*/ 18 h 71"/>
                <a:gd name="T44" fmla="*/ 69 w 138"/>
                <a:gd name="T45" fmla="*/ 15 h 71"/>
                <a:gd name="T46" fmla="*/ 60 w 138"/>
                <a:gd name="T47" fmla="*/ 12 h 71"/>
                <a:gd name="T48" fmla="*/ 52 w 138"/>
                <a:gd name="T49" fmla="*/ 9 h 71"/>
                <a:gd name="T50" fmla="*/ 42 w 138"/>
                <a:gd name="T51" fmla="*/ 4 h 71"/>
                <a:gd name="T52" fmla="*/ 31 w 138"/>
                <a:gd name="T53" fmla="*/ 1 h 71"/>
                <a:gd name="T54" fmla="*/ 23 w 138"/>
                <a:gd name="T55" fmla="*/ 0 h 71"/>
                <a:gd name="T56" fmla="*/ 15 w 138"/>
                <a:gd name="T57" fmla="*/ 0 h 71"/>
                <a:gd name="T58" fmla="*/ 8 w 138"/>
                <a:gd name="T59" fmla="*/ 0 h 71"/>
                <a:gd name="T60" fmla="*/ 3 w 138"/>
                <a:gd name="T61" fmla="*/ 3 h 71"/>
                <a:gd name="T62" fmla="*/ 0 w 138"/>
                <a:gd name="T63" fmla="*/ 7 h 71"/>
                <a:gd name="T64" fmla="*/ 0 w 138"/>
                <a:gd name="T65" fmla="*/ 16 h 71"/>
                <a:gd name="T66" fmla="*/ 0 w 138"/>
                <a:gd name="T67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71">
                  <a:moveTo>
                    <a:pt x="0" y="16"/>
                  </a:moveTo>
                  <a:lnTo>
                    <a:pt x="8" y="16"/>
                  </a:lnTo>
                  <a:lnTo>
                    <a:pt x="17" y="16"/>
                  </a:lnTo>
                  <a:lnTo>
                    <a:pt x="24" y="18"/>
                  </a:lnTo>
                  <a:lnTo>
                    <a:pt x="33" y="22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8" y="32"/>
                  </a:lnTo>
                  <a:lnTo>
                    <a:pt x="67" y="37"/>
                  </a:lnTo>
                  <a:lnTo>
                    <a:pt x="82" y="46"/>
                  </a:lnTo>
                  <a:lnTo>
                    <a:pt x="98" y="55"/>
                  </a:lnTo>
                  <a:lnTo>
                    <a:pt x="112" y="62"/>
                  </a:lnTo>
                  <a:lnTo>
                    <a:pt x="125" y="71"/>
                  </a:lnTo>
                  <a:lnTo>
                    <a:pt x="133" y="71"/>
                  </a:lnTo>
                  <a:lnTo>
                    <a:pt x="138" y="69"/>
                  </a:lnTo>
                  <a:lnTo>
                    <a:pt x="138" y="65"/>
                  </a:lnTo>
                  <a:lnTo>
                    <a:pt x="134" y="58"/>
                  </a:lnTo>
                  <a:lnTo>
                    <a:pt x="121" y="47"/>
                  </a:lnTo>
                  <a:lnTo>
                    <a:pt x="110" y="38"/>
                  </a:lnTo>
                  <a:lnTo>
                    <a:pt x="97" y="29"/>
                  </a:lnTo>
                  <a:lnTo>
                    <a:pt x="82" y="22"/>
                  </a:lnTo>
                  <a:lnTo>
                    <a:pt x="76" y="18"/>
                  </a:lnTo>
                  <a:lnTo>
                    <a:pt x="69" y="15"/>
                  </a:lnTo>
                  <a:lnTo>
                    <a:pt x="60" y="12"/>
                  </a:lnTo>
                  <a:lnTo>
                    <a:pt x="52" y="9"/>
                  </a:lnTo>
                  <a:lnTo>
                    <a:pt x="42" y="4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09" name="Freeform 113"/>
            <p:cNvSpPr>
              <a:spLocks/>
            </p:cNvSpPr>
            <p:nvPr/>
          </p:nvSpPr>
          <p:spPr bwMode="auto">
            <a:xfrm>
              <a:off x="1529" y="2791"/>
              <a:ext cx="30" cy="20"/>
            </a:xfrm>
            <a:custGeom>
              <a:avLst/>
              <a:gdLst>
                <a:gd name="T0" fmla="*/ 3 w 91"/>
                <a:gd name="T1" fmla="*/ 49 h 60"/>
                <a:gd name="T2" fmla="*/ 0 w 91"/>
                <a:gd name="T3" fmla="*/ 59 h 60"/>
                <a:gd name="T4" fmla="*/ 3 w 91"/>
                <a:gd name="T5" fmla="*/ 60 h 60"/>
                <a:gd name="T6" fmla="*/ 11 w 91"/>
                <a:gd name="T7" fmla="*/ 56 h 60"/>
                <a:gd name="T8" fmla="*/ 23 w 91"/>
                <a:gd name="T9" fmla="*/ 49 h 60"/>
                <a:gd name="T10" fmla="*/ 34 w 91"/>
                <a:gd name="T11" fmla="*/ 37 h 60"/>
                <a:gd name="T12" fmla="*/ 49 w 91"/>
                <a:gd name="T13" fmla="*/ 28 h 60"/>
                <a:gd name="T14" fmla="*/ 61 w 91"/>
                <a:gd name="T15" fmla="*/ 20 h 60"/>
                <a:gd name="T16" fmla="*/ 73 w 91"/>
                <a:gd name="T17" fmla="*/ 17 h 60"/>
                <a:gd name="T18" fmla="*/ 85 w 91"/>
                <a:gd name="T19" fmla="*/ 11 h 60"/>
                <a:gd name="T20" fmla="*/ 91 w 91"/>
                <a:gd name="T21" fmla="*/ 6 h 60"/>
                <a:gd name="T22" fmla="*/ 88 w 91"/>
                <a:gd name="T23" fmla="*/ 0 h 60"/>
                <a:gd name="T24" fmla="*/ 79 w 91"/>
                <a:gd name="T25" fmla="*/ 0 h 60"/>
                <a:gd name="T26" fmla="*/ 69 w 91"/>
                <a:gd name="T27" fmla="*/ 0 h 60"/>
                <a:gd name="T28" fmla="*/ 58 w 91"/>
                <a:gd name="T29" fmla="*/ 4 h 60"/>
                <a:gd name="T30" fmla="*/ 46 w 91"/>
                <a:gd name="T31" fmla="*/ 8 h 60"/>
                <a:gd name="T32" fmla="*/ 37 w 91"/>
                <a:gd name="T33" fmla="*/ 16 h 60"/>
                <a:gd name="T34" fmla="*/ 26 w 91"/>
                <a:gd name="T35" fmla="*/ 22 h 60"/>
                <a:gd name="T36" fmla="*/ 17 w 91"/>
                <a:gd name="T37" fmla="*/ 31 h 60"/>
                <a:gd name="T38" fmla="*/ 8 w 91"/>
                <a:gd name="T39" fmla="*/ 40 h 60"/>
                <a:gd name="T40" fmla="*/ 3 w 91"/>
                <a:gd name="T41" fmla="*/ 49 h 60"/>
                <a:gd name="T42" fmla="*/ 3 w 91"/>
                <a:gd name="T43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60">
                  <a:moveTo>
                    <a:pt x="3" y="49"/>
                  </a:moveTo>
                  <a:lnTo>
                    <a:pt x="0" y="59"/>
                  </a:lnTo>
                  <a:lnTo>
                    <a:pt x="3" y="60"/>
                  </a:lnTo>
                  <a:lnTo>
                    <a:pt x="11" y="56"/>
                  </a:lnTo>
                  <a:lnTo>
                    <a:pt x="23" y="49"/>
                  </a:lnTo>
                  <a:lnTo>
                    <a:pt x="34" y="37"/>
                  </a:lnTo>
                  <a:lnTo>
                    <a:pt x="49" y="28"/>
                  </a:lnTo>
                  <a:lnTo>
                    <a:pt x="61" y="20"/>
                  </a:lnTo>
                  <a:lnTo>
                    <a:pt x="73" y="17"/>
                  </a:lnTo>
                  <a:lnTo>
                    <a:pt x="85" y="11"/>
                  </a:lnTo>
                  <a:lnTo>
                    <a:pt x="91" y="6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58" y="4"/>
                  </a:lnTo>
                  <a:lnTo>
                    <a:pt x="46" y="8"/>
                  </a:lnTo>
                  <a:lnTo>
                    <a:pt x="37" y="16"/>
                  </a:lnTo>
                  <a:lnTo>
                    <a:pt x="26" y="22"/>
                  </a:lnTo>
                  <a:lnTo>
                    <a:pt x="17" y="31"/>
                  </a:lnTo>
                  <a:lnTo>
                    <a:pt x="8" y="40"/>
                  </a:lnTo>
                  <a:lnTo>
                    <a:pt x="3" y="49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0" name="Freeform 114"/>
            <p:cNvSpPr>
              <a:spLocks/>
            </p:cNvSpPr>
            <p:nvPr/>
          </p:nvSpPr>
          <p:spPr bwMode="auto">
            <a:xfrm>
              <a:off x="1494" y="2807"/>
              <a:ext cx="35" cy="32"/>
            </a:xfrm>
            <a:custGeom>
              <a:avLst/>
              <a:gdLst>
                <a:gd name="T0" fmla="*/ 0 w 106"/>
                <a:gd name="T1" fmla="*/ 90 h 97"/>
                <a:gd name="T2" fmla="*/ 2 w 106"/>
                <a:gd name="T3" fmla="*/ 97 h 97"/>
                <a:gd name="T4" fmla="*/ 9 w 106"/>
                <a:gd name="T5" fmla="*/ 97 h 97"/>
                <a:gd name="T6" fmla="*/ 17 w 106"/>
                <a:gd name="T7" fmla="*/ 90 h 97"/>
                <a:gd name="T8" fmla="*/ 24 w 106"/>
                <a:gd name="T9" fmla="*/ 81 h 97"/>
                <a:gd name="T10" fmla="*/ 33 w 106"/>
                <a:gd name="T11" fmla="*/ 68 h 97"/>
                <a:gd name="T12" fmla="*/ 46 w 106"/>
                <a:gd name="T13" fmla="*/ 56 h 97"/>
                <a:gd name="T14" fmla="*/ 52 w 106"/>
                <a:gd name="T15" fmla="*/ 49 h 97"/>
                <a:gd name="T16" fmla="*/ 61 w 106"/>
                <a:gd name="T17" fmla="*/ 43 h 97"/>
                <a:gd name="T18" fmla="*/ 69 w 106"/>
                <a:gd name="T19" fmla="*/ 37 h 97"/>
                <a:gd name="T20" fmla="*/ 76 w 106"/>
                <a:gd name="T21" fmla="*/ 32 h 97"/>
                <a:gd name="T22" fmla="*/ 88 w 106"/>
                <a:gd name="T23" fmla="*/ 23 h 97"/>
                <a:gd name="T24" fmla="*/ 100 w 106"/>
                <a:gd name="T25" fmla="*/ 14 h 97"/>
                <a:gd name="T26" fmla="*/ 106 w 106"/>
                <a:gd name="T27" fmla="*/ 7 h 97"/>
                <a:gd name="T28" fmla="*/ 106 w 106"/>
                <a:gd name="T29" fmla="*/ 3 h 97"/>
                <a:gd name="T30" fmla="*/ 101 w 106"/>
                <a:gd name="T31" fmla="*/ 0 h 97"/>
                <a:gd name="T32" fmla="*/ 95 w 106"/>
                <a:gd name="T33" fmla="*/ 1 h 97"/>
                <a:gd name="T34" fmla="*/ 80 w 106"/>
                <a:gd name="T35" fmla="*/ 8 h 97"/>
                <a:gd name="T36" fmla="*/ 66 w 106"/>
                <a:gd name="T37" fmla="*/ 17 h 97"/>
                <a:gd name="T38" fmla="*/ 51 w 106"/>
                <a:gd name="T39" fmla="*/ 26 h 97"/>
                <a:gd name="T40" fmla="*/ 37 w 106"/>
                <a:gd name="T41" fmla="*/ 38 h 97"/>
                <a:gd name="T42" fmla="*/ 24 w 106"/>
                <a:gd name="T43" fmla="*/ 49 h 97"/>
                <a:gd name="T44" fmla="*/ 14 w 106"/>
                <a:gd name="T45" fmla="*/ 62 h 97"/>
                <a:gd name="T46" fmla="*/ 5 w 106"/>
                <a:gd name="T47" fmla="*/ 74 h 97"/>
                <a:gd name="T48" fmla="*/ 0 w 106"/>
                <a:gd name="T49" fmla="*/ 90 h 97"/>
                <a:gd name="T50" fmla="*/ 0 w 106"/>
                <a:gd name="T51" fmla="*/ 9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7">
                  <a:moveTo>
                    <a:pt x="0" y="90"/>
                  </a:moveTo>
                  <a:lnTo>
                    <a:pt x="2" y="97"/>
                  </a:lnTo>
                  <a:lnTo>
                    <a:pt x="9" y="97"/>
                  </a:lnTo>
                  <a:lnTo>
                    <a:pt x="17" y="90"/>
                  </a:lnTo>
                  <a:lnTo>
                    <a:pt x="24" y="81"/>
                  </a:lnTo>
                  <a:lnTo>
                    <a:pt x="33" y="68"/>
                  </a:lnTo>
                  <a:lnTo>
                    <a:pt x="46" y="56"/>
                  </a:lnTo>
                  <a:lnTo>
                    <a:pt x="52" y="49"/>
                  </a:lnTo>
                  <a:lnTo>
                    <a:pt x="61" y="43"/>
                  </a:lnTo>
                  <a:lnTo>
                    <a:pt x="69" y="37"/>
                  </a:lnTo>
                  <a:lnTo>
                    <a:pt x="76" y="32"/>
                  </a:lnTo>
                  <a:lnTo>
                    <a:pt x="88" y="23"/>
                  </a:lnTo>
                  <a:lnTo>
                    <a:pt x="100" y="14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1" y="0"/>
                  </a:lnTo>
                  <a:lnTo>
                    <a:pt x="95" y="1"/>
                  </a:lnTo>
                  <a:lnTo>
                    <a:pt x="80" y="8"/>
                  </a:lnTo>
                  <a:lnTo>
                    <a:pt x="66" y="17"/>
                  </a:lnTo>
                  <a:lnTo>
                    <a:pt x="51" y="26"/>
                  </a:lnTo>
                  <a:lnTo>
                    <a:pt x="37" y="38"/>
                  </a:lnTo>
                  <a:lnTo>
                    <a:pt x="24" y="49"/>
                  </a:lnTo>
                  <a:lnTo>
                    <a:pt x="14" y="62"/>
                  </a:lnTo>
                  <a:lnTo>
                    <a:pt x="5" y="74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1" name="Freeform 115"/>
            <p:cNvSpPr>
              <a:spLocks/>
            </p:cNvSpPr>
            <p:nvPr/>
          </p:nvSpPr>
          <p:spPr bwMode="auto">
            <a:xfrm>
              <a:off x="1407" y="2823"/>
              <a:ext cx="23" cy="22"/>
            </a:xfrm>
            <a:custGeom>
              <a:avLst/>
              <a:gdLst>
                <a:gd name="T0" fmla="*/ 56 w 70"/>
                <a:gd name="T1" fmla="*/ 66 h 66"/>
                <a:gd name="T2" fmla="*/ 67 w 70"/>
                <a:gd name="T3" fmla="*/ 62 h 66"/>
                <a:gd name="T4" fmla="*/ 70 w 70"/>
                <a:gd name="T5" fmla="*/ 57 h 66"/>
                <a:gd name="T6" fmla="*/ 64 w 70"/>
                <a:gd name="T7" fmla="*/ 51 h 66"/>
                <a:gd name="T8" fmla="*/ 56 w 70"/>
                <a:gd name="T9" fmla="*/ 46 h 66"/>
                <a:gd name="T10" fmla="*/ 44 w 70"/>
                <a:gd name="T11" fmla="*/ 37 h 66"/>
                <a:gd name="T12" fmla="*/ 32 w 70"/>
                <a:gd name="T13" fmla="*/ 29 h 66"/>
                <a:gd name="T14" fmla="*/ 23 w 70"/>
                <a:gd name="T15" fmla="*/ 20 h 66"/>
                <a:gd name="T16" fmla="*/ 21 w 70"/>
                <a:gd name="T17" fmla="*/ 13 h 66"/>
                <a:gd name="T18" fmla="*/ 15 w 70"/>
                <a:gd name="T19" fmla="*/ 2 h 66"/>
                <a:gd name="T20" fmla="*/ 7 w 70"/>
                <a:gd name="T21" fmla="*/ 0 h 66"/>
                <a:gd name="T22" fmla="*/ 1 w 70"/>
                <a:gd name="T23" fmla="*/ 2 h 66"/>
                <a:gd name="T24" fmla="*/ 0 w 70"/>
                <a:gd name="T25" fmla="*/ 13 h 66"/>
                <a:gd name="T26" fmla="*/ 1 w 70"/>
                <a:gd name="T27" fmla="*/ 20 h 66"/>
                <a:gd name="T28" fmla="*/ 6 w 70"/>
                <a:gd name="T29" fmla="*/ 29 h 66"/>
                <a:gd name="T30" fmla="*/ 10 w 70"/>
                <a:gd name="T31" fmla="*/ 37 h 66"/>
                <a:gd name="T32" fmla="*/ 19 w 70"/>
                <a:gd name="T33" fmla="*/ 46 h 66"/>
                <a:gd name="T34" fmla="*/ 26 w 70"/>
                <a:gd name="T35" fmla="*/ 51 h 66"/>
                <a:gd name="T36" fmla="*/ 35 w 70"/>
                <a:gd name="T37" fmla="*/ 57 h 66"/>
                <a:gd name="T38" fmla="*/ 46 w 70"/>
                <a:gd name="T39" fmla="*/ 62 h 66"/>
                <a:gd name="T40" fmla="*/ 56 w 70"/>
                <a:gd name="T41" fmla="*/ 66 h 66"/>
                <a:gd name="T42" fmla="*/ 56 w 70"/>
                <a:gd name="T4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6">
                  <a:moveTo>
                    <a:pt x="56" y="66"/>
                  </a:moveTo>
                  <a:lnTo>
                    <a:pt x="67" y="62"/>
                  </a:lnTo>
                  <a:lnTo>
                    <a:pt x="70" y="57"/>
                  </a:lnTo>
                  <a:lnTo>
                    <a:pt x="64" y="51"/>
                  </a:lnTo>
                  <a:lnTo>
                    <a:pt x="56" y="46"/>
                  </a:lnTo>
                  <a:lnTo>
                    <a:pt x="44" y="37"/>
                  </a:lnTo>
                  <a:lnTo>
                    <a:pt x="32" y="29"/>
                  </a:lnTo>
                  <a:lnTo>
                    <a:pt x="23" y="20"/>
                  </a:lnTo>
                  <a:lnTo>
                    <a:pt x="21" y="13"/>
                  </a:lnTo>
                  <a:lnTo>
                    <a:pt x="15" y="2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6" y="29"/>
                  </a:lnTo>
                  <a:lnTo>
                    <a:pt x="10" y="37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5" y="57"/>
                  </a:lnTo>
                  <a:lnTo>
                    <a:pt x="46" y="62"/>
                  </a:lnTo>
                  <a:lnTo>
                    <a:pt x="56" y="66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2" name="Freeform 116"/>
            <p:cNvSpPr>
              <a:spLocks/>
            </p:cNvSpPr>
            <p:nvPr/>
          </p:nvSpPr>
          <p:spPr bwMode="auto">
            <a:xfrm>
              <a:off x="2145" y="2985"/>
              <a:ext cx="63" cy="122"/>
            </a:xfrm>
            <a:custGeom>
              <a:avLst/>
              <a:gdLst>
                <a:gd name="T0" fmla="*/ 163 w 190"/>
                <a:gd name="T1" fmla="*/ 0 h 365"/>
                <a:gd name="T2" fmla="*/ 151 w 190"/>
                <a:gd name="T3" fmla="*/ 28 h 365"/>
                <a:gd name="T4" fmla="*/ 142 w 190"/>
                <a:gd name="T5" fmla="*/ 58 h 365"/>
                <a:gd name="T6" fmla="*/ 135 w 190"/>
                <a:gd name="T7" fmla="*/ 86 h 365"/>
                <a:gd name="T8" fmla="*/ 130 w 190"/>
                <a:gd name="T9" fmla="*/ 116 h 365"/>
                <a:gd name="T10" fmla="*/ 127 w 190"/>
                <a:gd name="T11" fmla="*/ 144 h 365"/>
                <a:gd name="T12" fmla="*/ 127 w 190"/>
                <a:gd name="T13" fmla="*/ 175 h 365"/>
                <a:gd name="T14" fmla="*/ 130 w 190"/>
                <a:gd name="T15" fmla="*/ 205 h 365"/>
                <a:gd name="T16" fmla="*/ 136 w 190"/>
                <a:gd name="T17" fmla="*/ 236 h 365"/>
                <a:gd name="T18" fmla="*/ 154 w 190"/>
                <a:gd name="T19" fmla="*/ 261 h 365"/>
                <a:gd name="T20" fmla="*/ 174 w 190"/>
                <a:gd name="T21" fmla="*/ 290 h 365"/>
                <a:gd name="T22" fmla="*/ 185 w 190"/>
                <a:gd name="T23" fmla="*/ 319 h 365"/>
                <a:gd name="T24" fmla="*/ 188 w 190"/>
                <a:gd name="T25" fmla="*/ 334 h 365"/>
                <a:gd name="T26" fmla="*/ 190 w 190"/>
                <a:gd name="T27" fmla="*/ 352 h 365"/>
                <a:gd name="T28" fmla="*/ 163 w 190"/>
                <a:gd name="T29" fmla="*/ 364 h 365"/>
                <a:gd name="T30" fmla="*/ 141 w 190"/>
                <a:gd name="T31" fmla="*/ 365 h 365"/>
                <a:gd name="T32" fmla="*/ 117 w 190"/>
                <a:gd name="T33" fmla="*/ 358 h 365"/>
                <a:gd name="T34" fmla="*/ 98 w 190"/>
                <a:gd name="T35" fmla="*/ 345 h 365"/>
                <a:gd name="T36" fmla="*/ 75 w 190"/>
                <a:gd name="T37" fmla="*/ 325 h 365"/>
                <a:gd name="T38" fmla="*/ 58 w 190"/>
                <a:gd name="T39" fmla="*/ 306 h 365"/>
                <a:gd name="T40" fmla="*/ 40 w 190"/>
                <a:gd name="T41" fmla="*/ 285 h 365"/>
                <a:gd name="T42" fmla="*/ 25 w 190"/>
                <a:gd name="T43" fmla="*/ 270 h 365"/>
                <a:gd name="T44" fmla="*/ 12 w 190"/>
                <a:gd name="T45" fmla="*/ 242 h 365"/>
                <a:gd name="T46" fmla="*/ 4 w 190"/>
                <a:gd name="T47" fmla="*/ 215 h 365"/>
                <a:gd name="T48" fmla="*/ 0 w 190"/>
                <a:gd name="T49" fmla="*/ 189 h 365"/>
                <a:gd name="T50" fmla="*/ 1 w 190"/>
                <a:gd name="T51" fmla="*/ 162 h 365"/>
                <a:gd name="T52" fmla="*/ 4 w 190"/>
                <a:gd name="T53" fmla="*/ 135 h 365"/>
                <a:gd name="T54" fmla="*/ 13 w 190"/>
                <a:gd name="T55" fmla="*/ 109 h 365"/>
                <a:gd name="T56" fmla="*/ 20 w 190"/>
                <a:gd name="T57" fmla="*/ 82 h 365"/>
                <a:gd name="T58" fmla="*/ 34 w 190"/>
                <a:gd name="T59" fmla="*/ 57 h 365"/>
                <a:gd name="T60" fmla="*/ 40 w 190"/>
                <a:gd name="T61" fmla="*/ 54 h 365"/>
                <a:gd name="T62" fmla="*/ 50 w 190"/>
                <a:gd name="T63" fmla="*/ 52 h 365"/>
                <a:gd name="T64" fmla="*/ 40 w 190"/>
                <a:gd name="T65" fmla="*/ 79 h 365"/>
                <a:gd name="T66" fmla="*/ 31 w 190"/>
                <a:gd name="T67" fmla="*/ 110 h 365"/>
                <a:gd name="T68" fmla="*/ 23 w 190"/>
                <a:gd name="T69" fmla="*/ 141 h 365"/>
                <a:gd name="T70" fmla="*/ 22 w 190"/>
                <a:gd name="T71" fmla="*/ 174 h 365"/>
                <a:gd name="T72" fmla="*/ 22 w 190"/>
                <a:gd name="T73" fmla="*/ 204 h 365"/>
                <a:gd name="T74" fmla="*/ 29 w 190"/>
                <a:gd name="T75" fmla="*/ 235 h 365"/>
                <a:gd name="T76" fmla="*/ 41 w 190"/>
                <a:gd name="T77" fmla="*/ 260 h 365"/>
                <a:gd name="T78" fmla="*/ 64 w 190"/>
                <a:gd name="T79" fmla="*/ 284 h 365"/>
                <a:gd name="T80" fmla="*/ 83 w 190"/>
                <a:gd name="T81" fmla="*/ 304 h 365"/>
                <a:gd name="T82" fmla="*/ 105 w 190"/>
                <a:gd name="T83" fmla="*/ 328 h 365"/>
                <a:gd name="T84" fmla="*/ 130 w 190"/>
                <a:gd name="T85" fmla="*/ 345 h 365"/>
                <a:gd name="T86" fmla="*/ 145 w 190"/>
                <a:gd name="T87" fmla="*/ 348 h 365"/>
                <a:gd name="T88" fmla="*/ 163 w 190"/>
                <a:gd name="T89" fmla="*/ 348 h 365"/>
                <a:gd name="T90" fmla="*/ 165 w 190"/>
                <a:gd name="T91" fmla="*/ 327 h 365"/>
                <a:gd name="T92" fmla="*/ 162 w 190"/>
                <a:gd name="T93" fmla="*/ 309 h 365"/>
                <a:gd name="T94" fmla="*/ 153 w 190"/>
                <a:gd name="T95" fmla="*/ 291 h 365"/>
                <a:gd name="T96" fmla="*/ 142 w 190"/>
                <a:gd name="T97" fmla="*/ 275 h 365"/>
                <a:gd name="T98" fmla="*/ 129 w 190"/>
                <a:gd name="T99" fmla="*/ 257 h 365"/>
                <a:gd name="T100" fmla="*/ 119 w 190"/>
                <a:gd name="T101" fmla="*/ 241 h 365"/>
                <a:gd name="T102" fmla="*/ 111 w 190"/>
                <a:gd name="T103" fmla="*/ 223 h 365"/>
                <a:gd name="T104" fmla="*/ 113 w 190"/>
                <a:gd name="T105" fmla="*/ 205 h 365"/>
                <a:gd name="T106" fmla="*/ 111 w 190"/>
                <a:gd name="T107" fmla="*/ 177 h 365"/>
                <a:gd name="T108" fmla="*/ 111 w 190"/>
                <a:gd name="T109" fmla="*/ 150 h 365"/>
                <a:gd name="T110" fmla="*/ 111 w 190"/>
                <a:gd name="T111" fmla="*/ 125 h 365"/>
                <a:gd name="T112" fmla="*/ 116 w 190"/>
                <a:gd name="T113" fmla="*/ 100 h 365"/>
                <a:gd name="T114" fmla="*/ 119 w 190"/>
                <a:gd name="T115" fmla="*/ 73 h 365"/>
                <a:gd name="T116" fmla="*/ 126 w 190"/>
                <a:gd name="T117" fmla="*/ 49 h 365"/>
                <a:gd name="T118" fmla="*/ 135 w 190"/>
                <a:gd name="T119" fmla="*/ 25 h 365"/>
                <a:gd name="T120" fmla="*/ 148 w 190"/>
                <a:gd name="T121" fmla="*/ 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365">
                  <a:moveTo>
                    <a:pt x="148" y="3"/>
                  </a:moveTo>
                  <a:lnTo>
                    <a:pt x="163" y="0"/>
                  </a:lnTo>
                  <a:lnTo>
                    <a:pt x="156" y="14"/>
                  </a:lnTo>
                  <a:lnTo>
                    <a:pt x="151" y="28"/>
                  </a:lnTo>
                  <a:lnTo>
                    <a:pt x="147" y="43"/>
                  </a:lnTo>
                  <a:lnTo>
                    <a:pt x="142" y="58"/>
                  </a:lnTo>
                  <a:lnTo>
                    <a:pt x="138" y="71"/>
                  </a:lnTo>
                  <a:lnTo>
                    <a:pt x="135" y="86"/>
                  </a:lnTo>
                  <a:lnTo>
                    <a:pt x="132" y="101"/>
                  </a:lnTo>
                  <a:lnTo>
                    <a:pt x="130" y="116"/>
                  </a:lnTo>
                  <a:lnTo>
                    <a:pt x="127" y="129"/>
                  </a:lnTo>
                  <a:lnTo>
                    <a:pt x="127" y="144"/>
                  </a:lnTo>
                  <a:lnTo>
                    <a:pt x="127" y="159"/>
                  </a:lnTo>
                  <a:lnTo>
                    <a:pt x="127" y="175"/>
                  </a:lnTo>
                  <a:lnTo>
                    <a:pt x="127" y="189"/>
                  </a:lnTo>
                  <a:lnTo>
                    <a:pt x="130" y="205"/>
                  </a:lnTo>
                  <a:lnTo>
                    <a:pt x="132" y="220"/>
                  </a:lnTo>
                  <a:lnTo>
                    <a:pt x="136" y="236"/>
                  </a:lnTo>
                  <a:lnTo>
                    <a:pt x="145" y="248"/>
                  </a:lnTo>
                  <a:lnTo>
                    <a:pt x="154" y="261"/>
                  </a:lnTo>
                  <a:lnTo>
                    <a:pt x="163" y="275"/>
                  </a:lnTo>
                  <a:lnTo>
                    <a:pt x="174" y="290"/>
                  </a:lnTo>
                  <a:lnTo>
                    <a:pt x="179" y="303"/>
                  </a:lnTo>
                  <a:lnTo>
                    <a:pt x="185" y="319"/>
                  </a:lnTo>
                  <a:lnTo>
                    <a:pt x="187" y="327"/>
                  </a:lnTo>
                  <a:lnTo>
                    <a:pt x="188" y="334"/>
                  </a:lnTo>
                  <a:lnTo>
                    <a:pt x="188" y="343"/>
                  </a:lnTo>
                  <a:lnTo>
                    <a:pt x="190" y="352"/>
                  </a:lnTo>
                  <a:lnTo>
                    <a:pt x="177" y="358"/>
                  </a:lnTo>
                  <a:lnTo>
                    <a:pt x="163" y="364"/>
                  </a:lnTo>
                  <a:lnTo>
                    <a:pt x="151" y="365"/>
                  </a:lnTo>
                  <a:lnTo>
                    <a:pt x="141" y="365"/>
                  </a:lnTo>
                  <a:lnTo>
                    <a:pt x="127" y="361"/>
                  </a:lnTo>
                  <a:lnTo>
                    <a:pt x="117" y="358"/>
                  </a:lnTo>
                  <a:lnTo>
                    <a:pt x="107" y="350"/>
                  </a:lnTo>
                  <a:lnTo>
                    <a:pt x="98" y="345"/>
                  </a:lnTo>
                  <a:lnTo>
                    <a:pt x="86" y="334"/>
                  </a:lnTo>
                  <a:lnTo>
                    <a:pt x="75" y="325"/>
                  </a:lnTo>
                  <a:lnTo>
                    <a:pt x="67" y="315"/>
                  </a:lnTo>
                  <a:lnTo>
                    <a:pt x="58" y="306"/>
                  </a:lnTo>
                  <a:lnTo>
                    <a:pt x="49" y="296"/>
                  </a:lnTo>
                  <a:lnTo>
                    <a:pt x="40" y="285"/>
                  </a:lnTo>
                  <a:lnTo>
                    <a:pt x="32" y="276"/>
                  </a:lnTo>
                  <a:lnTo>
                    <a:pt x="25" y="270"/>
                  </a:lnTo>
                  <a:lnTo>
                    <a:pt x="16" y="256"/>
                  </a:lnTo>
                  <a:lnTo>
                    <a:pt x="12" y="242"/>
                  </a:lnTo>
                  <a:lnTo>
                    <a:pt x="6" y="229"/>
                  </a:lnTo>
                  <a:lnTo>
                    <a:pt x="4" y="215"/>
                  </a:lnTo>
                  <a:lnTo>
                    <a:pt x="0" y="202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1" y="149"/>
                  </a:lnTo>
                  <a:lnTo>
                    <a:pt x="4" y="135"/>
                  </a:lnTo>
                  <a:lnTo>
                    <a:pt x="9" y="122"/>
                  </a:lnTo>
                  <a:lnTo>
                    <a:pt x="13" y="109"/>
                  </a:lnTo>
                  <a:lnTo>
                    <a:pt x="16" y="95"/>
                  </a:lnTo>
                  <a:lnTo>
                    <a:pt x="20" y="82"/>
                  </a:lnTo>
                  <a:lnTo>
                    <a:pt x="26" y="69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4"/>
                  </a:lnTo>
                  <a:lnTo>
                    <a:pt x="46" y="51"/>
                  </a:lnTo>
                  <a:lnTo>
                    <a:pt x="50" y="52"/>
                  </a:lnTo>
                  <a:lnTo>
                    <a:pt x="44" y="66"/>
                  </a:lnTo>
                  <a:lnTo>
                    <a:pt x="40" y="79"/>
                  </a:lnTo>
                  <a:lnTo>
                    <a:pt x="35" y="94"/>
                  </a:lnTo>
                  <a:lnTo>
                    <a:pt x="31" y="110"/>
                  </a:lnTo>
                  <a:lnTo>
                    <a:pt x="26" y="125"/>
                  </a:lnTo>
                  <a:lnTo>
                    <a:pt x="23" y="141"/>
                  </a:lnTo>
                  <a:lnTo>
                    <a:pt x="22" y="158"/>
                  </a:lnTo>
                  <a:lnTo>
                    <a:pt x="22" y="174"/>
                  </a:lnTo>
                  <a:lnTo>
                    <a:pt x="20" y="189"/>
                  </a:lnTo>
                  <a:lnTo>
                    <a:pt x="22" y="204"/>
                  </a:lnTo>
                  <a:lnTo>
                    <a:pt x="23" y="218"/>
                  </a:lnTo>
                  <a:lnTo>
                    <a:pt x="29" y="235"/>
                  </a:lnTo>
                  <a:lnTo>
                    <a:pt x="34" y="247"/>
                  </a:lnTo>
                  <a:lnTo>
                    <a:pt x="41" y="260"/>
                  </a:lnTo>
                  <a:lnTo>
                    <a:pt x="50" y="272"/>
                  </a:lnTo>
                  <a:lnTo>
                    <a:pt x="64" y="284"/>
                  </a:lnTo>
                  <a:lnTo>
                    <a:pt x="73" y="293"/>
                  </a:lnTo>
                  <a:lnTo>
                    <a:pt x="83" y="304"/>
                  </a:lnTo>
                  <a:lnTo>
                    <a:pt x="93" y="316"/>
                  </a:lnTo>
                  <a:lnTo>
                    <a:pt x="105" y="328"/>
                  </a:lnTo>
                  <a:lnTo>
                    <a:pt x="117" y="337"/>
                  </a:lnTo>
                  <a:lnTo>
                    <a:pt x="130" y="345"/>
                  </a:lnTo>
                  <a:lnTo>
                    <a:pt x="138" y="346"/>
                  </a:lnTo>
                  <a:lnTo>
                    <a:pt x="145" y="348"/>
                  </a:lnTo>
                  <a:lnTo>
                    <a:pt x="154" y="348"/>
                  </a:lnTo>
                  <a:lnTo>
                    <a:pt x="163" y="348"/>
                  </a:lnTo>
                  <a:lnTo>
                    <a:pt x="165" y="336"/>
                  </a:lnTo>
                  <a:lnTo>
                    <a:pt x="165" y="327"/>
                  </a:lnTo>
                  <a:lnTo>
                    <a:pt x="163" y="318"/>
                  </a:lnTo>
                  <a:lnTo>
                    <a:pt x="162" y="309"/>
                  </a:lnTo>
                  <a:lnTo>
                    <a:pt x="157" y="300"/>
                  </a:lnTo>
                  <a:lnTo>
                    <a:pt x="153" y="291"/>
                  </a:lnTo>
                  <a:lnTo>
                    <a:pt x="147" y="282"/>
                  </a:lnTo>
                  <a:lnTo>
                    <a:pt x="142" y="275"/>
                  </a:lnTo>
                  <a:lnTo>
                    <a:pt x="135" y="266"/>
                  </a:lnTo>
                  <a:lnTo>
                    <a:pt x="129" y="257"/>
                  </a:lnTo>
                  <a:lnTo>
                    <a:pt x="123" y="248"/>
                  </a:lnTo>
                  <a:lnTo>
                    <a:pt x="119" y="241"/>
                  </a:lnTo>
                  <a:lnTo>
                    <a:pt x="114" y="232"/>
                  </a:lnTo>
                  <a:lnTo>
                    <a:pt x="111" y="223"/>
                  </a:lnTo>
                  <a:lnTo>
                    <a:pt x="111" y="214"/>
                  </a:lnTo>
                  <a:lnTo>
                    <a:pt x="113" y="205"/>
                  </a:lnTo>
                  <a:lnTo>
                    <a:pt x="111" y="190"/>
                  </a:lnTo>
                  <a:lnTo>
                    <a:pt x="111" y="177"/>
                  </a:lnTo>
                  <a:lnTo>
                    <a:pt x="111" y="163"/>
                  </a:lnTo>
                  <a:lnTo>
                    <a:pt x="111" y="150"/>
                  </a:lnTo>
                  <a:lnTo>
                    <a:pt x="111" y="137"/>
                  </a:lnTo>
                  <a:lnTo>
                    <a:pt x="111" y="125"/>
                  </a:lnTo>
                  <a:lnTo>
                    <a:pt x="113" y="112"/>
                  </a:lnTo>
                  <a:lnTo>
                    <a:pt x="116" y="100"/>
                  </a:lnTo>
                  <a:lnTo>
                    <a:pt x="116" y="86"/>
                  </a:lnTo>
                  <a:lnTo>
                    <a:pt x="119" y="73"/>
                  </a:lnTo>
                  <a:lnTo>
                    <a:pt x="122" y="61"/>
                  </a:lnTo>
                  <a:lnTo>
                    <a:pt x="126" y="49"/>
                  </a:lnTo>
                  <a:lnTo>
                    <a:pt x="130" y="37"/>
                  </a:lnTo>
                  <a:lnTo>
                    <a:pt x="135" y="25"/>
                  </a:lnTo>
                  <a:lnTo>
                    <a:pt x="141" y="14"/>
                  </a:lnTo>
                  <a:lnTo>
                    <a:pt x="148" y="3"/>
                  </a:lnTo>
                  <a:lnTo>
                    <a:pt x="14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3" name="Freeform 117"/>
            <p:cNvSpPr>
              <a:spLocks/>
            </p:cNvSpPr>
            <p:nvPr/>
          </p:nvSpPr>
          <p:spPr bwMode="auto">
            <a:xfrm>
              <a:off x="2198" y="2977"/>
              <a:ext cx="47" cy="119"/>
            </a:xfrm>
            <a:custGeom>
              <a:avLst/>
              <a:gdLst>
                <a:gd name="T0" fmla="*/ 133 w 142"/>
                <a:gd name="T1" fmla="*/ 1 h 359"/>
                <a:gd name="T2" fmla="*/ 133 w 142"/>
                <a:gd name="T3" fmla="*/ 13 h 359"/>
                <a:gd name="T4" fmla="*/ 117 w 142"/>
                <a:gd name="T5" fmla="*/ 35 h 359"/>
                <a:gd name="T6" fmla="*/ 101 w 142"/>
                <a:gd name="T7" fmla="*/ 59 h 359"/>
                <a:gd name="T8" fmla="*/ 89 w 142"/>
                <a:gd name="T9" fmla="*/ 86 h 359"/>
                <a:gd name="T10" fmla="*/ 80 w 142"/>
                <a:gd name="T11" fmla="*/ 111 h 359"/>
                <a:gd name="T12" fmla="*/ 72 w 142"/>
                <a:gd name="T13" fmla="*/ 129 h 359"/>
                <a:gd name="T14" fmla="*/ 68 w 142"/>
                <a:gd name="T15" fmla="*/ 148 h 359"/>
                <a:gd name="T16" fmla="*/ 68 w 142"/>
                <a:gd name="T17" fmla="*/ 169 h 359"/>
                <a:gd name="T18" fmla="*/ 71 w 142"/>
                <a:gd name="T19" fmla="*/ 188 h 359"/>
                <a:gd name="T20" fmla="*/ 77 w 142"/>
                <a:gd name="T21" fmla="*/ 206 h 359"/>
                <a:gd name="T22" fmla="*/ 87 w 142"/>
                <a:gd name="T23" fmla="*/ 222 h 359"/>
                <a:gd name="T24" fmla="*/ 101 w 142"/>
                <a:gd name="T25" fmla="*/ 238 h 359"/>
                <a:gd name="T26" fmla="*/ 117 w 142"/>
                <a:gd name="T27" fmla="*/ 258 h 359"/>
                <a:gd name="T28" fmla="*/ 127 w 142"/>
                <a:gd name="T29" fmla="*/ 282 h 359"/>
                <a:gd name="T30" fmla="*/ 135 w 142"/>
                <a:gd name="T31" fmla="*/ 299 h 359"/>
                <a:gd name="T32" fmla="*/ 138 w 142"/>
                <a:gd name="T33" fmla="*/ 317 h 359"/>
                <a:gd name="T34" fmla="*/ 136 w 142"/>
                <a:gd name="T35" fmla="*/ 333 h 359"/>
                <a:gd name="T36" fmla="*/ 129 w 142"/>
                <a:gd name="T37" fmla="*/ 345 h 359"/>
                <a:gd name="T38" fmla="*/ 116 w 142"/>
                <a:gd name="T39" fmla="*/ 354 h 359"/>
                <a:gd name="T40" fmla="*/ 90 w 142"/>
                <a:gd name="T41" fmla="*/ 357 h 359"/>
                <a:gd name="T42" fmla="*/ 59 w 142"/>
                <a:gd name="T43" fmla="*/ 351 h 359"/>
                <a:gd name="T44" fmla="*/ 31 w 142"/>
                <a:gd name="T45" fmla="*/ 339 h 359"/>
                <a:gd name="T46" fmla="*/ 7 w 142"/>
                <a:gd name="T47" fmla="*/ 320 h 359"/>
                <a:gd name="T48" fmla="*/ 1 w 142"/>
                <a:gd name="T49" fmla="*/ 302 h 359"/>
                <a:gd name="T50" fmla="*/ 15 w 142"/>
                <a:gd name="T51" fmla="*/ 305 h 359"/>
                <a:gd name="T52" fmla="*/ 43 w 142"/>
                <a:gd name="T53" fmla="*/ 323 h 359"/>
                <a:gd name="T54" fmla="*/ 72 w 142"/>
                <a:gd name="T55" fmla="*/ 336 h 359"/>
                <a:gd name="T56" fmla="*/ 102 w 142"/>
                <a:gd name="T57" fmla="*/ 338 h 359"/>
                <a:gd name="T58" fmla="*/ 117 w 142"/>
                <a:gd name="T59" fmla="*/ 320 h 359"/>
                <a:gd name="T60" fmla="*/ 113 w 142"/>
                <a:gd name="T61" fmla="*/ 296 h 359"/>
                <a:gd name="T62" fmla="*/ 102 w 142"/>
                <a:gd name="T63" fmla="*/ 276 h 359"/>
                <a:gd name="T64" fmla="*/ 89 w 142"/>
                <a:gd name="T65" fmla="*/ 256 h 359"/>
                <a:gd name="T66" fmla="*/ 74 w 142"/>
                <a:gd name="T67" fmla="*/ 237 h 359"/>
                <a:gd name="T68" fmla="*/ 61 w 142"/>
                <a:gd name="T69" fmla="*/ 216 h 359"/>
                <a:gd name="T70" fmla="*/ 50 w 142"/>
                <a:gd name="T71" fmla="*/ 194 h 359"/>
                <a:gd name="T72" fmla="*/ 47 w 142"/>
                <a:gd name="T73" fmla="*/ 172 h 359"/>
                <a:gd name="T74" fmla="*/ 50 w 142"/>
                <a:gd name="T75" fmla="*/ 148 h 359"/>
                <a:gd name="T76" fmla="*/ 55 w 142"/>
                <a:gd name="T77" fmla="*/ 126 h 359"/>
                <a:gd name="T78" fmla="*/ 62 w 142"/>
                <a:gd name="T79" fmla="*/ 103 h 359"/>
                <a:gd name="T80" fmla="*/ 70 w 142"/>
                <a:gd name="T81" fmla="*/ 83 h 359"/>
                <a:gd name="T82" fmla="*/ 80 w 142"/>
                <a:gd name="T83" fmla="*/ 60 h 359"/>
                <a:gd name="T84" fmla="*/ 90 w 142"/>
                <a:gd name="T85" fmla="*/ 41 h 359"/>
                <a:gd name="T86" fmla="*/ 104 w 142"/>
                <a:gd name="T87" fmla="*/ 23 h 359"/>
                <a:gd name="T88" fmla="*/ 120 w 142"/>
                <a:gd name="T89" fmla="*/ 5 h 359"/>
                <a:gd name="T90" fmla="*/ 129 w 142"/>
                <a:gd name="T9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2" h="359">
                  <a:moveTo>
                    <a:pt x="129" y="0"/>
                  </a:moveTo>
                  <a:lnTo>
                    <a:pt x="133" y="1"/>
                  </a:lnTo>
                  <a:lnTo>
                    <a:pt x="142" y="3"/>
                  </a:lnTo>
                  <a:lnTo>
                    <a:pt x="133" y="13"/>
                  </a:lnTo>
                  <a:lnTo>
                    <a:pt x="124" y="25"/>
                  </a:lnTo>
                  <a:lnTo>
                    <a:pt x="117" y="35"/>
                  </a:lnTo>
                  <a:lnTo>
                    <a:pt x="110" y="47"/>
                  </a:lnTo>
                  <a:lnTo>
                    <a:pt x="101" y="59"/>
                  </a:lnTo>
                  <a:lnTo>
                    <a:pt x="95" y="72"/>
                  </a:lnTo>
                  <a:lnTo>
                    <a:pt x="89" y="86"/>
                  </a:lnTo>
                  <a:lnTo>
                    <a:pt x="84" y="102"/>
                  </a:lnTo>
                  <a:lnTo>
                    <a:pt x="80" y="111"/>
                  </a:lnTo>
                  <a:lnTo>
                    <a:pt x="75" y="120"/>
                  </a:lnTo>
                  <a:lnTo>
                    <a:pt x="72" y="129"/>
                  </a:lnTo>
                  <a:lnTo>
                    <a:pt x="71" y="139"/>
                  </a:lnTo>
                  <a:lnTo>
                    <a:pt x="68" y="148"/>
                  </a:lnTo>
                  <a:lnTo>
                    <a:pt x="68" y="158"/>
                  </a:lnTo>
                  <a:lnTo>
                    <a:pt x="68" y="169"/>
                  </a:lnTo>
                  <a:lnTo>
                    <a:pt x="71" y="179"/>
                  </a:lnTo>
                  <a:lnTo>
                    <a:pt x="71" y="188"/>
                  </a:lnTo>
                  <a:lnTo>
                    <a:pt x="74" y="197"/>
                  </a:lnTo>
                  <a:lnTo>
                    <a:pt x="77" y="206"/>
                  </a:lnTo>
                  <a:lnTo>
                    <a:pt x="83" y="215"/>
                  </a:lnTo>
                  <a:lnTo>
                    <a:pt x="87" y="222"/>
                  </a:lnTo>
                  <a:lnTo>
                    <a:pt x="93" y="231"/>
                  </a:lnTo>
                  <a:lnTo>
                    <a:pt x="101" y="238"/>
                  </a:lnTo>
                  <a:lnTo>
                    <a:pt x="110" y="247"/>
                  </a:lnTo>
                  <a:lnTo>
                    <a:pt x="117" y="258"/>
                  </a:lnTo>
                  <a:lnTo>
                    <a:pt x="124" y="274"/>
                  </a:lnTo>
                  <a:lnTo>
                    <a:pt x="127" y="282"/>
                  </a:lnTo>
                  <a:lnTo>
                    <a:pt x="132" y="290"/>
                  </a:lnTo>
                  <a:lnTo>
                    <a:pt x="135" y="299"/>
                  </a:lnTo>
                  <a:lnTo>
                    <a:pt x="138" y="310"/>
                  </a:lnTo>
                  <a:lnTo>
                    <a:pt x="138" y="317"/>
                  </a:lnTo>
                  <a:lnTo>
                    <a:pt x="138" y="326"/>
                  </a:lnTo>
                  <a:lnTo>
                    <a:pt x="136" y="333"/>
                  </a:lnTo>
                  <a:lnTo>
                    <a:pt x="135" y="341"/>
                  </a:lnTo>
                  <a:lnTo>
                    <a:pt x="129" y="345"/>
                  </a:lnTo>
                  <a:lnTo>
                    <a:pt x="124" y="351"/>
                  </a:lnTo>
                  <a:lnTo>
                    <a:pt x="116" y="354"/>
                  </a:lnTo>
                  <a:lnTo>
                    <a:pt x="107" y="359"/>
                  </a:lnTo>
                  <a:lnTo>
                    <a:pt x="90" y="357"/>
                  </a:lnTo>
                  <a:lnTo>
                    <a:pt x="75" y="356"/>
                  </a:lnTo>
                  <a:lnTo>
                    <a:pt x="59" y="351"/>
                  </a:lnTo>
                  <a:lnTo>
                    <a:pt x="46" y="347"/>
                  </a:lnTo>
                  <a:lnTo>
                    <a:pt x="31" y="339"/>
                  </a:lnTo>
                  <a:lnTo>
                    <a:pt x="19" y="330"/>
                  </a:lnTo>
                  <a:lnTo>
                    <a:pt x="7" y="320"/>
                  </a:lnTo>
                  <a:lnTo>
                    <a:pt x="0" y="310"/>
                  </a:lnTo>
                  <a:lnTo>
                    <a:pt x="1" y="302"/>
                  </a:lnTo>
                  <a:lnTo>
                    <a:pt x="4" y="296"/>
                  </a:lnTo>
                  <a:lnTo>
                    <a:pt x="15" y="305"/>
                  </a:lnTo>
                  <a:lnTo>
                    <a:pt x="28" y="316"/>
                  </a:lnTo>
                  <a:lnTo>
                    <a:pt x="43" y="323"/>
                  </a:lnTo>
                  <a:lnTo>
                    <a:pt x="58" y="332"/>
                  </a:lnTo>
                  <a:lnTo>
                    <a:pt x="72" y="336"/>
                  </a:lnTo>
                  <a:lnTo>
                    <a:pt x="87" y="339"/>
                  </a:lnTo>
                  <a:lnTo>
                    <a:pt x="102" y="338"/>
                  </a:lnTo>
                  <a:lnTo>
                    <a:pt x="119" y="333"/>
                  </a:lnTo>
                  <a:lnTo>
                    <a:pt x="117" y="320"/>
                  </a:lnTo>
                  <a:lnTo>
                    <a:pt x="117" y="308"/>
                  </a:lnTo>
                  <a:lnTo>
                    <a:pt x="113" y="296"/>
                  </a:lnTo>
                  <a:lnTo>
                    <a:pt x="110" y="286"/>
                  </a:lnTo>
                  <a:lnTo>
                    <a:pt x="102" y="276"/>
                  </a:lnTo>
                  <a:lnTo>
                    <a:pt x="96" y="265"/>
                  </a:lnTo>
                  <a:lnTo>
                    <a:pt x="89" y="256"/>
                  </a:lnTo>
                  <a:lnTo>
                    <a:pt x="83" y="247"/>
                  </a:lnTo>
                  <a:lnTo>
                    <a:pt x="74" y="237"/>
                  </a:lnTo>
                  <a:lnTo>
                    <a:pt x="67" y="227"/>
                  </a:lnTo>
                  <a:lnTo>
                    <a:pt x="61" y="216"/>
                  </a:lnTo>
                  <a:lnTo>
                    <a:pt x="56" y="206"/>
                  </a:lnTo>
                  <a:lnTo>
                    <a:pt x="50" y="194"/>
                  </a:lnTo>
                  <a:lnTo>
                    <a:pt x="47" y="184"/>
                  </a:lnTo>
                  <a:lnTo>
                    <a:pt x="47" y="172"/>
                  </a:lnTo>
                  <a:lnTo>
                    <a:pt x="49" y="160"/>
                  </a:lnTo>
                  <a:lnTo>
                    <a:pt x="50" y="148"/>
                  </a:lnTo>
                  <a:lnTo>
                    <a:pt x="53" y="138"/>
                  </a:lnTo>
                  <a:lnTo>
                    <a:pt x="55" y="126"/>
                  </a:lnTo>
                  <a:lnTo>
                    <a:pt x="59" y="115"/>
                  </a:lnTo>
                  <a:lnTo>
                    <a:pt x="62" y="103"/>
                  </a:lnTo>
                  <a:lnTo>
                    <a:pt x="65" y="93"/>
                  </a:lnTo>
                  <a:lnTo>
                    <a:pt x="70" y="83"/>
                  </a:lnTo>
                  <a:lnTo>
                    <a:pt x="75" y="72"/>
                  </a:lnTo>
                  <a:lnTo>
                    <a:pt x="80" y="60"/>
                  </a:lnTo>
                  <a:lnTo>
                    <a:pt x="84" y="50"/>
                  </a:lnTo>
                  <a:lnTo>
                    <a:pt x="90" y="41"/>
                  </a:lnTo>
                  <a:lnTo>
                    <a:pt x="98" y="32"/>
                  </a:lnTo>
                  <a:lnTo>
                    <a:pt x="104" y="23"/>
                  </a:lnTo>
                  <a:lnTo>
                    <a:pt x="111" y="14"/>
                  </a:lnTo>
                  <a:lnTo>
                    <a:pt x="120" y="5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4" name="Freeform 118"/>
            <p:cNvSpPr>
              <a:spLocks/>
            </p:cNvSpPr>
            <p:nvPr/>
          </p:nvSpPr>
          <p:spPr bwMode="auto">
            <a:xfrm>
              <a:off x="2255" y="2981"/>
              <a:ext cx="55" cy="101"/>
            </a:xfrm>
            <a:custGeom>
              <a:avLst/>
              <a:gdLst>
                <a:gd name="T0" fmla="*/ 55 w 166"/>
                <a:gd name="T1" fmla="*/ 9 h 304"/>
                <a:gd name="T2" fmla="*/ 50 w 166"/>
                <a:gd name="T3" fmla="*/ 22 h 304"/>
                <a:gd name="T4" fmla="*/ 43 w 166"/>
                <a:gd name="T5" fmla="*/ 40 h 304"/>
                <a:gd name="T6" fmla="*/ 35 w 166"/>
                <a:gd name="T7" fmla="*/ 56 h 304"/>
                <a:gd name="T8" fmla="*/ 32 w 166"/>
                <a:gd name="T9" fmla="*/ 70 h 304"/>
                <a:gd name="T10" fmla="*/ 23 w 166"/>
                <a:gd name="T11" fmla="*/ 93 h 304"/>
                <a:gd name="T12" fmla="*/ 20 w 166"/>
                <a:gd name="T13" fmla="*/ 117 h 304"/>
                <a:gd name="T14" fmla="*/ 22 w 166"/>
                <a:gd name="T15" fmla="*/ 139 h 304"/>
                <a:gd name="T16" fmla="*/ 28 w 166"/>
                <a:gd name="T17" fmla="*/ 163 h 304"/>
                <a:gd name="T18" fmla="*/ 35 w 166"/>
                <a:gd name="T19" fmla="*/ 184 h 304"/>
                <a:gd name="T20" fmla="*/ 46 w 166"/>
                <a:gd name="T21" fmla="*/ 206 h 304"/>
                <a:gd name="T22" fmla="*/ 56 w 166"/>
                <a:gd name="T23" fmla="*/ 227 h 304"/>
                <a:gd name="T24" fmla="*/ 69 w 166"/>
                <a:gd name="T25" fmla="*/ 249 h 304"/>
                <a:gd name="T26" fmla="*/ 86 w 166"/>
                <a:gd name="T27" fmla="*/ 269 h 304"/>
                <a:gd name="T28" fmla="*/ 108 w 166"/>
                <a:gd name="T29" fmla="*/ 282 h 304"/>
                <a:gd name="T30" fmla="*/ 130 w 166"/>
                <a:gd name="T31" fmla="*/ 282 h 304"/>
                <a:gd name="T32" fmla="*/ 148 w 166"/>
                <a:gd name="T33" fmla="*/ 263 h 304"/>
                <a:gd name="T34" fmla="*/ 144 w 166"/>
                <a:gd name="T35" fmla="*/ 237 h 304"/>
                <a:gd name="T36" fmla="*/ 136 w 166"/>
                <a:gd name="T37" fmla="*/ 215 h 304"/>
                <a:gd name="T38" fmla="*/ 129 w 166"/>
                <a:gd name="T39" fmla="*/ 191 h 304"/>
                <a:gd name="T40" fmla="*/ 121 w 166"/>
                <a:gd name="T41" fmla="*/ 169 h 304"/>
                <a:gd name="T42" fmla="*/ 115 w 166"/>
                <a:gd name="T43" fmla="*/ 144 h 304"/>
                <a:gd name="T44" fmla="*/ 114 w 166"/>
                <a:gd name="T45" fmla="*/ 120 h 304"/>
                <a:gd name="T46" fmla="*/ 120 w 166"/>
                <a:gd name="T47" fmla="*/ 95 h 304"/>
                <a:gd name="T48" fmla="*/ 135 w 166"/>
                <a:gd name="T49" fmla="*/ 70 h 304"/>
                <a:gd name="T50" fmla="*/ 142 w 166"/>
                <a:gd name="T51" fmla="*/ 50 h 304"/>
                <a:gd name="T52" fmla="*/ 153 w 166"/>
                <a:gd name="T53" fmla="*/ 31 h 304"/>
                <a:gd name="T54" fmla="*/ 166 w 166"/>
                <a:gd name="T55" fmla="*/ 31 h 304"/>
                <a:gd name="T56" fmla="*/ 159 w 166"/>
                <a:gd name="T57" fmla="*/ 44 h 304"/>
                <a:gd name="T58" fmla="*/ 153 w 166"/>
                <a:gd name="T59" fmla="*/ 62 h 304"/>
                <a:gd name="T60" fmla="*/ 144 w 166"/>
                <a:gd name="T61" fmla="*/ 80 h 304"/>
                <a:gd name="T62" fmla="*/ 138 w 166"/>
                <a:gd name="T63" fmla="*/ 98 h 304"/>
                <a:gd name="T64" fmla="*/ 132 w 166"/>
                <a:gd name="T65" fmla="*/ 116 h 304"/>
                <a:gd name="T66" fmla="*/ 129 w 166"/>
                <a:gd name="T67" fmla="*/ 133 h 304"/>
                <a:gd name="T68" fmla="*/ 130 w 166"/>
                <a:gd name="T69" fmla="*/ 153 h 304"/>
                <a:gd name="T70" fmla="*/ 139 w 166"/>
                <a:gd name="T71" fmla="*/ 172 h 304"/>
                <a:gd name="T72" fmla="*/ 150 w 166"/>
                <a:gd name="T73" fmla="*/ 202 h 304"/>
                <a:gd name="T74" fmla="*/ 156 w 166"/>
                <a:gd name="T75" fmla="*/ 218 h 304"/>
                <a:gd name="T76" fmla="*/ 163 w 166"/>
                <a:gd name="T77" fmla="*/ 236 h 304"/>
                <a:gd name="T78" fmla="*/ 164 w 166"/>
                <a:gd name="T79" fmla="*/ 252 h 304"/>
                <a:gd name="T80" fmla="*/ 164 w 166"/>
                <a:gd name="T81" fmla="*/ 269 h 304"/>
                <a:gd name="T82" fmla="*/ 157 w 166"/>
                <a:gd name="T83" fmla="*/ 283 h 304"/>
                <a:gd name="T84" fmla="*/ 144 w 166"/>
                <a:gd name="T85" fmla="*/ 297 h 304"/>
                <a:gd name="T86" fmla="*/ 117 w 166"/>
                <a:gd name="T87" fmla="*/ 304 h 304"/>
                <a:gd name="T88" fmla="*/ 96 w 166"/>
                <a:gd name="T89" fmla="*/ 303 h 304"/>
                <a:gd name="T90" fmla="*/ 78 w 166"/>
                <a:gd name="T91" fmla="*/ 291 h 304"/>
                <a:gd name="T92" fmla="*/ 63 w 166"/>
                <a:gd name="T93" fmla="*/ 274 h 304"/>
                <a:gd name="T94" fmla="*/ 49 w 166"/>
                <a:gd name="T95" fmla="*/ 254 h 304"/>
                <a:gd name="T96" fmla="*/ 37 w 166"/>
                <a:gd name="T97" fmla="*/ 233 h 304"/>
                <a:gd name="T98" fmla="*/ 23 w 166"/>
                <a:gd name="T99" fmla="*/ 212 h 304"/>
                <a:gd name="T100" fmla="*/ 11 w 166"/>
                <a:gd name="T101" fmla="*/ 196 h 304"/>
                <a:gd name="T102" fmla="*/ 4 w 166"/>
                <a:gd name="T103" fmla="*/ 169 h 304"/>
                <a:gd name="T104" fmla="*/ 1 w 166"/>
                <a:gd name="T105" fmla="*/ 144 h 304"/>
                <a:gd name="T106" fmla="*/ 0 w 166"/>
                <a:gd name="T107" fmla="*/ 119 h 304"/>
                <a:gd name="T108" fmla="*/ 4 w 166"/>
                <a:gd name="T109" fmla="*/ 95 h 304"/>
                <a:gd name="T110" fmla="*/ 8 w 166"/>
                <a:gd name="T111" fmla="*/ 70 h 304"/>
                <a:gd name="T112" fmla="*/ 17 w 166"/>
                <a:gd name="T113" fmla="*/ 46 h 304"/>
                <a:gd name="T114" fmla="*/ 28 w 166"/>
                <a:gd name="T115" fmla="*/ 22 h 304"/>
                <a:gd name="T116" fmla="*/ 41 w 166"/>
                <a:gd name="T1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304">
                  <a:moveTo>
                    <a:pt x="41" y="0"/>
                  </a:moveTo>
                  <a:lnTo>
                    <a:pt x="55" y="9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46" y="31"/>
                  </a:lnTo>
                  <a:lnTo>
                    <a:pt x="43" y="40"/>
                  </a:lnTo>
                  <a:lnTo>
                    <a:pt x="38" y="47"/>
                  </a:lnTo>
                  <a:lnTo>
                    <a:pt x="35" y="56"/>
                  </a:lnTo>
                  <a:lnTo>
                    <a:pt x="32" y="62"/>
                  </a:lnTo>
                  <a:lnTo>
                    <a:pt x="32" y="70"/>
                  </a:lnTo>
                  <a:lnTo>
                    <a:pt x="26" y="80"/>
                  </a:lnTo>
                  <a:lnTo>
                    <a:pt x="23" y="93"/>
                  </a:lnTo>
                  <a:lnTo>
                    <a:pt x="20" y="104"/>
                  </a:lnTo>
                  <a:lnTo>
                    <a:pt x="20" y="117"/>
                  </a:lnTo>
                  <a:lnTo>
                    <a:pt x="20" y="128"/>
                  </a:lnTo>
                  <a:lnTo>
                    <a:pt x="22" y="139"/>
                  </a:lnTo>
                  <a:lnTo>
                    <a:pt x="23" y="151"/>
                  </a:lnTo>
                  <a:lnTo>
                    <a:pt x="28" y="163"/>
                  </a:lnTo>
                  <a:lnTo>
                    <a:pt x="31" y="174"/>
                  </a:lnTo>
                  <a:lnTo>
                    <a:pt x="35" y="184"/>
                  </a:lnTo>
                  <a:lnTo>
                    <a:pt x="40" y="194"/>
                  </a:lnTo>
                  <a:lnTo>
                    <a:pt x="46" y="206"/>
                  </a:lnTo>
                  <a:lnTo>
                    <a:pt x="50" y="217"/>
                  </a:lnTo>
                  <a:lnTo>
                    <a:pt x="56" y="227"/>
                  </a:lnTo>
                  <a:lnTo>
                    <a:pt x="62" y="237"/>
                  </a:lnTo>
                  <a:lnTo>
                    <a:pt x="69" y="249"/>
                  </a:lnTo>
                  <a:lnTo>
                    <a:pt x="77" y="258"/>
                  </a:lnTo>
                  <a:lnTo>
                    <a:pt x="86" y="269"/>
                  </a:lnTo>
                  <a:lnTo>
                    <a:pt x="96" y="276"/>
                  </a:lnTo>
                  <a:lnTo>
                    <a:pt x="108" y="282"/>
                  </a:lnTo>
                  <a:lnTo>
                    <a:pt x="118" y="283"/>
                  </a:lnTo>
                  <a:lnTo>
                    <a:pt x="130" y="282"/>
                  </a:lnTo>
                  <a:lnTo>
                    <a:pt x="139" y="274"/>
                  </a:lnTo>
                  <a:lnTo>
                    <a:pt x="148" y="263"/>
                  </a:lnTo>
                  <a:lnTo>
                    <a:pt x="145" y="249"/>
                  </a:lnTo>
                  <a:lnTo>
                    <a:pt x="144" y="237"/>
                  </a:lnTo>
                  <a:lnTo>
                    <a:pt x="139" y="225"/>
                  </a:lnTo>
                  <a:lnTo>
                    <a:pt x="136" y="215"/>
                  </a:lnTo>
                  <a:lnTo>
                    <a:pt x="132" y="202"/>
                  </a:lnTo>
                  <a:lnTo>
                    <a:pt x="129" y="191"/>
                  </a:lnTo>
                  <a:lnTo>
                    <a:pt x="124" y="179"/>
                  </a:lnTo>
                  <a:lnTo>
                    <a:pt x="121" y="169"/>
                  </a:lnTo>
                  <a:lnTo>
                    <a:pt x="117" y="156"/>
                  </a:lnTo>
                  <a:lnTo>
                    <a:pt x="115" y="144"/>
                  </a:lnTo>
                  <a:lnTo>
                    <a:pt x="114" y="132"/>
                  </a:lnTo>
                  <a:lnTo>
                    <a:pt x="114" y="120"/>
                  </a:lnTo>
                  <a:lnTo>
                    <a:pt x="114" y="107"/>
                  </a:lnTo>
                  <a:lnTo>
                    <a:pt x="120" y="95"/>
                  </a:lnTo>
                  <a:lnTo>
                    <a:pt x="124" y="82"/>
                  </a:lnTo>
                  <a:lnTo>
                    <a:pt x="135" y="70"/>
                  </a:lnTo>
                  <a:lnTo>
                    <a:pt x="136" y="61"/>
                  </a:lnTo>
                  <a:lnTo>
                    <a:pt x="142" y="50"/>
                  </a:lnTo>
                  <a:lnTo>
                    <a:pt x="147" y="38"/>
                  </a:lnTo>
                  <a:lnTo>
                    <a:pt x="153" y="31"/>
                  </a:lnTo>
                  <a:lnTo>
                    <a:pt x="159" y="30"/>
                  </a:lnTo>
                  <a:lnTo>
                    <a:pt x="166" y="31"/>
                  </a:lnTo>
                  <a:lnTo>
                    <a:pt x="162" y="37"/>
                  </a:lnTo>
                  <a:lnTo>
                    <a:pt x="159" y="44"/>
                  </a:lnTo>
                  <a:lnTo>
                    <a:pt x="156" y="53"/>
                  </a:lnTo>
                  <a:lnTo>
                    <a:pt x="153" y="62"/>
                  </a:lnTo>
                  <a:lnTo>
                    <a:pt x="148" y="71"/>
                  </a:lnTo>
                  <a:lnTo>
                    <a:pt x="144" y="80"/>
                  </a:lnTo>
                  <a:lnTo>
                    <a:pt x="141" y="89"/>
                  </a:lnTo>
                  <a:lnTo>
                    <a:pt x="138" y="98"/>
                  </a:lnTo>
                  <a:lnTo>
                    <a:pt x="133" y="107"/>
                  </a:lnTo>
                  <a:lnTo>
                    <a:pt x="132" y="116"/>
                  </a:lnTo>
                  <a:lnTo>
                    <a:pt x="129" y="125"/>
                  </a:lnTo>
                  <a:lnTo>
                    <a:pt x="129" y="133"/>
                  </a:lnTo>
                  <a:lnTo>
                    <a:pt x="129" y="142"/>
                  </a:lnTo>
                  <a:lnTo>
                    <a:pt x="130" y="153"/>
                  </a:lnTo>
                  <a:lnTo>
                    <a:pt x="133" y="162"/>
                  </a:lnTo>
                  <a:lnTo>
                    <a:pt x="139" y="172"/>
                  </a:lnTo>
                  <a:lnTo>
                    <a:pt x="142" y="185"/>
                  </a:lnTo>
                  <a:lnTo>
                    <a:pt x="150" y="202"/>
                  </a:lnTo>
                  <a:lnTo>
                    <a:pt x="153" y="209"/>
                  </a:lnTo>
                  <a:lnTo>
                    <a:pt x="156" y="218"/>
                  </a:lnTo>
                  <a:lnTo>
                    <a:pt x="159" y="227"/>
                  </a:lnTo>
                  <a:lnTo>
                    <a:pt x="163" y="236"/>
                  </a:lnTo>
                  <a:lnTo>
                    <a:pt x="163" y="243"/>
                  </a:lnTo>
                  <a:lnTo>
                    <a:pt x="164" y="252"/>
                  </a:lnTo>
                  <a:lnTo>
                    <a:pt x="164" y="260"/>
                  </a:lnTo>
                  <a:lnTo>
                    <a:pt x="164" y="269"/>
                  </a:lnTo>
                  <a:lnTo>
                    <a:pt x="160" y="276"/>
                  </a:lnTo>
                  <a:lnTo>
                    <a:pt x="157" y="283"/>
                  </a:lnTo>
                  <a:lnTo>
                    <a:pt x="151" y="289"/>
                  </a:lnTo>
                  <a:lnTo>
                    <a:pt x="144" y="297"/>
                  </a:lnTo>
                  <a:lnTo>
                    <a:pt x="130" y="301"/>
                  </a:lnTo>
                  <a:lnTo>
                    <a:pt x="117" y="304"/>
                  </a:lnTo>
                  <a:lnTo>
                    <a:pt x="105" y="304"/>
                  </a:lnTo>
                  <a:lnTo>
                    <a:pt x="96" y="303"/>
                  </a:lnTo>
                  <a:lnTo>
                    <a:pt x="87" y="297"/>
                  </a:lnTo>
                  <a:lnTo>
                    <a:pt x="78" y="291"/>
                  </a:lnTo>
                  <a:lnTo>
                    <a:pt x="69" y="282"/>
                  </a:lnTo>
                  <a:lnTo>
                    <a:pt x="63" y="274"/>
                  </a:lnTo>
                  <a:lnTo>
                    <a:pt x="55" y="263"/>
                  </a:lnTo>
                  <a:lnTo>
                    <a:pt x="49" y="254"/>
                  </a:lnTo>
                  <a:lnTo>
                    <a:pt x="41" y="242"/>
                  </a:lnTo>
                  <a:lnTo>
                    <a:pt x="37" y="233"/>
                  </a:lnTo>
                  <a:lnTo>
                    <a:pt x="29" y="221"/>
                  </a:lnTo>
                  <a:lnTo>
                    <a:pt x="23" y="212"/>
                  </a:lnTo>
                  <a:lnTo>
                    <a:pt x="17" y="202"/>
                  </a:lnTo>
                  <a:lnTo>
                    <a:pt x="11" y="196"/>
                  </a:lnTo>
                  <a:lnTo>
                    <a:pt x="7" y="182"/>
                  </a:lnTo>
                  <a:lnTo>
                    <a:pt x="4" y="169"/>
                  </a:lnTo>
                  <a:lnTo>
                    <a:pt x="1" y="156"/>
                  </a:lnTo>
                  <a:lnTo>
                    <a:pt x="1" y="144"/>
                  </a:lnTo>
                  <a:lnTo>
                    <a:pt x="0" y="130"/>
                  </a:lnTo>
                  <a:lnTo>
                    <a:pt x="0" y="119"/>
                  </a:lnTo>
                  <a:lnTo>
                    <a:pt x="1" y="107"/>
                  </a:lnTo>
                  <a:lnTo>
                    <a:pt x="4" y="95"/>
                  </a:lnTo>
                  <a:lnTo>
                    <a:pt x="6" y="82"/>
                  </a:lnTo>
                  <a:lnTo>
                    <a:pt x="8" y="70"/>
                  </a:lnTo>
                  <a:lnTo>
                    <a:pt x="13" y="58"/>
                  </a:lnTo>
                  <a:lnTo>
                    <a:pt x="17" y="46"/>
                  </a:lnTo>
                  <a:lnTo>
                    <a:pt x="22" y="34"/>
                  </a:lnTo>
                  <a:lnTo>
                    <a:pt x="28" y="22"/>
                  </a:lnTo>
                  <a:lnTo>
                    <a:pt x="34" y="1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5" name="Freeform 119"/>
            <p:cNvSpPr>
              <a:spLocks/>
            </p:cNvSpPr>
            <p:nvPr/>
          </p:nvSpPr>
          <p:spPr bwMode="auto">
            <a:xfrm>
              <a:off x="2356" y="2865"/>
              <a:ext cx="17" cy="48"/>
            </a:xfrm>
            <a:custGeom>
              <a:avLst/>
              <a:gdLst>
                <a:gd name="T0" fmla="*/ 33 w 49"/>
                <a:gd name="T1" fmla="*/ 0 h 144"/>
                <a:gd name="T2" fmla="*/ 43 w 49"/>
                <a:gd name="T3" fmla="*/ 6 h 144"/>
                <a:gd name="T4" fmla="*/ 49 w 49"/>
                <a:gd name="T5" fmla="*/ 13 h 144"/>
                <a:gd name="T6" fmla="*/ 49 w 49"/>
                <a:gd name="T7" fmla="*/ 25 h 144"/>
                <a:gd name="T8" fmla="*/ 49 w 49"/>
                <a:gd name="T9" fmla="*/ 41 h 144"/>
                <a:gd name="T10" fmla="*/ 48 w 49"/>
                <a:gd name="T11" fmla="*/ 49 h 144"/>
                <a:gd name="T12" fmla="*/ 46 w 49"/>
                <a:gd name="T13" fmla="*/ 58 h 144"/>
                <a:gd name="T14" fmla="*/ 45 w 49"/>
                <a:gd name="T15" fmla="*/ 65 h 144"/>
                <a:gd name="T16" fmla="*/ 45 w 49"/>
                <a:gd name="T17" fmla="*/ 74 h 144"/>
                <a:gd name="T18" fmla="*/ 42 w 49"/>
                <a:gd name="T19" fmla="*/ 81 h 144"/>
                <a:gd name="T20" fmla="*/ 40 w 49"/>
                <a:gd name="T21" fmla="*/ 89 h 144"/>
                <a:gd name="T22" fmla="*/ 37 w 49"/>
                <a:gd name="T23" fmla="*/ 96 h 144"/>
                <a:gd name="T24" fmla="*/ 36 w 49"/>
                <a:gd name="T25" fmla="*/ 105 h 144"/>
                <a:gd name="T26" fmla="*/ 30 w 49"/>
                <a:gd name="T27" fmla="*/ 118 h 144"/>
                <a:gd name="T28" fmla="*/ 24 w 49"/>
                <a:gd name="T29" fmla="*/ 132 h 144"/>
                <a:gd name="T30" fmla="*/ 17 w 49"/>
                <a:gd name="T31" fmla="*/ 139 h 144"/>
                <a:gd name="T32" fmla="*/ 12 w 49"/>
                <a:gd name="T33" fmla="*/ 144 h 144"/>
                <a:gd name="T34" fmla="*/ 8 w 49"/>
                <a:gd name="T35" fmla="*/ 144 h 144"/>
                <a:gd name="T36" fmla="*/ 5 w 49"/>
                <a:gd name="T37" fmla="*/ 144 h 144"/>
                <a:gd name="T38" fmla="*/ 0 w 49"/>
                <a:gd name="T39" fmla="*/ 136 h 144"/>
                <a:gd name="T40" fmla="*/ 0 w 49"/>
                <a:gd name="T41" fmla="*/ 132 h 144"/>
                <a:gd name="T42" fmla="*/ 9 w 49"/>
                <a:gd name="T43" fmla="*/ 117 h 144"/>
                <a:gd name="T44" fmla="*/ 17 w 49"/>
                <a:gd name="T45" fmla="*/ 102 h 144"/>
                <a:gd name="T46" fmla="*/ 18 w 49"/>
                <a:gd name="T47" fmla="*/ 93 h 144"/>
                <a:gd name="T48" fmla="*/ 21 w 49"/>
                <a:gd name="T49" fmla="*/ 84 h 144"/>
                <a:gd name="T50" fmla="*/ 22 w 49"/>
                <a:gd name="T51" fmla="*/ 75 h 144"/>
                <a:gd name="T52" fmla="*/ 25 w 49"/>
                <a:gd name="T53" fmla="*/ 68 h 144"/>
                <a:gd name="T54" fmla="*/ 25 w 49"/>
                <a:gd name="T55" fmla="*/ 59 h 144"/>
                <a:gd name="T56" fmla="*/ 27 w 49"/>
                <a:gd name="T57" fmla="*/ 50 h 144"/>
                <a:gd name="T58" fmla="*/ 27 w 49"/>
                <a:gd name="T59" fmla="*/ 41 h 144"/>
                <a:gd name="T60" fmla="*/ 28 w 49"/>
                <a:gd name="T61" fmla="*/ 34 h 144"/>
                <a:gd name="T62" fmla="*/ 28 w 49"/>
                <a:gd name="T63" fmla="*/ 25 h 144"/>
                <a:gd name="T64" fmla="*/ 28 w 49"/>
                <a:gd name="T65" fmla="*/ 16 h 144"/>
                <a:gd name="T66" fmla="*/ 30 w 49"/>
                <a:gd name="T67" fmla="*/ 7 h 144"/>
                <a:gd name="T68" fmla="*/ 33 w 49"/>
                <a:gd name="T69" fmla="*/ 0 h 144"/>
                <a:gd name="T70" fmla="*/ 33 w 49"/>
                <a:gd name="T7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144">
                  <a:moveTo>
                    <a:pt x="33" y="0"/>
                  </a:moveTo>
                  <a:lnTo>
                    <a:pt x="43" y="6"/>
                  </a:lnTo>
                  <a:lnTo>
                    <a:pt x="49" y="13"/>
                  </a:lnTo>
                  <a:lnTo>
                    <a:pt x="49" y="25"/>
                  </a:lnTo>
                  <a:lnTo>
                    <a:pt x="49" y="41"/>
                  </a:lnTo>
                  <a:lnTo>
                    <a:pt x="48" y="49"/>
                  </a:lnTo>
                  <a:lnTo>
                    <a:pt x="46" y="58"/>
                  </a:lnTo>
                  <a:lnTo>
                    <a:pt x="45" y="65"/>
                  </a:lnTo>
                  <a:lnTo>
                    <a:pt x="45" y="74"/>
                  </a:lnTo>
                  <a:lnTo>
                    <a:pt x="42" y="81"/>
                  </a:lnTo>
                  <a:lnTo>
                    <a:pt x="40" y="89"/>
                  </a:lnTo>
                  <a:lnTo>
                    <a:pt x="37" y="96"/>
                  </a:lnTo>
                  <a:lnTo>
                    <a:pt x="36" y="105"/>
                  </a:lnTo>
                  <a:lnTo>
                    <a:pt x="30" y="118"/>
                  </a:lnTo>
                  <a:lnTo>
                    <a:pt x="24" y="132"/>
                  </a:lnTo>
                  <a:lnTo>
                    <a:pt x="17" y="139"/>
                  </a:lnTo>
                  <a:lnTo>
                    <a:pt x="12" y="144"/>
                  </a:lnTo>
                  <a:lnTo>
                    <a:pt x="8" y="144"/>
                  </a:lnTo>
                  <a:lnTo>
                    <a:pt x="5" y="144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9" y="117"/>
                  </a:lnTo>
                  <a:lnTo>
                    <a:pt x="17" y="102"/>
                  </a:lnTo>
                  <a:lnTo>
                    <a:pt x="18" y="93"/>
                  </a:lnTo>
                  <a:lnTo>
                    <a:pt x="21" y="84"/>
                  </a:lnTo>
                  <a:lnTo>
                    <a:pt x="22" y="75"/>
                  </a:lnTo>
                  <a:lnTo>
                    <a:pt x="25" y="68"/>
                  </a:lnTo>
                  <a:lnTo>
                    <a:pt x="25" y="59"/>
                  </a:lnTo>
                  <a:lnTo>
                    <a:pt x="27" y="50"/>
                  </a:lnTo>
                  <a:lnTo>
                    <a:pt x="27" y="41"/>
                  </a:lnTo>
                  <a:lnTo>
                    <a:pt x="28" y="34"/>
                  </a:lnTo>
                  <a:lnTo>
                    <a:pt x="28" y="25"/>
                  </a:lnTo>
                  <a:lnTo>
                    <a:pt x="28" y="16"/>
                  </a:lnTo>
                  <a:lnTo>
                    <a:pt x="30" y="7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6" name="Freeform 120"/>
            <p:cNvSpPr>
              <a:spLocks/>
            </p:cNvSpPr>
            <p:nvPr/>
          </p:nvSpPr>
          <p:spPr bwMode="auto">
            <a:xfrm>
              <a:off x="2361" y="2862"/>
              <a:ext cx="48" cy="52"/>
            </a:xfrm>
            <a:custGeom>
              <a:avLst/>
              <a:gdLst>
                <a:gd name="T0" fmla="*/ 12 w 143"/>
                <a:gd name="T1" fmla="*/ 0 h 158"/>
                <a:gd name="T2" fmla="*/ 21 w 143"/>
                <a:gd name="T3" fmla="*/ 6 h 158"/>
                <a:gd name="T4" fmla="*/ 33 w 143"/>
                <a:gd name="T5" fmla="*/ 14 h 158"/>
                <a:gd name="T6" fmla="*/ 42 w 143"/>
                <a:gd name="T7" fmla="*/ 20 h 158"/>
                <a:gd name="T8" fmla="*/ 54 w 143"/>
                <a:gd name="T9" fmla="*/ 28 h 158"/>
                <a:gd name="T10" fmla="*/ 64 w 143"/>
                <a:gd name="T11" fmla="*/ 36 h 158"/>
                <a:gd name="T12" fmla="*/ 74 w 143"/>
                <a:gd name="T13" fmla="*/ 43 h 158"/>
                <a:gd name="T14" fmla="*/ 83 w 143"/>
                <a:gd name="T15" fmla="*/ 52 h 158"/>
                <a:gd name="T16" fmla="*/ 94 w 143"/>
                <a:gd name="T17" fmla="*/ 63 h 158"/>
                <a:gd name="T18" fmla="*/ 101 w 143"/>
                <a:gd name="T19" fmla="*/ 71 h 158"/>
                <a:gd name="T20" fmla="*/ 110 w 143"/>
                <a:gd name="T21" fmla="*/ 80 h 158"/>
                <a:gd name="T22" fmla="*/ 116 w 143"/>
                <a:gd name="T23" fmla="*/ 89 h 158"/>
                <a:gd name="T24" fmla="*/ 123 w 143"/>
                <a:gd name="T25" fmla="*/ 101 h 158"/>
                <a:gd name="T26" fmla="*/ 128 w 143"/>
                <a:gd name="T27" fmla="*/ 112 h 158"/>
                <a:gd name="T28" fmla="*/ 134 w 143"/>
                <a:gd name="T29" fmla="*/ 123 h 158"/>
                <a:gd name="T30" fmla="*/ 138 w 143"/>
                <a:gd name="T31" fmla="*/ 135 h 158"/>
                <a:gd name="T32" fmla="*/ 143 w 143"/>
                <a:gd name="T33" fmla="*/ 149 h 158"/>
                <a:gd name="T34" fmla="*/ 138 w 143"/>
                <a:gd name="T35" fmla="*/ 155 h 158"/>
                <a:gd name="T36" fmla="*/ 134 w 143"/>
                <a:gd name="T37" fmla="*/ 158 h 158"/>
                <a:gd name="T38" fmla="*/ 128 w 143"/>
                <a:gd name="T39" fmla="*/ 153 h 158"/>
                <a:gd name="T40" fmla="*/ 125 w 143"/>
                <a:gd name="T41" fmla="*/ 149 h 158"/>
                <a:gd name="T42" fmla="*/ 120 w 143"/>
                <a:gd name="T43" fmla="*/ 138 h 158"/>
                <a:gd name="T44" fmla="*/ 116 w 143"/>
                <a:gd name="T45" fmla="*/ 126 h 158"/>
                <a:gd name="T46" fmla="*/ 108 w 143"/>
                <a:gd name="T47" fmla="*/ 115 h 158"/>
                <a:gd name="T48" fmla="*/ 103 w 143"/>
                <a:gd name="T49" fmla="*/ 103 h 158"/>
                <a:gd name="T50" fmla="*/ 94 w 143"/>
                <a:gd name="T51" fmla="*/ 89 h 158"/>
                <a:gd name="T52" fmla="*/ 85 w 143"/>
                <a:gd name="T53" fmla="*/ 79 h 158"/>
                <a:gd name="T54" fmla="*/ 73 w 143"/>
                <a:gd name="T55" fmla="*/ 67 h 158"/>
                <a:gd name="T56" fmla="*/ 62 w 143"/>
                <a:gd name="T57" fmla="*/ 60 h 158"/>
                <a:gd name="T58" fmla="*/ 49 w 143"/>
                <a:gd name="T59" fmla="*/ 48 h 158"/>
                <a:gd name="T60" fmla="*/ 34 w 143"/>
                <a:gd name="T61" fmla="*/ 36 h 158"/>
                <a:gd name="T62" fmla="*/ 18 w 143"/>
                <a:gd name="T63" fmla="*/ 23 h 158"/>
                <a:gd name="T64" fmla="*/ 4 w 143"/>
                <a:gd name="T65" fmla="*/ 15 h 158"/>
                <a:gd name="T66" fmla="*/ 0 w 143"/>
                <a:gd name="T67" fmla="*/ 11 h 158"/>
                <a:gd name="T68" fmla="*/ 0 w 143"/>
                <a:gd name="T69" fmla="*/ 6 h 158"/>
                <a:gd name="T70" fmla="*/ 2 w 143"/>
                <a:gd name="T71" fmla="*/ 2 h 158"/>
                <a:gd name="T72" fmla="*/ 12 w 143"/>
                <a:gd name="T73" fmla="*/ 0 h 158"/>
                <a:gd name="T74" fmla="*/ 12 w 143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58">
                  <a:moveTo>
                    <a:pt x="12" y="0"/>
                  </a:moveTo>
                  <a:lnTo>
                    <a:pt x="21" y="6"/>
                  </a:lnTo>
                  <a:lnTo>
                    <a:pt x="33" y="14"/>
                  </a:lnTo>
                  <a:lnTo>
                    <a:pt x="42" y="20"/>
                  </a:lnTo>
                  <a:lnTo>
                    <a:pt x="54" y="28"/>
                  </a:lnTo>
                  <a:lnTo>
                    <a:pt x="64" y="36"/>
                  </a:lnTo>
                  <a:lnTo>
                    <a:pt x="74" y="43"/>
                  </a:lnTo>
                  <a:lnTo>
                    <a:pt x="83" y="52"/>
                  </a:lnTo>
                  <a:lnTo>
                    <a:pt x="94" y="63"/>
                  </a:lnTo>
                  <a:lnTo>
                    <a:pt x="101" y="71"/>
                  </a:lnTo>
                  <a:lnTo>
                    <a:pt x="110" y="80"/>
                  </a:lnTo>
                  <a:lnTo>
                    <a:pt x="116" y="89"/>
                  </a:lnTo>
                  <a:lnTo>
                    <a:pt x="123" y="101"/>
                  </a:lnTo>
                  <a:lnTo>
                    <a:pt x="128" y="112"/>
                  </a:lnTo>
                  <a:lnTo>
                    <a:pt x="134" y="123"/>
                  </a:lnTo>
                  <a:lnTo>
                    <a:pt x="138" y="135"/>
                  </a:lnTo>
                  <a:lnTo>
                    <a:pt x="143" y="149"/>
                  </a:lnTo>
                  <a:lnTo>
                    <a:pt x="138" y="155"/>
                  </a:lnTo>
                  <a:lnTo>
                    <a:pt x="134" y="158"/>
                  </a:lnTo>
                  <a:lnTo>
                    <a:pt x="128" y="153"/>
                  </a:lnTo>
                  <a:lnTo>
                    <a:pt x="125" y="149"/>
                  </a:lnTo>
                  <a:lnTo>
                    <a:pt x="120" y="138"/>
                  </a:lnTo>
                  <a:lnTo>
                    <a:pt x="116" y="126"/>
                  </a:lnTo>
                  <a:lnTo>
                    <a:pt x="108" y="115"/>
                  </a:lnTo>
                  <a:lnTo>
                    <a:pt x="103" y="103"/>
                  </a:lnTo>
                  <a:lnTo>
                    <a:pt x="94" y="89"/>
                  </a:lnTo>
                  <a:lnTo>
                    <a:pt x="85" y="79"/>
                  </a:lnTo>
                  <a:lnTo>
                    <a:pt x="73" y="67"/>
                  </a:lnTo>
                  <a:lnTo>
                    <a:pt x="62" y="60"/>
                  </a:lnTo>
                  <a:lnTo>
                    <a:pt x="49" y="48"/>
                  </a:lnTo>
                  <a:lnTo>
                    <a:pt x="34" y="36"/>
                  </a:lnTo>
                  <a:lnTo>
                    <a:pt x="18" y="23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7" name="Freeform 121"/>
            <p:cNvSpPr>
              <a:spLocks/>
            </p:cNvSpPr>
            <p:nvPr/>
          </p:nvSpPr>
          <p:spPr bwMode="auto">
            <a:xfrm>
              <a:off x="1414" y="2710"/>
              <a:ext cx="427" cy="85"/>
            </a:xfrm>
            <a:custGeom>
              <a:avLst/>
              <a:gdLst>
                <a:gd name="T0" fmla="*/ 89 w 1281"/>
                <a:gd name="T1" fmla="*/ 52 h 255"/>
                <a:gd name="T2" fmla="*/ 186 w 1281"/>
                <a:gd name="T3" fmla="*/ 32 h 255"/>
                <a:gd name="T4" fmla="*/ 284 w 1281"/>
                <a:gd name="T5" fmla="*/ 17 h 255"/>
                <a:gd name="T6" fmla="*/ 379 w 1281"/>
                <a:gd name="T7" fmla="*/ 3 h 255"/>
                <a:gd name="T8" fmla="*/ 473 w 1281"/>
                <a:gd name="T9" fmla="*/ 1 h 255"/>
                <a:gd name="T10" fmla="*/ 556 w 1281"/>
                <a:gd name="T11" fmla="*/ 12 h 255"/>
                <a:gd name="T12" fmla="*/ 611 w 1281"/>
                <a:gd name="T13" fmla="*/ 26 h 255"/>
                <a:gd name="T14" fmla="*/ 666 w 1281"/>
                <a:gd name="T15" fmla="*/ 34 h 255"/>
                <a:gd name="T16" fmla="*/ 722 w 1281"/>
                <a:gd name="T17" fmla="*/ 40 h 255"/>
                <a:gd name="T18" fmla="*/ 779 w 1281"/>
                <a:gd name="T19" fmla="*/ 43 h 255"/>
                <a:gd name="T20" fmla="*/ 837 w 1281"/>
                <a:gd name="T21" fmla="*/ 47 h 255"/>
                <a:gd name="T22" fmla="*/ 866 w 1281"/>
                <a:gd name="T23" fmla="*/ 55 h 255"/>
                <a:gd name="T24" fmla="*/ 899 w 1281"/>
                <a:gd name="T25" fmla="*/ 66 h 255"/>
                <a:gd name="T26" fmla="*/ 930 w 1281"/>
                <a:gd name="T27" fmla="*/ 80 h 255"/>
                <a:gd name="T28" fmla="*/ 963 w 1281"/>
                <a:gd name="T29" fmla="*/ 93 h 255"/>
                <a:gd name="T30" fmla="*/ 996 w 1281"/>
                <a:gd name="T31" fmla="*/ 98 h 255"/>
                <a:gd name="T32" fmla="*/ 1040 w 1281"/>
                <a:gd name="T33" fmla="*/ 112 h 255"/>
                <a:gd name="T34" fmla="*/ 1094 w 1281"/>
                <a:gd name="T35" fmla="*/ 130 h 255"/>
                <a:gd name="T36" fmla="*/ 1149 w 1281"/>
                <a:gd name="T37" fmla="*/ 150 h 255"/>
                <a:gd name="T38" fmla="*/ 1199 w 1281"/>
                <a:gd name="T39" fmla="*/ 172 h 255"/>
                <a:gd name="T40" fmla="*/ 1245 w 1281"/>
                <a:gd name="T41" fmla="*/ 204 h 255"/>
                <a:gd name="T42" fmla="*/ 1276 w 1281"/>
                <a:gd name="T43" fmla="*/ 243 h 255"/>
                <a:gd name="T44" fmla="*/ 1264 w 1281"/>
                <a:gd name="T45" fmla="*/ 255 h 255"/>
                <a:gd name="T46" fmla="*/ 1221 w 1281"/>
                <a:gd name="T47" fmla="*/ 207 h 255"/>
                <a:gd name="T48" fmla="*/ 1171 w 1281"/>
                <a:gd name="T49" fmla="*/ 178 h 255"/>
                <a:gd name="T50" fmla="*/ 1114 w 1281"/>
                <a:gd name="T51" fmla="*/ 154 h 255"/>
                <a:gd name="T52" fmla="*/ 1058 w 1281"/>
                <a:gd name="T53" fmla="*/ 138 h 255"/>
                <a:gd name="T54" fmla="*/ 1003 w 1281"/>
                <a:gd name="T55" fmla="*/ 118 h 255"/>
                <a:gd name="T56" fmla="*/ 960 w 1281"/>
                <a:gd name="T57" fmla="*/ 109 h 255"/>
                <a:gd name="T58" fmla="*/ 920 w 1281"/>
                <a:gd name="T59" fmla="*/ 96 h 255"/>
                <a:gd name="T60" fmla="*/ 884 w 1281"/>
                <a:gd name="T61" fmla="*/ 83 h 255"/>
                <a:gd name="T62" fmla="*/ 847 w 1281"/>
                <a:gd name="T63" fmla="*/ 66 h 255"/>
                <a:gd name="T64" fmla="*/ 810 w 1281"/>
                <a:gd name="T65" fmla="*/ 58 h 255"/>
                <a:gd name="T66" fmla="*/ 756 w 1281"/>
                <a:gd name="T67" fmla="*/ 61 h 255"/>
                <a:gd name="T68" fmla="*/ 676 w 1281"/>
                <a:gd name="T69" fmla="*/ 59 h 255"/>
                <a:gd name="T70" fmla="*/ 597 w 1281"/>
                <a:gd name="T71" fmla="*/ 46 h 255"/>
                <a:gd name="T72" fmla="*/ 519 w 1281"/>
                <a:gd name="T73" fmla="*/ 31 h 255"/>
                <a:gd name="T74" fmla="*/ 437 w 1281"/>
                <a:gd name="T75" fmla="*/ 22 h 255"/>
                <a:gd name="T76" fmla="*/ 355 w 1281"/>
                <a:gd name="T77" fmla="*/ 29 h 255"/>
                <a:gd name="T78" fmla="*/ 309 w 1281"/>
                <a:gd name="T79" fmla="*/ 35 h 255"/>
                <a:gd name="T80" fmla="*/ 264 w 1281"/>
                <a:gd name="T81" fmla="*/ 44 h 255"/>
                <a:gd name="T82" fmla="*/ 218 w 1281"/>
                <a:gd name="T83" fmla="*/ 53 h 255"/>
                <a:gd name="T84" fmla="*/ 174 w 1281"/>
                <a:gd name="T85" fmla="*/ 62 h 255"/>
                <a:gd name="T86" fmla="*/ 128 w 1281"/>
                <a:gd name="T87" fmla="*/ 66 h 255"/>
                <a:gd name="T88" fmla="*/ 86 w 1281"/>
                <a:gd name="T89" fmla="*/ 72 h 255"/>
                <a:gd name="T90" fmla="*/ 46 w 1281"/>
                <a:gd name="T91" fmla="*/ 81 h 255"/>
                <a:gd name="T92" fmla="*/ 7 w 1281"/>
                <a:gd name="T93" fmla="*/ 81 h 255"/>
                <a:gd name="T94" fmla="*/ 1 w 1281"/>
                <a:gd name="T95" fmla="*/ 72 h 255"/>
                <a:gd name="T96" fmla="*/ 25 w 1281"/>
                <a:gd name="T97" fmla="*/ 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1" h="255">
                  <a:moveTo>
                    <a:pt x="25" y="63"/>
                  </a:moveTo>
                  <a:lnTo>
                    <a:pt x="56" y="58"/>
                  </a:lnTo>
                  <a:lnTo>
                    <a:pt x="89" y="52"/>
                  </a:lnTo>
                  <a:lnTo>
                    <a:pt x="122" y="46"/>
                  </a:lnTo>
                  <a:lnTo>
                    <a:pt x="155" y="40"/>
                  </a:lnTo>
                  <a:lnTo>
                    <a:pt x="186" y="32"/>
                  </a:lnTo>
                  <a:lnTo>
                    <a:pt x="218" y="28"/>
                  </a:lnTo>
                  <a:lnTo>
                    <a:pt x="251" y="22"/>
                  </a:lnTo>
                  <a:lnTo>
                    <a:pt x="284" y="17"/>
                  </a:lnTo>
                  <a:lnTo>
                    <a:pt x="315" y="12"/>
                  </a:lnTo>
                  <a:lnTo>
                    <a:pt x="346" y="7"/>
                  </a:lnTo>
                  <a:lnTo>
                    <a:pt x="379" y="3"/>
                  </a:lnTo>
                  <a:lnTo>
                    <a:pt x="412" y="1"/>
                  </a:lnTo>
                  <a:lnTo>
                    <a:pt x="443" y="0"/>
                  </a:lnTo>
                  <a:lnTo>
                    <a:pt x="473" y="1"/>
                  </a:lnTo>
                  <a:lnTo>
                    <a:pt x="505" y="3"/>
                  </a:lnTo>
                  <a:lnTo>
                    <a:pt x="538" y="7"/>
                  </a:lnTo>
                  <a:lnTo>
                    <a:pt x="556" y="12"/>
                  </a:lnTo>
                  <a:lnTo>
                    <a:pt x="574" y="16"/>
                  </a:lnTo>
                  <a:lnTo>
                    <a:pt x="591" y="20"/>
                  </a:lnTo>
                  <a:lnTo>
                    <a:pt x="611" y="26"/>
                  </a:lnTo>
                  <a:lnTo>
                    <a:pt x="629" y="28"/>
                  </a:lnTo>
                  <a:lnTo>
                    <a:pt x="646" y="31"/>
                  </a:lnTo>
                  <a:lnTo>
                    <a:pt x="666" y="34"/>
                  </a:lnTo>
                  <a:lnTo>
                    <a:pt x="685" y="37"/>
                  </a:lnTo>
                  <a:lnTo>
                    <a:pt x="703" y="38"/>
                  </a:lnTo>
                  <a:lnTo>
                    <a:pt x="722" y="40"/>
                  </a:lnTo>
                  <a:lnTo>
                    <a:pt x="741" y="41"/>
                  </a:lnTo>
                  <a:lnTo>
                    <a:pt x="761" y="43"/>
                  </a:lnTo>
                  <a:lnTo>
                    <a:pt x="779" y="43"/>
                  </a:lnTo>
                  <a:lnTo>
                    <a:pt x="798" y="44"/>
                  </a:lnTo>
                  <a:lnTo>
                    <a:pt x="817" y="46"/>
                  </a:lnTo>
                  <a:lnTo>
                    <a:pt x="837" y="47"/>
                  </a:lnTo>
                  <a:lnTo>
                    <a:pt x="845" y="47"/>
                  </a:lnTo>
                  <a:lnTo>
                    <a:pt x="857" y="50"/>
                  </a:lnTo>
                  <a:lnTo>
                    <a:pt x="866" y="55"/>
                  </a:lnTo>
                  <a:lnTo>
                    <a:pt x="878" y="59"/>
                  </a:lnTo>
                  <a:lnTo>
                    <a:pt x="889" y="62"/>
                  </a:lnTo>
                  <a:lnTo>
                    <a:pt x="899" y="66"/>
                  </a:lnTo>
                  <a:lnTo>
                    <a:pt x="909" y="71"/>
                  </a:lnTo>
                  <a:lnTo>
                    <a:pt x="921" y="77"/>
                  </a:lnTo>
                  <a:lnTo>
                    <a:pt x="930" y="80"/>
                  </a:lnTo>
                  <a:lnTo>
                    <a:pt x="942" y="84"/>
                  </a:lnTo>
                  <a:lnTo>
                    <a:pt x="951" y="89"/>
                  </a:lnTo>
                  <a:lnTo>
                    <a:pt x="963" y="93"/>
                  </a:lnTo>
                  <a:lnTo>
                    <a:pt x="973" y="95"/>
                  </a:lnTo>
                  <a:lnTo>
                    <a:pt x="985" y="98"/>
                  </a:lnTo>
                  <a:lnTo>
                    <a:pt x="996" y="98"/>
                  </a:lnTo>
                  <a:lnTo>
                    <a:pt x="1009" y="99"/>
                  </a:lnTo>
                  <a:lnTo>
                    <a:pt x="1024" y="105"/>
                  </a:lnTo>
                  <a:lnTo>
                    <a:pt x="1040" y="112"/>
                  </a:lnTo>
                  <a:lnTo>
                    <a:pt x="1058" y="118"/>
                  </a:lnTo>
                  <a:lnTo>
                    <a:pt x="1076" y="124"/>
                  </a:lnTo>
                  <a:lnTo>
                    <a:pt x="1094" y="130"/>
                  </a:lnTo>
                  <a:lnTo>
                    <a:pt x="1111" y="136"/>
                  </a:lnTo>
                  <a:lnTo>
                    <a:pt x="1129" y="142"/>
                  </a:lnTo>
                  <a:lnTo>
                    <a:pt x="1149" y="150"/>
                  </a:lnTo>
                  <a:lnTo>
                    <a:pt x="1165" y="155"/>
                  </a:lnTo>
                  <a:lnTo>
                    <a:pt x="1183" y="163"/>
                  </a:lnTo>
                  <a:lnTo>
                    <a:pt x="1199" y="172"/>
                  </a:lnTo>
                  <a:lnTo>
                    <a:pt x="1215" y="182"/>
                  </a:lnTo>
                  <a:lnTo>
                    <a:pt x="1230" y="191"/>
                  </a:lnTo>
                  <a:lnTo>
                    <a:pt x="1245" y="204"/>
                  </a:lnTo>
                  <a:lnTo>
                    <a:pt x="1259" y="218"/>
                  </a:lnTo>
                  <a:lnTo>
                    <a:pt x="1272" y="234"/>
                  </a:lnTo>
                  <a:lnTo>
                    <a:pt x="1276" y="243"/>
                  </a:lnTo>
                  <a:lnTo>
                    <a:pt x="1281" y="252"/>
                  </a:lnTo>
                  <a:lnTo>
                    <a:pt x="1272" y="253"/>
                  </a:lnTo>
                  <a:lnTo>
                    <a:pt x="1264" y="255"/>
                  </a:lnTo>
                  <a:lnTo>
                    <a:pt x="1251" y="237"/>
                  </a:lnTo>
                  <a:lnTo>
                    <a:pt x="1238" y="222"/>
                  </a:lnTo>
                  <a:lnTo>
                    <a:pt x="1221" y="207"/>
                  </a:lnTo>
                  <a:lnTo>
                    <a:pt x="1207" y="197"/>
                  </a:lnTo>
                  <a:lnTo>
                    <a:pt x="1189" y="187"/>
                  </a:lnTo>
                  <a:lnTo>
                    <a:pt x="1171" y="178"/>
                  </a:lnTo>
                  <a:lnTo>
                    <a:pt x="1153" y="169"/>
                  </a:lnTo>
                  <a:lnTo>
                    <a:pt x="1135" y="163"/>
                  </a:lnTo>
                  <a:lnTo>
                    <a:pt x="1114" y="154"/>
                  </a:lnTo>
                  <a:lnTo>
                    <a:pt x="1097" y="148"/>
                  </a:lnTo>
                  <a:lnTo>
                    <a:pt x="1076" y="142"/>
                  </a:lnTo>
                  <a:lnTo>
                    <a:pt x="1058" y="138"/>
                  </a:lnTo>
                  <a:lnTo>
                    <a:pt x="1039" y="130"/>
                  </a:lnTo>
                  <a:lnTo>
                    <a:pt x="1021" y="124"/>
                  </a:lnTo>
                  <a:lnTo>
                    <a:pt x="1003" y="118"/>
                  </a:lnTo>
                  <a:lnTo>
                    <a:pt x="987" y="112"/>
                  </a:lnTo>
                  <a:lnTo>
                    <a:pt x="973" y="111"/>
                  </a:lnTo>
                  <a:lnTo>
                    <a:pt x="960" y="109"/>
                  </a:lnTo>
                  <a:lnTo>
                    <a:pt x="947" y="105"/>
                  </a:lnTo>
                  <a:lnTo>
                    <a:pt x="933" y="102"/>
                  </a:lnTo>
                  <a:lnTo>
                    <a:pt x="920" y="96"/>
                  </a:lnTo>
                  <a:lnTo>
                    <a:pt x="908" y="92"/>
                  </a:lnTo>
                  <a:lnTo>
                    <a:pt x="896" y="87"/>
                  </a:lnTo>
                  <a:lnTo>
                    <a:pt x="884" y="83"/>
                  </a:lnTo>
                  <a:lnTo>
                    <a:pt x="871" y="77"/>
                  </a:lnTo>
                  <a:lnTo>
                    <a:pt x="859" y="71"/>
                  </a:lnTo>
                  <a:lnTo>
                    <a:pt x="847" y="66"/>
                  </a:lnTo>
                  <a:lnTo>
                    <a:pt x="835" y="63"/>
                  </a:lnTo>
                  <a:lnTo>
                    <a:pt x="822" y="59"/>
                  </a:lnTo>
                  <a:lnTo>
                    <a:pt x="810" y="58"/>
                  </a:lnTo>
                  <a:lnTo>
                    <a:pt x="798" y="58"/>
                  </a:lnTo>
                  <a:lnTo>
                    <a:pt x="786" y="59"/>
                  </a:lnTo>
                  <a:lnTo>
                    <a:pt x="756" y="61"/>
                  </a:lnTo>
                  <a:lnTo>
                    <a:pt x="730" y="62"/>
                  </a:lnTo>
                  <a:lnTo>
                    <a:pt x="703" y="61"/>
                  </a:lnTo>
                  <a:lnTo>
                    <a:pt x="676" y="59"/>
                  </a:lnTo>
                  <a:lnTo>
                    <a:pt x="649" y="55"/>
                  </a:lnTo>
                  <a:lnTo>
                    <a:pt x="623" y="50"/>
                  </a:lnTo>
                  <a:lnTo>
                    <a:pt x="597" y="46"/>
                  </a:lnTo>
                  <a:lnTo>
                    <a:pt x="572" y="41"/>
                  </a:lnTo>
                  <a:lnTo>
                    <a:pt x="545" y="35"/>
                  </a:lnTo>
                  <a:lnTo>
                    <a:pt x="519" y="31"/>
                  </a:lnTo>
                  <a:lnTo>
                    <a:pt x="492" y="26"/>
                  </a:lnTo>
                  <a:lnTo>
                    <a:pt x="465" y="25"/>
                  </a:lnTo>
                  <a:lnTo>
                    <a:pt x="437" y="22"/>
                  </a:lnTo>
                  <a:lnTo>
                    <a:pt x="412" y="22"/>
                  </a:lnTo>
                  <a:lnTo>
                    <a:pt x="383" y="23"/>
                  </a:lnTo>
                  <a:lnTo>
                    <a:pt x="355" y="29"/>
                  </a:lnTo>
                  <a:lnTo>
                    <a:pt x="339" y="31"/>
                  </a:lnTo>
                  <a:lnTo>
                    <a:pt x="324" y="34"/>
                  </a:lnTo>
                  <a:lnTo>
                    <a:pt x="309" y="35"/>
                  </a:lnTo>
                  <a:lnTo>
                    <a:pt x="294" y="40"/>
                  </a:lnTo>
                  <a:lnTo>
                    <a:pt x="278" y="41"/>
                  </a:lnTo>
                  <a:lnTo>
                    <a:pt x="264" y="44"/>
                  </a:lnTo>
                  <a:lnTo>
                    <a:pt x="248" y="47"/>
                  </a:lnTo>
                  <a:lnTo>
                    <a:pt x="235" y="52"/>
                  </a:lnTo>
                  <a:lnTo>
                    <a:pt x="218" y="53"/>
                  </a:lnTo>
                  <a:lnTo>
                    <a:pt x="204" y="56"/>
                  </a:lnTo>
                  <a:lnTo>
                    <a:pt x="189" y="59"/>
                  </a:lnTo>
                  <a:lnTo>
                    <a:pt x="174" y="62"/>
                  </a:lnTo>
                  <a:lnTo>
                    <a:pt x="158" y="63"/>
                  </a:lnTo>
                  <a:lnTo>
                    <a:pt x="144" y="65"/>
                  </a:lnTo>
                  <a:lnTo>
                    <a:pt x="128" y="66"/>
                  </a:lnTo>
                  <a:lnTo>
                    <a:pt x="114" y="69"/>
                  </a:lnTo>
                  <a:lnTo>
                    <a:pt x="100" y="69"/>
                  </a:lnTo>
                  <a:lnTo>
                    <a:pt x="86" y="72"/>
                  </a:lnTo>
                  <a:lnTo>
                    <a:pt x="73" y="75"/>
                  </a:lnTo>
                  <a:lnTo>
                    <a:pt x="59" y="80"/>
                  </a:lnTo>
                  <a:lnTo>
                    <a:pt x="46" y="81"/>
                  </a:lnTo>
                  <a:lnTo>
                    <a:pt x="33" y="83"/>
                  </a:lnTo>
                  <a:lnTo>
                    <a:pt x="19" y="83"/>
                  </a:lnTo>
                  <a:lnTo>
                    <a:pt x="7" y="81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1" y="72"/>
                  </a:lnTo>
                  <a:lnTo>
                    <a:pt x="6" y="71"/>
                  </a:lnTo>
                  <a:lnTo>
                    <a:pt x="18" y="65"/>
                  </a:lnTo>
                  <a:lnTo>
                    <a:pt x="25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8" name="Freeform 122"/>
            <p:cNvSpPr>
              <a:spLocks/>
            </p:cNvSpPr>
            <p:nvPr/>
          </p:nvSpPr>
          <p:spPr bwMode="auto">
            <a:xfrm>
              <a:off x="1821" y="2840"/>
              <a:ext cx="83" cy="108"/>
            </a:xfrm>
            <a:custGeom>
              <a:avLst/>
              <a:gdLst>
                <a:gd name="T0" fmla="*/ 25 w 250"/>
                <a:gd name="T1" fmla="*/ 12 h 323"/>
                <a:gd name="T2" fmla="*/ 44 w 250"/>
                <a:gd name="T3" fmla="*/ 31 h 323"/>
                <a:gd name="T4" fmla="*/ 62 w 250"/>
                <a:gd name="T5" fmla="*/ 55 h 323"/>
                <a:gd name="T6" fmla="*/ 80 w 250"/>
                <a:gd name="T7" fmla="*/ 83 h 323"/>
                <a:gd name="T8" fmla="*/ 95 w 250"/>
                <a:gd name="T9" fmla="*/ 111 h 323"/>
                <a:gd name="T10" fmla="*/ 110 w 250"/>
                <a:gd name="T11" fmla="*/ 141 h 323"/>
                <a:gd name="T12" fmla="*/ 123 w 250"/>
                <a:gd name="T13" fmla="*/ 172 h 323"/>
                <a:gd name="T14" fmla="*/ 135 w 250"/>
                <a:gd name="T15" fmla="*/ 202 h 323"/>
                <a:gd name="T16" fmla="*/ 147 w 250"/>
                <a:gd name="T17" fmla="*/ 229 h 323"/>
                <a:gd name="T18" fmla="*/ 154 w 250"/>
                <a:gd name="T19" fmla="*/ 251 h 323"/>
                <a:gd name="T20" fmla="*/ 163 w 250"/>
                <a:gd name="T21" fmla="*/ 267 h 323"/>
                <a:gd name="T22" fmla="*/ 177 w 250"/>
                <a:gd name="T23" fmla="*/ 288 h 323"/>
                <a:gd name="T24" fmla="*/ 199 w 250"/>
                <a:gd name="T25" fmla="*/ 300 h 323"/>
                <a:gd name="T26" fmla="*/ 217 w 250"/>
                <a:gd name="T27" fmla="*/ 303 h 323"/>
                <a:gd name="T28" fmla="*/ 232 w 250"/>
                <a:gd name="T29" fmla="*/ 297 h 323"/>
                <a:gd name="T30" fmla="*/ 232 w 250"/>
                <a:gd name="T31" fmla="*/ 280 h 323"/>
                <a:gd name="T32" fmla="*/ 227 w 250"/>
                <a:gd name="T33" fmla="*/ 257 h 323"/>
                <a:gd name="T34" fmla="*/ 217 w 250"/>
                <a:gd name="T35" fmla="*/ 230 h 323"/>
                <a:gd name="T36" fmla="*/ 205 w 250"/>
                <a:gd name="T37" fmla="*/ 197 h 323"/>
                <a:gd name="T38" fmla="*/ 192 w 250"/>
                <a:gd name="T39" fmla="*/ 165 h 323"/>
                <a:gd name="T40" fmla="*/ 178 w 250"/>
                <a:gd name="T41" fmla="*/ 131 h 323"/>
                <a:gd name="T42" fmla="*/ 166 w 250"/>
                <a:gd name="T43" fmla="*/ 101 h 323"/>
                <a:gd name="T44" fmla="*/ 157 w 250"/>
                <a:gd name="T45" fmla="*/ 76 h 323"/>
                <a:gd name="T46" fmla="*/ 147 w 250"/>
                <a:gd name="T47" fmla="*/ 53 h 323"/>
                <a:gd name="T48" fmla="*/ 134 w 250"/>
                <a:gd name="T49" fmla="*/ 30 h 323"/>
                <a:gd name="T50" fmla="*/ 123 w 250"/>
                <a:gd name="T51" fmla="*/ 10 h 323"/>
                <a:gd name="T52" fmla="*/ 138 w 250"/>
                <a:gd name="T53" fmla="*/ 0 h 323"/>
                <a:gd name="T54" fmla="*/ 151 w 250"/>
                <a:gd name="T55" fmla="*/ 22 h 323"/>
                <a:gd name="T56" fmla="*/ 165 w 250"/>
                <a:gd name="T57" fmla="*/ 47 h 323"/>
                <a:gd name="T58" fmla="*/ 175 w 250"/>
                <a:gd name="T59" fmla="*/ 73 h 323"/>
                <a:gd name="T60" fmla="*/ 187 w 250"/>
                <a:gd name="T61" fmla="*/ 99 h 323"/>
                <a:gd name="T62" fmla="*/ 196 w 250"/>
                <a:gd name="T63" fmla="*/ 125 h 323"/>
                <a:gd name="T64" fmla="*/ 206 w 250"/>
                <a:gd name="T65" fmla="*/ 151 h 323"/>
                <a:gd name="T66" fmla="*/ 217 w 250"/>
                <a:gd name="T67" fmla="*/ 178 h 323"/>
                <a:gd name="T68" fmla="*/ 230 w 250"/>
                <a:gd name="T69" fmla="*/ 205 h 323"/>
                <a:gd name="T70" fmla="*/ 233 w 250"/>
                <a:gd name="T71" fmla="*/ 218 h 323"/>
                <a:gd name="T72" fmla="*/ 239 w 250"/>
                <a:gd name="T73" fmla="*/ 237 h 323"/>
                <a:gd name="T74" fmla="*/ 245 w 250"/>
                <a:gd name="T75" fmla="*/ 255 h 323"/>
                <a:gd name="T76" fmla="*/ 250 w 250"/>
                <a:gd name="T77" fmla="*/ 276 h 323"/>
                <a:gd name="T78" fmla="*/ 250 w 250"/>
                <a:gd name="T79" fmla="*/ 292 h 323"/>
                <a:gd name="T80" fmla="*/ 245 w 250"/>
                <a:gd name="T81" fmla="*/ 309 h 323"/>
                <a:gd name="T82" fmla="*/ 233 w 250"/>
                <a:gd name="T83" fmla="*/ 318 h 323"/>
                <a:gd name="T84" fmla="*/ 214 w 250"/>
                <a:gd name="T85" fmla="*/ 323 h 323"/>
                <a:gd name="T86" fmla="*/ 184 w 250"/>
                <a:gd name="T87" fmla="*/ 313 h 323"/>
                <a:gd name="T88" fmla="*/ 163 w 250"/>
                <a:gd name="T89" fmla="*/ 298 h 323"/>
                <a:gd name="T90" fmla="*/ 147 w 250"/>
                <a:gd name="T91" fmla="*/ 277 h 323"/>
                <a:gd name="T92" fmla="*/ 135 w 250"/>
                <a:gd name="T93" fmla="*/ 254 h 323"/>
                <a:gd name="T94" fmla="*/ 125 w 250"/>
                <a:gd name="T95" fmla="*/ 227 h 323"/>
                <a:gd name="T96" fmla="*/ 116 w 250"/>
                <a:gd name="T97" fmla="*/ 200 h 323"/>
                <a:gd name="T98" fmla="*/ 105 w 250"/>
                <a:gd name="T99" fmla="*/ 175 h 323"/>
                <a:gd name="T100" fmla="*/ 94 w 250"/>
                <a:gd name="T101" fmla="*/ 154 h 323"/>
                <a:gd name="T102" fmla="*/ 83 w 250"/>
                <a:gd name="T103" fmla="*/ 134 h 323"/>
                <a:gd name="T104" fmla="*/ 73 w 250"/>
                <a:gd name="T105" fmla="*/ 114 h 323"/>
                <a:gd name="T106" fmla="*/ 62 w 250"/>
                <a:gd name="T107" fmla="*/ 93 h 323"/>
                <a:gd name="T108" fmla="*/ 53 w 250"/>
                <a:gd name="T109" fmla="*/ 76 h 323"/>
                <a:gd name="T110" fmla="*/ 40 w 250"/>
                <a:gd name="T111" fmla="*/ 55 h 323"/>
                <a:gd name="T112" fmla="*/ 28 w 250"/>
                <a:gd name="T113" fmla="*/ 37 h 323"/>
                <a:gd name="T114" fmla="*/ 0 w 250"/>
                <a:gd name="T115" fmla="*/ 9 h 323"/>
                <a:gd name="T116" fmla="*/ 7 w 250"/>
                <a:gd name="T117" fmla="*/ 6 h 323"/>
                <a:gd name="T118" fmla="*/ 16 w 250"/>
                <a:gd name="T119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" h="323">
                  <a:moveTo>
                    <a:pt x="16" y="4"/>
                  </a:moveTo>
                  <a:lnTo>
                    <a:pt x="25" y="12"/>
                  </a:lnTo>
                  <a:lnTo>
                    <a:pt x="36" y="22"/>
                  </a:lnTo>
                  <a:lnTo>
                    <a:pt x="44" y="31"/>
                  </a:lnTo>
                  <a:lnTo>
                    <a:pt x="55" y="44"/>
                  </a:lnTo>
                  <a:lnTo>
                    <a:pt x="62" y="55"/>
                  </a:lnTo>
                  <a:lnTo>
                    <a:pt x="71" y="68"/>
                  </a:lnTo>
                  <a:lnTo>
                    <a:pt x="80" y="83"/>
                  </a:lnTo>
                  <a:lnTo>
                    <a:pt x="89" y="98"/>
                  </a:lnTo>
                  <a:lnTo>
                    <a:pt x="95" y="111"/>
                  </a:lnTo>
                  <a:lnTo>
                    <a:pt x="102" y="126"/>
                  </a:lnTo>
                  <a:lnTo>
                    <a:pt x="110" y="141"/>
                  </a:lnTo>
                  <a:lnTo>
                    <a:pt x="117" y="157"/>
                  </a:lnTo>
                  <a:lnTo>
                    <a:pt x="123" y="172"/>
                  </a:lnTo>
                  <a:lnTo>
                    <a:pt x="129" y="187"/>
                  </a:lnTo>
                  <a:lnTo>
                    <a:pt x="135" y="202"/>
                  </a:lnTo>
                  <a:lnTo>
                    <a:pt x="143" y="217"/>
                  </a:lnTo>
                  <a:lnTo>
                    <a:pt x="147" y="229"/>
                  </a:lnTo>
                  <a:lnTo>
                    <a:pt x="153" y="243"/>
                  </a:lnTo>
                  <a:lnTo>
                    <a:pt x="154" y="251"/>
                  </a:lnTo>
                  <a:lnTo>
                    <a:pt x="159" y="260"/>
                  </a:lnTo>
                  <a:lnTo>
                    <a:pt x="163" y="267"/>
                  </a:lnTo>
                  <a:lnTo>
                    <a:pt x="168" y="276"/>
                  </a:lnTo>
                  <a:lnTo>
                    <a:pt x="177" y="288"/>
                  </a:lnTo>
                  <a:lnTo>
                    <a:pt x="192" y="298"/>
                  </a:lnTo>
                  <a:lnTo>
                    <a:pt x="199" y="300"/>
                  </a:lnTo>
                  <a:lnTo>
                    <a:pt x="208" y="303"/>
                  </a:lnTo>
                  <a:lnTo>
                    <a:pt x="217" y="303"/>
                  </a:lnTo>
                  <a:lnTo>
                    <a:pt x="230" y="303"/>
                  </a:lnTo>
                  <a:lnTo>
                    <a:pt x="232" y="297"/>
                  </a:lnTo>
                  <a:lnTo>
                    <a:pt x="233" y="291"/>
                  </a:lnTo>
                  <a:lnTo>
                    <a:pt x="232" y="280"/>
                  </a:lnTo>
                  <a:lnTo>
                    <a:pt x="232" y="270"/>
                  </a:lnTo>
                  <a:lnTo>
                    <a:pt x="227" y="257"/>
                  </a:lnTo>
                  <a:lnTo>
                    <a:pt x="223" y="245"/>
                  </a:lnTo>
                  <a:lnTo>
                    <a:pt x="217" y="230"/>
                  </a:lnTo>
                  <a:lnTo>
                    <a:pt x="212" y="215"/>
                  </a:lnTo>
                  <a:lnTo>
                    <a:pt x="205" y="197"/>
                  </a:lnTo>
                  <a:lnTo>
                    <a:pt x="199" y="181"/>
                  </a:lnTo>
                  <a:lnTo>
                    <a:pt x="192" y="165"/>
                  </a:lnTo>
                  <a:lnTo>
                    <a:pt x="186" y="148"/>
                  </a:lnTo>
                  <a:lnTo>
                    <a:pt x="178" y="131"/>
                  </a:lnTo>
                  <a:lnTo>
                    <a:pt x="172" y="116"/>
                  </a:lnTo>
                  <a:lnTo>
                    <a:pt x="166" y="101"/>
                  </a:lnTo>
                  <a:lnTo>
                    <a:pt x="163" y="88"/>
                  </a:lnTo>
                  <a:lnTo>
                    <a:pt x="157" y="76"/>
                  </a:lnTo>
                  <a:lnTo>
                    <a:pt x="153" y="65"/>
                  </a:lnTo>
                  <a:lnTo>
                    <a:pt x="147" y="53"/>
                  </a:lnTo>
                  <a:lnTo>
                    <a:pt x="141" y="42"/>
                  </a:lnTo>
                  <a:lnTo>
                    <a:pt x="134" y="30"/>
                  </a:lnTo>
                  <a:lnTo>
                    <a:pt x="129" y="19"/>
                  </a:lnTo>
                  <a:lnTo>
                    <a:pt x="123" y="10"/>
                  </a:lnTo>
                  <a:lnTo>
                    <a:pt x="120" y="3"/>
                  </a:lnTo>
                  <a:lnTo>
                    <a:pt x="138" y="0"/>
                  </a:lnTo>
                  <a:lnTo>
                    <a:pt x="144" y="10"/>
                  </a:lnTo>
                  <a:lnTo>
                    <a:pt x="151" y="22"/>
                  </a:lnTo>
                  <a:lnTo>
                    <a:pt x="157" y="34"/>
                  </a:lnTo>
                  <a:lnTo>
                    <a:pt x="165" y="47"/>
                  </a:lnTo>
                  <a:lnTo>
                    <a:pt x="169" y="59"/>
                  </a:lnTo>
                  <a:lnTo>
                    <a:pt x="175" y="73"/>
                  </a:lnTo>
                  <a:lnTo>
                    <a:pt x="181" y="86"/>
                  </a:lnTo>
                  <a:lnTo>
                    <a:pt x="187" y="99"/>
                  </a:lnTo>
                  <a:lnTo>
                    <a:pt x="192" y="111"/>
                  </a:lnTo>
                  <a:lnTo>
                    <a:pt x="196" y="125"/>
                  </a:lnTo>
                  <a:lnTo>
                    <a:pt x="201" y="138"/>
                  </a:lnTo>
                  <a:lnTo>
                    <a:pt x="206" y="151"/>
                  </a:lnTo>
                  <a:lnTo>
                    <a:pt x="211" y="165"/>
                  </a:lnTo>
                  <a:lnTo>
                    <a:pt x="217" y="178"/>
                  </a:lnTo>
                  <a:lnTo>
                    <a:pt x="223" y="191"/>
                  </a:lnTo>
                  <a:lnTo>
                    <a:pt x="230" y="205"/>
                  </a:lnTo>
                  <a:lnTo>
                    <a:pt x="230" y="211"/>
                  </a:lnTo>
                  <a:lnTo>
                    <a:pt x="233" y="218"/>
                  </a:lnTo>
                  <a:lnTo>
                    <a:pt x="236" y="227"/>
                  </a:lnTo>
                  <a:lnTo>
                    <a:pt x="239" y="237"/>
                  </a:lnTo>
                  <a:lnTo>
                    <a:pt x="242" y="246"/>
                  </a:lnTo>
                  <a:lnTo>
                    <a:pt x="245" y="255"/>
                  </a:lnTo>
                  <a:lnTo>
                    <a:pt x="247" y="266"/>
                  </a:lnTo>
                  <a:lnTo>
                    <a:pt x="250" y="276"/>
                  </a:lnTo>
                  <a:lnTo>
                    <a:pt x="250" y="283"/>
                  </a:lnTo>
                  <a:lnTo>
                    <a:pt x="250" y="292"/>
                  </a:lnTo>
                  <a:lnTo>
                    <a:pt x="247" y="300"/>
                  </a:lnTo>
                  <a:lnTo>
                    <a:pt x="245" y="309"/>
                  </a:lnTo>
                  <a:lnTo>
                    <a:pt x="239" y="313"/>
                  </a:lnTo>
                  <a:lnTo>
                    <a:pt x="233" y="318"/>
                  </a:lnTo>
                  <a:lnTo>
                    <a:pt x="223" y="321"/>
                  </a:lnTo>
                  <a:lnTo>
                    <a:pt x="214" y="323"/>
                  </a:lnTo>
                  <a:lnTo>
                    <a:pt x="198" y="318"/>
                  </a:lnTo>
                  <a:lnTo>
                    <a:pt x="184" y="313"/>
                  </a:lnTo>
                  <a:lnTo>
                    <a:pt x="172" y="306"/>
                  </a:lnTo>
                  <a:lnTo>
                    <a:pt x="163" y="298"/>
                  </a:lnTo>
                  <a:lnTo>
                    <a:pt x="154" y="288"/>
                  </a:lnTo>
                  <a:lnTo>
                    <a:pt x="147" y="277"/>
                  </a:lnTo>
                  <a:lnTo>
                    <a:pt x="140" y="266"/>
                  </a:lnTo>
                  <a:lnTo>
                    <a:pt x="135" y="254"/>
                  </a:lnTo>
                  <a:lnTo>
                    <a:pt x="129" y="240"/>
                  </a:lnTo>
                  <a:lnTo>
                    <a:pt x="125" y="227"/>
                  </a:lnTo>
                  <a:lnTo>
                    <a:pt x="120" y="214"/>
                  </a:lnTo>
                  <a:lnTo>
                    <a:pt x="116" y="200"/>
                  </a:lnTo>
                  <a:lnTo>
                    <a:pt x="110" y="187"/>
                  </a:lnTo>
                  <a:lnTo>
                    <a:pt x="105" y="175"/>
                  </a:lnTo>
                  <a:lnTo>
                    <a:pt x="99" y="163"/>
                  </a:lnTo>
                  <a:lnTo>
                    <a:pt x="94" y="154"/>
                  </a:lnTo>
                  <a:lnTo>
                    <a:pt x="88" y="144"/>
                  </a:lnTo>
                  <a:lnTo>
                    <a:pt x="83" y="134"/>
                  </a:lnTo>
                  <a:lnTo>
                    <a:pt x="77" y="123"/>
                  </a:lnTo>
                  <a:lnTo>
                    <a:pt x="73" y="114"/>
                  </a:lnTo>
                  <a:lnTo>
                    <a:pt x="67" y="104"/>
                  </a:lnTo>
                  <a:lnTo>
                    <a:pt x="62" y="93"/>
                  </a:lnTo>
                  <a:lnTo>
                    <a:pt x="58" y="85"/>
                  </a:lnTo>
                  <a:lnTo>
                    <a:pt x="53" y="76"/>
                  </a:lnTo>
                  <a:lnTo>
                    <a:pt x="46" y="65"/>
                  </a:lnTo>
                  <a:lnTo>
                    <a:pt x="40" y="55"/>
                  </a:lnTo>
                  <a:lnTo>
                    <a:pt x="34" y="46"/>
                  </a:lnTo>
                  <a:lnTo>
                    <a:pt x="28" y="37"/>
                  </a:lnTo>
                  <a:lnTo>
                    <a:pt x="15" y="21"/>
                  </a:lnTo>
                  <a:lnTo>
                    <a:pt x="0" y="9"/>
                  </a:lnTo>
                  <a:lnTo>
                    <a:pt x="1" y="6"/>
                  </a:lnTo>
                  <a:lnTo>
                    <a:pt x="7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19" name="Freeform 123"/>
            <p:cNvSpPr>
              <a:spLocks/>
            </p:cNvSpPr>
            <p:nvPr/>
          </p:nvSpPr>
          <p:spPr bwMode="auto">
            <a:xfrm>
              <a:off x="1794" y="2841"/>
              <a:ext cx="83" cy="107"/>
            </a:xfrm>
            <a:custGeom>
              <a:avLst/>
              <a:gdLst>
                <a:gd name="T0" fmla="*/ 27 w 251"/>
                <a:gd name="T1" fmla="*/ 11 h 321"/>
                <a:gd name="T2" fmla="*/ 54 w 251"/>
                <a:gd name="T3" fmla="*/ 39 h 321"/>
                <a:gd name="T4" fmla="*/ 80 w 251"/>
                <a:gd name="T5" fmla="*/ 70 h 321"/>
                <a:gd name="T6" fmla="*/ 100 w 251"/>
                <a:gd name="T7" fmla="*/ 94 h 321"/>
                <a:gd name="T8" fmla="*/ 113 w 251"/>
                <a:gd name="T9" fmla="*/ 110 h 321"/>
                <a:gd name="T10" fmla="*/ 129 w 251"/>
                <a:gd name="T11" fmla="*/ 128 h 321"/>
                <a:gd name="T12" fmla="*/ 141 w 251"/>
                <a:gd name="T13" fmla="*/ 149 h 321"/>
                <a:gd name="T14" fmla="*/ 152 w 251"/>
                <a:gd name="T15" fmla="*/ 171 h 321"/>
                <a:gd name="T16" fmla="*/ 159 w 251"/>
                <a:gd name="T17" fmla="*/ 193 h 321"/>
                <a:gd name="T18" fmla="*/ 165 w 251"/>
                <a:gd name="T19" fmla="*/ 219 h 321"/>
                <a:gd name="T20" fmla="*/ 173 w 251"/>
                <a:gd name="T21" fmla="*/ 242 h 321"/>
                <a:gd name="T22" fmla="*/ 181 w 251"/>
                <a:gd name="T23" fmla="*/ 265 h 321"/>
                <a:gd name="T24" fmla="*/ 195 w 251"/>
                <a:gd name="T25" fmla="*/ 287 h 321"/>
                <a:gd name="T26" fmla="*/ 217 w 251"/>
                <a:gd name="T27" fmla="*/ 300 h 321"/>
                <a:gd name="T28" fmla="*/ 233 w 251"/>
                <a:gd name="T29" fmla="*/ 284 h 321"/>
                <a:gd name="T30" fmla="*/ 245 w 251"/>
                <a:gd name="T31" fmla="*/ 284 h 321"/>
                <a:gd name="T32" fmla="*/ 242 w 251"/>
                <a:gd name="T33" fmla="*/ 306 h 321"/>
                <a:gd name="T34" fmla="*/ 222 w 251"/>
                <a:gd name="T35" fmla="*/ 319 h 321"/>
                <a:gd name="T36" fmla="*/ 198 w 251"/>
                <a:gd name="T37" fmla="*/ 317 h 321"/>
                <a:gd name="T38" fmla="*/ 177 w 251"/>
                <a:gd name="T39" fmla="*/ 299 h 321"/>
                <a:gd name="T40" fmla="*/ 167 w 251"/>
                <a:gd name="T41" fmla="*/ 272 h 321"/>
                <a:gd name="T42" fmla="*/ 158 w 251"/>
                <a:gd name="T43" fmla="*/ 245 h 321"/>
                <a:gd name="T44" fmla="*/ 147 w 251"/>
                <a:gd name="T45" fmla="*/ 219 h 321"/>
                <a:gd name="T46" fmla="*/ 138 w 251"/>
                <a:gd name="T47" fmla="*/ 193 h 321"/>
                <a:gd name="T48" fmla="*/ 126 w 251"/>
                <a:gd name="T49" fmla="*/ 168 h 321"/>
                <a:gd name="T50" fmla="*/ 113 w 251"/>
                <a:gd name="T51" fmla="*/ 144 h 321"/>
                <a:gd name="T52" fmla="*/ 98 w 251"/>
                <a:gd name="T53" fmla="*/ 121 h 321"/>
                <a:gd name="T54" fmla="*/ 82 w 251"/>
                <a:gd name="T55" fmla="*/ 98 h 321"/>
                <a:gd name="T56" fmla="*/ 61 w 251"/>
                <a:gd name="T57" fmla="*/ 79 h 321"/>
                <a:gd name="T58" fmla="*/ 40 w 251"/>
                <a:gd name="T59" fmla="*/ 58 h 321"/>
                <a:gd name="T60" fmla="*/ 21 w 251"/>
                <a:gd name="T61" fmla="*/ 36 h 321"/>
                <a:gd name="T62" fmla="*/ 5 w 251"/>
                <a:gd name="T63" fmla="*/ 12 h 321"/>
                <a:gd name="T64" fmla="*/ 2 w 251"/>
                <a:gd name="T65" fmla="*/ 2 h 321"/>
                <a:gd name="T66" fmla="*/ 11 w 251"/>
                <a:gd name="T67" fmla="*/ 0 h 321"/>
                <a:gd name="T68" fmla="*/ 14 w 251"/>
                <a:gd name="T6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321">
                  <a:moveTo>
                    <a:pt x="14" y="0"/>
                  </a:moveTo>
                  <a:lnTo>
                    <a:pt x="27" y="11"/>
                  </a:lnTo>
                  <a:lnTo>
                    <a:pt x="40" y="26"/>
                  </a:lnTo>
                  <a:lnTo>
                    <a:pt x="54" y="39"/>
                  </a:lnTo>
                  <a:lnTo>
                    <a:pt x="69" y="55"/>
                  </a:lnTo>
                  <a:lnTo>
                    <a:pt x="80" y="70"/>
                  </a:lnTo>
                  <a:lnTo>
                    <a:pt x="94" y="86"/>
                  </a:lnTo>
                  <a:lnTo>
                    <a:pt x="100" y="94"/>
                  </a:lnTo>
                  <a:lnTo>
                    <a:pt x="107" y="103"/>
                  </a:lnTo>
                  <a:lnTo>
                    <a:pt x="113" y="110"/>
                  </a:lnTo>
                  <a:lnTo>
                    <a:pt x="122" y="119"/>
                  </a:lnTo>
                  <a:lnTo>
                    <a:pt x="129" y="128"/>
                  </a:lnTo>
                  <a:lnTo>
                    <a:pt x="137" y="138"/>
                  </a:lnTo>
                  <a:lnTo>
                    <a:pt x="141" y="149"/>
                  </a:lnTo>
                  <a:lnTo>
                    <a:pt x="147" y="161"/>
                  </a:lnTo>
                  <a:lnTo>
                    <a:pt x="152" y="171"/>
                  </a:lnTo>
                  <a:lnTo>
                    <a:pt x="156" y="183"/>
                  </a:lnTo>
                  <a:lnTo>
                    <a:pt x="159" y="193"/>
                  </a:lnTo>
                  <a:lnTo>
                    <a:pt x="164" y="207"/>
                  </a:lnTo>
                  <a:lnTo>
                    <a:pt x="165" y="219"/>
                  </a:lnTo>
                  <a:lnTo>
                    <a:pt x="168" y="230"/>
                  </a:lnTo>
                  <a:lnTo>
                    <a:pt x="173" y="242"/>
                  </a:lnTo>
                  <a:lnTo>
                    <a:pt x="177" y="254"/>
                  </a:lnTo>
                  <a:lnTo>
                    <a:pt x="181" y="265"/>
                  </a:lnTo>
                  <a:lnTo>
                    <a:pt x="187" y="276"/>
                  </a:lnTo>
                  <a:lnTo>
                    <a:pt x="195" y="287"/>
                  </a:lnTo>
                  <a:lnTo>
                    <a:pt x="205" y="299"/>
                  </a:lnTo>
                  <a:lnTo>
                    <a:pt x="217" y="300"/>
                  </a:lnTo>
                  <a:lnTo>
                    <a:pt x="228" y="294"/>
                  </a:lnTo>
                  <a:lnTo>
                    <a:pt x="233" y="284"/>
                  </a:lnTo>
                  <a:lnTo>
                    <a:pt x="238" y="275"/>
                  </a:lnTo>
                  <a:lnTo>
                    <a:pt x="245" y="284"/>
                  </a:lnTo>
                  <a:lnTo>
                    <a:pt x="251" y="293"/>
                  </a:lnTo>
                  <a:lnTo>
                    <a:pt x="242" y="306"/>
                  </a:lnTo>
                  <a:lnTo>
                    <a:pt x="233" y="315"/>
                  </a:lnTo>
                  <a:lnTo>
                    <a:pt x="222" y="319"/>
                  </a:lnTo>
                  <a:lnTo>
                    <a:pt x="211" y="321"/>
                  </a:lnTo>
                  <a:lnTo>
                    <a:pt x="198" y="317"/>
                  </a:lnTo>
                  <a:lnTo>
                    <a:pt x="187" y="309"/>
                  </a:lnTo>
                  <a:lnTo>
                    <a:pt x="177" y="299"/>
                  </a:lnTo>
                  <a:lnTo>
                    <a:pt x="171" y="285"/>
                  </a:lnTo>
                  <a:lnTo>
                    <a:pt x="167" y="272"/>
                  </a:lnTo>
                  <a:lnTo>
                    <a:pt x="162" y="259"/>
                  </a:lnTo>
                  <a:lnTo>
                    <a:pt x="158" y="245"/>
                  </a:lnTo>
                  <a:lnTo>
                    <a:pt x="153" y="232"/>
                  </a:lnTo>
                  <a:lnTo>
                    <a:pt x="147" y="219"/>
                  </a:lnTo>
                  <a:lnTo>
                    <a:pt x="143" y="205"/>
                  </a:lnTo>
                  <a:lnTo>
                    <a:pt x="138" y="193"/>
                  </a:lnTo>
                  <a:lnTo>
                    <a:pt x="134" y="181"/>
                  </a:lnTo>
                  <a:lnTo>
                    <a:pt x="126" y="168"/>
                  </a:lnTo>
                  <a:lnTo>
                    <a:pt x="121" y="156"/>
                  </a:lnTo>
                  <a:lnTo>
                    <a:pt x="113" y="144"/>
                  </a:lnTo>
                  <a:lnTo>
                    <a:pt x="107" y="132"/>
                  </a:lnTo>
                  <a:lnTo>
                    <a:pt x="98" y="121"/>
                  </a:lnTo>
                  <a:lnTo>
                    <a:pt x="91" y="110"/>
                  </a:lnTo>
                  <a:lnTo>
                    <a:pt x="82" y="98"/>
                  </a:lnTo>
                  <a:lnTo>
                    <a:pt x="73" y="89"/>
                  </a:lnTo>
                  <a:lnTo>
                    <a:pt x="61" y="79"/>
                  </a:lnTo>
                  <a:lnTo>
                    <a:pt x="52" y="69"/>
                  </a:lnTo>
                  <a:lnTo>
                    <a:pt x="40" y="58"/>
                  </a:lnTo>
                  <a:lnTo>
                    <a:pt x="31" y="48"/>
                  </a:lnTo>
                  <a:lnTo>
                    <a:pt x="21" y="36"/>
                  </a:lnTo>
                  <a:lnTo>
                    <a:pt x="12" y="24"/>
                  </a:lnTo>
                  <a:lnTo>
                    <a:pt x="5" y="12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0" name="Freeform 124"/>
            <p:cNvSpPr>
              <a:spLocks/>
            </p:cNvSpPr>
            <p:nvPr/>
          </p:nvSpPr>
          <p:spPr bwMode="auto">
            <a:xfrm>
              <a:off x="1437" y="2800"/>
              <a:ext cx="137" cy="55"/>
            </a:xfrm>
            <a:custGeom>
              <a:avLst/>
              <a:gdLst>
                <a:gd name="T0" fmla="*/ 381 w 412"/>
                <a:gd name="T1" fmla="*/ 0 h 164"/>
                <a:gd name="T2" fmla="*/ 388 w 412"/>
                <a:gd name="T3" fmla="*/ 0 h 164"/>
                <a:gd name="T4" fmla="*/ 397 w 412"/>
                <a:gd name="T5" fmla="*/ 0 h 164"/>
                <a:gd name="T6" fmla="*/ 406 w 412"/>
                <a:gd name="T7" fmla="*/ 0 h 164"/>
                <a:gd name="T8" fmla="*/ 412 w 412"/>
                <a:gd name="T9" fmla="*/ 4 h 164"/>
                <a:gd name="T10" fmla="*/ 393 w 412"/>
                <a:gd name="T11" fmla="*/ 13 h 164"/>
                <a:gd name="T12" fmla="*/ 375 w 412"/>
                <a:gd name="T13" fmla="*/ 24 h 164"/>
                <a:gd name="T14" fmla="*/ 358 w 412"/>
                <a:gd name="T15" fmla="*/ 34 h 164"/>
                <a:gd name="T16" fmla="*/ 339 w 412"/>
                <a:gd name="T17" fmla="*/ 44 h 164"/>
                <a:gd name="T18" fmla="*/ 321 w 412"/>
                <a:gd name="T19" fmla="*/ 55 h 164"/>
                <a:gd name="T20" fmla="*/ 303 w 412"/>
                <a:gd name="T21" fmla="*/ 65 h 164"/>
                <a:gd name="T22" fmla="*/ 284 w 412"/>
                <a:gd name="T23" fmla="*/ 75 h 164"/>
                <a:gd name="T24" fmla="*/ 266 w 412"/>
                <a:gd name="T25" fmla="*/ 86 h 164"/>
                <a:gd name="T26" fmla="*/ 246 w 412"/>
                <a:gd name="T27" fmla="*/ 95 h 164"/>
                <a:gd name="T28" fmla="*/ 226 w 412"/>
                <a:gd name="T29" fmla="*/ 104 h 164"/>
                <a:gd name="T30" fmla="*/ 207 w 412"/>
                <a:gd name="T31" fmla="*/ 113 h 164"/>
                <a:gd name="T32" fmla="*/ 188 w 412"/>
                <a:gd name="T33" fmla="*/ 121 h 164"/>
                <a:gd name="T34" fmla="*/ 167 w 412"/>
                <a:gd name="T35" fmla="*/ 129 h 164"/>
                <a:gd name="T36" fmla="*/ 149 w 412"/>
                <a:gd name="T37" fmla="*/ 136 h 164"/>
                <a:gd name="T38" fmla="*/ 128 w 412"/>
                <a:gd name="T39" fmla="*/ 142 h 164"/>
                <a:gd name="T40" fmla="*/ 110 w 412"/>
                <a:gd name="T41" fmla="*/ 150 h 164"/>
                <a:gd name="T42" fmla="*/ 98 w 412"/>
                <a:gd name="T43" fmla="*/ 151 h 164"/>
                <a:gd name="T44" fmla="*/ 88 w 412"/>
                <a:gd name="T45" fmla="*/ 154 h 164"/>
                <a:gd name="T46" fmla="*/ 76 w 412"/>
                <a:gd name="T47" fmla="*/ 156 h 164"/>
                <a:gd name="T48" fmla="*/ 66 w 412"/>
                <a:gd name="T49" fmla="*/ 159 h 164"/>
                <a:gd name="T50" fmla="*/ 54 w 412"/>
                <a:gd name="T51" fmla="*/ 159 h 164"/>
                <a:gd name="T52" fmla="*/ 43 w 412"/>
                <a:gd name="T53" fmla="*/ 160 h 164"/>
                <a:gd name="T54" fmla="*/ 33 w 412"/>
                <a:gd name="T55" fmla="*/ 162 h 164"/>
                <a:gd name="T56" fmla="*/ 24 w 412"/>
                <a:gd name="T57" fmla="*/ 164 h 164"/>
                <a:gd name="T58" fmla="*/ 15 w 412"/>
                <a:gd name="T59" fmla="*/ 164 h 164"/>
                <a:gd name="T60" fmla="*/ 8 w 412"/>
                <a:gd name="T61" fmla="*/ 164 h 164"/>
                <a:gd name="T62" fmla="*/ 0 w 412"/>
                <a:gd name="T63" fmla="*/ 156 h 164"/>
                <a:gd name="T64" fmla="*/ 5 w 412"/>
                <a:gd name="T65" fmla="*/ 150 h 164"/>
                <a:gd name="T66" fmla="*/ 9 w 412"/>
                <a:gd name="T67" fmla="*/ 147 h 164"/>
                <a:gd name="T68" fmla="*/ 17 w 412"/>
                <a:gd name="T69" fmla="*/ 145 h 164"/>
                <a:gd name="T70" fmla="*/ 24 w 412"/>
                <a:gd name="T71" fmla="*/ 142 h 164"/>
                <a:gd name="T72" fmla="*/ 35 w 412"/>
                <a:gd name="T73" fmla="*/ 142 h 164"/>
                <a:gd name="T74" fmla="*/ 43 w 412"/>
                <a:gd name="T75" fmla="*/ 141 h 164"/>
                <a:gd name="T76" fmla="*/ 55 w 412"/>
                <a:gd name="T77" fmla="*/ 139 h 164"/>
                <a:gd name="T78" fmla="*/ 64 w 412"/>
                <a:gd name="T79" fmla="*/ 138 h 164"/>
                <a:gd name="T80" fmla="*/ 76 w 412"/>
                <a:gd name="T81" fmla="*/ 136 h 164"/>
                <a:gd name="T82" fmla="*/ 85 w 412"/>
                <a:gd name="T83" fmla="*/ 135 h 164"/>
                <a:gd name="T84" fmla="*/ 94 w 412"/>
                <a:gd name="T85" fmla="*/ 133 h 164"/>
                <a:gd name="T86" fmla="*/ 101 w 412"/>
                <a:gd name="T87" fmla="*/ 132 h 164"/>
                <a:gd name="T88" fmla="*/ 110 w 412"/>
                <a:gd name="T89" fmla="*/ 132 h 164"/>
                <a:gd name="T90" fmla="*/ 127 w 412"/>
                <a:gd name="T91" fmla="*/ 124 h 164"/>
                <a:gd name="T92" fmla="*/ 144 w 412"/>
                <a:gd name="T93" fmla="*/ 117 h 164"/>
                <a:gd name="T94" fmla="*/ 161 w 412"/>
                <a:gd name="T95" fmla="*/ 110 h 164"/>
                <a:gd name="T96" fmla="*/ 179 w 412"/>
                <a:gd name="T97" fmla="*/ 102 h 164"/>
                <a:gd name="T98" fmla="*/ 195 w 412"/>
                <a:gd name="T99" fmla="*/ 93 h 164"/>
                <a:gd name="T100" fmla="*/ 213 w 412"/>
                <a:gd name="T101" fmla="*/ 86 h 164"/>
                <a:gd name="T102" fmla="*/ 229 w 412"/>
                <a:gd name="T103" fmla="*/ 78 h 164"/>
                <a:gd name="T104" fmla="*/ 247 w 412"/>
                <a:gd name="T105" fmla="*/ 71 h 164"/>
                <a:gd name="T106" fmla="*/ 263 w 412"/>
                <a:gd name="T107" fmla="*/ 62 h 164"/>
                <a:gd name="T108" fmla="*/ 280 w 412"/>
                <a:gd name="T109" fmla="*/ 53 h 164"/>
                <a:gd name="T110" fmla="*/ 296 w 412"/>
                <a:gd name="T111" fmla="*/ 44 h 164"/>
                <a:gd name="T112" fmla="*/ 314 w 412"/>
                <a:gd name="T113" fmla="*/ 35 h 164"/>
                <a:gd name="T114" fmla="*/ 330 w 412"/>
                <a:gd name="T115" fmla="*/ 26 h 164"/>
                <a:gd name="T116" fmla="*/ 347 w 412"/>
                <a:gd name="T117" fmla="*/ 18 h 164"/>
                <a:gd name="T118" fmla="*/ 363 w 412"/>
                <a:gd name="T119" fmla="*/ 9 h 164"/>
                <a:gd name="T120" fmla="*/ 381 w 412"/>
                <a:gd name="T121" fmla="*/ 0 h 164"/>
                <a:gd name="T122" fmla="*/ 381 w 412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164">
                  <a:moveTo>
                    <a:pt x="381" y="0"/>
                  </a:moveTo>
                  <a:lnTo>
                    <a:pt x="388" y="0"/>
                  </a:lnTo>
                  <a:lnTo>
                    <a:pt x="397" y="0"/>
                  </a:lnTo>
                  <a:lnTo>
                    <a:pt x="406" y="0"/>
                  </a:lnTo>
                  <a:lnTo>
                    <a:pt x="412" y="4"/>
                  </a:lnTo>
                  <a:lnTo>
                    <a:pt x="393" y="13"/>
                  </a:lnTo>
                  <a:lnTo>
                    <a:pt x="375" y="24"/>
                  </a:lnTo>
                  <a:lnTo>
                    <a:pt x="358" y="34"/>
                  </a:lnTo>
                  <a:lnTo>
                    <a:pt x="339" y="44"/>
                  </a:lnTo>
                  <a:lnTo>
                    <a:pt x="321" y="55"/>
                  </a:lnTo>
                  <a:lnTo>
                    <a:pt x="303" y="65"/>
                  </a:lnTo>
                  <a:lnTo>
                    <a:pt x="284" y="75"/>
                  </a:lnTo>
                  <a:lnTo>
                    <a:pt x="266" y="86"/>
                  </a:lnTo>
                  <a:lnTo>
                    <a:pt x="246" y="95"/>
                  </a:lnTo>
                  <a:lnTo>
                    <a:pt x="226" y="104"/>
                  </a:lnTo>
                  <a:lnTo>
                    <a:pt x="207" y="113"/>
                  </a:lnTo>
                  <a:lnTo>
                    <a:pt x="188" y="121"/>
                  </a:lnTo>
                  <a:lnTo>
                    <a:pt x="167" y="129"/>
                  </a:lnTo>
                  <a:lnTo>
                    <a:pt x="149" y="136"/>
                  </a:lnTo>
                  <a:lnTo>
                    <a:pt x="128" y="142"/>
                  </a:lnTo>
                  <a:lnTo>
                    <a:pt x="110" y="150"/>
                  </a:lnTo>
                  <a:lnTo>
                    <a:pt x="98" y="151"/>
                  </a:lnTo>
                  <a:lnTo>
                    <a:pt x="88" y="154"/>
                  </a:lnTo>
                  <a:lnTo>
                    <a:pt x="76" y="156"/>
                  </a:lnTo>
                  <a:lnTo>
                    <a:pt x="66" y="159"/>
                  </a:lnTo>
                  <a:lnTo>
                    <a:pt x="54" y="159"/>
                  </a:lnTo>
                  <a:lnTo>
                    <a:pt x="43" y="160"/>
                  </a:lnTo>
                  <a:lnTo>
                    <a:pt x="33" y="162"/>
                  </a:lnTo>
                  <a:lnTo>
                    <a:pt x="24" y="164"/>
                  </a:lnTo>
                  <a:lnTo>
                    <a:pt x="15" y="164"/>
                  </a:lnTo>
                  <a:lnTo>
                    <a:pt x="8" y="164"/>
                  </a:lnTo>
                  <a:lnTo>
                    <a:pt x="0" y="156"/>
                  </a:lnTo>
                  <a:lnTo>
                    <a:pt x="5" y="150"/>
                  </a:lnTo>
                  <a:lnTo>
                    <a:pt x="9" y="147"/>
                  </a:lnTo>
                  <a:lnTo>
                    <a:pt x="17" y="145"/>
                  </a:lnTo>
                  <a:lnTo>
                    <a:pt x="24" y="142"/>
                  </a:lnTo>
                  <a:lnTo>
                    <a:pt x="35" y="142"/>
                  </a:lnTo>
                  <a:lnTo>
                    <a:pt x="43" y="141"/>
                  </a:lnTo>
                  <a:lnTo>
                    <a:pt x="55" y="139"/>
                  </a:lnTo>
                  <a:lnTo>
                    <a:pt x="64" y="138"/>
                  </a:lnTo>
                  <a:lnTo>
                    <a:pt x="76" y="136"/>
                  </a:lnTo>
                  <a:lnTo>
                    <a:pt x="85" y="135"/>
                  </a:lnTo>
                  <a:lnTo>
                    <a:pt x="94" y="133"/>
                  </a:lnTo>
                  <a:lnTo>
                    <a:pt x="101" y="132"/>
                  </a:lnTo>
                  <a:lnTo>
                    <a:pt x="110" y="132"/>
                  </a:lnTo>
                  <a:lnTo>
                    <a:pt x="127" y="124"/>
                  </a:lnTo>
                  <a:lnTo>
                    <a:pt x="144" y="117"/>
                  </a:lnTo>
                  <a:lnTo>
                    <a:pt x="161" y="110"/>
                  </a:lnTo>
                  <a:lnTo>
                    <a:pt x="179" y="102"/>
                  </a:lnTo>
                  <a:lnTo>
                    <a:pt x="195" y="93"/>
                  </a:lnTo>
                  <a:lnTo>
                    <a:pt x="213" y="86"/>
                  </a:lnTo>
                  <a:lnTo>
                    <a:pt x="229" y="78"/>
                  </a:lnTo>
                  <a:lnTo>
                    <a:pt x="247" y="71"/>
                  </a:lnTo>
                  <a:lnTo>
                    <a:pt x="263" y="62"/>
                  </a:lnTo>
                  <a:lnTo>
                    <a:pt x="280" y="53"/>
                  </a:lnTo>
                  <a:lnTo>
                    <a:pt x="296" y="44"/>
                  </a:lnTo>
                  <a:lnTo>
                    <a:pt x="314" y="35"/>
                  </a:lnTo>
                  <a:lnTo>
                    <a:pt x="330" y="26"/>
                  </a:lnTo>
                  <a:lnTo>
                    <a:pt x="347" y="18"/>
                  </a:lnTo>
                  <a:lnTo>
                    <a:pt x="363" y="9"/>
                  </a:lnTo>
                  <a:lnTo>
                    <a:pt x="381" y="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1" name="Freeform 125"/>
            <p:cNvSpPr>
              <a:spLocks/>
            </p:cNvSpPr>
            <p:nvPr/>
          </p:nvSpPr>
          <p:spPr bwMode="auto">
            <a:xfrm>
              <a:off x="2248" y="2952"/>
              <a:ext cx="12" cy="24"/>
            </a:xfrm>
            <a:custGeom>
              <a:avLst/>
              <a:gdLst>
                <a:gd name="T0" fmla="*/ 37 w 37"/>
                <a:gd name="T1" fmla="*/ 64 h 71"/>
                <a:gd name="T2" fmla="*/ 37 w 37"/>
                <a:gd name="T3" fmla="*/ 70 h 71"/>
                <a:gd name="T4" fmla="*/ 32 w 37"/>
                <a:gd name="T5" fmla="*/ 71 h 71"/>
                <a:gd name="T6" fmla="*/ 25 w 37"/>
                <a:gd name="T7" fmla="*/ 67 h 71"/>
                <a:gd name="T8" fmla="*/ 19 w 37"/>
                <a:gd name="T9" fmla="*/ 64 h 71"/>
                <a:gd name="T10" fmla="*/ 9 w 37"/>
                <a:gd name="T11" fmla="*/ 50 h 71"/>
                <a:gd name="T12" fmla="*/ 4 w 37"/>
                <a:gd name="T13" fmla="*/ 35 h 71"/>
                <a:gd name="T14" fmla="*/ 0 w 37"/>
                <a:gd name="T15" fmla="*/ 19 h 71"/>
                <a:gd name="T16" fmla="*/ 1 w 37"/>
                <a:gd name="T17" fmla="*/ 9 h 71"/>
                <a:gd name="T18" fmla="*/ 4 w 37"/>
                <a:gd name="T19" fmla="*/ 1 h 71"/>
                <a:gd name="T20" fmla="*/ 10 w 37"/>
                <a:gd name="T21" fmla="*/ 0 h 71"/>
                <a:gd name="T22" fmla="*/ 15 w 37"/>
                <a:gd name="T23" fmla="*/ 1 h 71"/>
                <a:gd name="T24" fmla="*/ 19 w 37"/>
                <a:gd name="T25" fmla="*/ 10 h 71"/>
                <a:gd name="T26" fmla="*/ 19 w 37"/>
                <a:gd name="T27" fmla="*/ 19 h 71"/>
                <a:gd name="T28" fmla="*/ 21 w 37"/>
                <a:gd name="T29" fmla="*/ 28 h 71"/>
                <a:gd name="T30" fmla="*/ 22 w 37"/>
                <a:gd name="T31" fmla="*/ 34 h 71"/>
                <a:gd name="T32" fmla="*/ 25 w 37"/>
                <a:gd name="T33" fmla="*/ 41 h 71"/>
                <a:gd name="T34" fmla="*/ 31 w 37"/>
                <a:gd name="T35" fmla="*/ 52 h 71"/>
                <a:gd name="T36" fmla="*/ 37 w 37"/>
                <a:gd name="T37" fmla="*/ 64 h 71"/>
                <a:gd name="T38" fmla="*/ 37 w 37"/>
                <a:gd name="T39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71">
                  <a:moveTo>
                    <a:pt x="37" y="64"/>
                  </a:moveTo>
                  <a:lnTo>
                    <a:pt x="37" y="70"/>
                  </a:lnTo>
                  <a:lnTo>
                    <a:pt x="32" y="71"/>
                  </a:lnTo>
                  <a:lnTo>
                    <a:pt x="25" y="67"/>
                  </a:lnTo>
                  <a:lnTo>
                    <a:pt x="19" y="64"/>
                  </a:lnTo>
                  <a:lnTo>
                    <a:pt x="9" y="50"/>
                  </a:lnTo>
                  <a:lnTo>
                    <a:pt x="4" y="35"/>
                  </a:lnTo>
                  <a:lnTo>
                    <a:pt x="0" y="19"/>
                  </a:lnTo>
                  <a:lnTo>
                    <a:pt x="1" y="9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21" y="28"/>
                  </a:lnTo>
                  <a:lnTo>
                    <a:pt x="22" y="34"/>
                  </a:lnTo>
                  <a:lnTo>
                    <a:pt x="25" y="41"/>
                  </a:lnTo>
                  <a:lnTo>
                    <a:pt x="31" y="52"/>
                  </a:lnTo>
                  <a:lnTo>
                    <a:pt x="37" y="64"/>
                  </a:lnTo>
                  <a:lnTo>
                    <a:pt x="37" y="64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2" name="Freeform 126"/>
            <p:cNvSpPr>
              <a:spLocks/>
            </p:cNvSpPr>
            <p:nvPr/>
          </p:nvSpPr>
          <p:spPr bwMode="auto">
            <a:xfrm>
              <a:off x="2299" y="2945"/>
              <a:ext cx="8" cy="18"/>
            </a:xfrm>
            <a:custGeom>
              <a:avLst/>
              <a:gdLst>
                <a:gd name="T0" fmla="*/ 25 w 25"/>
                <a:gd name="T1" fmla="*/ 50 h 53"/>
                <a:gd name="T2" fmla="*/ 22 w 25"/>
                <a:gd name="T3" fmla="*/ 53 h 53"/>
                <a:gd name="T4" fmla="*/ 18 w 25"/>
                <a:gd name="T5" fmla="*/ 53 h 53"/>
                <a:gd name="T6" fmla="*/ 10 w 25"/>
                <a:gd name="T7" fmla="*/ 49 h 53"/>
                <a:gd name="T8" fmla="*/ 7 w 25"/>
                <a:gd name="T9" fmla="*/ 46 h 53"/>
                <a:gd name="T10" fmla="*/ 1 w 25"/>
                <a:gd name="T11" fmla="*/ 35 h 53"/>
                <a:gd name="T12" fmla="*/ 0 w 25"/>
                <a:gd name="T13" fmla="*/ 23 h 53"/>
                <a:gd name="T14" fmla="*/ 0 w 25"/>
                <a:gd name="T15" fmla="*/ 11 h 53"/>
                <a:gd name="T16" fmla="*/ 4 w 25"/>
                <a:gd name="T17" fmla="*/ 4 h 53"/>
                <a:gd name="T18" fmla="*/ 9 w 25"/>
                <a:gd name="T19" fmla="*/ 0 h 53"/>
                <a:gd name="T20" fmla="*/ 15 w 25"/>
                <a:gd name="T21" fmla="*/ 0 h 53"/>
                <a:gd name="T22" fmla="*/ 19 w 25"/>
                <a:gd name="T23" fmla="*/ 1 h 53"/>
                <a:gd name="T24" fmla="*/ 21 w 25"/>
                <a:gd name="T25" fmla="*/ 10 h 53"/>
                <a:gd name="T26" fmla="*/ 16 w 25"/>
                <a:gd name="T27" fmla="*/ 22 h 53"/>
                <a:gd name="T28" fmla="*/ 18 w 25"/>
                <a:gd name="T29" fmla="*/ 32 h 53"/>
                <a:gd name="T30" fmla="*/ 21 w 25"/>
                <a:gd name="T31" fmla="*/ 40 h 53"/>
                <a:gd name="T32" fmla="*/ 25 w 25"/>
                <a:gd name="T33" fmla="*/ 50 h 53"/>
                <a:gd name="T34" fmla="*/ 25 w 25"/>
                <a:gd name="T3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53">
                  <a:moveTo>
                    <a:pt x="25" y="50"/>
                  </a:moveTo>
                  <a:lnTo>
                    <a:pt x="22" y="53"/>
                  </a:lnTo>
                  <a:lnTo>
                    <a:pt x="18" y="53"/>
                  </a:lnTo>
                  <a:lnTo>
                    <a:pt x="10" y="49"/>
                  </a:lnTo>
                  <a:lnTo>
                    <a:pt x="7" y="46"/>
                  </a:lnTo>
                  <a:lnTo>
                    <a:pt x="1" y="35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4" y="4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0"/>
                  </a:lnTo>
                  <a:lnTo>
                    <a:pt x="16" y="22"/>
                  </a:lnTo>
                  <a:lnTo>
                    <a:pt x="18" y="32"/>
                  </a:lnTo>
                  <a:lnTo>
                    <a:pt x="21" y="40"/>
                  </a:lnTo>
                  <a:lnTo>
                    <a:pt x="25" y="50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3" name="Freeform 127"/>
            <p:cNvSpPr>
              <a:spLocks/>
            </p:cNvSpPr>
            <p:nvPr/>
          </p:nvSpPr>
          <p:spPr bwMode="auto">
            <a:xfrm>
              <a:off x="2567" y="2841"/>
              <a:ext cx="30" cy="43"/>
            </a:xfrm>
            <a:custGeom>
              <a:avLst/>
              <a:gdLst>
                <a:gd name="T0" fmla="*/ 89 w 89"/>
                <a:gd name="T1" fmla="*/ 9 h 129"/>
                <a:gd name="T2" fmla="*/ 76 w 89"/>
                <a:gd name="T3" fmla="*/ 19 h 129"/>
                <a:gd name="T4" fmla="*/ 64 w 89"/>
                <a:gd name="T5" fmla="*/ 33 h 129"/>
                <a:gd name="T6" fmla="*/ 58 w 89"/>
                <a:gd name="T7" fmla="*/ 39 h 129"/>
                <a:gd name="T8" fmla="*/ 54 w 89"/>
                <a:gd name="T9" fmla="*/ 46 h 129"/>
                <a:gd name="T10" fmla="*/ 49 w 89"/>
                <a:gd name="T11" fmla="*/ 55 h 129"/>
                <a:gd name="T12" fmla="*/ 45 w 89"/>
                <a:gd name="T13" fmla="*/ 64 h 129"/>
                <a:gd name="T14" fmla="*/ 36 w 89"/>
                <a:gd name="T15" fmla="*/ 79 h 129"/>
                <a:gd name="T16" fmla="*/ 28 w 89"/>
                <a:gd name="T17" fmla="*/ 95 h 129"/>
                <a:gd name="T18" fmla="*/ 21 w 89"/>
                <a:gd name="T19" fmla="*/ 110 h 129"/>
                <a:gd name="T20" fmla="*/ 17 w 89"/>
                <a:gd name="T21" fmla="*/ 125 h 129"/>
                <a:gd name="T22" fmla="*/ 9 w 89"/>
                <a:gd name="T23" fmla="*/ 129 h 129"/>
                <a:gd name="T24" fmla="*/ 5 w 89"/>
                <a:gd name="T25" fmla="*/ 129 h 129"/>
                <a:gd name="T26" fmla="*/ 0 w 89"/>
                <a:gd name="T27" fmla="*/ 125 h 129"/>
                <a:gd name="T28" fmla="*/ 0 w 89"/>
                <a:gd name="T29" fmla="*/ 117 h 129"/>
                <a:gd name="T30" fmla="*/ 3 w 89"/>
                <a:gd name="T31" fmla="*/ 102 h 129"/>
                <a:gd name="T32" fmla="*/ 9 w 89"/>
                <a:gd name="T33" fmla="*/ 89 h 129"/>
                <a:gd name="T34" fmla="*/ 12 w 89"/>
                <a:gd name="T35" fmla="*/ 80 h 129"/>
                <a:gd name="T36" fmla="*/ 17 w 89"/>
                <a:gd name="T37" fmla="*/ 73 h 129"/>
                <a:gd name="T38" fmla="*/ 21 w 89"/>
                <a:gd name="T39" fmla="*/ 65 h 129"/>
                <a:gd name="T40" fmla="*/ 25 w 89"/>
                <a:gd name="T41" fmla="*/ 58 h 129"/>
                <a:gd name="T42" fmla="*/ 27 w 89"/>
                <a:gd name="T43" fmla="*/ 52 h 129"/>
                <a:gd name="T44" fmla="*/ 31 w 89"/>
                <a:gd name="T45" fmla="*/ 46 h 129"/>
                <a:gd name="T46" fmla="*/ 36 w 89"/>
                <a:gd name="T47" fmla="*/ 39 h 129"/>
                <a:gd name="T48" fmla="*/ 42 w 89"/>
                <a:gd name="T49" fmla="*/ 31 h 129"/>
                <a:gd name="T50" fmla="*/ 48 w 89"/>
                <a:gd name="T51" fmla="*/ 22 h 129"/>
                <a:gd name="T52" fmla="*/ 55 w 89"/>
                <a:gd name="T53" fmla="*/ 15 h 129"/>
                <a:gd name="T54" fmla="*/ 63 w 89"/>
                <a:gd name="T55" fmla="*/ 7 h 129"/>
                <a:gd name="T56" fmla="*/ 70 w 89"/>
                <a:gd name="T57" fmla="*/ 4 h 129"/>
                <a:gd name="T58" fmla="*/ 80 w 89"/>
                <a:gd name="T59" fmla="*/ 0 h 129"/>
                <a:gd name="T60" fmla="*/ 89 w 89"/>
                <a:gd name="T61" fmla="*/ 9 h 129"/>
                <a:gd name="T62" fmla="*/ 89 w 89"/>
                <a:gd name="T63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29">
                  <a:moveTo>
                    <a:pt x="89" y="9"/>
                  </a:moveTo>
                  <a:lnTo>
                    <a:pt x="76" y="19"/>
                  </a:lnTo>
                  <a:lnTo>
                    <a:pt x="64" y="33"/>
                  </a:lnTo>
                  <a:lnTo>
                    <a:pt x="58" y="39"/>
                  </a:lnTo>
                  <a:lnTo>
                    <a:pt x="54" y="46"/>
                  </a:lnTo>
                  <a:lnTo>
                    <a:pt x="49" y="55"/>
                  </a:lnTo>
                  <a:lnTo>
                    <a:pt x="45" y="64"/>
                  </a:lnTo>
                  <a:lnTo>
                    <a:pt x="36" y="79"/>
                  </a:lnTo>
                  <a:lnTo>
                    <a:pt x="28" y="95"/>
                  </a:lnTo>
                  <a:lnTo>
                    <a:pt x="21" y="110"/>
                  </a:lnTo>
                  <a:lnTo>
                    <a:pt x="17" y="125"/>
                  </a:lnTo>
                  <a:lnTo>
                    <a:pt x="9" y="129"/>
                  </a:lnTo>
                  <a:lnTo>
                    <a:pt x="5" y="129"/>
                  </a:lnTo>
                  <a:lnTo>
                    <a:pt x="0" y="125"/>
                  </a:lnTo>
                  <a:lnTo>
                    <a:pt x="0" y="117"/>
                  </a:lnTo>
                  <a:lnTo>
                    <a:pt x="3" y="102"/>
                  </a:lnTo>
                  <a:lnTo>
                    <a:pt x="9" y="89"/>
                  </a:lnTo>
                  <a:lnTo>
                    <a:pt x="12" y="80"/>
                  </a:lnTo>
                  <a:lnTo>
                    <a:pt x="17" y="73"/>
                  </a:lnTo>
                  <a:lnTo>
                    <a:pt x="21" y="65"/>
                  </a:lnTo>
                  <a:lnTo>
                    <a:pt x="25" y="58"/>
                  </a:lnTo>
                  <a:lnTo>
                    <a:pt x="27" y="52"/>
                  </a:lnTo>
                  <a:lnTo>
                    <a:pt x="31" y="46"/>
                  </a:lnTo>
                  <a:lnTo>
                    <a:pt x="36" y="39"/>
                  </a:lnTo>
                  <a:lnTo>
                    <a:pt x="42" y="31"/>
                  </a:lnTo>
                  <a:lnTo>
                    <a:pt x="48" y="22"/>
                  </a:lnTo>
                  <a:lnTo>
                    <a:pt x="55" y="15"/>
                  </a:lnTo>
                  <a:lnTo>
                    <a:pt x="63" y="7"/>
                  </a:lnTo>
                  <a:lnTo>
                    <a:pt x="70" y="4"/>
                  </a:lnTo>
                  <a:lnTo>
                    <a:pt x="80" y="0"/>
                  </a:lnTo>
                  <a:lnTo>
                    <a:pt x="89" y="9"/>
                  </a:lnTo>
                  <a:lnTo>
                    <a:pt x="89" y="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4" name="Freeform 128"/>
            <p:cNvSpPr>
              <a:spLocks/>
            </p:cNvSpPr>
            <p:nvPr/>
          </p:nvSpPr>
          <p:spPr bwMode="auto">
            <a:xfrm>
              <a:off x="2556" y="2849"/>
              <a:ext cx="42" cy="23"/>
            </a:xfrm>
            <a:custGeom>
              <a:avLst/>
              <a:gdLst>
                <a:gd name="T0" fmla="*/ 0 w 125"/>
                <a:gd name="T1" fmla="*/ 12 h 68"/>
                <a:gd name="T2" fmla="*/ 0 w 125"/>
                <a:gd name="T3" fmla="*/ 2 h 68"/>
                <a:gd name="T4" fmla="*/ 8 w 125"/>
                <a:gd name="T5" fmla="*/ 0 h 68"/>
                <a:gd name="T6" fmla="*/ 17 w 125"/>
                <a:gd name="T7" fmla="*/ 5 h 68"/>
                <a:gd name="T8" fmla="*/ 27 w 125"/>
                <a:gd name="T9" fmla="*/ 12 h 68"/>
                <a:gd name="T10" fmla="*/ 30 w 125"/>
                <a:gd name="T11" fmla="*/ 16 h 68"/>
                <a:gd name="T12" fmla="*/ 36 w 125"/>
                <a:gd name="T13" fmla="*/ 21 h 68"/>
                <a:gd name="T14" fmla="*/ 44 w 125"/>
                <a:gd name="T15" fmla="*/ 25 h 68"/>
                <a:gd name="T16" fmla="*/ 52 w 125"/>
                <a:gd name="T17" fmla="*/ 30 h 68"/>
                <a:gd name="T18" fmla="*/ 60 w 125"/>
                <a:gd name="T19" fmla="*/ 33 h 68"/>
                <a:gd name="T20" fmla="*/ 69 w 125"/>
                <a:gd name="T21" fmla="*/ 37 h 68"/>
                <a:gd name="T22" fmla="*/ 78 w 125"/>
                <a:gd name="T23" fmla="*/ 40 h 68"/>
                <a:gd name="T24" fmla="*/ 87 w 125"/>
                <a:gd name="T25" fmla="*/ 43 h 68"/>
                <a:gd name="T26" fmla="*/ 93 w 125"/>
                <a:gd name="T27" fmla="*/ 45 h 68"/>
                <a:gd name="T28" fmla="*/ 100 w 125"/>
                <a:gd name="T29" fmla="*/ 48 h 68"/>
                <a:gd name="T30" fmla="*/ 107 w 125"/>
                <a:gd name="T31" fmla="*/ 49 h 68"/>
                <a:gd name="T32" fmla="*/ 116 w 125"/>
                <a:gd name="T33" fmla="*/ 52 h 68"/>
                <a:gd name="T34" fmla="*/ 124 w 125"/>
                <a:gd name="T35" fmla="*/ 55 h 68"/>
                <a:gd name="T36" fmla="*/ 125 w 125"/>
                <a:gd name="T37" fmla="*/ 61 h 68"/>
                <a:gd name="T38" fmla="*/ 121 w 125"/>
                <a:gd name="T39" fmla="*/ 65 h 68"/>
                <a:gd name="T40" fmla="*/ 113 w 125"/>
                <a:gd name="T41" fmla="*/ 68 h 68"/>
                <a:gd name="T42" fmla="*/ 104 w 125"/>
                <a:gd name="T43" fmla="*/ 65 h 68"/>
                <a:gd name="T44" fmla="*/ 97 w 125"/>
                <a:gd name="T45" fmla="*/ 64 h 68"/>
                <a:gd name="T46" fmla="*/ 88 w 125"/>
                <a:gd name="T47" fmla="*/ 61 h 68"/>
                <a:gd name="T48" fmla="*/ 81 w 125"/>
                <a:gd name="T49" fmla="*/ 60 h 68"/>
                <a:gd name="T50" fmla="*/ 72 w 125"/>
                <a:gd name="T51" fmla="*/ 57 h 68"/>
                <a:gd name="T52" fmla="*/ 63 w 125"/>
                <a:gd name="T53" fmla="*/ 54 h 68"/>
                <a:gd name="T54" fmla="*/ 55 w 125"/>
                <a:gd name="T55" fmla="*/ 51 h 68"/>
                <a:gd name="T56" fmla="*/ 48 w 125"/>
                <a:gd name="T57" fmla="*/ 49 h 68"/>
                <a:gd name="T58" fmla="*/ 32 w 125"/>
                <a:gd name="T59" fmla="*/ 40 h 68"/>
                <a:gd name="T60" fmla="*/ 20 w 125"/>
                <a:gd name="T61" fmla="*/ 33 h 68"/>
                <a:gd name="T62" fmla="*/ 8 w 125"/>
                <a:gd name="T63" fmla="*/ 22 h 68"/>
                <a:gd name="T64" fmla="*/ 0 w 125"/>
                <a:gd name="T65" fmla="*/ 12 h 68"/>
                <a:gd name="T66" fmla="*/ 0 w 125"/>
                <a:gd name="T67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68">
                  <a:moveTo>
                    <a:pt x="0" y="1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7" y="12"/>
                  </a:lnTo>
                  <a:lnTo>
                    <a:pt x="30" y="16"/>
                  </a:lnTo>
                  <a:lnTo>
                    <a:pt x="36" y="21"/>
                  </a:lnTo>
                  <a:lnTo>
                    <a:pt x="44" y="25"/>
                  </a:lnTo>
                  <a:lnTo>
                    <a:pt x="52" y="30"/>
                  </a:lnTo>
                  <a:lnTo>
                    <a:pt x="60" y="33"/>
                  </a:lnTo>
                  <a:lnTo>
                    <a:pt x="69" y="37"/>
                  </a:lnTo>
                  <a:lnTo>
                    <a:pt x="78" y="40"/>
                  </a:lnTo>
                  <a:lnTo>
                    <a:pt x="87" y="43"/>
                  </a:lnTo>
                  <a:lnTo>
                    <a:pt x="93" y="45"/>
                  </a:lnTo>
                  <a:lnTo>
                    <a:pt x="100" y="48"/>
                  </a:lnTo>
                  <a:lnTo>
                    <a:pt x="107" y="49"/>
                  </a:lnTo>
                  <a:lnTo>
                    <a:pt x="116" y="52"/>
                  </a:lnTo>
                  <a:lnTo>
                    <a:pt x="124" y="55"/>
                  </a:lnTo>
                  <a:lnTo>
                    <a:pt x="125" y="61"/>
                  </a:lnTo>
                  <a:lnTo>
                    <a:pt x="121" y="65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4"/>
                  </a:lnTo>
                  <a:lnTo>
                    <a:pt x="88" y="61"/>
                  </a:lnTo>
                  <a:lnTo>
                    <a:pt x="81" y="60"/>
                  </a:lnTo>
                  <a:lnTo>
                    <a:pt x="72" y="57"/>
                  </a:lnTo>
                  <a:lnTo>
                    <a:pt x="63" y="54"/>
                  </a:lnTo>
                  <a:lnTo>
                    <a:pt x="55" y="51"/>
                  </a:lnTo>
                  <a:lnTo>
                    <a:pt x="48" y="49"/>
                  </a:lnTo>
                  <a:lnTo>
                    <a:pt x="32" y="40"/>
                  </a:lnTo>
                  <a:lnTo>
                    <a:pt x="20" y="33"/>
                  </a:lnTo>
                  <a:lnTo>
                    <a:pt x="8" y="2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5" name="Freeform 129"/>
            <p:cNvSpPr>
              <a:spLocks/>
            </p:cNvSpPr>
            <p:nvPr/>
          </p:nvSpPr>
          <p:spPr bwMode="auto">
            <a:xfrm>
              <a:off x="2440" y="2877"/>
              <a:ext cx="10" cy="29"/>
            </a:xfrm>
            <a:custGeom>
              <a:avLst/>
              <a:gdLst>
                <a:gd name="T0" fmla="*/ 10 w 32"/>
                <a:gd name="T1" fmla="*/ 8 h 88"/>
                <a:gd name="T2" fmla="*/ 18 w 32"/>
                <a:gd name="T3" fmla="*/ 0 h 88"/>
                <a:gd name="T4" fmla="*/ 24 w 32"/>
                <a:gd name="T5" fmla="*/ 2 h 88"/>
                <a:gd name="T6" fmla="*/ 24 w 32"/>
                <a:gd name="T7" fmla="*/ 9 h 88"/>
                <a:gd name="T8" fmla="*/ 25 w 32"/>
                <a:gd name="T9" fmla="*/ 21 h 88"/>
                <a:gd name="T10" fmla="*/ 22 w 32"/>
                <a:gd name="T11" fmla="*/ 33 h 88"/>
                <a:gd name="T12" fmla="*/ 22 w 32"/>
                <a:gd name="T13" fmla="*/ 48 h 88"/>
                <a:gd name="T14" fmla="*/ 22 w 32"/>
                <a:gd name="T15" fmla="*/ 60 h 88"/>
                <a:gd name="T16" fmla="*/ 28 w 32"/>
                <a:gd name="T17" fmla="*/ 70 h 88"/>
                <a:gd name="T18" fmla="*/ 32 w 32"/>
                <a:gd name="T19" fmla="*/ 79 h 88"/>
                <a:gd name="T20" fmla="*/ 31 w 32"/>
                <a:gd name="T21" fmla="*/ 86 h 88"/>
                <a:gd name="T22" fmla="*/ 24 w 32"/>
                <a:gd name="T23" fmla="*/ 88 h 88"/>
                <a:gd name="T24" fmla="*/ 18 w 32"/>
                <a:gd name="T25" fmla="*/ 83 h 88"/>
                <a:gd name="T26" fmla="*/ 10 w 32"/>
                <a:gd name="T27" fmla="*/ 74 h 88"/>
                <a:gd name="T28" fmla="*/ 6 w 32"/>
                <a:gd name="T29" fmla="*/ 67 h 88"/>
                <a:gd name="T30" fmla="*/ 1 w 32"/>
                <a:gd name="T31" fmla="*/ 57 h 88"/>
                <a:gd name="T32" fmla="*/ 1 w 32"/>
                <a:gd name="T33" fmla="*/ 46 h 88"/>
                <a:gd name="T34" fmla="*/ 0 w 32"/>
                <a:gd name="T35" fmla="*/ 34 h 88"/>
                <a:gd name="T36" fmla="*/ 1 w 32"/>
                <a:gd name="T37" fmla="*/ 25 h 88"/>
                <a:gd name="T38" fmla="*/ 4 w 32"/>
                <a:gd name="T39" fmla="*/ 15 h 88"/>
                <a:gd name="T40" fmla="*/ 10 w 32"/>
                <a:gd name="T41" fmla="*/ 8 h 88"/>
                <a:gd name="T42" fmla="*/ 10 w 32"/>
                <a:gd name="T43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88">
                  <a:moveTo>
                    <a:pt x="10" y="8"/>
                  </a:moveTo>
                  <a:lnTo>
                    <a:pt x="18" y="0"/>
                  </a:lnTo>
                  <a:lnTo>
                    <a:pt x="24" y="2"/>
                  </a:lnTo>
                  <a:lnTo>
                    <a:pt x="24" y="9"/>
                  </a:lnTo>
                  <a:lnTo>
                    <a:pt x="25" y="21"/>
                  </a:lnTo>
                  <a:lnTo>
                    <a:pt x="22" y="33"/>
                  </a:lnTo>
                  <a:lnTo>
                    <a:pt x="22" y="48"/>
                  </a:lnTo>
                  <a:lnTo>
                    <a:pt x="22" y="60"/>
                  </a:lnTo>
                  <a:lnTo>
                    <a:pt x="28" y="70"/>
                  </a:lnTo>
                  <a:lnTo>
                    <a:pt x="32" y="79"/>
                  </a:lnTo>
                  <a:lnTo>
                    <a:pt x="31" y="86"/>
                  </a:lnTo>
                  <a:lnTo>
                    <a:pt x="24" y="88"/>
                  </a:lnTo>
                  <a:lnTo>
                    <a:pt x="18" y="83"/>
                  </a:lnTo>
                  <a:lnTo>
                    <a:pt x="10" y="74"/>
                  </a:lnTo>
                  <a:lnTo>
                    <a:pt x="6" y="67"/>
                  </a:lnTo>
                  <a:lnTo>
                    <a:pt x="1" y="57"/>
                  </a:lnTo>
                  <a:lnTo>
                    <a:pt x="1" y="46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4" y="15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6" name="Freeform 130"/>
            <p:cNvSpPr>
              <a:spLocks/>
            </p:cNvSpPr>
            <p:nvPr/>
          </p:nvSpPr>
          <p:spPr bwMode="auto">
            <a:xfrm>
              <a:off x="2506" y="2862"/>
              <a:ext cx="11" cy="29"/>
            </a:xfrm>
            <a:custGeom>
              <a:avLst/>
              <a:gdLst>
                <a:gd name="T0" fmla="*/ 21 w 34"/>
                <a:gd name="T1" fmla="*/ 6 h 88"/>
                <a:gd name="T2" fmla="*/ 28 w 34"/>
                <a:gd name="T3" fmla="*/ 0 h 88"/>
                <a:gd name="T4" fmla="*/ 34 w 34"/>
                <a:gd name="T5" fmla="*/ 2 h 88"/>
                <a:gd name="T6" fmla="*/ 34 w 34"/>
                <a:gd name="T7" fmla="*/ 9 h 88"/>
                <a:gd name="T8" fmla="*/ 30 w 34"/>
                <a:gd name="T9" fmla="*/ 21 h 88"/>
                <a:gd name="T10" fmla="*/ 27 w 34"/>
                <a:gd name="T11" fmla="*/ 33 h 88"/>
                <a:gd name="T12" fmla="*/ 22 w 34"/>
                <a:gd name="T13" fmla="*/ 46 h 88"/>
                <a:gd name="T14" fmla="*/ 21 w 34"/>
                <a:gd name="T15" fmla="*/ 58 h 88"/>
                <a:gd name="T16" fmla="*/ 24 w 34"/>
                <a:gd name="T17" fmla="*/ 69 h 88"/>
                <a:gd name="T18" fmla="*/ 27 w 34"/>
                <a:gd name="T19" fmla="*/ 79 h 88"/>
                <a:gd name="T20" fmla="*/ 24 w 34"/>
                <a:gd name="T21" fmla="*/ 86 h 88"/>
                <a:gd name="T22" fmla="*/ 16 w 34"/>
                <a:gd name="T23" fmla="*/ 88 h 88"/>
                <a:gd name="T24" fmla="*/ 12 w 34"/>
                <a:gd name="T25" fmla="*/ 82 h 88"/>
                <a:gd name="T26" fmla="*/ 6 w 34"/>
                <a:gd name="T27" fmla="*/ 73 h 88"/>
                <a:gd name="T28" fmla="*/ 1 w 34"/>
                <a:gd name="T29" fmla="*/ 64 h 88"/>
                <a:gd name="T30" fmla="*/ 0 w 34"/>
                <a:gd name="T31" fmla="*/ 54 h 88"/>
                <a:gd name="T32" fmla="*/ 1 w 34"/>
                <a:gd name="T33" fmla="*/ 43 h 88"/>
                <a:gd name="T34" fmla="*/ 4 w 34"/>
                <a:gd name="T35" fmla="*/ 33 h 88"/>
                <a:gd name="T36" fmla="*/ 7 w 34"/>
                <a:gd name="T37" fmla="*/ 23 h 88"/>
                <a:gd name="T38" fmla="*/ 13 w 34"/>
                <a:gd name="T39" fmla="*/ 14 h 88"/>
                <a:gd name="T40" fmla="*/ 21 w 34"/>
                <a:gd name="T41" fmla="*/ 6 h 88"/>
                <a:gd name="T42" fmla="*/ 21 w 34"/>
                <a:gd name="T4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88">
                  <a:moveTo>
                    <a:pt x="21" y="6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4" y="9"/>
                  </a:lnTo>
                  <a:lnTo>
                    <a:pt x="30" y="21"/>
                  </a:lnTo>
                  <a:lnTo>
                    <a:pt x="27" y="33"/>
                  </a:lnTo>
                  <a:lnTo>
                    <a:pt x="22" y="46"/>
                  </a:lnTo>
                  <a:lnTo>
                    <a:pt x="21" y="58"/>
                  </a:lnTo>
                  <a:lnTo>
                    <a:pt x="24" y="69"/>
                  </a:lnTo>
                  <a:lnTo>
                    <a:pt x="27" y="79"/>
                  </a:lnTo>
                  <a:lnTo>
                    <a:pt x="24" y="86"/>
                  </a:lnTo>
                  <a:lnTo>
                    <a:pt x="16" y="88"/>
                  </a:lnTo>
                  <a:lnTo>
                    <a:pt x="12" y="82"/>
                  </a:lnTo>
                  <a:lnTo>
                    <a:pt x="6" y="73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1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7" name="Freeform 131"/>
            <p:cNvSpPr>
              <a:spLocks/>
            </p:cNvSpPr>
            <p:nvPr/>
          </p:nvSpPr>
          <p:spPr bwMode="auto">
            <a:xfrm>
              <a:off x="2530" y="2858"/>
              <a:ext cx="31" cy="17"/>
            </a:xfrm>
            <a:custGeom>
              <a:avLst/>
              <a:gdLst>
                <a:gd name="T0" fmla="*/ 2 w 94"/>
                <a:gd name="T1" fmla="*/ 14 h 52"/>
                <a:gd name="T2" fmla="*/ 0 w 94"/>
                <a:gd name="T3" fmla="*/ 2 h 52"/>
                <a:gd name="T4" fmla="*/ 3 w 94"/>
                <a:gd name="T5" fmla="*/ 0 h 52"/>
                <a:gd name="T6" fmla="*/ 11 w 94"/>
                <a:gd name="T7" fmla="*/ 3 h 52"/>
                <a:gd name="T8" fmla="*/ 24 w 94"/>
                <a:gd name="T9" fmla="*/ 11 h 52"/>
                <a:gd name="T10" fmla="*/ 36 w 94"/>
                <a:gd name="T11" fmla="*/ 18 h 52"/>
                <a:gd name="T12" fmla="*/ 51 w 94"/>
                <a:gd name="T13" fmla="*/ 26 h 52"/>
                <a:gd name="T14" fmla="*/ 63 w 94"/>
                <a:gd name="T15" fmla="*/ 32 h 52"/>
                <a:gd name="T16" fmla="*/ 76 w 94"/>
                <a:gd name="T17" fmla="*/ 35 h 52"/>
                <a:gd name="T18" fmla="*/ 86 w 94"/>
                <a:gd name="T19" fmla="*/ 36 h 52"/>
                <a:gd name="T20" fmla="*/ 94 w 94"/>
                <a:gd name="T21" fmla="*/ 42 h 52"/>
                <a:gd name="T22" fmla="*/ 94 w 94"/>
                <a:gd name="T23" fmla="*/ 48 h 52"/>
                <a:gd name="T24" fmla="*/ 85 w 94"/>
                <a:gd name="T25" fmla="*/ 52 h 52"/>
                <a:gd name="T26" fmla="*/ 73 w 94"/>
                <a:gd name="T27" fmla="*/ 51 h 52"/>
                <a:gd name="T28" fmla="*/ 61 w 94"/>
                <a:gd name="T29" fmla="*/ 48 h 52"/>
                <a:gd name="T30" fmla="*/ 48 w 94"/>
                <a:gd name="T31" fmla="*/ 43 h 52"/>
                <a:gd name="T32" fmla="*/ 37 w 94"/>
                <a:gd name="T33" fmla="*/ 40 h 52"/>
                <a:gd name="T34" fmla="*/ 25 w 94"/>
                <a:gd name="T35" fmla="*/ 33 h 52"/>
                <a:gd name="T36" fmla="*/ 17 w 94"/>
                <a:gd name="T37" fmla="*/ 27 h 52"/>
                <a:gd name="T38" fmla="*/ 8 w 94"/>
                <a:gd name="T39" fmla="*/ 20 h 52"/>
                <a:gd name="T40" fmla="*/ 2 w 94"/>
                <a:gd name="T41" fmla="*/ 14 h 52"/>
                <a:gd name="T42" fmla="*/ 2 w 94"/>
                <a:gd name="T43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52">
                  <a:moveTo>
                    <a:pt x="2" y="14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1" y="3"/>
                  </a:lnTo>
                  <a:lnTo>
                    <a:pt x="24" y="11"/>
                  </a:lnTo>
                  <a:lnTo>
                    <a:pt x="36" y="18"/>
                  </a:lnTo>
                  <a:lnTo>
                    <a:pt x="51" y="26"/>
                  </a:lnTo>
                  <a:lnTo>
                    <a:pt x="63" y="32"/>
                  </a:lnTo>
                  <a:lnTo>
                    <a:pt x="76" y="35"/>
                  </a:lnTo>
                  <a:lnTo>
                    <a:pt x="86" y="36"/>
                  </a:lnTo>
                  <a:lnTo>
                    <a:pt x="94" y="42"/>
                  </a:lnTo>
                  <a:lnTo>
                    <a:pt x="94" y="48"/>
                  </a:lnTo>
                  <a:lnTo>
                    <a:pt x="85" y="52"/>
                  </a:lnTo>
                  <a:lnTo>
                    <a:pt x="73" y="51"/>
                  </a:lnTo>
                  <a:lnTo>
                    <a:pt x="61" y="48"/>
                  </a:lnTo>
                  <a:lnTo>
                    <a:pt x="48" y="43"/>
                  </a:lnTo>
                  <a:lnTo>
                    <a:pt x="37" y="40"/>
                  </a:lnTo>
                  <a:lnTo>
                    <a:pt x="25" y="33"/>
                  </a:lnTo>
                  <a:lnTo>
                    <a:pt x="17" y="27"/>
                  </a:lnTo>
                  <a:lnTo>
                    <a:pt x="8" y="2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8" name="Freeform 132"/>
            <p:cNvSpPr>
              <a:spLocks/>
            </p:cNvSpPr>
            <p:nvPr/>
          </p:nvSpPr>
          <p:spPr bwMode="auto">
            <a:xfrm>
              <a:off x="2530" y="2849"/>
              <a:ext cx="34" cy="42"/>
            </a:xfrm>
            <a:custGeom>
              <a:avLst/>
              <a:gdLst>
                <a:gd name="T0" fmla="*/ 102 w 102"/>
                <a:gd name="T1" fmla="*/ 11 h 126"/>
                <a:gd name="T2" fmla="*/ 86 w 102"/>
                <a:gd name="T3" fmla="*/ 19 h 126"/>
                <a:gd name="T4" fmla="*/ 74 w 102"/>
                <a:gd name="T5" fmla="*/ 33 h 126"/>
                <a:gd name="T6" fmla="*/ 61 w 102"/>
                <a:gd name="T7" fmla="*/ 46 h 126"/>
                <a:gd name="T8" fmla="*/ 52 w 102"/>
                <a:gd name="T9" fmla="*/ 62 h 126"/>
                <a:gd name="T10" fmla="*/ 41 w 102"/>
                <a:gd name="T11" fmla="*/ 77 h 126"/>
                <a:gd name="T12" fmla="*/ 34 w 102"/>
                <a:gd name="T13" fmla="*/ 94 h 126"/>
                <a:gd name="T14" fmla="*/ 25 w 102"/>
                <a:gd name="T15" fmla="*/ 107 h 126"/>
                <a:gd name="T16" fmla="*/ 21 w 102"/>
                <a:gd name="T17" fmla="*/ 122 h 126"/>
                <a:gd name="T18" fmla="*/ 13 w 102"/>
                <a:gd name="T19" fmla="*/ 126 h 126"/>
                <a:gd name="T20" fmla="*/ 6 w 102"/>
                <a:gd name="T21" fmla="*/ 126 h 126"/>
                <a:gd name="T22" fmla="*/ 1 w 102"/>
                <a:gd name="T23" fmla="*/ 122 h 126"/>
                <a:gd name="T24" fmla="*/ 0 w 102"/>
                <a:gd name="T25" fmla="*/ 114 h 126"/>
                <a:gd name="T26" fmla="*/ 1 w 102"/>
                <a:gd name="T27" fmla="*/ 106 h 126"/>
                <a:gd name="T28" fmla="*/ 4 w 102"/>
                <a:gd name="T29" fmla="*/ 98 h 126"/>
                <a:gd name="T30" fmla="*/ 7 w 102"/>
                <a:gd name="T31" fmla="*/ 91 h 126"/>
                <a:gd name="T32" fmla="*/ 12 w 102"/>
                <a:gd name="T33" fmla="*/ 85 h 126"/>
                <a:gd name="T34" fmla="*/ 19 w 102"/>
                <a:gd name="T35" fmla="*/ 70 h 126"/>
                <a:gd name="T36" fmla="*/ 29 w 102"/>
                <a:gd name="T37" fmla="*/ 57 h 126"/>
                <a:gd name="T38" fmla="*/ 37 w 102"/>
                <a:gd name="T39" fmla="*/ 45 h 126"/>
                <a:gd name="T40" fmla="*/ 49 w 102"/>
                <a:gd name="T41" fmla="*/ 30 h 126"/>
                <a:gd name="T42" fmla="*/ 64 w 102"/>
                <a:gd name="T43" fmla="*/ 14 h 126"/>
                <a:gd name="T44" fmla="*/ 80 w 102"/>
                <a:gd name="T45" fmla="*/ 3 h 126"/>
                <a:gd name="T46" fmla="*/ 92 w 102"/>
                <a:gd name="T47" fmla="*/ 0 h 126"/>
                <a:gd name="T48" fmla="*/ 102 w 102"/>
                <a:gd name="T49" fmla="*/ 11 h 126"/>
                <a:gd name="T50" fmla="*/ 102 w 102"/>
                <a:gd name="T51" fmla="*/ 1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26">
                  <a:moveTo>
                    <a:pt x="102" y="11"/>
                  </a:moveTo>
                  <a:lnTo>
                    <a:pt x="86" y="19"/>
                  </a:lnTo>
                  <a:lnTo>
                    <a:pt x="74" y="33"/>
                  </a:lnTo>
                  <a:lnTo>
                    <a:pt x="61" y="46"/>
                  </a:lnTo>
                  <a:lnTo>
                    <a:pt x="52" y="62"/>
                  </a:lnTo>
                  <a:lnTo>
                    <a:pt x="41" y="77"/>
                  </a:lnTo>
                  <a:lnTo>
                    <a:pt x="34" y="94"/>
                  </a:lnTo>
                  <a:lnTo>
                    <a:pt x="25" y="107"/>
                  </a:lnTo>
                  <a:lnTo>
                    <a:pt x="21" y="122"/>
                  </a:lnTo>
                  <a:lnTo>
                    <a:pt x="13" y="126"/>
                  </a:lnTo>
                  <a:lnTo>
                    <a:pt x="6" y="126"/>
                  </a:lnTo>
                  <a:lnTo>
                    <a:pt x="1" y="122"/>
                  </a:lnTo>
                  <a:lnTo>
                    <a:pt x="0" y="114"/>
                  </a:lnTo>
                  <a:lnTo>
                    <a:pt x="1" y="106"/>
                  </a:lnTo>
                  <a:lnTo>
                    <a:pt x="4" y="98"/>
                  </a:lnTo>
                  <a:lnTo>
                    <a:pt x="7" y="91"/>
                  </a:lnTo>
                  <a:lnTo>
                    <a:pt x="12" y="85"/>
                  </a:lnTo>
                  <a:lnTo>
                    <a:pt x="19" y="70"/>
                  </a:lnTo>
                  <a:lnTo>
                    <a:pt x="29" y="57"/>
                  </a:lnTo>
                  <a:lnTo>
                    <a:pt x="37" y="45"/>
                  </a:lnTo>
                  <a:lnTo>
                    <a:pt x="49" y="30"/>
                  </a:lnTo>
                  <a:lnTo>
                    <a:pt x="64" y="14"/>
                  </a:lnTo>
                  <a:lnTo>
                    <a:pt x="80" y="3"/>
                  </a:lnTo>
                  <a:lnTo>
                    <a:pt x="92" y="0"/>
                  </a:lnTo>
                  <a:lnTo>
                    <a:pt x="102" y="11"/>
                  </a:lnTo>
                  <a:lnTo>
                    <a:pt x="102" y="11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29" name="Freeform 133"/>
            <p:cNvSpPr>
              <a:spLocks/>
            </p:cNvSpPr>
            <p:nvPr/>
          </p:nvSpPr>
          <p:spPr bwMode="auto">
            <a:xfrm>
              <a:off x="2405" y="2899"/>
              <a:ext cx="36" cy="10"/>
            </a:xfrm>
            <a:custGeom>
              <a:avLst/>
              <a:gdLst>
                <a:gd name="T0" fmla="*/ 98 w 106"/>
                <a:gd name="T1" fmla="*/ 7 h 28"/>
                <a:gd name="T2" fmla="*/ 106 w 106"/>
                <a:gd name="T3" fmla="*/ 13 h 28"/>
                <a:gd name="T4" fmla="*/ 104 w 106"/>
                <a:gd name="T5" fmla="*/ 16 h 28"/>
                <a:gd name="T6" fmla="*/ 95 w 106"/>
                <a:gd name="T7" fmla="*/ 16 h 28"/>
                <a:gd name="T8" fmla="*/ 83 w 106"/>
                <a:gd name="T9" fmla="*/ 18 h 28"/>
                <a:gd name="T10" fmla="*/ 75 w 106"/>
                <a:gd name="T11" fmla="*/ 16 h 28"/>
                <a:gd name="T12" fmla="*/ 66 w 106"/>
                <a:gd name="T13" fmla="*/ 16 h 28"/>
                <a:gd name="T14" fmla="*/ 57 w 106"/>
                <a:gd name="T15" fmla="*/ 16 h 28"/>
                <a:gd name="T16" fmla="*/ 49 w 106"/>
                <a:gd name="T17" fmla="*/ 18 h 28"/>
                <a:gd name="T18" fmla="*/ 34 w 106"/>
                <a:gd name="T19" fmla="*/ 19 h 28"/>
                <a:gd name="T20" fmla="*/ 24 w 106"/>
                <a:gd name="T21" fmla="*/ 25 h 28"/>
                <a:gd name="T22" fmla="*/ 12 w 106"/>
                <a:gd name="T23" fmla="*/ 28 h 28"/>
                <a:gd name="T24" fmla="*/ 3 w 106"/>
                <a:gd name="T25" fmla="*/ 27 h 28"/>
                <a:gd name="T26" fmla="*/ 0 w 106"/>
                <a:gd name="T27" fmla="*/ 22 h 28"/>
                <a:gd name="T28" fmla="*/ 6 w 106"/>
                <a:gd name="T29" fmla="*/ 16 h 28"/>
                <a:gd name="T30" fmla="*/ 14 w 106"/>
                <a:gd name="T31" fmla="*/ 9 h 28"/>
                <a:gd name="T32" fmla="*/ 26 w 106"/>
                <a:gd name="T33" fmla="*/ 6 h 28"/>
                <a:gd name="T34" fmla="*/ 36 w 106"/>
                <a:gd name="T35" fmla="*/ 2 h 28"/>
                <a:gd name="T36" fmla="*/ 49 w 106"/>
                <a:gd name="T37" fmla="*/ 2 h 28"/>
                <a:gd name="T38" fmla="*/ 61 w 106"/>
                <a:gd name="T39" fmla="*/ 0 h 28"/>
                <a:gd name="T40" fmla="*/ 75 w 106"/>
                <a:gd name="T41" fmla="*/ 2 h 28"/>
                <a:gd name="T42" fmla="*/ 86 w 106"/>
                <a:gd name="T43" fmla="*/ 3 h 28"/>
                <a:gd name="T44" fmla="*/ 98 w 106"/>
                <a:gd name="T45" fmla="*/ 7 h 28"/>
                <a:gd name="T46" fmla="*/ 98 w 106"/>
                <a:gd name="T4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28">
                  <a:moveTo>
                    <a:pt x="98" y="7"/>
                  </a:moveTo>
                  <a:lnTo>
                    <a:pt x="106" y="13"/>
                  </a:lnTo>
                  <a:lnTo>
                    <a:pt x="104" y="16"/>
                  </a:lnTo>
                  <a:lnTo>
                    <a:pt x="95" y="16"/>
                  </a:lnTo>
                  <a:lnTo>
                    <a:pt x="83" y="18"/>
                  </a:lnTo>
                  <a:lnTo>
                    <a:pt x="75" y="16"/>
                  </a:lnTo>
                  <a:lnTo>
                    <a:pt x="66" y="16"/>
                  </a:lnTo>
                  <a:lnTo>
                    <a:pt x="57" y="16"/>
                  </a:lnTo>
                  <a:lnTo>
                    <a:pt x="49" y="18"/>
                  </a:lnTo>
                  <a:lnTo>
                    <a:pt x="34" y="19"/>
                  </a:lnTo>
                  <a:lnTo>
                    <a:pt x="24" y="25"/>
                  </a:lnTo>
                  <a:lnTo>
                    <a:pt x="12" y="28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6" y="16"/>
                  </a:lnTo>
                  <a:lnTo>
                    <a:pt x="14" y="9"/>
                  </a:lnTo>
                  <a:lnTo>
                    <a:pt x="26" y="6"/>
                  </a:lnTo>
                  <a:lnTo>
                    <a:pt x="36" y="2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75" y="2"/>
                  </a:lnTo>
                  <a:lnTo>
                    <a:pt x="86" y="3"/>
                  </a:lnTo>
                  <a:lnTo>
                    <a:pt x="98" y="7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0" name="Freeform 134"/>
            <p:cNvSpPr>
              <a:spLocks/>
            </p:cNvSpPr>
            <p:nvPr/>
          </p:nvSpPr>
          <p:spPr bwMode="auto">
            <a:xfrm>
              <a:off x="2465" y="2860"/>
              <a:ext cx="32" cy="42"/>
            </a:xfrm>
            <a:custGeom>
              <a:avLst/>
              <a:gdLst>
                <a:gd name="T0" fmla="*/ 95 w 95"/>
                <a:gd name="T1" fmla="*/ 10 h 126"/>
                <a:gd name="T2" fmla="*/ 80 w 95"/>
                <a:gd name="T3" fmla="*/ 19 h 126"/>
                <a:gd name="T4" fmla="*/ 68 w 95"/>
                <a:gd name="T5" fmla="*/ 32 h 126"/>
                <a:gd name="T6" fmla="*/ 56 w 95"/>
                <a:gd name="T7" fmla="*/ 47 h 126"/>
                <a:gd name="T8" fmla="*/ 47 w 95"/>
                <a:gd name="T9" fmla="*/ 64 h 126"/>
                <a:gd name="T10" fmla="*/ 37 w 95"/>
                <a:gd name="T11" fmla="*/ 78 h 126"/>
                <a:gd name="T12" fmla="*/ 29 w 95"/>
                <a:gd name="T13" fmla="*/ 93 h 126"/>
                <a:gd name="T14" fmla="*/ 22 w 95"/>
                <a:gd name="T15" fmla="*/ 107 h 126"/>
                <a:gd name="T16" fmla="*/ 17 w 95"/>
                <a:gd name="T17" fmla="*/ 121 h 126"/>
                <a:gd name="T18" fmla="*/ 10 w 95"/>
                <a:gd name="T19" fmla="*/ 126 h 126"/>
                <a:gd name="T20" fmla="*/ 4 w 95"/>
                <a:gd name="T21" fmla="*/ 126 h 126"/>
                <a:gd name="T22" fmla="*/ 0 w 95"/>
                <a:gd name="T23" fmla="*/ 123 h 126"/>
                <a:gd name="T24" fmla="*/ 0 w 95"/>
                <a:gd name="T25" fmla="*/ 116 h 126"/>
                <a:gd name="T26" fmla="*/ 4 w 95"/>
                <a:gd name="T27" fmla="*/ 101 h 126"/>
                <a:gd name="T28" fmla="*/ 10 w 95"/>
                <a:gd name="T29" fmla="*/ 86 h 126"/>
                <a:gd name="T30" fmla="*/ 17 w 95"/>
                <a:gd name="T31" fmla="*/ 71 h 126"/>
                <a:gd name="T32" fmla="*/ 28 w 95"/>
                <a:gd name="T33" fmla="*/ 58 h 126"/>
                <a:gd name="T34" fmla="*/ 29 w 95"/>
                <a:gd name="T35" fmla="*/ 52 h 126"/>
                <a:gd name="T36" fmla="*/ 34 w 95"/>
                <a:gd name="T37" fmla="*/ 44 h 126"/>
                <a:gd name="T38" fmla="*/ 38 w 95"/>
                <a:gd name="T39" fmla="*/ 37 h 126"/>
                <a:gd name="T40" fmla="*/ 46 w 95"/>
                <a:gd name="T41" fmla="*/ 29 h 126"/>
                <a:gd name="T42" fmla="*/ 52 w 95"/>
                <a:gd name="T43" fmla="*/ 21 h 126"/>
                <a:gd name="T44" fmla="*/ 60 w 95"/>
                <a:gd name="T45" fmla="*/ 15 h 126"/>
                <a:gd name="T46" fmla="*/ 68 w 95"/>
                <a:gd name="T47" fmla="*/ 7 h 126"/>
                <a:gd name="T48" fmla="*/ 75 w 95"/>
                <a:gd name="T49" fmla="*/ 4 h 126"/>
                <a:gd name="T50" fmla="*/ 86 w 95"/>
                <a:gd name="T51" fmla="*/ 0 h 126"/>
                <a:gd name="T52" fmla="*/ 95 w 95"/>
                <a:gd name="T53" fmla="*/ 10 h 126"/>
                <a:gd name="T54" fmla="*/ 95 w 95"/>
                <a:gd name="T55" fmla="*/ 1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6">
                  <a:moveTo>
                    <a:pt x="95" y="10"/>
                  </a:moveTo>
                  <a:lnTo>
                    <a:pt x="80" y="19"/>
                  </a:lnTo>
                  <a:lnTo>
                    <a:pt x="68" y="32"/>
                  </a:lnTo>
                  <a:lnTo>
                    <a:pt x="56" y="47"/>
                  </a:lnTo>
                  <a:lnTo>
                    <a:pt x="47" y="64"/>
                  </a:lnTo>
                  <a:lnTo>
                    <a:pt x="37" y="78"/>
                  </a:lnTo>
                  <a:lnTo>
                    <a:pt x="29" y="93"/>
                  </a:lnTo>
                  <a:lnTo>
                    <a:pt x="22" y="107"/>
                  </a:lnTo>
                  <a:lnTo>
                    <a:pt x="17" y="121"/>
                  </a:lnTo>
                  <a:lnTo>
                    <a:pt x="10" y="126"/>
                  </a:lnTo>
                  <a:lnTo>
                    <a:pt x="4" y="126"/>
                  </a:lnTo>
                  <a:lnTo>
                    <a:pt x="0" y="123"/>
                  </a:lnTo>
                  <a:lnTo>
                    <a:pt x="0" y="116"/>
                  </a:lnTo>
                  <a:lnTo>
                    <a:pt x="4" y="101"/>
                  </a:lnTo>
                  <a:lnTo>
                    <a:pt x="10" y="86"/>
                  </a:lnTo>
                  <a:lnTo>
                    <a:pt x="17" y="71"/>
                  </a:lnTo>
                  <a:lnTo>
                    <a:pt x="28" y="58"/>
                  </a:lnTo>
                  <a:lnTo>
                    <a:pt x="29" y="52"/>
                  </a:lnTo>
                  <a:lnTo>
                    <a:pt x="34" y="44"/>
                  </a:lnTo>
                  <a:lnTo>
                    <a:pt x="38" y="37"/>
                  </a:lnTo>
                  <a:lnTo>
                    <a:pt x="46" y="29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8" y="7"/>
                  </a:lnTo>
                  <a:lnTo>
                    <a:pt x="75" y="4"/>
                  </a:lnTo>
                  <a:lnTo>
                    <a:pt x="86" y="0"/>
                  </a:lnTo>
                  <a:lnTo>
                    <a:pt x="95" y="10"/>
                  </a:lnTo>
                  <a:lnTo>
                    <a:pt x="95" y="1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1" name="Freeform 135"/>
            <p:cNvSpPr>
              <a:spLocks/>
            </p:cNvSpPr>
            <p:nvPr/>
          </p:nvSpPr>
          <p:spPr bwMode="auto">
            <a:xfrm>
              <a:off x="2457" y="2881"/>
              <a:ext cx="37" cy="7"/>
            </a:xfrm>
            <a:custGeom>
              <a:avLst/>
              <a:gdLst>
                <a:gd name="T0" fmla="*/ 103 w 109"/>
                <a:gd name="T1" fmla="*/ 12 h 23"/>
                <a:gd name="T2" fmla="*/ 109 w 109"/>
                <a:gd name="T3" fmla="*/ 19 h 23"/>
                <a:gd name="T4" fmla="*/ 104 w 109"/>
                <a:gd name="T5" fmla="*/ 23 h 23"/>
                <a:gd name="T6" fmla="*/ 97 w 109"/>
                <a:gd name="T7" fmla="*/ 22 h 23"/>
                <a:gd name="T8" fmla="*/ 83 w 109"/>
                <a:gd name="T9" fmla="*/ 22 h 23"/>
                <a:gd name="T10" fmla="*/ 75 w 109"/>
                <a:gd name="T11" fmla="*/ 19 h 23"/>
                <a:gd name="T12" fmla="*/ 67 w 109"/>
                <a:gd name="T13" fmla="*/ 17 h 23"/>
                <a:gd name="T14" fmla="*/ 58 w 109"/>
                <a:gd name="T15" fmla="*/ 16 h 23"/>
                <a:gd name="T16" fmla="*/ 51 w 109"/>
                <a:gd name="T17" fmla="*/ 16 h 23"/>
                <a:gd name="T18" fmla="*/ 42 w 109"/>
                <a:gd name="T19" fmla="*/ 14 h 23"/>
                <a:gd name="T20" fmla="*/ 34 w 109"/>
                <a:gd name="T21" fmla="*/ 14 h 23"/>
                <a:gd name="T22" fmla="*/ 29 w 109"/>
                <a:gd name="T23" fmla="*/ 16 h 23"/>
                <a:gd name="T24" fmla="*/ 24 w 109"/>
                <a:gd name="T25" fmla="*/ 19 h 23"/>
                <a:gd name="T26" fmla="*/ 11 w 109"/>
                <a:gd name="T27" fmla="*/ 20 h 23"/>
                <a:gd name="T28" fmla="*/ 3 w 109"/>
                <a:gd name="T29" fmla="*/ 19 h 23"/>
                <a:gd name="T30" fmla="*/ 0 w 109"/>
                <a:gd name="T31" fmla="*/ 13 h 23"/>
                <a:gd name="T32" fmla="*/ 9 w 109"/>
                <a:gd name="T33" fmla="*/ 7 h 23"/>
                <a:gd name="T34" fmla="*/ 18 w 109"/>
                <a:gd name="T35" fmla="*/ 3 h 23"/>
                <a:gd name="T36" fmla="*/ 30 w 109"/>
                <a:gd name="T37" fmla="*/ 1 h 23"/>
                <a:gd name="T38" fmla="*/ 42 w 109"/>
                <a:gd name="T39" fmla="*/ 0 h 23"/>
                <a:gd name="T40" fmla="*/ 55 w 109"/>
                <a:gd name="T41" fmla="*/ 0 h 23"/>
                <a:gd name="T42" fmla="*/ 67 w 109"/>
                <a:gd name="T43" fmla="*/ 0 h 23"/>
                <a:gd name="T44" fmla="*/ 79 w 109"/>
                <a:gd name="T45" fmla="*/ 3 h 23"/>
                <a:gd name="T46" fmla="*/ 91 w 109"/>
                <a:gd name="T47" fmla="*/ 6 h 23"/>
                <a:gd name="T48" fmla="*/ 103 w 109"/>
                <a:gd name="T49" fmla="*/ 12 h 23"/>
                <a:gd name="T50" fmla="*/ 103 w 109"/>
                <a:gd name="T5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23">
                  <a:moveTo>
                    <a:pt x="103" y="12"/>
                  </a:moveTo>
                  <a:lnTo>
                    <a:pt x="109" y="19"/>
                  </a:lnTo>
                  <a:lnTo>
                    <a:pt x="104" y="23"/>
                  </a:lnTo>
                  <a:lnTo>
                    <a:pt x="97" y="22"/>
                  </a:lnTo>
                  <a:lnTo>
                    <a:pt x="83" y="22"/>
                  </a:lnTo>
                  <a:lnTo>
                    <a:pt x="75" y="19"/>
                  </a:lnTo>
                  <a:lnTo>
                    <a:pt x="67" y="17"/>
                  </a:lnTo>
                  <a:lnTo>
                    <a:pt x="58" y="16"/>
                  </a:lnTo>
                  <a:lnTo>
                    <a:pt x="51" y="16"/>
                  </a:lnTo>
                  <a:lnTo>
                    <a:pt x="42" y="14"/>
                  </a:lnTo>
                  <a:lnTo>
                    <a:pt x="34" y="14"/>
                  </a:lnTo>
                  <a:lnTo>
                    <a:pt x="29" y="16"/>
                  </a:lnTo>
                  <a:lnTo>
                    <a:pt x="24" y="19"/>
                  </a:lnTo>
                  <a:lnTo>
                    <a:pt x="11" y="20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9" y="7"/>
                  </a:lnTo>
                  <a:lnTo>
                    <a:pt x="18" y="3"/>
                  </a:lnTo>
                  <a:lnTo>
                    <a:pt x="30" y="1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9" y="3"/>
                  </a:lnTo>
                  <a:lnTo>
                    <a:pt x="91" y="6"/>
                  </a:lnTo>
                  <a:lnTo>
                    <a:pt x="103" y="12"/>
                  </a:lnTo>
                  <a:lnTo>
                    <a:pt x="103" y="1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2" name="Freeform 136"/>
            <p:cNvSpPr>
              <a:spLocks/>
            </p:cNvSpPr>
            <p:nvPr/>
          </p:nvSpPr>
          <p:spPr bwMode="auto">
            <a:xfrm>
              <a:off x="2496" y="2877"/>
              <a:ext cx="45" cy="13"/>
            </a:xfrm>
            <a:custGeom>
              <a:avLst/>
              <a:gdLst>
                <a:gd name="T0" fmla="*/ 135 w 136"/>
                <a:gd name="T1" fmla="*/ 31 h 41"/>
                <a:gd name="T2" fmla="*/ 136 w 136"/>
                <a:gd name="T3" fmla="*/ 38 h 41"/>
                <a:gd name="T4" fmla="*/ 130 w 136"/>
                <a:gd name="T5" fmla="*/ 41 h 41"/>
                <a:gd name="T6" fmla="*/ 120 w 136"/>
                <a:gd name="T7" fmla="*/ 38 h 41"/>
                <a:gd name="T8" fmla="*/ 111 w 136"/>
                <a:gd name="T9" fmla="*/ 35 h 41"/>
                <a:gd name="T10" fmla="*/ 104 w 136"/>
                <a:gd name="T11" fmla="*/ 31 h 41"/>
                <a:gd name="T12" fmla="*/ 96 w 136"/>
                <a:gd name="T13" fmla="*/ 28 h 41"/>
                <a:gd name="T14" fmla="*/ 87 w 136"/>
                <a:gd name="T15" fmla="*/ 25 h 41"/>
                <a:gd name="T16" fmla="*/ 80 w 136"/>
                <a:gd name="T17" fmla="*/ 22 h 41"/>
                <a:gd name="T18" fmla="*/ 68 w 136"/>
                <a:gd name="T19" fmla="*/ 19 h 41"/>
                <a:gd name="T20" fmla="*/ 59 w 136"/>
                <a:gd name="T21" fmla="*/ 18 h 41"/>
                <a:gd name="T22" fmla="*/ 50 w 136"/>
                <a:gd name="T23" fmla="*/ 18 h 41"/>
                <a:gd name="T24" fmla="*/ 43 w 136"/>
                <a:gd name="T25" fmla="*/ 18 h 41"/>
                <a:gd name="T26" fmla="*/ 32 w 136"/>
                <a:gd name="T27" fmla="*/ 15 h 41"/>
                <a:gd name="T28" fmla="*/ 25 w 136"/>
                <a:gd name="T29" fmla="*/ 15 h 41"/>
                <a:gd name="T30" fmla="*/ 18 w 136"/>
                <a:gd name="T31" fmla="*/ 15 h 41"/>
                <a:gd name="T32" fmla="*/ 10 w 136"/>
                <a:gd name="T33" fmla="*/ 15 h 41"/>
                <a:gd name="T34" fmla="*/ 1 w 136"/>
                <a:gd name="T35" fmla="*/ 12 h 41"/>
                <a:gd name="T36" fmla="*/ 0 w 136"/>
                <a:gd name="T37" fmla="*/ 7 h 41"/>
                <a:gd name="T38" fmla="*/ 3 w 136"/>
                <a:gd name="T39" fmla="*/ 1 h 41"/>
                <a:gd name="T40" fmla="*/ 10 w 136"/>
                <a:gd name="T41" fmla="*/ 0 h 41"/>
                <a:gd name="T42" fmla="*/ 18 w 136"/>
                <a:gd name="T43" fmla="*/ 0 h 41"/>
                <a:gd name="T44" fmla="*/ 23 w 136"/>
                <a:gd name="T45" fmla="*/ 0 h 41"/>
                <a:gd name="T46" fmla="*/ 32 w 136"/>
                <a:gd name="T47" fmla="*/ 0 h 41"/>
                <a:gd name="T48" fmla="*/ 43 w 136"/>
                <a:gd name="T49" fmla="*/ 0 h 41"/>
                <a:gd name="T50" fmla="*/ 50 w 136"/>
                <a:gd name="T51" fmla="*/ 0 h 41"/>
                <a:gd name="T52" fmla="*/ 59 w 136"/>
                <a:gd name="T53" fmla="*/ 0 h 41"/>
                <a:gd name="T54" fmla="*/ 67 w 136"/>
                <a:gd name="T55" fmla="*/ 1 h 41"/>
                <a:gd name="T56" fmla="*/ 75 w 136"/>
                <a:gd name="T57" fmla="*/ 4 h 41"/>
                <a:gd name="T58" fmla="*/ 83 w 136"/>
                <a:gd name="T59" fmla="*/ 4 h 41"/>
                <a:gd name="T60" fmla="*/ 93 w 136"/>
                <a:gd name="T61" fmla="*/ 7 h 41"/>
                <a:gd name="T62" fmla="*/ 101 w 136"/>
                <a:gd name="T63" fmla="*/ 9 h 41"/>
                <a:gd name="T64" fmla="*/ 108 w 136"/>
                <a:gd name="T65" fmla="*/ 13 h 41"/>
                <a:gd name="T66" fmla="*/ 122 w 136"/>
                <a:gd name="T67" fmla="*/ 21 h 41"/>
                <a:gd name="T68" fmla="*/ 135 w 136"/>
                <a:gd name="T69" fmla="*/ 31 h 41"/>
                <a:gd name="T70" fmla="*/ 135 w 136"/>
                <a:gd name="T7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41">
                  <a:moveTo>
                    <a:pt x="135" y="31"/>
                  </a:moveTo>
                  <a:lnTo>
                    <a:pt x="136" y="38"/>
                  </a:lnTo>
                  <a:lnTo>
                    <a:pt x="130" y="41"/>
                  </a:lnTo>
                  <a:lnTo>
                    <a:pt x="120" y="38"/>
                  </a:lnTo>
                  <a:lnTo>
                    <a:pt x="111" y="35"/>
                  </a:lnTo>
                  <a:lnTo>
                    <a:pt x="104" y="31"/>
                  </a:lnTo>
                  <a:lnTo>
                    <a:pt x="96" y="28"/>
                  </a:lnTo>
                  <a:lnTo>
                    <a:pt x="87" y="25"/>
                  </a:lnTo>
                  <a:lnTo>
                    <a:pt x="80" y="22"/>
                  </a:lnTo>
                  <a:lnTo>
                    <a:pt x="68" y="19"/>
                  </a:lnTo>
                  <a:lnTo>
                    <a:pt x="59" y="18"/>
                  </a:lnTo>
                  <a:lnTo>
                    <a:pt x="50" y="18"/>
                  </a:lnTo>
                  <a:lnTo>
                    <a:pt x="43" y="18"/>
                  </a:lnTo>
                  <a:lnTo>
                    <a:pt x="32" y="15"/>
                  </a:lnTo>
                  <a:lnTo>
                    <a:pt x="25" y="15"/>
                  </a:lnTo>
                  <a:lnTo>
                    <a:pt x="18" y="15"/>
                  </a:lnTo>
                  <a:lnTo>
                    <a:pt x="10" y="15"/>
                  </a:lnTo>
                  <a:lnTo>
                    <a:pt x="1" y="12"/>
                  </a:lnTo>
                  <a:lnTo>
                    <a:pt x="0" y="7"/>
                  </a:lnTo>
                  <a:lnTo>
                    <a:pt x="3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93" y="7"/>
                  </a:lnTo>
                  <a:lnTo>
                    <a:pt x="101" y="9"/>
                  </a:lnTo>
                  <a:lnTo>
                    <a:pt x="108" y="13"/>
                  </a:lnTo>
                  <a:lnTo>
                    <a:pt x="122" y="21"/>
                  </a:lnTo>
                  <a:lnTo>
                    <a:pt x="135" y="31"/>
                  </a:lnTo>
                  <a:lnTo>
                    <a:pt x="135" y="31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3" name="Freeform 137"/>
            <p:cNvSpPr>
              <a:spLocks/>
            </p:cNvSpPr>
            <p:nvPr/>
          </p:nvSpPr>
          <p:spPr bwMode="auto">
            <a:xfrm>
              <a:off x="2277" y="2948"/>
              <a:ext cx="7" cy="24"/>
            </a:xfrm>
            <a:custGeom>
              <a:avLst/>
              <a:gdLst>
                <a:gd name="T0" fmla="*/ 21 w 21"/>
                <a:gd name="T1" fmla="*/ 72 h 72"/>
                <a:gd name="T2" fmla="*/ 18 w 21"/>
                <a:gd name="T3" fmla="*/ 63 h 72"/>
                <a:gd name="T4" fmla="*/ 18 w 21"/>
                <a:gd name="T5" fmla="*/ 54 h 72"/>
                <a:gd name="T6" fmla="*/ 18 w 21"/>
                <a:gd name="T7" fmla="*/ 45 h 72"/>
                <a:gd name="T8" fmla="*/ 19 w 21"/>
                <a:gd name="T9" fmla="*/ 38 h 72"/>
                <a:gd name="T10" fmla="*/ 19 w 21"/>
                <a:gd name="T11" fmla="*/ 29 h 72"/>
                <a:gd name="T12" fmla="*/ 19 w 21"/>
                <a:gd name="T13" fmla="*/ 21 h 72"/>
                <a:gd name="T14" fmla="*/ 19 w 21"/>
                <a:gd name="T15" fmla="*/ 12 h 72"/>
                <a:gd name="T16" fmla="*/ 21 w 21"/>
                <a:gd name="T17" fmla="*/ 5 h 72"/>
                <a:gd name="T18" fmla="*/ 13 w 21"/>
                <a:gd name="T19" fmla="*/ 0 h 72"/>
                <a:gd name="T20" fmla="*/ 9 w 21"/>
                <a:gd name="T21" fmla="*/ 3 h 72"/>
                <a:gd name="T22" fmla="*/ 4 w 21"/>
                <a:gd name="T23" fmla="*/ 9 h 72"/>
                <a:gd name="T24" fmla="*/ 3 w 21"/>
                <a:gd name="T25" fmla="*/ 20 h 72"/>
                <a:gd name="T26" fmla="*/ 0 w 21"/>
                <a:gd name="T27" fmla="*/ 29 h 72"/>
                <a:gd name="T28" fmla="*/ 0 w 21"/>
                <a:gd name="T29" fmla="*/ 39 h 72"/>
                <a:gd name="T30" fmla="*/ 0 w 21"/>
                <a:gd name="T31" fmla="*/ 48 h 72"/>
                <a:gd name="T32" fmla="*/ 3 w 21"/>
                <a:gd name="T33" fmla="*/ 58 h 72"/>
                <a:gd name="T34" fmla="*/ 9 w 21"/>
                <a:gd name="T35" fmla="*/ 69 h 72"/>
                <a:gd name="T36" fmla="*/ 21 w 21"/>
                <a:gd name="T37" fmla="*/ 72 h 72"/>
                <a:gd name="T38" fmla="*/ 21 w 21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72">
                  <a:moveTo>
                    <a:pt x="21" y="72"/>
                  </a:moveTo>
                  <a:lnTo>
                    <a:pt x="18" y="63"/>
                  </a:lnTo>
                  <a:lnTo>
                    <a:pt x="18" y="54"/>
                  </a:lnTo>
                  <a:lnTo>
                    <a:pt x="18" y="45"/>
                  </a:lnTo>
                  <a:lnTo>
                    <a:pt x="19" y="38"/>
                  </a:lnTo>
                  <a:lnTo>
                    <a:pt x="19" y="29"/>
                  </a:lnTo>
                  <a:lnTo>
                    <a:pt x="19" y="21"/>
                  </a:lnTo>
                  <a:lnTo>
                    <a:pt x="19" y="12"/>
                  </a:lnTo>
                  <a:lnTo>
                    <a:pt x="21" y="5"/>
                  </a:lnTo>
                  <a:lnTo>
                    <a:pt x="13" y="0"/>
                  </a:lnTo>
                  <a:lnTo>
                    <a:pt x="9" y="3"/>
                  </a:lnTo>
                  <a:lnTo>
                    <a:pt x="4" y="9"/>
                  </a:lnTo>
                  <a:lnTo>
                    <a:pt x="3" y="2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9" y="69"/>
                  </a:lnTo>
                  <a:lnTo>
                    <a:pt x="21" y="72"/>
                  </a:lnTo>
                  <a:lnTo>
                    <a:pt x="21" y="7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4" name="Freeform 138"/>
            <p:cNvSpPr>
              <a:spLocks/>
            </p:cNvSpPr>
            <p:nvPr/>
          </p:nvSpPr>
          <p:spPr bwMode="auto">
            <a:xfrm>
              <a:off x="2268" y="2954"/>
              <a:ext cx="26" cy="17"/>
            </a:xfrm>
            <a:custGeom>
              <a:avLst/>
              <a:gdLst>
                <a:gd name="T0" fmla="*/ 3 w 80"/>
                <a:gd name="T1" fmla="*/ 35 h 49"/>
                <a:gd name="T2" fmla="*/ 0 w 80"/>
                <a:gd name="T3" fmla="*/ 46 h 49"/>
                <a:gd name="T4" fmla="*/ 3 w 80"/>
                <a:gd name="T5" fmla="*/ 49 h 49"/>
                <a:gd name="T6" fmla="*/ 9 w 80"/>
                <a:gd name="T7" fmla="*/ 46 h 49"/>
                <a:gd name="T8" fmla="*/ 21 w 80"/>
                <a:gd name="T9" fmla="*/ 41 h 49"/>
                <a:gd name="T10" fmla="*/ 31 w 80"/>
                <a:gd name="T11" fmla="*/ 32 h 49"/>
                <a:gd name="T12" fmla="*/ 43 w 80"/>
                <a:gd name="T13" fmla="*/ 25 h 49"/>
                <a:gd name="T14" fmla="*/ 54 w 80"/>
                <a:gd name="T15" fmla="*/ 19 h 49"/>
                <a:gd name="T16" fmla="*/ 66 w 80"/>
                <a:gd name="T17" fmla="*/ 21 h 49"/>
                <a:gd name="T18" fmla="*/ 74 w 80"/>
                <a:gd name="T19" fmla="*/ 19 h 49"/>
                <a:gd name="T20" fmla="*/ 80 w 80"/>
                <a:gd name="T21" fmla="*/ 15 h 49"/>
                <a:gd name="T22" fmla="*/ 79 w 80"/>
                <a:gd name="T23" fmla="*/ 7 h 49"/>
                <a:gd name="T24" fmla="*/ 72 w 80"/>
                <a:gd name="T25" fmla="*/ 3 h 49"/>
                <a:gd name="T26" fmla="*/ 61 w 80"/>
                <a:gd name="T27" fmla="*/ 0 h 49"/>
                <a:gd name="T28" fmla="*/ 52 w 80"/>
                <a:gd name="T29" fmla="*/ 0 h 49"/>
                <a:gd name="T30" fmla="*/ 43 w 80"/>
                <a:gd name="T31" fmla="*/ 3 h 49"/>
                <a:gd name="T32" fmla="*/ 34 w 80"/>
                <a:gd name="T33" fmla="*/ 7 h 49"/>
                <a:gd name="T34" fmla="*/ 24 w 80"/>
                <a:gd name="T35" fmla="*/ 12 h 49"/>
                <a:gd name="T36" fmla="*/ 17 w 80"/>
                <a:gd name="T37" fmla="*/ 19 h 49"/>
                <a:gd name="T38" fmla="*/ 8 w 80"/>
                <a:gd name="T39" fmla="*/ 26 h 49"/>
                <a:gd name="T40" fmla="*/ 3 w 80"/>
                <a:gd name="T41" fmla="*/ 35 h 49"/>
                <a:gd name="T42" fmla="*/ 3 w 80"/>
                <a:gd name="T4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49">
                  <a:moveTo>
                    <a:pt x="3" y="35"/>
                  </a:moveTo>
                  <a:lnTo>
                    <a:pt x="0" y="46"/>
                  </a:lnTo>
                  <a:lnTo>
                    <a:pt x="3" y="49"/>
                  </a:lnTo>
                  <a:lnTo>
                    <a:pt x="9" y="46"/>
                  </a:lnTo>
                  <a:lnTo>
                    <a:pt x="21" y="41"/>
                  </a:lnTo>
                  <a:lnTo>
                    <a:pt x="31" y="32"/>
                  </a:lnTo>
                  <a:lnTo>
                    <a:pt x="43" y="25"/>
                  </a:lnTo>
                  <a:lnTo>
                    <a:pt x="54" y="19"/>
                  </a:lnTo>
                  <a:lnTo>
                    <a:pt x="66" y="21"/>
                  </a:lnTo>
                  <a:lnTo>
                    <a:pt x="74" y="19"/>
                  </a:lnTo>
                  <a:lnTo>
                    <a:pt x="80" y="15"/>
                  </a:lnTo>
                  <a:lnTo>
                    <a:pt x="79" y="7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3" y="3"/>
                  </a:lnTo>
                  <a:lnTo>
                    <a:pt x="34" y="7"/>
                  </a:lnTo>
                  <a:lnTo>
                    <a:pt x="24" y="12"/>
                  </a:lnTo>
                  <a:lnTo>
                    <a:pt x="17" y="19"/>
                  </a:lnTo>
                  <a:lnTo>
                    <a:pt x="8" y="26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5" name="Freeform 139"/>
            <p:cNvSpPr>
              <a:spLocks/>
            </p:cNvSpPr>
            <p:nvPr/>
          </p:nvSpPr>
          <p:spPr bwMode="auto">
            <a:xfrm>
              <a:off x="2239" y="2957"/>
              <a:ext cx="30" cy="13"/>
            </a:xfrm>
            <a:custGeom>
              <a:avLst/>
              <a:gdLst>
                <a:gd name="T0" fmla="*/ 8 w 88"/>
                <a:gd name="T1" fmla="*/ 22 h 37"/>
                <a:gd name="T2" fmla="*/ 0 w 88"/>
                <a:gd name="T3" fmla="*/ 31 h 37"/>
                <a:gd name="T4" fmla="*/ 3 w 88"/>
                <a:gd name="T5" fmla="*/ 37 h 37"/>
                <a:gd name="T6" fmla="*/ 9 w 88"/>
                <a:gd name="T7" fmla="*/ 37 h 37"/>
                <a:gd name="T8" fmla="*/ 21 w 88"/>
                <a:gd name="T9" fmla="*/ 34 h 37"/>
                <a:gd name="T10" fmla="*/ 33 w 88"/>
                <a:gd name="T11" fmla="*/ 28 h 37"/>
                <a:gd name="T12" fmla="*/ 48 w 88"/>
                <a:gd name="T13" fmla="*/ 25 h 37"/>
                <a:gd name="T14" fmla="*/ 60 w 88"/>
                <a:gd name="T15" fmla="*/ 22 h 37"/>
                <a:gd name="T16" fmla="*/ 70 w 88"/>
                <a:gd name="T17" fmla="*/ 25 h 37"/>
                <a:gd name="T18" fmla="*/ 79 w 88"/>
                <a:gd name="T19" fmla="*/ 25 h 37"/>
                <a:gd name="T20" fmla="*/ 87 w 88"/>
                <a:gd name="T21" fmla="*/ 20 h 37"/>
                <a:gd name="T22" fmla="*/ 88 w 88"/>
                <a:gd name="T23" fmla="*/ 15 h 37"/>
                <a:gd name="T24" fmla="*/ 84 w 88"/>
                <a:gd name="T25" fmla="*/ 9 h 37"/>
                <a:gd name="T26" fmla="*/ 73 w 88"/>
                <a:gd name="T27" fmla="*/ 3 h 37"/>
                <a:gd name="T28" fmla="*/ 64 w 88"/>
                <a:gd name="T29" fmla="*/ 1 h 37"/>
                <a:gd name="T30" fmla="*/ 54 w 88"/>
                <a:gd name="T31" fmla="*/ 0 h 37"/>
                <a:gd name="T32" fmla="*/ 44 w 88"/>
                <a:gd name="T33" fmla="*/ 3 h 37"/>
                <a:gd name="T34" fmla="*/ 33 w 88"/>
                <a:gd name="T35" fmla="*/ 4 h 37"/>
                <a:gd name="T36" fmla="*/ 23 w 88"/>
                <a:gd name="T37" fmla="*/ 10 h 37"/>
                <a:gd name="T38" fmla="*/ 14 w 88"/>
                <a:gd name="T39" fmla="*/ 15 h 37"/>
                <a:gd name="T40" fmla="*/ 8 w 88"/>
                <a:gd name="T41" fmla="*/ 22 h 37"/>
                <a:gd name="T42" fmla="*/ 8 w 88"/>
                <a:gd name="T43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37">
                  <a:moveTo>
                    <a:pt x="8" y="22"/>
                  </a:moveTo>
                  <a:lnTo>
                    <a:pt x="0" y="31"/>
                  </a:lnTo>
                  <a:lnTo>
                    <a:pt x="3" y="37"/>
                  </a:lnTo>
                  <a:lnTo>
                    <a:pt x="9" y="37"/>
                  </a:lnTo>
                  <a:lnTo>
                    <a:pt x="21" y="34"/>
                  </a:lnTo>
                  <a:lnTo>
                    <a:pt x="33" y="28"/>
                  </a:lnTo>
                  <a:lnTo>
                    <a:pt x="48" y="25"/>
                  </a:lnTo>
                  <a:lnTo>
                    <a:pt x="60" y="22"/>
                  </a:lnTo>
                  <a:lnTo>
                    <a:pt x="70" y="25"/>
                  </a:lnTo>
                  <a:lnTo>
                    <a:pt x="79" y="25"/>
                  </a:lnTo>
                  <a:lnTo>
                    <a:pt x="87" y="20"/>
                  </a:lnTo>
                  <a:lnTo>
                    <a:pt x="88" y="15"/>
                  </a:lnTo>
                  <a:lnTo>
                    <a:pt x="84" y="9"/>
                  </a:lnTo>
                  <a:lnTo>
                    <a:pt x="73" y="3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4" y="3"/>
                  </a:lnTo>
                  <a:lnTo>
                    <a:pt x="33" y="4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6" name="Freeform 140"/>
            <p:cNvSpPr>
              <a:spLocks/>
            </p:cNvSpPr>
            <p:nvPr/>
          </p:nvSpPr>
          <p:spPr bwMode="auto">
            <a:xfrm>
              <a:off x="2414" y="2891"/>
              <a:ext cx="11" cy="22"/>
            </a:xfrm>
            <a:custGeom>
              <a:avLst/>
              <a:gdLst>
                <a:gd name="T0" fmla="*/ 18 w 33"/>
                <a:gd name="T1" fmla="*/ 63 h 66"/>
                <a:gd name="T2" fmla="*/ 15 w 33"/>
                <a:gd name="T3" fmla="*/ 46 h 66"/>
                <a:gd name="T4" fmla="*/ 12 w 33"/>
                <a:gd name="T5" fmla="*/ 33 h 66"/>
                <a:gd name="T6" fmla="*/ 6 w 33"/>
                <a:gd name="T7" fmla="*/ 20 h 66"/>
                <a:gd name="T8" fmla="*/ 0 w 33"/>
                <a:gd name="T9" fmla="*/ 9 h 66"/>
                <a:gd name="T10" fmla="*/ 3 w 33"/>
                <a:gd name="T11" fmla="*/ 0 h 66"/>
                <a:gd name="T12" fmla="*/ 12 w 33"/>
                <a:gd name="T13" fmla="*/ 5 h 66"/>
                <a:gd name="T14" fmla="*/ 19 w 33"/>
                <a:gd name="T15" fmla="*/ 14 h 66"/>
                <a:gd name="T16" fmla="*/ 27 w 33"/>
                <a:gd name="T17" fmla="*/ 23 h 66"/>
                <a:gd name="T18" fmla="*/ 33 w 33"/>
                <a:gd name="T19" fmla="*/ 36 h 66"/>
                <a:gd name="T20" fmla="*/ 33 w 33"/>
                <a:gd name="T21" fmla="*/ 51 h 66"/>
                <a:gd name="T22" fmla="*/ 30 w 33"/>
                <a:gd name="T23" fmla="*/ 58 h 66"/>
                <a:gd name="T24" fmla="*/ 27 w 33"/>
                <a:gd name="T25" fmla="*/ 64 h 66"/>
                <a:gd name="T26" fmla="*/ 22 w 33"/>
                <a:gd name="T27" fmla="*/ 66 h 66"/>
                <a:gd name="T28" fmla="*/ 18 w 33"/>
                <a:gd name="T29" fmla="*/ 63 h 66"/>
                <a:gd name="T30" fmla="*/ 18 w 33"/>
                <a:gd name="T3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66">
                  <a:moveTo>
                    <a:pt x="18" y="63"/>
                  </a:moveTo>
                  <a:lnTo>
                    <a:pt x="15" y="46"/>
                  </a:lnTo>
                  <a:lnTo>
                    <a:pt x="12" y="33"/>
                  </a:lnTo>
                  <a:lnTo>
                    <a:pt x="6" y="20"/>
                  </a:lnTo>
                  <a:lnTo>
                    <a:pt x="0" y="9"/>
                  </a:lnTo>
                  <a:lnTo>
                    <a:pt x="3" y="0"/>
                  </a:lnTo>
                  <a:lnTo>
                    <a:pt x="12" y="5"/>
                  </a:lnTo>
                  <a:lnTo>
                    <a:pt x="19" y="14"/>
                  </a:lnTo>
                  <a:lnTo>
                    <a:pt x="27" y="23"/>
                  </a:lnTo>
                  <a:lnTo>
                    <a:pt x="33" y="36"/>
                  </a:lnTo>
                  <a:lnTo>
                    <a:pt x="33" y="51"/>
                  </a:lnTo>
                  <a:lnTo>
                    <a:pt x="30" y="58"/>
                  </a:lnTo>
                  <a:lnTo>
                    <a:pt x="27" y="64"/>
                  </a:lnTo>
                  <a:lnTo>
                    <a:pt x="22" y="6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7" name="Freeform 141"/>
            <p:cNvSpPr>
              <a:spLocks/>
            </p:cNvSpPr>
            <p:nvPr/>
          </p:nvSpPr>
          <p:spPr bwMode="auto">
            <a:xfrm>
              <a:off x="2357" y="2940"/>
              <a:ext cx="26" cy="11"/>
            </a:xfrm>
            <a:custGeom>
              <a:avLst/>
              <a:gdLst>
                <a:gd name="T0" fmla="*/ 8 w 77"/>
                <a:gd name="T1" fmla="*/ 2 h 31"/>
                <a:gd name="T2" fmla="*/ 0 w 77"/>
                <a:gd name="T3" fmla="*/ 0 h 31"/>
                <a:gd name="T4" fmla="*/ 0 w 77"/>
                <a:gd name="T5" fmla="*/ 6 h 31"/>
                <a:gd name="T6" fmla="*/ 3 w 77"/>
                <a:gd name="T7" fmla="*/ 12 h 31"/>
                <a:gd name="T8" fmla="*/ 11 w 77"/>
                <a:gd name="T9" fmla="*/ 18 h 31"/>
                <a:gd name="T10" fmla="*/ 15 w 77"/>
                <a:gd name="T11" fmla="*/ 21 h 31"/>
                <a:gd name="T12" fmla="*/ 22 w 77"/>
                <a:gd name="T13" fmla="*/ 24 h 31"/>
                <a:gd name="T14" fmla="*/ 31 w 77"/>
                <a:gd name="T15" fmla="*/ 25 h 31"/>
                <a:gd name="T16" fmla="*/ 40 w 77"/>
                <a:gd name="T17" fmla="*/ 28 h 31"/>
                <a:gd name="T18" fmla="*/ 48 w 77"/>
                <a:gd name="T19" fmla="*/ 28 h 31"/>
                <a:gd name="T20" fmla="*/ 55 w 77"/>
                <a:gd name="T21" fmla="*/ 30 h 31"/>
                <a:gd name="T22" fmla="*/ 63 w 77"/>
                <a:gd name="T23" fmla="*/ 30 h 31"/>
                <a:gd name="T24" fmla="*/ 70 w 77"/>
                <a:gd name="T25" fmla="*/ 31 h 31"/>
                <a:gd name="T26" fmla="*/ 74 w 77"/>
                <a:gd name="T27" fmla="*/ 27 h 31"/>
                <a:gd name="T28" fmla="*/ 77 w 77"/>
                <a:gd name="T29" fmla="*/ 21 h 31"/>
                <a:gd name="T30" fmla="*/ 74 w 77"/>
                <a:gd name="T31" fmla="*/ 17 h 31"/>
                <a:gd name="T32" fmla="*/ 66 w 77"/>
                <a:gd name="T33" fmla="*/ 15 h 31"/>
                <a:gd name="T34" fmla="*/ 54 w 77"/>
                <a:gd name="T35" fmla="*/ 14 h 31"/>
                <a:gd name="T36" fmla="*/ 45 w 77"/>
                <a:gd name="T37" fmla="*/ 12 h 31"/>
                <a:gd name="T38" fmla="*/ 37 w 77"/>
                <a:gd name="T39" fmla="*/ 11 h 31"/>
                <a:gd name="T40" fmla="*/ 31 w 77"/>
                <a:gd name="T41" fmla="*/ 9 h 31"/>
                <a:gd name="T42" fmla="*/ 19 w 77"/>
                <a:gd name="T43" fmla="*/ 5 h 31"/>
                <a:gd name="T44" fmla="*/ 8 w 77"/>
                <a:gd name="T45" fmla="*/ 2 h 31"/>
                <a:gd name="T46" fmla="*/ 8 w 77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31">
                  <a:moveTo>
                    <a:pt x="8" y="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1" y="18"/>
                  </a:lnTo>
                  <a:lnTo>
                    <a:pt x="15" y="21"/>
                  </a:lnTo>
                  <a:lnTo>
                    <a:pt x="22" y="24"/>
                  </a:lnTo>
                  <a:lnTo>
                    <a:pt x="31" y="25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55" y="30"/>
                  </a:lnTo>
                  <a:lnTo>
                    <a:pt x="63" y="30"/>
                  </a:lnTo>
                  <a:lnTo>
                    <a:pt x="70" y="31"/>
                  </a:lnTo>
                  <a:lnTo>
                    <a:pt x="74" y="27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66" y="15"/>
                  </a:lnTo>
                  <a:lnTo>
                    <a:pt x="54" y="14"/>
                  </a:lnTo>
                  <a:lnTo>
                    <a:pt x="45" y="12"/>
                  </a:lnTo>
                  <a:lnTo>
                    <a:pt x="37" y="11"/>
                  </a:lnTo>
                  <a:lnTo>
                    <a:pt x="31" y="9"/>
                  </a:lnTo>
                  <a:lnTo>
                    <a:pt x="19" y="5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8" name="Freeform 142"/>
            <p:cNvSpPr>
              <a:spLocks/>
            </p:cNvSpPr>
            <p:nvPr/>
          </p:nvSpPr>
          <p:spPr bwMode="auto">
            <a:xfrm>
              <a:off x="2388" y="2914"/>
              <a:ext cx="9" cy="25"/>
            </a:xfrm>
            <a:custGeom>
              <a:avLst/>
              <a:gdLst>
                <a:gd name="T0" fmla="*/ 9 w 28"/>
                <a:gd name="T1" fmla="*/ 69 h 74"/>
                <a:gd name="T2" fmla="*/ 12 w 28"/>
                <a:gd name="T3" fmla="*/ 74 h 74"/>
                <a:gd name="T4" fmla="*/ 18 w 28"/>
                <a:gd name="T5" fmla="*/ 72 h 74"/>
                <a:gd name="T6" fmla="*/ 23 w 28"/>
                <a:gd name="T7" fmla="*/ 66 h 74"/>
                <a:gd name="T8" fmla="*/ 27 w 28"/>
                <a:gd name="T9" fmla="*/ 60 h 74"/>
                <a:gd name="T10" fmla="*/ 27 w 28"/>
                <a:gd name="T11" fmla="*/ 53 h 74"/>
                <a:gd name="T12" fmla="*/ 28 w 28"/>
                <a:gd name="T13" fmla="*/ 46 h 74"/>
                <a:gd name="T14" fmla="*/ 27 w 28"/>
                <a:gd name="T15" fmla="*/ 37 h 74"/>
                <a:gd name="T16" fmla="*/ 27 w 28"/>
                <a:gd name="T17" fmla="*/ 29 h 74"/>
                <a:gd name="T18" fmla="*/ 23 w 28"/>
                <a:gd name="T19" fmla="*/ 14 h 74"/>
                <a:gd name="T20" fmla="*/ 18 w 28"/>
                <a:gd name="T21" fmla="*/ 4 h 74"/>
                <a:gd name="T22" fmla="*/ 11 w 28"/>
                <a:gd name="T23" fmla="*/ 0 h 74"/>
                <a:gd name="T24" fmla="*/ 5 w 28"/>
                <a:gd name="T25" fmla="*/ 0 h 74"/>
                <a:gd name="T26" fmla="*/ 0 w 28"/>
                <a:gd name="T27" fmla="*/ 4 h 74"/>
                <a:gd name="T28" fmla="*/ 3 w 28"/>
                <a:gd name="T29" fmla="*/ 13 h 74"/>
                <a:gd name="T30" fmla="*/ 6 w 28"/>
                <a:gd name="T31" fmla="*/ 20 h 74"/>
                <a:gd name="T32" fmla="*/ 9 w 28"/>
                <a:gd name="T33" fmla="*/ 29 h 74"/>
                <a:gd name="T34" fmla="*/ 9 w 28"/>
                <a:gd name="T35" fmla="*/ 37 h 74"/>
                <a:gd name="T36" fmla="*/ 11 w 28"/>
                <a:gd name="T37" fmla="*/ 44 h 74"/>
                <a:gd name="T38" fmla="*/ 8 w 28"/>
                <a:gd name="T39" fmla="*/ 56 h 74"/>
                <a:gd name="T40" fmla="*/ 9 w 28"/>
                <a:gd name="T41" fmla="*/ 69 h 74"/>
                <a:gd name="T42" fmla="*/ 9 w 28"/>
                <a:gd name="T43" fmla="*/ 6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74">
                  <a:moveTo>
                    <a:pt x="9" y="69"/>
                  </a:moveTo>
                  <a:lnTo>
                    <a:pt x="12" y="74"/>
                  </a:lnTo>
                  <a:lnTo>
                    <a:pt x="18" y="72"/>
                  </a:lnTo>
                  <a:lnTo>
                    <a:pt x="23" y="66"/>
                  </a:lnTo>
                  <a:lnTo>
                    <a:pt x="27" y="60"/>
                  </a:lnTo>
                  <a:lnTo>
                    <a:pt x="27" y="53"/>
                  </a:lnTo>
                  <a:lnTo>
                    <a:pt x="28" y="46"/>
                  </a:lnTo>
                  <a:lnTo>
                    <a:pt x="27" y="37"/>
                  </a:lnTo>
                  <a:lnTo>
                    <a:pt x="27" y="29"/>
                  </a:lnTo>
                  <a:lnTo>
                    <a:pt x="23" y="14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3" y="13"/>
                  </a:lnTo>
                  <a:lnTo>
                    <a:pt x="6" y="20"/>
                  </a:lnTo>
                  <a:lnTo>
                    <a:pt x="9" y="29"/>
                  </a:lnTo>
                  <a:lnTo>
                    <a:pt x="9" y="37"/>
                  </a:lnTo>
                  <a:lnTo>
                    <a:pt x="11" y="44"/>
                  </a:lnTo>
                  <a:lnTo>
                    <a:pt x="8" y="56"/>
                  </a:lnTo>
                  <a:lnTo>
                    <a:pt x="9" y="6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39" name="Freeform 143"/>
            <p:cNvSpPr>
              <a:spLocks/>
            </p:cNvSpPr>
            <p:nvPr/>
          </p:nvSpPr>
          <p:spPr bwMode="auto">
            <a:xfrm>
              <a:off x="2369" y="2913"/>
              <a:ext cx="34" cy="20"/>
            </a:xfrm>
            <a:custGeom>
              <a:avLst/>
              <a:gdLst>
                <a:gd name="T0" fmla="*/ 12 w 101"/>
                <a:gd name="T1" fmla="*/ 61 h 61"/>
                <a:gd name="T2" fmla="*/ 19 w 101"/>
                <a:gd name="T3" fmla="*/ 59 h 61"/>
                <a:gd name="T4" fmla="*/ 28 w 101"/>
                <a:gd name="T5" fmla="*/ 57 h 61"/>
                <a:gd name="T6" fmla="*/ 38 w 101"/>
                <a:gd name="T7" fmla="*/ 52 h 61"/>
                <a:gd name="T8" fmla="*/ 50 w 101"/>
                <a:gd name="T9" fmla="*/ 49 h 61"/>
                <a:gd name="T10" fmla="*/ 61 w 101"/>
                <a:gd name="T11" fmla="*/ 43 h 61"/>
                <a:gd name="T12" fmla="*/ 73 w 101"/>
                <a:gd name="T13" fmla="*/ 37 h 61"/>
                <a:gd name="T14" fmla="*/ 82 w 101"/>
                <a:gd name="T15" fmla="*/ 31 h 61"/>
                <a:gd name="T16" fmla="*/ 92 w 101"/>
                <a:gd name="T17" fmla="*/ 27 h 61"/>
                <a:gd name="T18" fmla="*/ 96 w 101"/>
                <a:gd name="T19" fmla="*/ 21 h 61"/>
                <a:gd name="T20" fmla="*/ 101 w 101"/>
                <a:gd name="T21" fmla="*/ 15 h 61"/>
                <a:gd name="T22" fmla="*/ 101 w 101"/>
                <a:gd name="T23" fmla="*/ 8 h 61"/>
                <a:gd name="T24" fmla="*/ 101 w 101"/>
                <a:gd name="T25" fmla="*/ 0 h 61"/>
                <a:gd name="T26" fmla="*/ 89 w 101"/>
                <a:gd name="T27" fmla="*/ 6 h 61"/>
                <a:gd name="T28" fmla="*/ 77 w 101"/>
                <a:gd name="T29" fmla="*/ 15 h 61"/>
                <a:gd name="T30" fmla="*/ 64 w 101"/>
                <a:gd name="T31" fmla="*/ 22 h 61"/>
                <a:gd name="T32" fmla="*/ 50 w 101"/>
                <a:gd name="T33" fmla="*/ 30 h 61"/>
                <a:gd name="T34" fmla="*/ 37 w 101"/>
                <a:gd name="T35" fmla="*/ 33 h 61"/>
                <a:gd name="T36" fmla="*/ 27 w 101"/>
                <a:gd name="T37" fmla="*/ 37 h 61"/>
                <a:gd name="T38" fmla="*/ 16 w 101"/>
                <a:gd name="T39" fmla="*/ 42 h 61"/>
                <a:gd name="T40" fmla="*/ 7 w 101"/>
                <a:gd name="T41" fmla="*/ 48 h 61"/>
                <a:gd name="T42" fmla="*/ 1 w 101"/>
                <a:gd name="T43" fmla="*/ 49 h 61"/>
                <a:gd name="T44" fmla="*/ 0 w 101"/>
                <a:gd name="T45" fmla="*/ 54 h 61"/>
                <a:gd name="T46" fmla="*/ 1 w 101"/>
                <a:gd name="T47" fmla="*/ 58 h 61"/>
                <a:gd name="T48" fmla="*/ 12 w 101"/>
                <a:gd name="T49" fmla="*/ 61 h 61"/>
                <a:gd name="T50" fmla="*/ 12 w 101"/>
                <a:gd name="T5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" h="61">
                  <a:moveTo>
                    <a:pt x="12" y="61"/>
                  </a:moveTo>
                  <a:lnTo>
                    <a:pt x="19" y="59"/>
                  </a:lnTo>
                  <a:lnTo>
                    <a:pt x="28" y="57"/>
                  </a:lnTo>
                  <a:lnTo>
                    <a:pt x="38" y="52"/>
                  </a:lnTo>
                  <a:lnTo>
                    <a:pt x="50" y="49"/>
                  </a:lnTo>
                  <a:lnTo>
                    <a:pt x="61" y="43"/>
                  </a:lnTo>
                  <a:lnTo>
                    <a:pt x="73" y="37"/>
                  </a:lnTo>
                  <a:lnTo>
                    <a:pt x="82" y="31"/>
                  </a:lnTo>
                  <a:lnTo>
                    <a:pt x="92" y="27"/>
                  </a:lnTo>
                  <a:lnTo>
                    <a:pt x="96" y="21"/>
                  </a:lnTo>
                  <a:lnTo>
                    <a:pt x="101" y="15"/>
                  </a:lnTo>
                  <a:lnTo>
                    <a:pt x="101" y="8"/>
                  </a:lnTo>
                  <a:lnTo>
                    <a:pt x="101" y="0"/>
                  </a:lnTo>
                  <a:lnTo>
                    <a:pt x="89" y="6"/>
                  </a:lnTo>
                  <a:lnTo>
                    <a:pt x="77" y="15"/>
                  </a:lnTo>
                  <a:lnTo>
                    <a:pt x="64" y="22"/>
                  </a:lnTo>
                  <a:lnTo>
                    <a:pt x="50" y="30"/>
                  </a:lnTo>
                  <a:lnTo>
                    <a:pt x="37" y="33"/>
                  </a:lnTo>
                  <a:lnTo>
                    <a:pt x="27" y="37"/>
                  </a:lnTo>
                  <a:lnTo>
                    <a:pt x="16" y="42"/>
                  </a:lnTo>
                  <a:lnTo>
                    <a:pt x="7" y="4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12" y="61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0" name="Freeform 144"/>
            <p:cNvSpPr>
              <a:spLocks/>
            </p:cNvSpPr>
            <p:nvPr/>
          </p:nvSpPr>
          <p:spPr bwMode="auto">
            <a:xfrm>
              <a:off x="2363" y="2932"/>
              <a:ext cx="13" cy="24"/>
            </a:xfrm>
            <a:custGeom>
              <a:avLst/>
              <a:gdLst>
                <a:gd name="T0" fmla="*/ 1 w 37"/>
                <a:gd name="T1" fmla="*/ 65 h 71"/>
                <a:gd name="T2" fmla="*/ 0 w 37"/>
                <a:gd name="T3" fmla="*/ 70 h 71"/>
                <a:gd name="T4" fmla="*/ 6 w 37"/>
                <a:gd name="T5" fmla="*/ 71 h 71"/>
                <a:gd name="T6" fmla="*/ 12 w 37"/>
                <a:gd name="T7" fmla="*/ 67 h 71"/>
                <a:gd name="T8" fmla="*/ 19 w 37"/>
                <a:gd name="T9" fmla="*/ 62 h 71"/>
                <a:gd name="T10" fmla="*/ 25 w 37"/>
                <a:gd name="T11" fmla="*/ 49 h 71"/>
                <a:gd name="T12" fmla="*/ 33 w 37"/>
                <a:gd name="T13" fmla="*/ 34 h 71"/>
                <a:gd name="T14" fmla="*/ 36 w 37"/>
                <a:gd name="T15" fmla="*/ 18 h 71"/>
                <a:gd name="T16" fmla="*/ 37 w 37"/>
                <a:gd name="T17" fmla="*/ 7 h 71"/>
                <a:gd name="T18" fmla="*/ 34 w 37"/>
                <a:gd name="T19" fmla="*/ 1 h 71"/>
                <a:gd name="T20" fmla="*/ 30 w 37"/>
                <a:gd name="T21" fmla="*/ 0 h 71"/>
                <a:gd name="T22" fmla="*/ 24 w 37"/>
                <a:gd name="T23" fmla="*/ 1 h 71"/>
                <a:gd name="T24" fmla="*/ 21 w 37"/>
                <a:gd name="T25" fmla="*/ 12 h 71"/>
                <a:gd name="T26" fmla="*/ 18 w 37"/>
                <a:gd name="T27" fmla="*/ 19 h 71"/>
                <a:gd name="T28" fmla="*/ 16 w 37"/>
                <a:gd name="T29" fmla="*/ 28 h 71"/>
                <a:gd name="T30" fmla="*/ 13 w 37"/>
                <a:gd name="T31" fmla="*/ 34 h 71"/>
                <a:gd name="T32" fmla="*/ 12 w 37"/>
                <a:gd name="T33" fmla="*/ 42 h 71"/>
                <a:gd name="T34" fmla="*/ 6 w 37"/>
                <a:gd name="T35" fmla="*/ 52 h 71"/>
                <a:gd name="T36" fmla="*/ 1 w 37"/>
                <a:gd name="T37" fmla="*/ 65 h 71"/>
                <a:gd name="T38" fmla="*/ 1 w 37"/>
                <a:gd name="T39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71">
                  <a:moveTo>
                    <a:pt x="1" y="65"/>
                  </a:moveTo>
                  <a:lnTo>
                    <a:pt x="0" y="70"/>
                  </a:lnTo>
                  <a:lnTo>
                    <a:pt x="6" y="71"/>
                  </a:lnTo>
                  <a:lnTo>
                    <a:pt x="12" y="67"/>
                  </a:lnTo>
                  <a:lnTo>
                    <a:pt x="19" y="62"/>
                  </a:lnTo>
                  <a:lnTo>
                    <a:pt x="25" y="49"/>
                  </a:lnTo>
                  <a:lnTo>
                    <a:pt x="33" y="34"/>
                  </a:lnTo>
                  <a:lnTo>
                    <a:pt x="36" y="18"/>
                  </a:lnTo>
                  <a:lnTo>
                    <a:pt x="37" y="7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21" y="12"/>
                  </a:lnTo>
                  <a:lnTo>
                    <a:pt x="18" y="19"/>
                  </a:lnTo>
                  <a:lnTo>
                    <a:pt x="16" y="28"/>
                  </a:lnTo>
                  <a:lnTo>
                    <a:pt x="13" y="34"/>
                  </a:lnTo>
                  <a:lnTo>
                    <a:pt x="12" y="42"/>
                  </a:lnTo>
                  <a:lnTo>
                    <a:pt x="6" y="52"/>
                  </a:lnTo>
                  <a:lnTo>
                    <a:pt x="1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1" name="Freeform 145"/>
            <p:cNvSpPr>
              <a:spLocks/>
            </p:cNvSpPr>
            <p:nvPr/>
          </p:nvSpPr>
          <p:spPr bwMode="auto">
            <a:xfrm>
              <a:off x="2345" y="2948"/>
              <a:ext cx="11" cy="25"/>
            </a:xfrm>
            <a:custGeom>
              <a:avLst/>
              <a:gdLst>
                <a:gd name="T0" fmla="*/ 1 w 35"/>
                <a:gd name="T1" fmla="*/ 67 h 73"/>
                <a:gd name="T2" fmla="*/ 0 w 35"/>
                <a:gd name="T3" fmla="*/ 71 h 73"/>
                <a:gd name="T4" fmla="*/ 5 w 35"/>
                <a:gd name="T5" fmla="*/ 73 h 73"/>
                <a:gd name="T6" fmla="*/ 11 w 35"/>
                <a:gd name="T7" fmla="*/ 70 h 73"/>
                <a:gd name="T8" fmla="*/ 19 w 35"/>
                <a:gd name="T9" fmla="*/ 67 h 73"/>
                <a:gd name="T10" fmla="*/ 22 w 35"/>
                <a:gd name="T11" fmla="*/ 59 h 73"/>
                <a:gd name="T12" fmla="*/ 26 w 35"/>
                <a:gd name="T13" fmla="*/ 53 h 73"/>
                <a:gd name="T14" fmla="*/ 29 w 35"/>
                <a:gd name="T15" fmla="*/ 44 h 73"/>
                <a:gd name="T16" fmla="*/ 32 w 35"/>
                <a:gd name="T17" fmla="*/ 37 h 73"/>
                <a:gd name="T18" fmla="*/ 32 w 35"/>
                <a:gd name="T19" fmla="*/ 28 h 73"/>
                <a:gd name="T20" fmla="*/ 34 w 35"/>
                <a:gd name="T21" fmla="*/ 21 h 73"/>
                <a:gd name="T22" fmla="*/ 34 w 35"/>
                <a:gd name="T23" fmla="*/ 13 h 73"/>
                <a:gd name="T24" fmla="*/ 35 w 35"/>
                <a:gd name="T25" fmla="*/ 9 h 73"/>
                <a:gd name="T26" fmla="*/ 31 w 35"/>
                <a:gd name="T27" fmla="*/ 1 h 73"/>
                <a:gd name="T28" fmla="*/ 25 w 35"/>
                <a:gd name="T29" fmla="*/ 0 h 73"/>
                <a:gd name="T30" fmla="*/ 20 w 35"/>
                <a:gd name="T31" fmla="*/ 3 h 73"/>
                <a:gd name="T32" fmla="*/ 19 w 35"/>
                <a:gd name="T33" fmla="*/ 13 h 73"/>
                <a:gd name="T34" fmla="*/ 16 w 35"/>
                <a:gd name="T35" fmla="*/ 22 h 73"/>
                <a:gd name="T36" fmla="*/ 14 w 35"/>
                <a:gd name="T37" fmla="*/ 31 h 73"/>
                <a:gd name="T38" fmla="*/ 11 w 35"/>
                <a:gd name="T39" fmla="*/ 37 h 73"/>
                <a:gd name="T40" fmla="*/ 10 w 35"/>
                <a:gd name="T41" fmla="*/ 44 h 73"/>
                <a:gd name="T42" fmla="*/ 4 w 35"/>
                <a:gd name="T43" fmla="*/ 55 h 73"/>
                <a:gd name="T44" fmla="*/ 1 w 35"/>
                <a:gd name="T45" fmla="*/ 67 h 73"/>
                <a:gd name="T46" fmla="*/ 1 w 35"/>
                <a:gd name="T47" fmla="*/ 6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73">
                  <a:moveTo>
                    <a:pt x="1" y="67"/>
                  </a:moveTo>
                  <a:lnTo>
                    <a:pt x="0" y="71"/>
                  </a:lnTo>
                  <a:lnTo>
                    <a:pt x="5" y="73"/>
                  </a:lnTo>
                  <a:lnTo>
                    <a:pt x="11" y="70"/>
                  </a:lnTo>
                  <a:lnTo>
                    <a:pt x="19" y="67"/>
                  </a:lnTo>
                  <a:lnTo>
                    <a:pt x="22" y="59"/>
                  </a:lnTo>
                  <a:lnTo>
                    <a:pt x="26" y="53"/>
                  </a:lnTo>
                  <a:lnTo>
                    <a:pt x="29" y="44"/>
                  </a:lnTo>
                  <a:lnTo>
                    <a:pt x="32" y="37"/>
                  </a:lnTo>
                  <a:lnTo>
                    <a:pt x="32" y="28"/>
                  </a:lnTo>
                  <a:lnTo>
                    <a:pt x="34" y="21"/>
                  </a:lnTo>
                  <a:lnTo>
                    <a:pt x="34" y="13"/>
                  </a:lnTo>
                  <a:lnTo>
                    <a:pt x="35" y="9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19" y="13"/>
                  </a:lnTo>
                  <a:lnTo>
                    <a:pt x="16" y="22"/>
                  </a:lnTo>
                  <a:lnTo>
                    <a:pt x="14" y="31"/>
                  </a:lnTo>
                  <a:lnTo>
                    <a:pt x="11" y="37"/>
                  </a:lnTo>
                  <a:lnTo>
                    <a:pt x="10" y="44"/>
                  </a:lnTo>
                  <a:lnTo>
                    <a:pt x="4" y="55"/>
                  </a:lnTo>
                  <a:lnTo>
                    <a:pt x="1" y="67"/>
                  </a:lnTo>
                  <a:lnTo>
                    <a:pt x="1" y="67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2" name="Freeform 146"/>
            <p:cNvSpPr>
              <a:spLocks/>
            </p:cNvSpPr>
            <p:nvPr/>
          </p:nvSpPr>
          <p:spPr bwMode="auto">
            <a:xfrm>
              <a:off x="2330" y="2966"/>
              <a:ext cx="10" cy="17"/>
            </a:xfrm>
            <a:custGeom>
              <a:avLst/>
              <a:gdLst>
                <a:gd name="T0" fmla="*/ 0 w 30"/>
                <a:gd name="T1" fmla="*/ 46 h 53"/>
                <a:gd name="T2" fmla="*/ 0 w 30"/>
                <a:gd name="T3" fmla="*/ 52 h 53"/>
                <a:gd name="T4" fmla="*/ 6 w 30"/>
                <a:gd name="T5" fmla="*/ 53 h 53"/>
                <a:gd name="T6" fmla="*/ 12 w 30"/>
                <a:gd name="T7" fmla="*/ 50 h 53"/>
                <a:gd name="T8" fmla="*/ 19 w 30"/>
                <a:gd name="T9" fmla="*/ 49 h 53"/>
                <a:gd name="T10" fmla="*/ 25 w 30"/>
                <a:gd name="T11" fmla="*/ 38 h 53"/>
                <a:gd name="T12" fmla="*/ 30 w 30"/>
                <a:gd name="T13" fmla="*/ 28 h 53"/>
                <a:gd name="T14" fmla="*/ 30 w 30"/>
                <a:gd name="T15" fmla="*/ 15 h 53"/>
                <a:gd name="T16" fmla="*/ 28 w 30"/>
                <a:gd name="T17" fmla="*/ 6 h 53"/>
                <a:gd name="T18" fmla="*/ 24 w 30"/>
                <a:gd name="T19" fmla="*/ 1 h 53"/>
                <a:gd name="T20" fmla="*/ 18 w 30"/>
                <a:gd name="T21" fmla="*/ 0 h 53"/>
                <a:gd name="T22" fmla="*/ 13 w 30"/>
                <a:gd name="T23" fmla="*/ 1 h 53"/>
                <a:gd name="T24" fmla="*/ 13 w 30"/>
                <a:gd name="T25" fmla="*/ 9 h 53"/>
                <a:gd name="T26" fmla="*/ 12 w 30"/>
                <a:gd name="T27" fmla="*/ 22 h 53"/>
                <a:gd name="T28" fmla="*/ 9 w 30"/>
                <a:gd name="T29" fmla="*/ 31 h 53"/>
                <a:gd name="T30" fmla="*/ 3 w 30"/>
                <a:gd name="T31" fmla="*/ 38 h 53"/>
                <a:gd name="T32" fmla="*/ 0 w 30"/>
                <a:gd name="T33" fmla="*/ 46 h 53"/>
                <a:gd name="T34" fmla="*/ 0 w 30"/>
                <a:gd name="T35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53">
                  <a:moveTo>
                    <a:pt x="0" y="46"/>
                  </a:moveTo>
                  <a:lnTo>
                    <a:pt x="0" y="52"/>
                  </a:lnTo>
                  <a:lnTo>
                    <a:pt x="6" y="53"/>
                  </a:lnTo>
                  <a:lnTo>
                    <a:pt x="12" y="50"/>
                  </a:lnTo>
                  <a:lnTo>
                    <a:pt x="19" y="49"/>
                  </a:lnTo>
                  <a:lnTo>
                    <a:pt x="25" y="38"/>
                  </a:lnTo>
                  <a:lnTo>
                    <a:pt x="30" y="28"/>
                  </a:lnTo>
                  <a:lnTo>
                    <a:pt x="30" y="15"/>
                  </a:lnTo>
                  <a:lnTo>
                    <a:pt x="28" y="6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13" y="9"/>
                  </a:lnTo>
                  <a:lnTo>
                    <a:pt x="12" y="22"/>
                  </a:lnTo>
                  <a:lnTo>
                    <a:pt x="9" y="31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3" name="Freeform 147"/>
            <p:cNvSpPr>
              <a:spLocks/>
            </p:cNvSpPr>
            <p:nvPr/>
          </p:nvSpPr>
          <p:spPr bwMode="auto">
            <a:xfrm>
              <a:off x="2230" y="2915"/>
              <a:ext cx="189" cy="79"/>
            </a:xfrm>
            <a:custGeom>
              <a:avLst/>
              <a:gdLst>
                <a:gd name="T0" fmla="*/ 558 w 567"/>
                <a:gd name="T1" fmla="*/ 0 h 235"/>
                <a:gd name="T2" fmla="*/ 557 w 567"/>
                <a:gd name="T3" fmla="*/ 20 h 235"/>
                <a:gd name="T4" fmla="*/ 535 w 567"/>
                <a:gd name="T5" fmla="*/ 53 h 235"/>
                <a:gd name="T6" fmla="*/ 508 w 567"/>
                <a:gd name="T7" fmla="*/ 80 h 235"/>
                <a:gd name="T8" fmla="*/ 480 w 567"/>
                <a:gd name="T9" fmla="*/ 102 h 235"/>
                <a:gd name="T10" fmla="*/ 449 w 567"/>
                <a:gd name="T11" fmla="*/ 123 h 235"/>
                <a:gd name="T12" fmla="*/ 416 w 567"/>
                <a:gd name="T13" fmla="*/ 142 h 235"/>
                <a:gd name="T14" fmla="*/ 385 w 567"/>
                <a:gd name="T15" fmla="*/ 163 h 235"/>
                <a:gd name="T16" fmla="*/ 356 w 567"/>
                <a:gd name="T17" fmla="*/ 187 h 235"/>
                <a:gd name="T18" fmla="*/ 331 w 567"/>
                <a:gd name="T19" fmla="*/ 204 h 235"/>
                <a:gd name="T20" fmla="*/ 304 w 567"/>
                <a:gd name="T21" fmla="*/ 215 h 235"/>
                <a:gd name="T22" fmla="*/ 276 w 567"/>
                <a:gd name="T23" fmla="*/ 224 h 235"/>
                <a:gd name="T24" fmla="*/ 248 w 567"/>
                <a:gd name="T25" fmla="*/ 231 h 235"/>
                <a:gd name="T26" fmla="*/ 221 w 567"/>
                <a:gd name="T27" fmla="*/ 233 h 235"/>
                <a:gd name="T28" fmla="*/ 194 w 567"/>
                <a:gd name="T29" fmla="*/ 228 h 235"/>
                <a:gd name="T30" fmla="*/ 168 w 567"/>
                <a:gd name="T31" fmla="*/ 224 h 235"/>
                <a:gd name="T32" fmla="*/ 142 w 567"/>
                <a:gd name="T33" fmla="*/ 219 h 235"/>
                <a:gd name="T34" fmla="*/ 117 w 567"/>
                <a:gd name="T35" fmla="*/ 213 h 235"/>
                <a:gd name="T36" fmla="*/ 93 w 567"/>
                <a:gd name="T37" fmla="*/ 207 h 235"/>
                <a:gd name="T38" fmla="*/ 68 w 567"/>
                <a:gd name="T39" fmla="*/ 203 h 235"/>
                <a:gd name="T40" fmla="*/ 44 w 567"/>
                <a:gd name="T41" fmla="*/ 197 h 235"/>
                <a:gd name="T42" fmla="*/ 19 w 567"/>
                <a:gd name="T43" fmla="*/ 185 h 235"/>
                <a:gd name="T44" fmla="*/ 0 w 567"/>
                <a:gd name="T45" fmla="*/ 161 h 235"/>
                <a:gd name="T46" fmla="*/ 15 w 567"/>
                <a:gd name="T47" fmla="*/ 155 h 235"/>
                <a:gd name="T48" fmla="*/ 40 w 567"/>
                <a:gd name="T49" fmla="*/ 170 h 235"/>
                <a:gd name="T50" fmla="*/ 67 w 567"/>
                <a:gd name="T51" fmla="*/ 184 h 235"/>
                <a:gd name="T52" fmla="*/ 87 w 567"/>
                <a:gd name="T53" fmla="*/ 191 h 235"/>
                <a:gd name="T54" fmla="*/ 104 w 567"/>
                <a:gd name="T55" fmla="*/ 194 h 235"/>
                <a:gd name="T56" fmla="*/ 126 w 567"/>
                <a:gd name="T57" fmla="*/ 198 h 235"/>
                <a:gd name="T58" fmla="*/ 159 w 567"/>
                <a:gd name="T59" fmla="*/ 206 h 235"/>
                <a:gd name="T60" fmla="*/ 193 w 567"/>
                <a:gd name="T61" fmla="*/ 212 h 235"/>
                <a:gd name="T62" fmla="*/ 229 w 567"/>
                <a:gd name="T63" fmla="*/ 212 h 235"/>
                <a:gd name="T64" fmla="*/ 263 w 567"/>
                <a:gd name="T65" fmla="*/ 207 h 235"/>
                <a:gd name="T66" fmla="*/ 295 w 567"/>
                <a:gd name="T67" fmla="*/ 198 h 235"/>
                <a:gd name="T68" fmla="*/ 327 w 567"/>
                <a:gd name="T69" fmla="*/ 184 h 235"/>
                <a:gd name="T70" fmla="*/ 355 w 567"/>
                <a:gd name="T71" fmla="*/ 164 h 235"/>
                <a:gd name="T72" fmla="*/ 380 w 567"/>
                <a:gd name="T73" fmla="*/ 143 h 235"/>
                <a:gd name="T74" fmla="*/ 404 w 567"/>
                <a:gd name="T75" fmla="*/ 129 h 235"/>
                <a:gd name="T76" fmla="*/ 429 w 567"/>
                <a:gd name="T77" fmla="*/ 112 h 235"/>
                <a:gd name="T78" fmla="*/ 454 w 567"/>
                <a:gd name="T79" fmla="*/ 96 h 235"/>
                <a:gd name="T80" fmla="*/ 478 w 567"/>
                <a:gd name="T81" fmla="*/ 78 h 235"/>
                <a:gd name="T82" fmla="*/ 502 w 567"/>
                <a:gd name="T83" fmla="*/ 59 h 235"/>
                <a:gd name="T84" fmla="*/ 524 w 567"/>
                <a:gd name="T85" fmla="*/ 37 h 235"/>
                <a:gd name="T86" fmla="*/ 544 w 567"/>
                <a:gd name="T87" fmla="*/ 13 h 235"/>
                <a:gd name="T88" fmla="*/ 554 w 567"/>
                <a:gd name="T8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7" h="235">
                  <a:moveTo>
                    <a:pt x="554" y="0"/>
                  </a:moveTo>
                  <a:lnTo>
                    <a:pt x="558" y="0"/>
                  </a:lnTo>
                  <a:lnTo>
                    <a:pt x="567" y="4"/>
                  </a:lnTo>
                  <a:lnTo>
                    <a:pt x="557" y="20"/>
                  </a:lnTo>
                  <a:lnTo>
                    <a:pt x="547" y="38"/>
                  </a:lnTo>
                  <a:lnTo>
                    <a:pt x="535" y="53"/>
                  </a:lnTo>
                  <a:lnTo>
                    <a:pt x="523" y="68"/>
                  </a:lnTo>
                  <a:lnTo>
                    <a:pt x="508" y="80"/>
                  </a:lnTo>
                  <a:lnTo>
                    <a:pt x="495" y="92"/>
                  </a:lnTo>
                  <a:lnTo>
                    <a:pt x="480" y="102"/>
                  </a:lnTo>
                  <a:lnTo>
                    <a:pt x="465" y="114"/>
                  </a:lnTo>
                  <a:lnTo>
                    <a:pt x="449" y="123"/>
                  </a:lnTo>
                  <a:lnTo>
                    <a:pt x="432" y="133"/>
                  </a:lnTo>
                  <a:lnTo>
                    <a:pt x="416" y="142"/>
                  </a:lnTo>
                  <a:lnTo>
                    <a:pt x="401" y="152"/>
                  </a:lnTo>
                  <a:lnTo>
                    <a:pt x="385" y="163"/>
                  </a:lnTo>
                  <a:lnTo>
                    <a:pt x="370" y="175"/>
                  </a:lnTo>
                  <a:lnTo>
                    <a:pt x="356" y="187"/>
                  </a:lnTo>
                  <a:lnTo>
                    <a:pt x="345" y="200"/>
                  </a:lnTo>
                  <a:lnTo>
                    <a:pt x="331" y="204"/>
                  </a:lnTo>
                  <a:lnTo>
                    <a:pt x="318" y="210"/>
                  </a:lnTo>
                  <a:lnTo>
                    <a:pt x="304" y="215"/>
                  </a:lnTo>
                  <a:lnTo>
                    <a:pt x="291" y="221"/>
                  </a:lnTo>
                  <a:lnTo>
                    <a:pt x="276" y="224"/>
                  </a:lnTo>
                  <a:lnTo>
                    <a:pt x="263" y="228"/>
                  </a:lnTo>
                  <a:lnTo>
                    <a:pt x="248" y="231"/>
                  </a:lnTo>
                  <a:lnTo>
                    <a:pt x="235" y="235"/>
                  </a:lnTo>
                  <a:lnTo>
                    <a:pt x="221" y="233"/>
                  </a:lnTo>
                  <a:lnTo>
                    <a:pt x="208" y="231"/>
                  </a:lnTo>
                  <a:lnTo>
                    <a:pt x="194" y="228"/>
                  </a:lnTo>
                  <a:lnTo>
                    <a:pt x="181" y="227"/>
                  </a:lnTo>
                  <a:lnTo>
                    <a:pt x="168" y="224"/>
                  </a:lnTo>
                  <a:lnTo>
                    <a:pt x="156" y="222"/>
                  </a:lnTo>
                  <a:lnTo>
                    <a:pt x="142" y="219"/>
                  </a:lnTo>
                  <a:lnTo>
                    <a:pt x="131" y="218"/>
                  </a:lnTo>
                  <a:lnTo>
                    <a:pt x="117" y="213"/>
                  </a:lnTo>
                  <a:lnTo>
                    <a:pt x="105" y="212"/>
                  </a:lnTo>
                  <a:lnTo>
                    <a:pt x="93" y="207"/>
                  </a:lnTo>
                  <a:lnTo>
                    <a:pt x="82" y="206"/>
                  </a:lnTo>
                  <a:lnTo>
                    <a:pt x="68" y="203"/>
                  </a:lnTo>
                  <a:lnTo>
                    <a:pt x="56" y="200"/>
                  </a:lnTo>
                  <a:lnTo>
                    <a:pt x="44" y="197"/>
                  </a:lnTo>
                  <a:lnTo>
                    <a:pt x="32" y="195"/>
                  </a:lnTo>
                  <a:lnTo>
                    <a:pt x="19" y="185"/>
                  </a:lnTo>
                  <a:lnTo>
                    <a:pt x="7" y="17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15" y="155"/>
                  </a:lnTo>
                  <a:lnTo>
                    <a:pt x="27" y="163"/>
                  </a:lnTo>
                  <a:lnTo>
                    <a:pt x="40" y="170"/>
                  </a:lnTo>
                  <a:lnTo>
                    <a:pt x="53" y="179"/>
                  </a:lnTo>
                  <a:lnTo>
                    <a:pt x="67" y="184"/>
                  </a:lnTo>
                  <a:lnTo>
                    <a:pt x="80" y="189"/>
                  </a:lnTo>
                  <a:lnTo>
                    <a:pt x="87" y="191"/>
                  </a:lnTo>
                  <a:lnTo>
                    <a:pt x="95" y="192"/>
                  </a:lnTo>
                  <a:lnTo>
                    <a:pt x="104" y="194"/>
                  </a:lnTo>
                  <a:lnTo>
                    <a:pt x="113" y="195"/>
                  </a:lnTo>
                  <a:lnTo>
                    <a:pt x="126" y="198"/>
                  </a:lnTo>
                  <a:lnTo>
                    <a:pt x="142" y="203"/>
                  </a:lnTo>
                  <a:lnTo>
                    <a:pt x="159" y="206"/>
                  </a:lnTo>
                  <a:lnTo>
                    <a:pt x="177" y="210"/>
                  </a:lnTo>
                  <a:lnTo>
                    <a:pt x="193" y="212"/>
                  </a:lnTo>
                  <a:lnTo>
                    <a:pt x="211" y="213"/>
                  </a:lnTo>
                  <a:lnTo>
                    <a:pt x="229" y="212"/>
                  </a:lnTo>
                  <a:lnTo>
                    <a:pt x="246" y="212"/>
                  </a:lnTo>
                  <a:lnTo>
                    <a:pt x="263" y="207"/>
                  </a:lnTo>
                  <a:lnTo>
                    <a:pt x="279" y="204"/>
                  </a:lnTo>
                  <a:lnTo>
                    <a:pt x="295" y="198"/>
                  </a:lnTo>
                  <a:lnTo>
                    <a:pt x="312" y="194"/>
                  </a:lnTo>
                  <a:lnTo>
                    <a:pt x="327" y="184"/>
                  </a:lnTo>
                  <a:lnTo>
                    <a:pt x="342" y="175"/>
                  </a:lnTo>
                  <a:lnTo>
                    <a:pt x="355" y="164"/>
                  </a:lnTo>
                  <a:lnTo>
                    <a:pt x="368" y="152"/>
                  </a:lnTo>
                  <a:lnTo>
                    <a:pt x="380" y="143"/>
                  </a:lnTo>
                  <a:lnTo>
                    <a:pt x="392" y="136"/>
                  </a:lnTo>
                  <a:lnTo>
                    <a:pt x="404" y="129"/>
                  </a:lnTo>
                  <a:lnTo>
                    <a:pt x="417" y="121"/>
                  </a:lnTo>
                  <a:lnTo>
                    <a:pt x="429" y="112"/>
                  </a:lnTo>
                  <a:lnTo>
                    <a:pt x="443" y="105"/>
                  </a:lnTo>
                  <a:lnTo>
                    <a:pt x="454" y="96"/>
                  </a:lnTo>
                  <a:lnTo>
                    <a:pt x="468" y="89"/>
                  </a:lnTo>
                  <a:lnTo>
                    <a:pt x="478" y="78"/>
                  </a:lnTo>
                  <a:lnTo>
                    <a:pt x="490" y="69"/>
                  </a:lnTo>
                  <a:lnTo>
                    <a:pt x="502" y="59"/>
                  </a:lnTo>
                  <a:lnTo>
                    <a:pt x="514" y="49"/>
                  </a:lnTo>
                  <a:lnTo>
                    <a:pt x="524" y="37"/>
                  </a:lnTo>
                  <a:lnTo>
                    <a:pt x="535" y="26"/>
                  </a:lnTo>
                  <a:lnTo>
                    <a:pt x="544" y="13"/>
                  </a:lnTo>
                  <a:lnTo>
                    <a:pt x="55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4" name="Freeform 148"/>
            <p:cNvSpPr>
              <a:spLocks/>
            </p:cNvSpPr>
            <p:nvPr/>
          </p:nvSpPr>
          <p:spPr bwMode="auto">
            <a:xfrm>
              <a:off x="2412" y="2874"/>
              <a:ext cx="186" cy="48"/>
            </a:xfrm>
            <a:custGeom>
              <a:avLst/>
              <a:gdLst>
                <a:gd name="T0" fmla="*/ 162 w 558"/>
                <a:gd name="T1" fmla="*/ 70 h 143"/>
                <a:gd name="T2" fmla="*/ 215 w 558"/>
                <a:gd name="T3" fmla="*/ 61 h 143"/>
                <a:gd name="T4" fmla="*/ 267 w 558"/>
                <a:gd name="T5" fmla="*/ 54 h 143"/>
                <a:gd name="T6" fmla="*/ 319 w 558"/>
                <a:gd name="T7" fmla="*/ 45 h 143"/>
                <a:gd name="T8" fmla="*/ 371 w 558"/>
                <a:gd name="T9" fmla="*/ 36 h 143"/>
                <a:gd name="T10" fmla="*/ 423 w 558"/>
                <a:gd name="T11" fmla="*/ 27 h 143"/>
                <a:gd name="T12" fmla="*/ 475 w 558"/>
                <a:gd name="T13" fmla="*/ 17 h 143"/>
                <a:gd name="T14" fmla="*/ 529 w 558"/>
                <a:gd name="T15" fmla="*/ 6 h 143"/>
                <a:gd name="T16" fmla="*/ 557 w 558"/>
                <a:gd name="T17" fmla="*/ 6 h 143"/>
                <a:gd name="T18" fmla="*/ 546 w 558"/>
                <a:gd name="T19" fmla="*/ 15 h 143"/>
                <a:gd name="T20" fmla="*/ 524 w 558"/>
                <a:gd name="T21" fmla="*/ 20 h 143"/>
                <a:gd name="T22" fmla="*/ 503 w 558"/>
                <a:gd name="T23" fmla="*/ 24 h 143"/>
                <a:gd name="T24" fmla="*/ 481 w 558"/>
                <a:gd name="T25" fmla="*/ 30 h 143"/>
                <a:gd name="T26" fmla="*/ 460 w 558"/>
                <a:gd name="T27" fmla="*/ 36 h 143"/>
                <a:gd name="T28" fmla="*/ 438 w 558"/>
                <a:gd name="T29" fmla="*/ 42 h 143"/>
                <a:gd name="T30" fmla="*/ 417 w 558"/>
                <a:gd name="T31" fmla="*/ 46 h 143"/>
                <a:gd name="T32" fmla="*/ 395 w 558"/>
                <a:gd name="T33" fmla="*/ 52 h 143"/>
                <a:gd name="T34" fmla="*/ 377 w 558"/>
                <a:gd name="T35" fmla="*/ 57 h 143"/>
                <a:gd name="T36" fmla="*/ 359 w 558"/>
                <a:gd name="T37" fmla="*/ 58 h 143"/>
                <a:gd name="T38" fmla="*/ 335 w 558"/>
                <a:gd name="T39" fmla="*/ 61 h 143"/>
                <a:gd name="T40" fmla="*/ 312 w 558"/>
                <a:gd name="T41" fmla="*/ 64 h 143"/>
                <a:gd name="T42" fmla="*/ 295 w 558"/>
                <a:gd name="T43" fmla="*/ 67 h 143"/>
                <a:gd name="T44" fmla="*/ 280 w 558"/>
                <a:gd name="T45" fmla="*/ 69 h 143"/>
                <a:gd name="T46" fmla="*/ 264 w 558"/>
                <a:gd name="T47" fmla="*/ 73 h 143"/>
                <a:gd name="T48" fmla="*/ 246 w 558"/>
                <a:gd name="T49" fmla="*/ 76 h 143"/>
                <a:gd name="T50" fmla="*/ 225 w 558"/>
                <a:gd name="T51" fmla="*/ 78 h 143"/>
                <a:gd name="T52" fmla="*/ 206 w 558"/>
                <a:gd name="T53" fmla="*/ 79 h 143"/>
                <a:gd name="T54" fmla="*/ 185 w 558"/>
                <a:gd name="T55" fmla="*/ 83 h 143"/>
                <a:gd name="T56" fmla="*/ 163 w 558"/>
                <a:gd name="T57" fmla="*/ 88 h 143"/>
                <a:gd name="T58" fmla="*/ 139 w 558"/>
                <a:gd name="T59" fmla="*/ 91 h 143"/>
                <a:gd name="T60" fmla="*/ 117 w 558"/>
                <a:gd name="T61" fmla="*/ 95 h 143"/>
                <a:gd name="T62" fmla="*/ 96 w 558"/>
                <a:gd name="T63" fmla="*/ 101 h 143"/>
                <a:gd name="T64" fmla="*/ 75 w 558"/>
                <a:gd name="T65" fmla="*/ 109 h 143"/>
                <a:gd name="T66" fmla="*/ 56 w 558"/>
                <a:gd name="T67" fmla="*/ 118 h 143"/>
                <a:gd name="T68" fmla="*/ 37 w 558"/>
                <a:gd name="T69" fmla="*/ 127 h 143"/>
                <a:gd name="T70" fmla="*/ 20 w 558"/>
                <a:gd name="T71" fmla="*/ 137 h 143"/>
                <a:gd name="T72" fmla="*/ 9 w 558"/>
                <a:gd name="T73" fmla="*/ 138 h 143"/>
                <a:gd name="T74" fmla="*/ 1 w 558"/>
                <a:gd name="T75" fmla="*/ 134 h 143"/>
                <a:gd name="T76" fmla="*/ 4 w 558"/>
                <a:gd name="T77" fmla="*/ 124 h 143"/>
                <a:gd name="T78" fmla="*/ 25 w 558"/>
                <a:gd name="T79" fmla="*/ 113 h 143"/>
                <a:gd name="T80" fmla="*/ 50 w 558"/>
                <a:gd name="T81" fmla="*/ 104 h 143"/>
                <a:gd name="T82" fmla="*/ 71 w 558"/>
                <a:gd name="T83" fmla="*/ 95 h 143"/>
                <a:gd name="T84" fmla="*/ 136 w 558"/>
                <a:gd name="T85" fmla="*/ 7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58" h="143">
                  <a:moveTo>
                    <a:pt x="136" y="75"/>
                  </a:moveTo>
                  <a:lnTo>
                    <a:pt x="162" y="70"/>
                  </a:lnTo>
                  <a:lnTo>
                    <a:pt x="188" y="66"/>
                  </a:lnTo>
                  <a:lnTo>
                    <a:pt x="215" y="61"/>
                  </a:lnTo>
                  <a:lnTo>
                    <a:pt x="240" y="58"/>
                  </a:lnTo>
                  <a:lnTo>
                    <a:pt x="267" y="54"/>
                  </a:lnTo>
                  <a:lnTo>
                    <a:pt x="294" y="49"/>
                  </a:lnTo>
                  <a:lnTo>
                    <a:pt x="319" y="45"/>
                  </a:lnTo>
                  <a:lnTo>
                    <a:pt x="346" y="42"/>
                  </a:lnTo>
                  <a:lnTo>
                    <a:pt x="371" y="36"/>
                  </a:lnTo>
                  <a:lnTo>
                    <a:pt x="398" y="32"/>
                  </a:lnTo>
                  <a:lnTo>
                    <a:pt x="423" y="27"/>
                  </a:lnTo>
                  <a:lnTo>
                    <a:pt x="450" y="23"/>
                  </a:lnTo>
                  <a:lnTo>
                    <a:pt x="475" y="17"/>
                  </a:lnTo>
                  <a:lnTo>
                    <a:pt x="502" y="12"/>
                  </a:lnTo>
                  <a:lnTo>
                    <a:pt x="529" y="6"/>
                  </a:lnTo>
                  <a:lnTo>
                    <a:pt x="555" y="0"/>
                  </a:lnTo>
                  <a:lnTo>
                    <a:pt x="557" y="6"/>
                  </a:lnTo>
                  <a:lnTo>
                    <a:pt x="558" y="14"/>
                  </a:lnTo>
                  <a:lnTo>
                    <a:pt x="546" y="15"/>
                  </a:lnTo>
                  <a:lnTo>
                    <a:pt x="536" y="18"/>
                  </a:lnTo>
                  <a:lnTo>
                    <a:pt x="524" y="20"/>
                  </a:lnTo>
                  <a:lnTo>
                    <a:pt x="515" y="23"/>
                  </a:lnTo>
                  <a:lnTo>
                    <a:pt x="503" y="24"/>
                  </a:lnTo>
                  <a:lnTo>
                    <a:pt x="493" y="29"/>
                  </a:lnTo>
                  <a:lnTo>
                    <a:pt x="481" y="30"/>
                  </a:lnTo>
                  <a:lnTo>
                    <a:pt x="472" y="34"/>
                  </a:lnTo>
                  <a:lnTo>
                    <a:pt x="460" y="36"/>
                  </a:lnTo>
                  <a:lnTo>
                    <a:pt x="450" y="39"/>
                  </a:lnTo>
                  <a:lnTo>
                    <a:pt x="438" y="42"/>
                  </a:lnTo>
                  <a:lnTo>
                    <a:pt x="429" y="45"/>
                  </a:lnTo>
                  <a:lnTo>
                    <a:pt x="417" y="46"/>
                  </a:lnTo>
                  <a:lnTo>
                    <a:pt x="407" y="51"/>
                  </a:lnTo>
                  <a:lnTo>
                    <a:pt x="395" y="52"/>
                  </a:lnTo>
                  <a:lnTo>
                    <a:pt x="386" y="57"/>
                  </a:lnTo>
                  <a:lnTo>
                    <a:pt x="377" y="57"/>
                  </a:lnTo>
                  <a:lnTo>
                    <a:pt x="368" y="57"/>
                  </a:lnTo>
                  <a:lnTo>
                    <a:pt x="359" y="58"/>
                  </a:lnTo>
                  <a:lnTo>
                    <a:pt x="352" y="60"/>
                  </a:lnTo>
                  <a:lnTo>
                    <a:pt x="335" y="61"/>
                  </a:lnTo>
                  <a:lnTo>
                    <a:pt x="321" y="64"/>
                  </a:lnTo>
                  <a:lnTo>
                    <a:pt x="312" y="64"/>
                  </a:lnTo>
                  <a:lnTo>
                    <a:pt x="303" y="66"/>
                  </a:lnTo>
                  <a:lnTo>
                    <a:pt x="295" y="67"/>
                  </a:lnTo>
                  <a:lnTo>
                    <a:pt x="289" y="69"/>
                  </a:lnTo>
                  <a:lnTo>
                    <a:pt x="280" y="69"/>
                  </a:lnTo>
                  <a:lnTo>
                    <a:pt x="272" y="72"/>
                  </a:lnTo>
                  <a:lnTo>
                    <a:pt x="264" y="73"/>
                  </a:lnTo>
                  <a:lnTo>
                    <a:pt x="255" y="76"/>
                  </a:lnTo>
                  <a:lnTo>
                    <a:pt x="246" y="76"/>
                  </a:lnTo>
                  <a:lnTo>
                    <a:pt x="236" y="78"/>
                  </a:lnTo>
                  <a:lnTo>
                    <a:pt x="225" y="78"/>
                  </a:lnTo>
                  <a:lnTo>
                    <a:pt x="217" y="79"/>
                  </a:lnTo>
                  <a:lnTo>
                    <a:pt x="206" y="79"/>
                  </a:lnTo>
                  <a:lnTo>
                    <a:pt x="196" y="82"/>
                  </a:lnTo>
                  <a:lnTo>
                    <a:pt x="185" y="83"/>
                  </a:lnTo>
                  <a:lnTo>
                    <a:pt x="176" y="88"/>
                  </a:lnTo>
                  <a:lnTo>
                    <a:pt x="163" y="88"/>
                  </a:lnTo>
                  <a:lnTo>
                    <a:pt x="153" y="89"/>
                  </a:lnTo>
                  <a:lnTo>
                    <a:pt x="139" y="91"/>
                  </a:lnTo>
                  <a:lnTo>
                    <a:pt x="129" y="94"/>
                  </a:lnTo>
                  <a:lnTo>
                    <a:pt x="117" y="95"/>
                  </a:lnTo>
                  <a:lnTo>
                    <a:pt x="107" y="98"/>
                  </a:lnTo>
                  <a:lnTo>
                    <a:pt x="96" y="101"/>
                  </a:lnTo>
                  <a:lnTo>
                    <a:pt x="87" y="106"/>
                  </a:lnTo>
                  <a:lnTo>
                    <a:pt x="75" y="109"/>
                  </a:lnTo>
                  <a:lnTo>
                    <a:pt x="65" y="113"/>
                  </a:lnTo>
                  <a:lnTo>
                    <a:pt x="56" y="118"/>
                  </a:lnTo>
                  <a:lnTo>
                    <a:pt x="47" y="122"/>
                  </a:lnTo>
                  <a:lnTo>
                    <a:pt x="37" y="127"/>
                  </a:lnTo>
                  <a:lnTo>
                    <a:pt x="28" y="131"/>
                  </a:lnTo>
                  <a:lnTo>
                    <a:pt x="20" y="137"/>
                  </a:lnTo>
                  <a:lnTo>
                    <a:pt x="13" y="143"/>
                  </a:lnTo>
                  <a:lnTo>
                    <a:pt x="9" y="138"/>
                  </a:lnTo>
                  <a:lnTo>
                    <a:pt x="6" y="137"/>
                  </a:lnTo>
                  <a:lnTo>
                    <a:pt x="1" y="134"/>
                  </a:lnTo>
                  <a:lnTo>
                    <a:pt x="0" y="132"/>
                  </a:lnTo>
                  <a:lnTo>
                    <a:pt x="4" y="124"/>
                  </a:lnTo>
                  <a:lnTo>
                    <a:pt x="14" y="118"/>
                  </a:lnTo>
                  <a:lnTo>
                    <a:pt x="25" y="113"/>
                  </a:lnTo>
                  <a:lnTo>
                    <a:pt x="38" y="109"/>
                  </a:lnTo>
                  <a:lnTo>
                    <a:pt x="50" y="104"/>
                  </a:lnTo>
                  <a:lnTo>
                    <a:pt x="62" y="100"/>
                  </a:lnTo>
                  <a:lnTo>
                    <a:pt x="71" y="95"/>
                  </a:lnTo>
                  <a:lnTo>
                    <a:pt x="80" y="92"/>
                  </a:lnTo>
                  <a:lnTo>
                    <a:pt x="136" y="75"/>
                  </a:lnTo>
                  <a:lnTo>
                    <a:pt x="13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5" name="Freeform 149"/>
            <p:cNvSpPr>
              <a:spLocks/>
            </p:cNvSpPr>
            <p:nvPr/>
          </p:nvSpPr>
          <p:spPr bwMode="auto">
            <a:xfrm>
              <a:off x="2084" y="2894"/>
              <a:ext cx="23" cy="22"/>
            </a:xfrm>
            <a:custGeom>
              <a:avLst/>
              <a:gdLst>
                <a:gd name="T0" fmla="*/ 70 w 70"/>
                <a:gd name="T1" fmla="*/ 15 h 65"/>
                <a:gd name="T2" fmla="*/ 67 w 70"/>
                <a:gd name="T3" fmla="*/ 6 h 65"/>
                <a:gd name="T4" fmla="*/ 65 w 70"/>
                <a:gd name="T5" fmla="*/ 3 h 65"/>
                <a:gd name="T6" fmla="*/ 62 w 70"/>
                <a:gd name="T7" fmla="*/ 0 h 65"/>
                <a:gd name="T8" fmla="*/ 61 w 70"/>
                <a:gd name="T9" fmla="*/ 0 h 65"/>
                <a:gd name="T10" fmla="*/ 55 w 70"/>
                <a:gd name="T11" fmla="*/ 4 h 65"/>
                <a:gd name="T12" fmla="*/ 49 w 70"/>
                <a:gd name="T13" fmla="*/ 13 h 65"/>
                <a:gd name="T14" fmla="*/ 40 w 70"/>
                <a:gd name="T15" fmla="*/ 23 h 65"/>
                <a:gd name="T16" fmla="*/ 31 w 70"/>
                <a:gd name="T17" fmla="*/ 34 h 65"/>
                <a:gd name="T18" fmla="*/ 22 w 70"/>
                <a:gd name="T19" fmla="*/ 43 h 65"/>
                <a:gd name="T20" fmla="*/ 15 w 70"/>
                <a:gd name="T21" fmla="*/ 47 h 65"/>
                <a:gd name="T22" fmla="*/ 3 w 70"/>
                <a:gd name="T23" fmla="*/ 50 h 65"/>
                <a:gd name="T24" fmla="*/ 0 w 70"/>
                <a:gd name="T25" fmla="*/ 58 h 65"/>
                <a:gd name="T26" fmla="*/ 1 w 70"/>
                <a:gd name="T27" fmla="*/ 64 h 65"/>
                <a:gd name="T28" fmla="*/ 12 w 70"/>
                <a:gd name="T29" fmla="*/ 65 h 65"/>
                <a:gd name="T30" fmla="*/ 21 w 70"/>
                <a:gd name="T31" fmla="*/ 62 h 65"/>
                <a:gd name="T32" fmla="*/ 30 w 70"/>
                <a:gd name="T33" fmla="*/ 59 h 65"/>
                <a:gd name="T34" fmla="*/ 39 w 70"/>
                <a:gd name="T35" fmla="*/ 53 h 65"/>
                <a:gd name="T36" fmla="*/ 47 w 70"/>
                <a:gd name="T37" fmla="*/ 49 h 65"/>
                <a:gd name="T38" fmla="*/ 53 w 70"/>
                <a:gd name="T39" fmla="*/ 40 h 65"/>
                <a:gd name="T40" fmla="*/ 61 w 70"/>
                <a:gd name="T41" fmla="*/ 31 h 65"/>
                <a:gd name="T42" fmla="*/ 65 w 70"/>
                <a:gd name="T43" fmla="*/ 22 h 65"/>
                <a:gd name="T44" fmla="*/ 70 w 70"/>
                <a:gd name="T45" fmla="*/ 15 h 65"/>
                <a:gd name="T46" fmla="*/ 70 w 70"/>
                <a:gd name="T4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65">
                  <a:moveTo>
                    <a:pt x="70" y="15"/>
                  </a:moveTo>
                  <a:lnTo>
                    <a:pt x="67" y="6"/>
                  </a:lnTo>
                  <a:lnTo>
                    <a:pt x="65" y="3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9" y="13"/>
                  </a:lnTo>
                  <a:lnTo>
                    <a:pt x="40" y="23"/>
                  </a:lnTo>
                  <a:lnTo>
                    <a:pt x="31" y="34"/>
                  </a:lnTo>
                  <a:lnTo>
                    <a:pt x="22" y="43"/>
                  </a:lnTo>
                  <a:lnTo>
                    <a:pt x="15" y="47"/>
                  </a:lnTo>
                  <a:lnTo>
                    <a:pt x="3" y="50"/>
                  </a:lnTo>
                  <a:lnTo>
                    <a:pt x="0" y="58"/>
                  </a:lnTo>
                  <a:lnTo>
                    <a:pt x="1" y="64"/>
                  </a:lnTo>
                  <a:lnTo>
                    <a:pt x="12" y="65"/>
                  </a:lnTo>
                  <a:lnTo>
                    <a:pt x="21" y="62"/>
                  </a:lnTo>
                  <a:lnTo>
                    <a:pt x="30" y="59"/>
                  </a:lnTo>
                  <a:lnTo>
                    <a:pt x="39" y="53"/>
                  </a:lnTo>
                  <a:lnTo>
                    <a:pt x="47" y="49"/>
                  </a:lnTo>
                  <a:lnTo>
                    <a:pt x="53" y="40"/>
                  </a:lnTo>
                  <a:lnTo>
                    <a:pt x="61" y="31"/>
                  </a:lnTo>
                  <a:lnTo>
                    <a:pt x="65" y="22"/>
                  </a:lnTo>
                  <a:lnTo>
                    <a:pt x="70" y="15"/>
                  </a:lnTo>
                  <a:lnTo>
                    <a:pt x="70" y="15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6" name="Freeform 150"/>
            <p:cNvSpPr>
              <a:spLocks/>
            </p:cNvSpPr>
            <p:nvPr/>
          </p:nvSpPr>
          <p:spPr bwMode="auto">
            <a:xfrm>
              <a:off x="2104" y="2902"/>
              <a:ext cx="36" cy="8"/>
            </a:xfrm>
            <a:custGeom>
              <a:avLst/>
              <a:gdLst>
                <a:gd name="T0" fmla="*/ 9 w 109"/>
                <a:gd name="T1" fmla="*/ 9 h 24"/>
                <a:gd name="T2" fmla="*/ 0 w 109"/>
                <a:gd name="T3" fmla="*/ 15 h 24"/>
                <a:gd name="T4" fmla="*/ 2 w 109"/>
                <a:gd name="T5" fmla="*/ 19 h 24"/>
                <a:gd name="T6" fmla="*/ 11 w 109"/>
                <a:gd name="T7" fmla="*/ 19 h 24"/>
                <a:gd name="T8" fmla="*/ 26 w 109"/>
                <a:gd name="T9" fmla="*/ 19 h 24"/>
                <a:gd name="T10" fmla="*/ 33 w 109"/>
                <a:gd name="T11" fmla="*/ 18 h 24"/>
                <a:gd name="T12" fmla="*/ 42 w 109"/>
                <a:gd name="T13" fmla="*/ 16 h 24"/>
                <a:gd name="T14" fmla="*/ 49 w 109"/>
                <a:gd name="T15" fmla="*/ 16 h 24"/>
                <a:gd name="T16" fmla="*/ 58 w 109"/>
                <a:gd name="T17" fmla="*/ 16 h 24"/>
                <a:gd name="T18" fmla="*/ 66 w 109"/>
                <a:gd name="T19" fmla="*/ 16 h 24"/>
                <a:gd name="T20" fmla="*/ 75 w 109"/>
                <a:gd name="T21" fmla="*/ 16 h 24"/>
                <a:gd name="T22" fmla="*/ 81 w 109"/>
                <a:gd name="T23" fmla="*/ 18 h 24"/>
                <a:gd name="T24" fmla="*/ 87 w 109"/>
                <a:gd name="T25" fmla="*/ 21 h 24"/>
                <a:gd name="T26" fmla="*/ 97 w 109"/>
                <a:gd name="T27" fmla="*/ 24 h 24"/>
                <a:gd name="T28" fmla="*/ 107 w 109"/>
                <a:gd name="T29" fmla="*/ 22 h 24"/>
                <a:gd name="T30" fmla="*/ 109 w 109"/>
                <a:gd name="T31" fmla="*/ 18 h 24"/>
                <a:gd name="T32" fmla="*/ 103 w 109"/>
                <a:gd name="T33" fmla="*/ 12 h 24"/>
                <a:gd name="T34" fmla="*/ 92 w 109"/>
                <a:gd name="T35" fmla="*/ 6 h 24"/>
                <a:gd name="T36" fmla="*/ 82 w 109"/>
                <a:gd name="T37" fmla="*/ 3 h 24"/>
                <a:gd name="T38" fmla="*/ 69 w 109"/>
                <a:gd name="T39" fmla="*/ 1 h 24"/>
                <a:gd name="T40" fmla="*/ 57 w 109"/>
                <a:gd name="T41" fmla="*/ 1 h 24"/>
                <a:gd name="T42" fmla="*/ 43 w 109"/>
                <a:gd name="T43" fmla="*/ 0 h 24"/>
                <a:gd name="T44" fmla="*/ 32 w 109"/>
                <a:gd name="T45" fmla="*/ 1 h 24"/>
                <a:gd name="T46" fmla="*/ 18 w 109"/>
                <a:gd name="T47" fmla="*/ 4 h 24"/>
                <a:gd name="T48" fmla="*/ 9 w 109"/>
                <a:gd name="T49" fmla="*/ 9 h 24"/>
                <a:gd name="T50" fmla="*/ 9 w 109"/>
                <a:gd name="T5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24">
                  <a:moveTo>
                    <a:pt x="9" y="9"/>
                  </a:moveTo>
                  <a:lnTo>
                    <a:pt x="0" y="15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26" y="19"/>
                  </a:lnTo>
                  <a:lnTo>
                    <a:pt x="33" y="18"/>
                  </a:lnTo>
                  <a:lnTo>
                    <a:pt x="42" y="16"/>
                  </a:lnTo>
                  <a:lnTo>
                    <a:pt x="49" y="16"/>
                  </a:lnTo>
                  <a:lnTo>
                    <a:pt x="58" y="16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81" y="18"/>
                  </a:lnTo>
                  <a:lnTo>
                    <a:pt x="87" y="21"/>
                  </a:lnTo>
                  <a:lnTo>
                    <a:pt x="97" y="24"/>
                  </a:lnTo>
                  <a:lnTo>
                    <a:pt x="107" y="22"/>
                  </a:lnTo>
                  <a:lnTo>
                    <a:pt x="109" y="18"/>
                  </a:lnTo>
                  <a:lnTo>
                    <a:pt x="103" y="12"/>
                  </a:lnTo>
                  <a:lnTo>
                    <a:pt x="92" y="6"/>
                  </a:lnTo>
                  <a:lnTo>
                    <a:pt x="82" y="3"/>
                  </a:lnTo>
                  <a:lnTo>
                    <a:pt x="69" y="1"/>
                  </a:lnTo>
                  <a:lnTo>
                    <a:pt x="57" y="1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18" y="4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7" name="Freeform 151"/>
            <p:cNvSpPr>
              <a:spLocks/>
            </p:cNvSpPr>
            <p:nvPr/>
          </p:nvSpPr>
          <p:spPr bwMode="auto">
            <a:xfrm>
              <a:off x="2117" y="2891"/>
              <a:ext cx="11" cy="23"/>
            </a:xfrm>
            <a:custGeom>
              <a:avLst/>
              <a:gdLst>
                <a:gd name="T0" fmla="*/ 18 w 32"/>
                <a:gd name="T1" fmla="*/ 64 h 68"/>
                <a:gd name="T2" fmla="*/ 18 w 32"/>
                <a:gd name="T3" fmla="*/ 49 h 68"/>
                <a:gd name="T4" fmla="*/ 21 w 32"/>
                <a:gd name="T5" fmla="*/ 35 h 68"/>
                <a:gd name="T6" fmla="*/ 24 w 32"/>
                <a:gd name="T7" fmla="*/ 21 h 68"/>
                <a:gd name="T8" fmla="*/ 32 w 32"/>
                <a:gd name="T9" fmla="*/ 7 h 68"/>
                <a:gd name="T10" fmla="*/ 26 w 32"/>
                <a:gd name="T11" fmla="*/ 0 h 68"/>
                <a:gd name="T12" fmla="*/ 18 w 32"/>
                <a:gd name="T13" fmla="*/ 4 h 68"/>
                <a:gd name="T14" fmla="*/ 11 w 32"/>
                <a:gd name="T15" fmla="*/ 13 h 68"/>
                <a:gd name="T16" fmla="*/ 6 w 32"/>
                <a:gd name="T17" fmla="*/ 24 h 68"/>
                <a:gd name="T18" fmla="*/ 2 w 32"/>
                <a:gd name="T19" fmla="*/ 29 h 68"/>
                <a:gd name="T20" fmla="*/ 2 w 32"/>
                <a:gd name="T21" fmla="*/ 38 h 68"/>
                <a:gd name="T22" fmla="*/ 0 w 32"/>
                <a:gd name="T23" fmla="*/ 46 h 68"/>
                <a:gd name="T24" fmla="*/ 2 w 32"/>
                <a:gd name="T25" fmla="*/ 55 h 68"/>
                <a:gd name="T26" fmla="*/ 5 w 32"/>
                <a:gd name="T27" fmla="*/ 61 h 68"/>
                <a:gd name="T28" fmla="*/ 9 w 32"/>
                <a:gd name="T29" fmla="*/ 67 h 68"/>
                <a:gd name="T30" fmla="*/ 14 w 32"/>
                <a:gd name="T31" fmla="*/ 68 h 68"/>
                <a:gd name="T32" fmla="*/ 18 w 32"/>
                <a:gd name="T33" fmla="*/ 64 h 68"/>
                <a:gd name="T34" fmla="*/ 18 w 32"/>
                <a:gd name="T3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68">
                  <a:moveTo>
                    <a:pt x="18" y="64"/>
                  </a:moveTo>
                  <a:lnTo>
                    <a:pt x="18" y="49"/>
                  </a:lnTo>
                  <a:lnTo>
                    <a:pt x="21" y="35"/>
                  </a:lnTo>
                  <a:lnTo>
                    <a:pt x="24" y="21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8" y="4"/>
                  </a:lnTo>
                  <a:lnTo>
                    <a:pt x="11" y="13"/>
                  </a:lnTo>
                  <a:lnTo>
                    <a:pt x="6" y="24"/>
                  </a:lnTo>
                  <a:lnTo>
                    <a:pt x="2" y="29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5" y="61"/>
                  </a:lnTo>
                  <a:lnTo>
                    <a:pt x="9" y="67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8" name="Freeform 152"/>
            <p:cNvSpPr>
              <a:spLocks/>
            </p:cNvSpPr>
            <p:nvPr/>
          </p:nvSpPr>
          <p:spPr bwMode="auto">
            <a:xfrm>
              <a:off x="2168" y="2906"/>
              <a:ext cx="25" cy="12"/>
            </a:xfrm>
            <a:custGeom>
              <a:avLst/>
              <a:gdLst>
                <a:gd name="T0" fmla="*/ 68 w 76"/>
                <a:gd name="T1" fmla="*/ 1 h 35"/>
                <a:gd name="T2" fmla="*/ 74 w 76"/>
                <a:gd name="T3" fmla="*/ 0 h 35"/>
                <a:gd name="T4" fmla="*/ 76 w 76"/>
                <a:gd name="T5" fmla="*/ 6 h 35"/>
                <a:gd name="T6" fmla="*/ 71 w 76"/>
                <a:gd name="T7" fmla="*/ 12 h 35"/>
                <a:gd name="T8" fmla="*/ 68 w 76"/>
                <a:gd name="T9" fmla="*/ 18 h 35"/>
                <a:gd name="T10" fmla="*/ 61 w 76"/>
                <a:gd name="T11" fmla="*/ 21 h 35"/>
                <a:gd name="T12" fmla="*/ 55 w 76"/>
                <a:gd name="T13" fmla="*/ 24 h 35"/>
                <a:gd name="T14" fmla="*/ 46 w 76"/>
                <a:gd name="T15" fmla="*/ 27 h 35"/>
                <a:gd name="T16" fmla="*/ 39 w 76"/>
                <a:gd name="T17" fmla="*/ 30 h 35"/>
                <a:gd name="T18" fmla="*/ 30 w 76"/>
                <a:gd name="T19" fmla="*/ 31 h 35"/>
                <a:gd name="T20" fmla="*/ 21 w 76"/>
                <a:gd name="T21" fmla="*/ 32 h 35"/>
                <a:gd name="T22" fmla="*/ 13 w 76"/>
                <a:gd name="T23" fmla="*/ 34 h 35"/>
                <a:gd name="T24" fmla="*/ 9 w 76"/>
                <a:gd name="T25" fmla="*/ 35 h 35"/>
                <a:gd name="T26" fmla="*/ 2 w 76"/>
                <a:gd name="T27" fmla="*/ 31 h 35"/>
                <a:gd name="T28" fmla="*/ 0 w 76"/>
                <a:gd name="T29" fmla="*/ 27 h 35"/>
                <a:gd name="T30" fmla="*/ 3 w 76"/>
                <a:gd name="T31" fmla="*/ 22 h 35"/>
                <a:gd name="T32" fmla="*/ 13 w 76"/>
                <a:gd name="T33" fmla="*/ 19 h 35"/>
                <a:gd name="T34" fmla="*/ 21 w 76"/>
                <a:gd name="T35" fmla="*/ 16 h 35"/>
                <a:gd name="T36" fmla="*/ 30 w 76"/>
                <a:gd name="T37" fmla="*/ 15 h 35"/>
                <a:gd name="T38" fmla="*/ 37 w 76"/>
                <a:gd name="T39" fmla="*/ 13 h 35"/>
                <a:gd name="T40" fmla="*/ 45 w 76"/>
                <a:gd name="T41" fmla="*/ 12 h 35"/>
                <a:gd name="T42" fmla="*/ 55 w 76"/>
                <a:gd name="T43" fmla="*/ 6 h 35"/>
                <a:gd name="T44" fmla="*/ 68 w 76"/>
                <a:gd name="T45" fmla="*/ 1 h 35"/>
                <a:gd name="T46" fmla="*/ 68 w 76"/>
                <a:gd name="T4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5">
                  <a:moveTo>
                    <a:pt x="68" y="1"/>
                  </a:moveTo>
                  <a:lnTo>
                    <a:pt x="74" y="0"/>
                  </a:lnTo>
                  <a:lnTo>
                    <a:pt x="76" y="6"/>
                  </a:lnTo>
                  <a:lnTo>
                    <a:pt x="71" y="12"/>
                  </a:lnTo>
                  <a:lnTo>
                    <a:pt x="68" y="18"/>
                  </a:lnTo>
                  <a:lnTo>
                    <a:pt x="61" y="21"/>
                  </a:lnTo>
                  <a:lnTo>
                    <a:pt x="55" y="24"/>
                  </a:lnTo>
                  <a:lnTo>
                    <a:pt x="46" y="27"/>
                  </a:lnTo>
                  <a:lnTo>
                    <a:pt x="39" y="30"/>
                  </a:lnTo>
                  <a:lnTo>
                    <a:pt x="30" y="31"/>
                  </a:lnTo>
                  <a:lnTo>
                    <a:pt x="21" y="32"/>
                  </a:lnTo>
                  <a:lnTo>
                    <a:pt x="13" y="34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13" y="19"/>
                  </a:lnTo>
                  <a:lnTo>
                    <a:pt x="21" y="16"/>
                  </a:lnTo>
                  <a:lnTo>
                    <a:pt x="30" y="15"/>
                  </a:lnTo>
                  <a:lnTo>
                    <a:pt x="37" y="13"/>
                  </a:lnTo>
                  <a:lnTo>
                    <a:pt x="45" y="12"/>
                  </a:lnTo>
                  <a:lnTo>
                    <a:pt x="55" y="6"/>
                  </a:lnTo>
                  <a:lnTo>
                    <a:pt x="68" y="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49" name="Freeform 153"/>
            <p:cNvSpPr>
              <a:spLocks/>
            </p:cNvSpPr>
            <p:nvPr/>
          </p:nvSpPr>
          <p:spPr bwMode="auto">
            <a:xfrm>
              <a:off x="2150" y="2897"/>
              <a:ext cx="9" cy="25"/>
            </a:xfrm>
            <a:custGeom>
              <a:avLst/>
              <a:gdLst>
                <a:gd name="T0" fmla="*/ 22 w 25"/>
                <a:gd name="T1" fmla="*/ 68 h 73"/>
                <a:gd name="T2" fmla="*/ 19 w 25"/>
                <a:gd name="T3" fmla="*/ 73 h 73"/>
                <a:gd name="T4" fmla="*/ 15 w 25"/>
                <a:gd name="T5" fmla="*/ 71 h 73"/>
                <a:gd name="T6" fmla="*/ 7 w 25"/>
                <a:gd name="T7" fmla="*/ 67 h 73"/>
                <a:gd name="T8" fmla="*/ 4 w 25"/>
                <a:gd name="T9" fmla="*/ 62 h 73"/>
                <a:gd name="T10" fmla="*/ 2 w 25"/>
                <a:gd name="T11" fmla="*/ 55 h 73"/>
                <a:gd name="T12" fmla="*/ 0 w 25"/>
                <a:gd name="T13" fmla="*/ 48 h 73"/>
                <a:gd name="T14" fmla="*/ 0 w 25"/>
                <a:gd name="T15" fmla="*/ 39 h 73"/>
                <a:gd name="T16" fmla="*/ 2 w 25"/>
                <a:gd name="T17" fmla="*/ 31 h 73"/>
                <a:gd name="T18" fmla="*/ 4 w 25"/>
                <a:gd name="T19" fmla="*/ 15 h 73"/>
                <a:gd name="T20" fmla="*/ 12 w 25"/>
                <a:gd name="T21" fmla="*/ 5 h 73"/>
                <a:gd name="T22" fmla="*/ 15 w 25"/>
                <a:gd name="T23" fmla="*/ 0 h 73"/>
                <a:gd name="T24" fmla="*/ 22 w 25"/>
                <a:gd name="T25" fmla="*/ 0 h 73"/>
                <a:gd name="T26" fmla="*/ 25 w 25"/>
                <a:gd name="T27" fmla="*/ 3 h 73"/>
                <a:gd name="T28" fmla="*/ 25 w 25"/>
                <a:gd name="T29" fmla="*/ 13 h 73"/>
                <a:gd name="T30" fmla="*/ 21 w 25"/>
                <a:gd name="T31" fmla="*/ 21 h 73"/>
                <a:gd name="T32" fmla="*/ 21 w 25"/>
                <a:gd name="T33" fmla="*/ 30 h 73"/>
                <a:gd name="T34" fmla="*/ 21 w 25"/>
                <a:gd name="T35" fmla="*/ 36 h 73"/>
                <a:gd name="T36" fmla="*/ 21 w 25"/>
                <a:gd name="T37" fmla="*/ 43 h 73"/>
                <a:gd name="T38" fmla="*/ 22 w 25"/>
                <a:gd name="T39" fmla="*/ 55 h 73"/>
                <a:gd name="T40" fmla="*/ 22 w 25"/>
                <a:gd name="T41" fmla="*/ 68 h 73"/>
                <a:gd name="T42" fmla="*/ 22 w 25"/>
                <a:gd name="T43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73">
                  <a:moveTo>
                    <a:pt x="22" y="68"/>
                  </a:moveTo>
                  <a:lnTo>
                    <a:pt x="19" y="73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15"/>
                  </a:lnTo>
                  <a:lnTo>
                    <a:pt x="12" y="5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5" y="13"/>
                  </a:lnTo>
                  <a:lnTo>
                    <a:pt x="21" y="21"/>
                  </a:lnTo>
                  <a:lnTo>
                    <a:pt x="21" y="30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2" y="55"/>
                  </a:lnTo>
                  <a:lnTo>
                    <a:pt x="22" y="68"/>
                  </a:lnTo>
                  <a:lnTo>
                    <a:pt x="22" y="68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0" name="Freeform 154"/>
            <p:cNvSpPr>
              <a:spLocks/>
            </p:cNvSpPr>
            <p:nvPr/>
          </p:nvSpPr>
          <p:spPr bwMode="auto">
            <a:xfrm>
              <a:off x="2133" y="2896"/>
              <a:ext cx="36" cy="18"/>
            </a:xfrm>
            <a:custGeom>
              <a:avLst/>
              <a:gdLst>
                <a:gd name="T0" fmla="*/ 97 w 109"/>
                <a:gd name="T1" fmla="*/ 52 h 52"/>
                <a:gd name="T2" fmla="*/ 88 w 109"/>
                <a:gd name="T3" fmla="*/ 51 h 52"/>
                <a:gd name="T4" fmla="*/ 79 w 109"/>
                <a:gd name="T5" fmla="*/ 49 h 52"/>
                <a:gd name="T6" fmla="*/ 67 w 109"/>
                <a:gd name="T7" fmla="*/ 46 h 52"/>
                <a:gd name="T8" fmla="*/ 56 w 109"/>
                <a:gd name="T9" fmla="*/ 43 h 52"/>
                <a:gd name="T10" fmla="*/ 45 w 109"/>
                <a:gd name="T11" fmla="*/ 39 h 52"/>
                <a:gd name="T12" fmla="*/ 33 w 109"/>
                <a:gd name="T13" fmla="*/ 34 h 52"/>
                <a:gd name="T14" fmla="*/ 22 w 109"/>
                <a:gd name="T15" fmla="*/ 30 h 52"/>
                <a:gd name="T16" fmla="*/ 15 w 109"/>
                <a:gd name="T17" fmla="*/ 25 h 52"/>
                <a:gd name="T18" fmla="*/ 7 w 109"/>
                <a:gd name="T19" fmla="*/ 19 h 52"/>
                <a:gd name="T20" fmla="*/ 3 w 109"/>
                <a:gd name="T21" fmla="*/ 13 h 52"/>
                <a:gd name="T22" fmla="*/ 0 w 109"/>
                <a:gd name="T23" fmla="*/ 8 h 52"/>
                <a:gd name="T24" fmla="*/ 3 w 109"/>
                <a:gd name="T25" fmla="*/ 0 h 52"/>
                <a:gd name="T26" fmla="*/ 15 w 109"/>
                <a:gd name="T27" fmla="*/ 5 h 52"/>
                <a:gd name="T28" fmla="*/ 28 w 109"/>
                <a:gd name="T29" fmla="*/ 12 h 52"/>
                <a:gd name="T30" fmla="*/ 42 w 109"/>
                <a:gd name="T31" fmla="*/ 18 h 52"/>
                <a:gd name="T32" fmla="*/ 56 w 109"/>
                <a:gd name="T33" fmla="*/ 25 h 52"/>
                <a:gd name="T34" fmla="*/ 68 w 109"/>
                <a:gd name="T35" fmla="*/ 27 h 52"/>
                <a:gd name="T36" fmla="*/ 80 w 109"/>
                <a:gd name="T37" fmla="*/ 30 h 52"/>
                <a:gd name="T38" fmla="*/ 91 w 109"/>
                <a:gd name="T39" fmla="*/ 33 h 52"/>
                <a:gd name="T40" fmla="*/ 101 w 109"/>
                <a:gd name="T41" fmla="*/ 39 h 52"/>
                <a:gd name="T42" fmla="*/ 106 w 109"/>
                <a:gd name="T43" fmla="*/ 40 h 52"/>
                <a:gd name="T44" fmla="*/ 109 w 109"/>
                <a:gd name="T45" fmla="*/ 45 h 52"/>
                <a:gd name="T46" fmla="*/ 107 w 109"/>
                <a:gd name="T47" fmla="*/ 48 h 52"/>
                <a:gd name="T48" fmla="*/ 97 w 109"/>
                <a:gd name="T49" fmla="*/ 52 h 52"/>
                <a:gd name="T50" fmla="*/ 97 w 109"/>
                <a:gd name="T5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52">
                  <a:moveTo>
                    <a:pt x="97" y="52"/>
                  </a:moveTo>
                  <a:lnTo>
                    <a:pt x="88" y="51"/>
                  </a:lnTo>
                  <a:lnTo>
                    <a:pt x="79" y="49"/>
                  </a:lnTo>
                  <a:lnTo>
                    <a:pt x="67" y="46"/>
                  </a:lnTo>
                  <a:lnTo>
                    <a:pt x="56" y="43"/>
                  </a:lnTo>
                  <a:lnTo>
                    <a:pt x="45" y="39"/>
                  </a:lnTo>
                  <a:lnTo>
                    <a:pt x="33" y="34"/>
                  </a:lnTo>
                  <a:lnTo>
                    <a:pt x="22" y="30"/>
                  </a:lnTo>
                  <a:lnTo>
                    <a:pt x="15" y="25"/>
                  </a:lnTo>
                  <a:lnTo>
                    <a:pt x="7" y="19"/>
                  </a:lnTo>
                  <a:lnTo>
                    <a:pt x="3" y="13"/>
                  </a:lnTo>
                  <a:lnTo>
                    <a:pt x="0" y="8"/>
                  </a:lnTo>
                  <a:lnTo>
                    <a:pt x="3" y="0"/>
                  </a:lnTo>
                  <a:lnTo>
                    <a:pt x="15" y="5"/>
                  </a:lnTo>
                  <a:lnTo>
                    <a:pt x="28" y="12"/>
                  </a:lnTo>
                  <a:lnTo>
                    <a:pt x="42" y="18"/>
                  </a:lnTo>
                  <a:lnTo>
                    <a:pt x="56" y="25"/>
                  </a:lnTo>
                  <a:lnTo>
                    <a:pt x="68" y="27"/>
                  </a:lnTo>
                  <a:lnTo>
                    <a:pt x="80" y="30"/>
                  </a:lnTo>
                  <a:lnTo>
                    <a:pt x="91" y="33"/>
                  </a:lnTo>
                  <a:lnTo>
                    <a:pt x="101" y="39"/>
                  </a:lnTo>
                  <a:lnTo>
                    <a:pt x="106" y="40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7" y="52"/>
                  </a:lnTo>
                  <a:lnTo>
                    <a:pt x="97" y="5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1" name="Freeform 155"/>
            <p:cNvSpPr>
              <a:spLocks/>
            </p:cNvSpPr>
            <p:nvPr/>
          </p:nvSpPr>
          <p:spPr bwMode="auto">
            <a:xfrm>
              <a:off x="2175" y="2901"/>
              <a:ext cx="12" cy="23"/>
            </a:xfrm>
            <a:custGeom>
              <a:avLst/>
              <a:gdLst>
                <a:gd name="T0" fmla="*/ 37 w 37"/>
                <a:gd name="T1" fmla="*/ 63 h 69"/>
                <a:gd name="T2" fmla="*/ 37 w 37"/>
                <a:gd name="T3" fmla="*/ 67 h 69"/>
                <a:gd name="T4" fmla="*/ 35 w 37"/>
                <a:gd name="T5" fmla="*/ 69 h 69"/>
                <a:gd name="T6" fmla="*/ 27 w 37"/>
                <a:gd name="T7" fmla="*/ 66 h 69"/>
                <a:gd name="T8" fmla="*/ 23 w 37"/>
                <a:gd name="T9" fmla="*/ 63 h 69"/>
                <a:gd name="T10" fmla="*/ 12 w 37"/>
                <a:gd name="T11" fmla="*/ 49 h 69"/>
                <a:gd name="T12" fmla="*/ 6 w 37"/>
                <a:gd name="T13" fmla="*/ 36 h 69"/>
                <a:gd name="T14" fmla="*/ 0 w 37"/>
                <a:gd name="T15" fmla="*/ 20 h 69"/>
                <a:gd name="T16" fmla="*/ 0 w 37"/>
                <a:gd name="T17" fmla="*/ 9 h 69"/>
                <a:gd name="T18" fmla="*/ 0 w 37"/>
                <a:gd name="T19" fmla="*/ 2 h 69"/>
                <a:gd name="T20" fmla="*/ 5 w 37"/>
                <a:gd name="T21" fmla="*/ 0 h 69"/>
                <a:gd name="T22" fmla="*/ 9 w 37"/>
                <a:gd name="T23" fmla="*/ 2 h 69"/>
                <a:gd name="T24" fmla="*/ 15 w 37"/>
                <a:gd name="T25" fmla="*/ 12 h 69"/>
                <a:gd name="T26" fmla="*/ 15 w 37"/>
                <a:gd name="T27" fmla="*/ 20 h 69"/>
                <a:gd name="T28" fmla="*/ 18 w 37"/>
                <a:gd name="T29" fmla="*/ 29 h 69"/>
                <a:gd name="T30" fmla="*/ 21 w 37"/>
                <a:gd name="T31" fmla="*/ 35 h 69"/>
                <a:gd name="T32" fmla="*/ 26 w 37"/>
                <a:gd name="T33" fmla="*/ 41 h 69"/>
                <a:gd name="T34" fmla="*/ 32 w 37"/>
                <a:gd name="T35" fmla="*/ 51 h 69"/>
                <a:gd name="T36" fmla="*/ 37 w 37"/>
                <a:gd name="T37" fmla="*/ 63 h 69"/>
                <a:gd name="T38" fmla="*/ 37 w 37"/>
                <a:gd name="T39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69">
                  <a:moveTo>
                    <a:pt x="37" y="63"/>
                  </a:moveTo>
                  <a:lnTo>
                    <a:pt x="37" y="67"/>
                  </a:lnTo>
                  <a:lnTo>
                    <a:pt x="35" y="69"/>
                  </a:lnTo>
                  <a:lnTo>
                    <a:pt x="27" y="66"/>
                  </a:lnTo>
                  <a:lnTo>
                    <a:pt x="23" y="63"/>
                  </a:lnTo>
                  <a:lnTo>
                    <a:pt x="12" y="49"/>
                  </a:lnTo>
                  <a:lnTo>
                    <a:pt x="6" y="36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2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8" y="29"/>
                  </a:lnTo>
                  <a:lnTo>
                    <a:pt x="21" y="35"/>
                  </a:lnTo>
                  <a:lnTo>
                    <a:pt x="26" y="41"/>
                  </a:lnTo>
                  <a:lnTo>
                    <a:pt x="32" y="51"/>
                  </a:lnTo>
                  <a:lnTo>
                    <a:pt x="37" y="63"/>
                  </a:lnTo>
                  <a:lnTo>
                    <a:pt x="37" y="6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2" name="Freeform 156"/>
            <p:cNvSpPr>
              <a:spLocks/>
            </p:cNvSpPr>
            <p:nvPr/>
          </p:nvSpPr>
          <p:spPr bwMode="auto">
            <a:xfrm>
              <a:off x="2196" y="2897"/>
              <a:ext cx="13" cy="24"/>
            </a:xfrm>
            <a:custGeom>
              <a:avLst/>
              <a:gdLst>
                <a:gd name="T0" fmla="*/ 40 w 40"/>
                <a:gd name="T1" fmla="*/ 62 h 70"/>
                <a:gd name="T2" fmla="*/ 38 w 40"/>
                <a:gd name="T3" fmla="*/ 68 h 70"/>
                <a:gd name="T4" fmla="*/ 34 w 40"/>
                <a:gd name="T5" fmla="*/ 70 h 70"/>
                <a:gd name="T6" fmla="*/ 25 w 40"/>
                <a:gd name="T7" fmla="*/ 67 h 70"/>
                <a:gd name="T8" fmla="*/ 19 w 40"/>
                <a:gd name="T9" fmla="*/ 64 h 70"/>
                <a:gd name="T10" fmla="*/ 9 w 40"/>
                <a:gd name="T11" fmla="*/ 52 h 70"/>
                <a:gd name="T12" fmla="*/ 4 w 40"/>
                <a:gd name="T13" fmla="*/ 37 h 70"/>
                <a:gd name="T14" fmla="*/ 1 w 40"/>
                <a:gd name="T15" fmla="*/ 28 h 70"/>
                <a:gd name="T16" fmla="*/ 0 w 40"/>
                <a:gd name="T17" fmla="*/ 21 h 70"/>
                <a:gd name="T18" fmla="*/ 0 w 40"/>
                <a:gd name="T19" fmla="*/ 13 h 70"/>
                <a:gd name="T20" fmla="*/ 0 w 40"/>
                <a:gd name="T21" fmla="*/ 9 h 70"/>
                <a:gd name="T22" fmla="*/ 1 w 40"/>
                <a:gd name="T23" fmla="*/ 2 h 70"/>
                <a:gd name="T24" fmla="*/ 7 w 40"/>
                <a:gd name="T25" fmla="*/ 0 h 70"/>
                <a:gd name="T26" fmla="*/ 13 w 40"/>
                <a:gd name="T27" fmla="*/ 2 h 70"/>
                <a:gd name="T28" fmla="*/ 18 w 40"/>
                <a:gd name="T29" fmla="*/ 10 h 70"/>
                <a:gd name="T30" fmla="*/ 18 w 40"/>
                <a:gd name="T31" fmla="*/ 19 h 70"/>
                <a:gd name="T32" fmla="*/ 19 w 40"/>
                <a:gd name="T33" fmla="*/ 28 h 70"/>
                <a:gd name="T34" fmla="*/ 22 w 40"/>
                <a:gd name="T35" fmla="*/ 34 h 70"/>
                <a:gd name="T36" fmla="*/ 26 w 40"/>
                <a:gd name="T37" fmla="*/ 40 h 70"/>
                <a:gd name="T38" fmla="*/ 32 w 40"/>
                <a:gd name="T39" fmla="*/ 51 h 70"/>
                <a:gd name="T40" fmla="*/ 40 w 40"/>
                <a:gd name="T41" fmla="*/ 62 h 70"/>
                <a:gd name="T42" fmla="*/ 40 w 40"/>
                <a:gd name="T4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70">
                  <a:moveTo>
                    <a:pt x="40" y="62"/>
                  </a:moveTo>
                  <a:lnTo>
                    <a:pt x="38" y="68"/>
                  </a:lnTo>
                  <a:lnTo>
                    <a:pt x="34" y="70"/>
                  </a:lnTo>
                  <a:lnTo>
                    <a:pt x="25" y="67"/>
                  </a:lnTo>
                  <a:lnTo>
                    <a:pt x="19" y="64"/>
                  </a:lnTo>
                  <a:lnTo>
                    <a:pt x="9" y="52"/>
                  </a:lnTo>
                  <a:lnTo>
                    <a:pt x="4" y="37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2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8" y="10"/>
                  </a:lnTo>
                  <a:lnTo>
                    <a:pt x="18" y="19"/>
                  </a:lnTo>
                  <a:lnTo>
                    <a:pt x="19" y="28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32" y="51"/>
                  </a:lnTo>
                  <a:lnTo>
                    <a:pt x="40" y="62"/>
                  </a:lnTo>
                  <a:lnTo>
                    <a:pt x="40" y="6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3" name="Freeform 157"/>
            <p:cNvSpPr>
              <a:spLocks/>
            </p:cNvSpPr>
            <p:nvPr/>
          </p:nvSpPr>
          <p:spPr bwMode="auto">
            <a:xfrm>
              <a:off x="2209" y="2895"/>
              <a:ext cx="11" cy="17"/>
            </a:xfrm>
            <a:custGeom>
              <a:avLst/>
              <a:gdLst>
                <a:gd name="T0" fmla="*/ 33 w 33"/>
                <a:gd name="T1" fmla="*/ 47 h 52"/>
                <a:gd name="T2" fmla="*/ 32 w 33"/>
                <a:gd name="T3" fmla="*/ 50 h 52"/>
                <a:gd name="T4" fmla="*/ 27 w 33"/>
                <a:gd name="T5" fmla="*/ 52 h 52"/>
                <a:gd name="T6" fmla="*/ 20 w 33"/>
                <a:gd name="T7" fmla="*/ 50 h 52"/>
                <a:gd name="T8" fmla="*/ 15 w 33"/>
                <a:gd name="T9" fmla="*/ 49 h 52"/>
                <a:gd name="T10" fmla="*/ 6 w 33"/>
                <a:gd name="T11" fmla="*/ 38 h 52"/>
                <a:gd name="T12" fmla="*/ 2 w 33"/>
                <a:gd name="T13" fmla="*/ 28 h 52"/>
                <a:gd name="T14" fmla="*/ 0 w 33"/>
                <a:gd name="T15" fmla="*/ 16 h 52"/>
                <a:gd name="T16" fmla="*/ 2 w 33"/>
                <a:gd name="T17" fmla="*/ 9 h 52"/>
                <a:gd name="T18" fmla="*/ 3 w 33"/>
                <a:gd name="T19" fmla="*/ 1 h 52"/>
                <a:gd name="T20" fmla="*/ 9 w 33"/>
                <a:gd name="T21" fmla="*/ 0 h 52"/>
                <a:gd name="T22" fmla="*/ 14 w 33"/>
                <a:gd name="T23" fmla="*/ 1 h 52"/>
                <a:gd name="T24" fmla="*/ 17 w 33"/>
                <a:gd name="T25" fmla="*/ 9 h 52"/>
                <a:gd name="T26" fmla="*/ 18 w 33"/>
                <a:gd name="T27" fmla="*/ 20 h 52"/>
                <a:gd name="T28" fmla="*/ 23 w 33"/>
                <a:gd name="T29" fmla="*/ 29 h 52"/>
                <a:gd name="T30" fmla="*/ 27 w 33"/>
                <a:gd name="T31" fmla="*/ 37 h 52"/>
                <a:gd name="T32" fmla="*/ 33 w 33"/>
                <a:gd name="T33" fmla="*/ 47 h 52"/>
                <a:gd name="T34" fmla="*/ 33 w 33"/>
                <a:gd name="T3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2">
                  <a:moveTo>
                    <a:pt x="33" y="47"/>
                  </a:moveTo>
                  <a:lnTo>
                    <a:pt x="32" y="50"/>
                  </a:lnTo>
                  <a:lnTo>
                    <a:pt x="27" y="52"/>
                  </a:lnTo>
                  <a:lnTo>
                    <a:pt x="20" y="50"/>
                  </a:lnTo>
                  <a:lnTo>
                    <a:pt x="15" y="49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16"/>
                  </a:lnTo>
                  <a:lnTo>
                    <a:pt x="2" y="9"/>
                  </a:lnTo>
                  <a:lnTo>
                    <a:pt x="3" y="1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9"/>
                  </a:lnTo>
                  <a:lnTo>
                    <a:pt x="18" y="20"/>
                  </a:lnTo>
                  <a:lnTo>
                    <a:pt x="23" y="29"/>
                  </a:lnTo>
                  <a:lnTo>
                    <a:pt x="27" y="3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4" name="Freeform 158"/>
            <p:cNvSpPr>
              <a:spLocks/>
            </p:cNvSpPr>
            <p:nvPr/>
          </p:nvSpPr>
          <p:spPr bwMode="auto">
            <a:xfrm>
              <a:off x="1991" y="2752"/>
              <a:ext cx="582" cy="180"/>
            </a:xfrm>
            <a:custGeom>
              <a:avLst/>
              <a:gdLst>
                <a:gd name="T0" fmla="*/ 1746 w 1746"/>
                <a:gd name="T1" fmla="*/ 6 h 539"/>
                <a:gd name="T2" fmla="*/ 1715 w 1746"/>
                <a:gd name="T3" fmla="*/ 18 h 539"/>
                <a:gd name="T4" fmla="*/ 1648 w 1746"/>
                <a:gd name="T5" fmla="*/ 28 h 539"/>
                <a:gd name="T6" fmla="*/ 1565 w 1746"/>
                <a:gd name="T7" fmla="*/ 45 h 539"/>
                <a:gd name="T8" fmla="*/ 1510 w 1746"/>
                <a:gd name="T9" fmla="*/ 66 h 539"/>
                <a:gd name="T10" fmla="*/ 1400 w 1746"/>
                <a:gd name="T11" fmla="*/ 98 h 539"/>
                <a:gd name="T12" fmla="*/ 1290 w 1746"/>
                <a:gd name="T13" fmla="*/ 132 h 539"/>
                <a:gd name="T14" fmla="*/ 1186 w 1746"/>
                <a:gd name="T15" fmla="*/ 175 h 539"/>
                <a:gd name="T16" fmla="*/ 1132 w 1746"/>
                <a:gd name="T17" fmla="*/ 196 h 539"/>
                <a:gd name="T18" fmla="*/ 1079 w 1746"/>
                <a:gd name="T19" fmla="*/ 205 h 539"/>
                <a:gd name="T20" fmla="*/ 991 w 1746"/>
                <a:gd name="T21" fmla="*/ 211 h 539"/>
                <a:gd name="T22" fmla="*/ 903 w 1746"/>
                <a:gd name="T23" fmla="*/ 220 h 539"/>
                <a:gd name="T24" fmla="*/ 819 w 1746"/>
                <a:gd name="T25" fmla="*/ 232 h 539"/>
                <a:gd name="T26" fmla="*/ 770 w 1746"/>
                <a:gd name="T27" fmla="*/ 254 h 539"/>
                <a:gd name="T28" fmla="*/ 722 w 1746"/>
                <a:gd name="T29" fmla="*/ 275 h 539"/>
                <a:gd name="T30" fmla="*/ 673 w 1746"/>
                <a:gd name="T31" fmla="*/ 293 h 539"/>
                <a:gd name="T32" fmla="*/ 603 w 1746"/>
                <a:gd name="T33" fmla="*/ 315 h 539"/>
                <a:gd name="T34" fmla="*/ 532 w 1746"/>
                <a:gd name="T35" fmla="*/ 343 h 539"/>
                <a:gd name="T36" fmla="*/ 456 w 1746"/>
                <a:gd name="T37" fmla="*/ 367 h 539"/>
                <a:gd name="T38" fmla="*/ 392 w 1746"/>
                <a:gd name="T39" fmla="*/ 380 h 539"/>
                <a:gd name="T40" fmla="*/ 342 w 1746"/>
                <a:gd name="T41" fmla="*/ 392 h 539"/>
                <a:gd name="T42" fmla="*/ 241 w 1746"/>
                <a:gd name="T43" fmla="*/ 404 h 539"/>
                <a:gd name="T44" fmla="*/ 147 w 1746"/>
                <a:gd name="T45" fmla="*/ 426 h 539"/>
                <a:gd name="T46" fmla="*/ 58 w 1746"/>
                <a:gd name="T47" fmla="*/ 459 h 539"/>
                <a:gd name="T48" fmla="*/ 22 w 1746"/>
                <a:gd name="T49" fmla="*/ 503 h 539"/>
                <a:gd name="T50" fmla="*/ 91 w 1746"/>
                <a:gd name="T51" fmla="*/ 514 h 539"/>
                <a:gd name="T52" fmla="*/ 162 w 1746"/>
                <a:gd name="T53" fmla="*/ 502 h 539"/>
                <a:gd name="T54" fmla="*/ 233 w 1746"/>
                <a:gd name="T55" fmla="*/ 486 h 539"/>
                <a:gd name="T56" fmla="*/ 321 w 1746"/>
                <a:gd name="T57" fmla="*/ 478 h 539"/>
                <a:gd name="T58" fmla="*/ 409 w 1746"/>
                <a:gd name="T59" fmla="*/ 477 h 539"/>
                <a:gd name="T60" fmla="*/ 498 w 1746"/>
                <a:gd name="T61" fmla="*/ 493 h 539"/>
                <a:gd name="T62" fmla="*/ 560 w 1746"/>
                <a:gd name="T63" fmla="*/ 512 h 539"/>
                <a:gd name="T64" fmla="*/ 614 w 1746"/>
                <a:gd name="T65" fmla="*/ 524 h 539"/>
                <a:gd name="T66" fmla="*/ 559 w 1746"/>
                <a:gd name="T67" fmla="*/ 530 h 539"/>
                <a:gd name="T68" fmla="*/ 486 w 1746"/>
                <a:gd name="T69" fmla="*/ 512 h 539"/>
                <a:gd name="T70" fmla="*/ 410 w 1746"/>
                <a:gd name="T71" fmla="*/ 496 h 539"/>
                <a:gd name="T72" fmla="*/ 339 w 1746"/>
                <a:gd name="T73" fmla="*/ 494 h 539"/>
                <a:gd name="T74" fmla="*/ 275 w 1746"/>
                <a:gd name="T75" fmla="*/ 500 h 539"/>
                <a:gd name="T76" fmla="*/ 211 w 1746"/>
                <a:gd name="T77" fmla="*/ 512 h 539"/>
                <a:gd name="T78" fmla="*/ 149 w 1746"/>
                <a:gd name="T79" fmla="*/ 521 h 539"/>
                <a:gd name="T80" fmla="*/ 100 w 1746"/>
                <a:gd name="T81" fmla="*/ 535 h 539"/>
                <a:gd name="T82" fmla="*/ 42 w 1746"/>
                <a:gd name="T83" fmla="*/ 536 h 539"/>
                <a:gd name="T84" fmla="*/ 2 w 1746"/>
                <a:gd name="T85" fmla="*/ 514 h 539"/>
                <a:gd name="T86" fmla="*/ 18 w 1746"/>
                <a:gd name="T87" fmla="*/ 462 h 539"/>
                <a:gd name="T88" fmla="*/ 70 w 1746"/>
                <a:gd name="T89" fmla="*/ 429 h 539"/>
                <a:gd name="T90" fmla="*/ 129 w 1746"/>
                <a:gd name="T91" fmla="*/ 413 h 539"/>
                <a:gd name="T92" fmla="*/ 214 w 1746"/>
                <a:gd name="T93" fmla="*/ 391 h 539"/>
                <a:gd name="T94" fmla="*/ 334 w 1746"/>
                <a:gd name="T95" fmla="*/ 367 h 539"/>
                <a:gd name="T96" fmla="*/ 456 w 1746"/>
                <a:gd name="T97" fmla="*/ 345 h 539"/>
                <a:gd name="T98" fmla="*/ 566 w 1746"/>
                <a:gd name="T99" fmla="*/ 310 h 539"/>
                <a:gd name="T100" fmla="*/ 643 w 1746"/>
                <a:gd name="T101" fmla="*/ 279 h 539"/>
                <a:gd name="T102" fmla="*/ 722 w 1746"/>
                <a:gd name="T103" fmla="*/ 253 h 539"/>
                <a:gd name="T104" fmla="*/ 798 w 1746"/>
                <a:gd name="T105" fmla="*/ 218 h 539"/>
                <a:gd name="T106" fmla="*/ 935 w 1746"/>
                <a:gd name="T107" fmla="*/ 198 h 539"/>
                <a:gd name="T108" fmla="*/ 1071 w 1746"/>
                <a:gd name="T109" fmla="*/ 187 h 539"/>
                <a:gd name="T110" fmla="*/ 1201 w 1746"/>
                <a:gd name="T111" fmla="*/ 152 h 539"/>
                <a:gd name="T112" fmla="*/ 1296 w 1746"/>
                <a:gd name="T113" fmla="*/ 113 h 539"/>
                <a:gd name="T114" fmla="*/ 1385 w 1746"/>
                <a:gd name="T115" fmla="*/ 85 h 539"/>
                <a:gd name="T116" fmla="*/ 1474 w 1746"/>
                <a:gd name="T117" fmla="*/ 58 h 539"/>
                <a:gd name="T118" fmla="*/ 1531 w 1746"/>
                <a:gd name="T119" fmla="*/ 39 h 539"/>
                <a:gd name="T120" fmla="*/ 1600 w 1746"/>
                <a:gd name="T121" fmla="*/ 23 h 539"/>
                <a:gd name="T122" fmla="*/ 1672 w 1746"/>
                <a:gd name="T123" fmla="*/ 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6" h="539">
                  <a:moveTo>
                    <a:pt x="1706" y="3"/>
                  </a:moveTo>
                  <a:lnTo>
                    <a:pt x="1719" y="0"/>
                  </a:lnTo>
                  <a:lnTo>
                    <a:pt x="1733" y="0"/>
                  </a:lnTo>
                  <a:lnTo>
                    <a:pt x="1740" y="2"/>
                  </a:lnTo>
                  <a:lnTo>
                    <a:pt x="1746" y="6"/>
                  </a:lnTo>
                  <a:lnTo>
                    <a:pt x="1746" y="8"/>
                  </a:lnTo>
                  <a:lnTo>
                    <a:pt x="1743" y="12"/>
                  </a:lnTo>
                  <a:lnTo>
                    <a:pt x="1734" y="15"/>
                  </a:lnTo>
                  <a:lnTo>
                    <a:pt x="1724" y="18"/>
                  </a:lnTo>
                  <a:lnTo>
                    <a:pt x="1715" y="18"/>
                  </a:lnTo>
                  <a:lnTo>
                    <a:pt x="1706" y="20"/>
                  </a:lnTo>
                  <a:lnTo>
                    <a:pt x="1692" y="21"/>
                  </a:lnTo>
                  <a:lnTo>
                    <a:pt x="1681" y="24"/>
                  </a:lnTo>
                  <a:lnTo>
                    <a:pt x="1664" y="26"/>
                  </a:lnTo>
                  <a:lnTo>
                    <a:pt x="1648" y="28"/>
                  </a:lnTo>
                  <a:lnTo>
                    <a:pt x="1632" y="30"/>
                  </a:lnTo>
                  <a:lnTo>
                    <a:pt x="1615" y="34"/>
                  </a:lnTo>
                  <a:lnTo>
                    <a:pt x="1597" y="37"/>
                  </a:lnTo>
                  <a:lnTo>
                    <a:pt x="1581" y="40"/>
                  </a:lnTo>
                  <a:lnTo>
                    <a:pt x="1565" y="45"/>
                  </a:lnTo>
                  <a:lnTo>
                    <a:pt x="1551" y="49"/>
                  </a:lnTo>
                  <a:lnTo>
                    <a:pt x="1536" y="52"/>
                  </a:lnTo>
                  <a:lnTo>
                    <a:pt x="1528" y="57"/>
                  </a:lnTo>
                  <a:lnTo>
                    <a:pt x="1517" y="61"/>
                  </a:lnTo>
                  <a:lnTo>
                    <a:pt x="1510" y="66"/>
                  </a:lnTo>
                  <a:lnTo>
                    <a:pt x="1489" y="72"/>
                  </a:lnTo>
                  <a:lnTo>
                    <a:pt x="1467" y="79"/>
                  </a:lnTo>
                  <a:lnTo>
                    <a:pt x="1444" y="85"/>
                  </a:lnTo>
                  <a:lnTo>
                    <a:pt x="1422" y="92"/>
                  </a:lnTo>
                  <a:lnTo>
                    <a:pt x="1400" y="98"/>
                  </a:lnTo>
                  <a:lnTo>
                    <a:pt x="1377" y="106"/>
                  </a:lnTo>
                  <a:lnTo>
                    <a:pt x="1355" y="112"/>
                  </a:lnTo>
                  <a:lnTo>
                    <a:pt x="1334" y="119"/>
                  </a:lnTo>
                  <a:lnTo>
                    <a:pt x="1312" y="125"/>
                  </a:lnTo>
                  <a:lnTo>
                    <a:pt x="1290" y="132"/>
                  </a:lnTo>
                  <a:lnTo>
                    <a:pt x="1269" y="140"/>
                  </a:lnTo>
                  <a:lnTo>
                    <a:pt x="1248" y="149"/>
                  </a:lnTo>
                  <a:lnTo>
                    <a:pt x="1226" y="156"/>
                  </a:lnTo>
                  <a:lnTo>
                    <a:pt x="1207" y="165"/>
                  </a:lnTo>
                  <a:lnTo>
                    <a:pt x="1186" y="175"/>
                  </a:lnTo>
                  <a:lnTo>
                    <a:pt x="1168" y="187"/>
                  </a:lnTo>
                  <a:lnTo>
                    <a:pt x="1159" y="189"/>
                  </a:lnTo>
                  <a:lnTo>
                    <a:pt x="1150" y="192"/>
                  </a:lnTo>
                  <a:lnTo>
                    <a:pt x="1141" y="193"/>
                  </a:lnTo>
                  <a:lnTo>
                    <a:pt x="1132" y="196"/>
                  </a:lnTo>
                  <a:lnTo>
                    <a:pt x="1123" y="198"/>
                  </a:lnTo>
                  <a:lnTo>
                    <a:pt x="1114" y="201"/>
                  </a:lnTo>
                  <a:lnTo>
                    <a:pt x="1106" y="202"/>
                  </a:lnTo>
                  <a:lnTo>
                    <a:pt x="1097" y="205"/>
                  </a:lnTo>
                  <a:lnTo>
                    <a:pt x="1079" y="205"/>
                  </a:lnTo>
                  <a:lnTo>
                    <a:pt x="1061" y="205"/>
                  </a:lnTo>
                  <a:lnTo>
                    <a:pt x="1043" y="207"/>
                  </a:lnTo>
                  <a:lnTo>
                    <a:pt x="1025" y="208"/>
                  </a:lnTo>
                  <a:lnTo>
                    <a:pt x="1008" y="210"/>
                  </a:lnTo>
                  <a:lnTo>
                    <a:pt x="991" y="211"/>
                  </a:lnTo>
                  <a:lnTo>
                    <a:pt x="973" y="213"/>
                  </a:lnTo>
                  <a:lnTo>
                    <a:pt x="957" y="215"/>
                  </a:lnTo>
                  <a:lnTo>
                    <a:pt x="939" y="215"/>
                  </a:lnTo>
                  <a:lnTo>
                    <a:pt x="921" y="218"/>
                  </a:lnTo>
                  <a:lnTo>
                    <a:pt x="903" y="220"/>
                  </a:lnTo>
                  <a:lnTo>
                    <a:pt x="887" y="223"/>
                  </a:lnTo>
                  <a:lnTo>
                    <a:pt x="869" y="224"/>
                  </a:lnTo>
                  <a:lnTo>
                    <a:pt x="853" y="227"/>
                  </a:lnTo>
                  <a:lnTo>
                    <a:pt x="835" y="229"/>
                  </a:lnTo>
                  <a:lnTo>
                    <a:pt x="819" y="232"/>
                  </a:lnTo>
                  <a:lnTo>
                    <a:pt x="808" y="236"/>
                  </a:lnTo>
                  <a:lnTo>
                    <a:pt x="799" y="241"/>
                  </a:lnTo>
                  <a:lnTo>
                    <a:pt x="789" y="245"/>
                  </a:lnTo>
                  <a:lnTo>
                    <a:pt x="780" y="250"/>
                  </a:lnTo>
                  <a:lnTo>
                    <a:pt x="770" y="254"/>
                  </a:lnTo>
                  <a:lnTo>
                    <a:pt x="761" y="259"/>
                  </a:lnTo>
                  <a:lnTo>
                    <a:pt x="752" y="263"/>
                  </a:lnTo>
                  <a:lnTo>
                    <a:pt x="743" y="267"/>
                  </a:lnTo>
                  <a:lnTo>
                    <a:pt x="733" y="270"/>
                  </a:lnTo>
                  <a:lnTo>
                    <a:pt x="722" y="275"/>
                  </a:lnTo>
                  <a:lnTo>
                    <a:pt x="712" y="278"/>
                  </a:lnTo>
                  <a:lnTo>
                    <a:pt x="703" y="282"/>
                  </a:lnTo>
                  <a:lnTo>
                    <a:pt x="692" y="285"/>
                  </a:lnTo>
                  <a:lnTo>
                    <a:pt x="684" y="290"/>
                  </a:lnTo>
                  <a:lnTo>
                    <a:pt x="673" y="293"/>
                  </a:lnTo>
                  <a:lnTo>
                    <a:pt x="664" y="297"/>
                  </a:lnTo>
                  <a:lnTo>
                    <a:pt x="648" y="300"/>
                  </a:lnTo>
                  <a:lnTo>
                    <a:pt x="633" y="305"/>
                  </a:lnTo>
                  <a:lnTo>
                    <a:pt x="617" y="309"/>
                  </a:lnTo>
                  <a:lnTo>
                    <a:pt x="603" y="315"/>
                  </a:lnTo>
                  <a:lnTo>
                    <a:pt x="588" y="319"/>
                  </a:lnTo>
                  <a:lnTo>
                    <a:pt x="575" y="327"/>
                  </a:lnTo>
                  <a:lnTo>
                    <a:pt x="560" y="331"/>
                  </a:lnTo>
                  <a:lnTo>
                    <a:pt x="547" y="339"/>
                  </a:lnTo>
                  <a:lnTo>
                    <a:pt x="532" y="343"/>
                  </a:lnTo>
                  <a:lnTo>
                    <a:pt x="517" y="349"/>
                  </a:lnTo>
                  <a:lnTo>
                    <a:pt x="502" y="353"/>
                  </a:lnTo>
                  <a:lnTo>
                    <a:pt x="487" y="359"/>
                  </a:lnTo>
                  <a:lnTo>
                    <a:pt x="471" y="362"/>
                  </a:lnTo>
                  <a:lnTo>
                    <a:pt x="456" y="367"/>
                  </a:lnTo>
                  <a:lnTo>
                    <a:pt x="441" y="370"/>
                  </a:lnTo>
                  <a:lnTo>
                    <a:pt x="427" y="373"/>
                  </a:lnTo>
                  <a:lnTo>
                    <a:pt x="415" y="374"/>
                  </a:lnTo>
                  <a:lnTo>
                    <a:pt x="404" y="377"/>
                  </a:lnTo>
                  <a:lnTo>
                    <a:pt x="392" y="380"/>
                  </a:lnTo>
                  <a:lnTo>
                    <a:pt x="383" y="383"/>
                  </a:lnTo>
                  <a:lnTo>
                    <a:pt x="372" y="385"/>
                  </a:lnTo>
                  <a:lnTo>
                    <a:pt x="361" y="388"/>
                  </a:lnTo>
                  <a:lnTo>
                    <a:pt x="351" y="389"/>
                  </a:lnTo>
                  <a:lnTo>
                    <a:pt x="342" y="392"/>
                  </a:lnTo>
                  <a:lnTo>
                    <a:pt x="321" y="394"/>
                  </a:lnTo>
                  <a:lnTo>
                    <a:pt x="302" y="397"/>
                  </a:lnTo>
                  <a:lnTo>
                    <a:pt x="281" y="398"/>
                  </a:lnTo>
                  <a:lnTo>
                    <a:pt x="262" y="402"/>
                  </a:lnTo>
                  <a:lnTo>
                    <a:pt x="241" y="404"/>
                  </a:lnTo>
                  <a:lnTo>
                    <a:pt x="221" y="408"/>
                  </a:lnTo>
                  <a:lnTo>
                    <a:pt x="202" y="413"/>
                  </a:lnTo>
                  <a:lnTo>
                    <a:pt x="184" y="417"/>
                  </a:lnTo>
                  <a:lnTo>
                    <a:pt x="165" y="422"/>
                  </a:lnTo>
                  <a:lnTo>
                    <a:pt x="147" y="426"/>
                  </a:lnTo>
                  <a:lnTo>
                    <a:pt x="128" y="431"/>
                  </a:lnTo>
                  <a:lnTo>
                    <a:pt x="112" y="438"/>
                  </a:lnTo>
                  <a:lnTo>
                    <a:pt x="92" y="444"/>
                  </a:lnTo>
                  <a:lnTo>
                    <a:pt x="74" y="451"/>
                  </a:lnTo>
                  <a:lnTo>
                    <a:pt x="58" y="459"/>
                  </a:lnTo>
                  <a:lnTo>
                    <a:pt x="42" y="468"/>
                  </a:lnTo>
                  <a:lnTo>
                    <a:pt x="34" y="472"/>
                  </a:lnTo>
                  <a:lnTo>
                    <a:pt x="27" y="481"/>
                  </a:lnTo>
                  <a:lnTo>
                    <a:pt x="21" y="492"/>
                  </a:lnTo>
                  <a:lnTo>
                    <a:pt x="22" y="503"/>
                  </a:lnTo>
                  <a:lnTo>
                    <a:pt x="36" y="506"/>
                  </a:lnTo>
                  <a:lnTo>
                    <a:pt x="49" y="511"/>
                  </a:lnTo>
                  <a:lnTo>
                    <a:pt x="62" y="514"/>
                  </a:lnTo>
                  <a:lnTo>
                    <a:pt x="77" y="515"/>
                  </a:lnTo>
                  <a:lnTo>
                    <a:pt x="91" y="514"/>
                  </a:lnTo>
                  <a:lnTo>
                    <a:pt x="104" y="514"/>
                  </a:lnTo>
                  <a:lnTo>
                    <a:pt x="119" y="511"/>
                  </a:lnTo>
                  <a:lnTo>
                    <a:pt x="134" y="509"/>
                  </a:lnTo>
                  <a:lnTo>
                    <a:pt x="147" y="505"/>
                  </a:lnTo>
                  <a:lnTo>
                    <a:pt x="162" y="502"/>
                  </a:lnTo>
                  <a:lnTo>
                    <a:pt x="177" y="499"/>
                  </a:lnTo>
                  <a:lnTo>
                    <a:pt x="190" y="496"/>
                  </a:lnTo>
                  <a:lnTo>
                    <a:pt x="204" y="492"/>
                  </a:lnTo>
                  <a:lnTo>
                    <a:pt x="220" y="489"/>
                  </a:lnTo>
                  <a:lnTo>
                    <a:pt x="233" y="486"/>
                  </a:lnTo>
                  <a:lnTo>
                    <a:pt x="250" y="486"/>
                  </a:lnTo>
                  <a:lnTo>
                    <a:pt x="268" y="483"/>
                  </a:lnTo>
                  <a:lnTo>
                    <a:pt x="285" y="481"/>
                  </a:lnTo>
                  <a:lnTo>
                    <a:pt x="303" y="478"/>
                  </a:lnTo>
                  <a:lnTo>
                    <a:pt x="321" y="478"/>
                  </a:lnTo>
                  <a:lnTo>
                    <a:pt x="339" y="477"/>
                  </a:lnTo>
                  <a:lnTo>
                    <a:pt x="357" y="475"/>
                  </a:lnTo>
                  <a:lnTo>
                    <a:pt x="375" y="475"/>
                  </a:lnTo>
                  <a:lnTo>
                    <a:pt x="392" y="477"/>
                  </a:lnTo>
                  <a:lnTo>
                    <a:pt x="409" y="477"/>
                  </a:lnTo>
                  <a:lnTo>
                    <a:pt x="427" y="478"/>
                  </a:lnTo>
                  <a:lnTo>
                    <a:pt x="444" y="480"/>
                  </a:lnTo>
                  <a:lnTo>
                    <a:pt x="462" y="484"/>
                  </a:lnTo>
                  <a:lnTo>
                    <a:pt x="480" y="487"/>
                  </a:lnTo>
                  <a:lnTo>
                    <a:pt x="498" y="493"/>
                  </a:lnTo>
                  <a:lnTo>
                    <a:pt x="516" y="497"/>
                  </a:lnTo>
                  <a:lnTo>
                    <a:pt x="534" y="506"/>
                  </a:lnTo>
                  <a:lnTo>
                    <a:pt x="541" y="508"/>
                  </a:lnTo>
                  <a:lnTo>
                    <a:pt x="550" y="511"/>
                  </a:lnTo>
                  <a:lnTo>
                    <a:pt x="560" y="512"/>
                  </a:lnTo>
                  <a:lnTo>
                    <a:pt x="572" y="515"/>
                  </a:lnTo>
                  <a:lnTo>
                    <a:pt x="581" y="517"/>
                  </a:lnTo>
                  <a:lnTo>
                    <a:pt x="593" y="518"/>
                  </a:lnTo>
                  <a:lnTo>
                    <a:pt x="602" y="520"/>
                  </a:lnTo>
                  <a:lnTo>
                    <a:pt x="614" y="524"/>
                  </a:lnTo>
                  <a:lnTo>
                    <a:pt x="609" y="530"/>
                  </a:lnTo>
                  <a:lnTo>
                    <a:pt x="605" y="539"/>
                  </a:lnTo>
                  <a:lnTo>
                    <a:pt x="588" y="536"/>
                  </a:lnTo>
                  <a:lnTo>
                    <a:pt x="574" y="533"/>
                  </a:lnTo>
                  <a:lnTo>
                    <a:pt x="559" y="530"/>
                  </a:lnTo>
                  <a:lnTo>
                    <a:pt x="545" y="527"/>
                  </a:lnTo>
                  <a:lnTo>
                    <a:pt x="529" y="523"/>
                  </a:lnTo>
                  <a:lnTo>
                    <a:pt x="514" y="520"/>
                  </a:lnTo>
                  <a:lnTo>
                    <a:pt x="499" y="515"/>
                  </a:lnTo>
                  <a:lnTo>
                    <a:pt x="486" y="512"/>
                  </a:lnTo>
                  <a:lnTo>
                    <a:pt x="470" y="508"/>
                  </a:lnTo>
                  <a:lnTo>
                    <a:pt x="456" y="505"/>
                  </a:lnTo>
                  <a:lnTo>
                    <a:pt x="440" y="502"/>
                  </a:lnTo>
                  <a:lnTo>
                    <a:pt x="427" y="499"/>
                  </a:lnTo>
                  <a:lnTo>
                    <a:pt x="410" y="496"/>
                  </a:lnTo>
                  <a:lnTo>
                    <a:pt x="395" y="494"/>
                  </a:lnTo>
                  <a:lnTo>
                    <a:pt x="380" y="494"/>
                  </a:lnTo>
                  <a:lnTo>
                    <a:pt x="366" y="494"/>
                  </a:lnTo>
                  <a:lnTo>
                    <a:pt x="352" y="494"/>
                  </a:lnTo>
                  <a:lnTo>
                    <a:pt x="339" y="494"/>
                  </a:lnTo>
                  <a:lnTo>
                    <a:pt x="325" y="494"/>
                  </a:lnTo>
                  <a:lnTo>
                    <a:pt x="314" y="496"/>
                  </a:lnTo>
                  <a:lnTo>
                    <a:pt x="300" y="496"/>
                  </a:lnTo>
                  <a:lnTo>
                    <a:pt x="288" y="499"/>
                  </a:lnTo>
                  <a:lnTo>
                    <a:pt x="275" y="500"/>
                  </a:lnTo>
                  <a:lnTo>
                    <a:pt x="263" y="503"/>
                  </a:lnTo>
                  <a:lnTo>
                    <a:pt x="250" y="505"/>
                  </a:lnTo>
                  <a:lnTo>
                    <a:pt x="236" y="508"/>
                  </a:lnTo>
                  <a:lnTo>
                    <a:pt x="223" y="509"/>
                  </a:lnTo>
                  <a:lnTo>
                    <a:pt x="211" y="512"/>
                  </a:lnTo>
                  <a:lnTo>
                    <a:pt x="198" y="514"/>
                  </a:lnTo>
                  <a:lnTo>
                    <a:pt x="186" y="517"/>
                  </a:lnTo>
                  <a:lnTo>
                    <a:pt x="172" y="518"/>
                  </a:lnTo>
                  <a:lnTo>
                    <a:pt x="162" y="521"/>
                  </a:lnTo>
                  <a:lnTo>
                    <a:pt x="149" y="521"/>
                  </a:lnTo>
                  <a:lnTo>
                    <a:pt x="137" y="524"/>
                  </a:lnTo>
                  <a:lnTo>
                    <a:pt x="128" y="527"/>
                  </a:lnTo>
                  <a:lnTo>
                    <a:pt x="119" y="530"/>
                  </a:lnTo>
                  <a:lnTo>
                    <a:pt x="107" y="532"/>
                  </a:lnTo>
                  <a:lnTo>
                    <a:pt x="100" y="535"/>
                  </a:lnTo>
                  <a:lnTo>
                    <a:pt x="91" y="536"/>
                  </a:lnTo>
                  <a:lnTo>
                    <a:pt x="82" y="538"/>
                  </a:lnTo>
                  <a:lnTo>
                    <a:pt x="68" y="538"/>
                  </a:lnTo>
                  <a:lnTo>
                    <a:pt x="55" y="538"/>
                  </a:lnTo>
                  <a:lnTo>
                    <a:pt x="42" y="536"/>
                  </a:lnTo>
                  <a:lnTo>
                    <a:pt x="30" y="536"/>
                  </a:lnTo>
                  <a:lnTo>
                    <a:pt x="16" y="530"/>
                  </a:lnTo>
                  <a:lnTo>
                    <a:pt x="9" y="524"/>
                  </a:lnTo>
                  <a:lnTo>
                    <a:pt x="5" y="518"/>
                  </a:lnTo>
                  <a:lnTo>
                    <a:pt x="2" y="514"/>
                  </a:lnTo>
                  <a:lnTo>
                    <a:pt x="0" y="506"/>
                  </a:lnTo>
                  <a:lnTo>
                    <a:pt x="2" y="499"/>
                  </a:lnTo>
                  <a:lnTo>
                    <a:pt x="5" y="484"/>
                  </a:lnTo>
                  <a:lnTo>
                    <a:pt x="10" y="472"/>
                  </a:lnTo>
                  <a:lnTo>
                    <a:pt x="18" y="462"/>
                  </a:lnTo>
                  <a:lnTo>
                    <a:pt x="27" y="453"/>
                  </a:lnTo>
                  <a:lnTo>
                    <a:pt x="36" y="444"/>
                  </a:lnTo>
                  <a:lnTo>
                    <a:pt x="46" y="438"/>
                  </a:lnTo>
                  <a:lnTo>
                    <a:pt x="57" y="434"/>
                  </a:lnTo>
                  <a:lnTo>
                    <a:pt x="70" y="429"/>
                  </a:lnTo>
                  <a:lnTo>
                    <a:pt x="82" y="425"/>
                  </a:lnTo>
                  <a:lnTo>
                    <a:pt x="94" y="420"/>
                  </a:lnTo>
                  <a:lnTo>
                    <a:pt x="106" y="417"/>
                  </a:lnTo>
                  <a:lnTo>
                    <a:pt x="119" y="416"/>
                  </a:lnTo>
                  <a:lnTo>
                    <a:pt x="129" y="413"/>
                  </a:lnTo>
                  <a:lnTo>
                    <a:pt x="143" y="410"/>
                  </a:lnTo>
                  <a:lnTo>
                    <a:pt x="156" y="407"/>
                  </a:lnTo>
                  <a:lnTo>
                    <a:pt x="169" y="405"/>
                  </a:lnTo>
                  <a:lnTo>
                    <a:pt x="190" y="397"/>
                  </a:lnTo>
                  <a:lnTo>
                    <a:pt x="214" y="391"/>
                  </a:lnTo>
                  <a:lnTo>
                    <a:pt x="238" y="385"/>
                  </a:lnTo>
                  <a:lnTo>
                    <a:pt x="263" y="380"/>
                  </a:lnTo>
                  <a:lnTo>
                    <a:pt x="285" y="376"/>
                  </a:lnTo>
                  <a:lnTo>
                    <a:pt x="311" y="371"/>
                  </a:lnTo>
                  <a:lnTo>
                    <a:pt x="334" y="367"/>
                  </a:lnTo>
                  <a:lnTo>
                    <a:pt x="360" y="364"/>
                  </a:lnTo>
                  <a:lnTo>
                    <a:pt x="383" y="358"/>
                  </a:lnTo>
                  <a:lnTo>
                    <a:pt x="407" y="353"/>
                  </a:lnTo>
                  <a:lnTo>
                    <a:pt x="431" y="349"/>
                  </a:lnTo>
                  <a:lnTo>
                    <a:pt x="456" y="345"/>
                  </a:lnTo>
                  <a:lnTo>
                    <a:pt x="480" y="339"/>
                  </a:lnTo>
                  <a:lnTo>
                    <a:pt x="504" y="333"/>
                  </a:lnTo>
                  <a:lnTo>
                    <a:pt x="528" y="325"/>
                  </a:lnTo>
                  <a:lnTo>
                    <a:pt x="553" y="319"/>
                  </a:lnTo>
                  <a:lnTo>
                    <a:pt x="566" y="310"/>
                  </a:lnTo>
                  <a:lnTo>
                    <a:pt x="581" y="303"/>
                  </a:lnTo>
                  <a:lnTo>
                    <a:pt x="596" y="296"/>
                  </a:lnTo>
                  <a:lnTo>
                    <a:pt x="612" y="291"/>
                  </a:lnTo>
                  <a:lnTo>
                    <a:pt x="627" y="285"/>
                  </a:lnTo>
                  <a:lnTo>
                    <a:pt x="643" y="279"/>
                  </a:lnTo>
                  <a:lnTo>
                    <a:pt x="658" y="275"/>
                  </a:lnTo>
                  <a:lnTo>
                    <a:pt x="676" y="270"/>
                  </a:lnTo>
                  <a:lnTo>
                    <a:pt x="691" y="264"/>
                  </a:lnTo>
                  <a:lnTo>
                    <a:pt x="707" y="259"/>
                  </a:lnTo>
                  <a:lnTo>
                    <a:pt x="722" y="253"/>
                  </a:lnTo>
                  <a:lnTo>
                    <a:pt x="739" y="248"/>
                  </a:lnTo>
                  <a:lnTo>
                    <a:pt x="753" y="241"/>
                  </a:lnTo>
                  <a:lnTo>
                    <a:pt x="768" y="233"/>
                  </a:lnTo>
                  <a:lnTo>
                    <a:pt x="783" y="226"/>
                  </a:lnTo>
                  <a:lnTo>
                    <a:pt x="798" y="218"/>
                  </a:lnTo>
                  <a:lnTo>
                    <a:pt x="825" y="211"/>
                  </a:lnTo>
                  <a:lnTo>
                    <a:pt x="851" y="207"/>
                  </a:lnTo>
                  <a:lnTo>
                    <a:pt x="880" y="202"/>
                  </a:lnTo>
                  <a:lnTo>
                    <a:pt x="908" y="201"/>
                  </a:lnTo>
                  <a:lnTo>
                    <a:pt x="935" y="198"/>
                  </a:lnTo>
                  <a:lnTo>
                    <a:pt x="961" y="196"/>
                  </a:lnTo>
                  <a:lnTo>
                    <a:pt x="990" y="195"/>
                  </a:lnTo>
                  <a:lnTo>
                    <a:pt x="1018" y="193"/>
                  </a:lnTo>
                  <a:lnTo>
                    <a:pt x="1045" y="190"/>
                  </a:lnTo>
                  <a:lnTo>
                    <a:pt x="1071" y="187"/>
                  </a:lnTo>
                  <a:lnTo>
                    <a:pt x="1098" y="183"/>
                  </a:lnTo>
                  <a:lnTo>
                    <a:pt x="1125" y="178"/>
                  </a:lnTo>
                  <a:lnTo>
                    <a:pt x="1150" y="169"/>
                  </a:lnTo>
                  <a:lnTo>
                    <a:pt x="1175" y="162"/>
                  </a:lnTo>
                  <a:lnTo>
                    <a:pt x="1201" y="152"/>
                  </a:lnTo>
                  <a:lnTo>
                    <a:pt x="1226" y="141"/>
                  </a:lnTo>
                  <a:lnTo>
                    <a:pt x="1242" y="132"/>
                  </a:lnTo>
                  <a:lnTo>
                    <a:pt x="1260" y="126"/>
                  </a:lnTo>
                  <a:lnTo>
                    <a:pt x="1278" y="119"/>
                  </a:lnTo>
                  <a:lnTo>
                    <a:pt x="1296" y="113"/>
                  </a:lnTo>
                  <a:lnTo>
                    <a:pt x="1314" y="107"/>
                  </a:lnTo>
                  <a:lnTo>
                    <a:pt x="1331" y="101"/>
                  </a:lnTo>
                  <a:lnTo>
                    <a:pt x="1349" y="95"/>
                  </a:lnTo>
                  <a:lnTo>
                    <a:pt x="1367" y="91"/>
                  </a:lnTo>
                  <a:lnTo>
                    <a:pt x="1385" y="85"/>
                  </a:lnTo>
                  <a:lnTo>
                    <a:pt x="1403" y="79"/>
                  </a:lnTo>
                  <a:lnTo>
                    <a:pt x="1421" y="73"/>
                  </a:lnTo>
                  <a:lnTo>
                    <a:pt x="1438" y="69"/>
                  </a:lnTo>
                  <a:lnTo>
                    <a:pt x="1456" y="63"/>
                  </a:lnTo>
                  <a:lnTo>
                    <a:pt x="1474" y="58"/>
                  </a:lnTo>
                  <a:lnTo>
                    <a:pt x="1492" y="52"/>
                  </a:lnTo>
                  <a:lnTo>
                    <a:pt x="1510" y="48"/>
                  </a:lnTo>
                  <a:lnTo>
                    <a:pt x="1514" y="45"/>
                  </a:lnTo>
                  <a:lnTo>
                    <a:pt x="1523" y="42"/>
                  </a:lnTo>
                  <a:lnTo>
                    <a:pt x="1531" y="39"/>
                  </a:lnTo>
                  <a:lnTo>
                    <a:pt x="1544" y="37"/>
                  </a:lnTo>
                  <a:lnTo>
                    <a:pt x="1557" y="33"/>
                  </a:lnTo>
                  <a:lnTo>
                    <a:pt x="1571" y="30"/>
                  </a:lnTo>
                  <a:lnTo>
                    <a:pt x="1586" y="26"/>
                  </a:lnTo>
                  <a:lnTo>
                    <a:pt x="1600" y="23"/>
                  </a:lnTo>
                  <a:lnTo>
                    <a:pt x="1615" y="18"/>
                  </a:lnTo>
                  <a:lnTo>
                    <a:pt x="1630" y="15"/>
                  </a:lnTo>
                  <a:lnTo>
                    <a:pt x="1645" y="12"/>
                  </a:lnTo>
                  <a:lnTo>
                    <a:pt x="1660" y="9"/>
                  </a:lnTo>
                  <a:lnTo>
                    <a:pt x="1672" y="6"/>
                  </a:lnTo>
                  <a:lnTo>
                    <a:pt x="1685" y="5"/>
                  </a:lnTo>
                  <a:lnTo>
                    <a:pt x="1695" y="3"/>
                  </a:lnTo>
                  <a:lnTo>
                    <a:pt x="1706" y="3"/>
                  </a:lnTo>
                  <a:lnTo>
                    <a:pt x="170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5" name="Freeform 159"/>
            <p:cNvSpPr>
              <a:spLocks/>
            </p:cNvSpPr>
            <p:nvPr/>
          </p:nvSpPr>
          <p:spPr bwMode="auto">
            <a:xfrm>
              <a:off x="2136" y="2868"/>
              <a:ext cx="202" cy="137"/>
            </a:xfrm>
            <a:custGeom>
              <a:avLst/>
              <a:gdLst>
                <a:gd name="T0" fmla="*/ 350 w 604"/>
                <a:gd name="T1" fmla="*/ 9 h 413"/>
                <a:gd name="T2" fmla="*/ 314 w 604"/>
                <a:gd name="T3" fmla="*/ 55 h 413"/>
                <a:gd name="T4" fmla="*/ 275 w 604"/>
                <a:gd name="T5" fmla="*/ 99 h 413"/>
                <a:gd name="T6" fmla="*/ 234 w 604"/>
                <a:gd name="T7" fmla="*/ 141 h 413"/>
                <a:gd name="T8" fmla="*/ 192 w 604"/>
                <a:gd name="T9" fmla="*/ 181 h 413"/>
                <a:gd name="T10" fmla="*/ 152 w 604"/>
                <a:gd name="T11" fmla="*/ 224 h 413"/>
                <a:gd name="T12" fmla="*/ 118 w 604"/>
                <a:gd name="T13" fmla="*/ 255 h 413"/>
                <a:gd name="T14" fmla="*/ 84 w 604"/>
                <a:gd name="T15" fmla="*/ 275 h 413"/>
                <a:gd name="T16" fmla="*/ 54 w 604"/>
                <a:gd name="T17" fmla="*/ 300 h 413"/>
                <a:gd name="T18" fmla="*/ 29 w 604"/>
                <a:gd name="T19" fmla="*/ 328 h 413"/>
                <a:gd name="T20" fmla="*/ 20 w 604"/>
                <a:gd name="T21" fmla="*/ 364 h 413"/>
                <a:gd name="T22" fmla="*/ 42 w 604"/>
                <a:gd name="T23" fmla="*/ 392 h 413"/>
                <a:gd name="T24" fmla="*/ 99 w 604"/>
                <a:gd name="T25" fmla="*/ 381 h 413"/>
                <a:gd name="T26" fmla="*/ 151 w 604"/>
                <a:gd name="T27" fmla="*/ 359 h 413"/>
                <a:gd name="T28" fmla="*/ 200 w 604"/>
                <a:gd name="T29" fmla="*/ 330 h 413"/>
                <a:gd name="T30" fmla="*/ 246 w 604"/>
                <a:gd name="T31" fmla="*/ 297 h 413"/>
                <a:gd name="T32" fmla="*/ 295 w 604"/>
                <a:gd name="T33" fmla="*/ 267 h 413"/>
                <a:gd name="T34" fmla="*/ 333 w 604"/>
                <a:gd name="T35" fmla="*/ 249 h 413"/>
                <a:gd name="T36" fmla="*/ 375 w 604"/>
                <a:gd name="T37" fmla="*/ 239 h 413"/>
                <a:gd name="T38" fmla="*/ 419 w 604"/>
                <a:gd name="T39" fmla="*/ 233 h 413"/>
                <a:gd name="T40" fmla="*/ 464 w 604"/>
                <a:gd name="T41" fmla="*/ 230 h 413"/>
                <a:gd name="T42" fmla="*/ 507 w 604"/>
                <a:gd name="T43" fmla="*/ 221 h 413"/>
                <a:gd name="T44" fmla="*/ 538 w 604"/>
                <a:gd name="T45" fmla="*/ 212 h 413"/>
                <a:gd name="T46" fmla="*/ 564 w 604"/>
                <a:gd name="T47" fmla="*/ 197 h 413"/>
                <a:gd name="T48" fmla="*/ 586 w 604"/>
                <a:gd name="T49" fmla="*/ 180 h 413"/>
                <a:gd name="T50" fmla="*/ 598 w 604"/>
                <a:gd name="T51" fmla="*/ 189 h 413"/>
                <a:gd name="T52" fmla="*/ 574 w 604"/>
                <a:gd name="T53" fmla="*/ 215 h 413"/>
                <a:gd name="T54" fmla="*/ 541 w 604"/>
                <a:gd name="T55" fmla="*/ 232 h 413"/>
                <a:gd name="T56" fmla="*/ 506 w 604"/>
                <a:gd name="T57" fmla="*/ 240 h 413"/>
                <a:gd name="T58" fmla="*/ 467 w 604"/>
                <a:gd name="T59" fmla="*/ 246 h 413"/>
                <a:gd name="T60" fmla="*/ 434 w 604"/>
                <a:gd name="T61" fmla="*/ 251 h 413"/>
                <a:gd name="T62" fmla="*/ 381 w 604"/>
                <a:gd name="T63" fmla="*/ 255 h 413"/>
                <a:gd name="T64" fmla="*/ 333 w 604"/>
                <a:gd name="T65" fmla="*/ 270 h 413"/>
                <a:gd name="T66" fmla="*/ 290 w 604"/>
                <a:gd name="T67" fmla="*/ 291 h 413"/>
                <a:gd name="T68" fmla="*/ 250 w 604"/>
                <a:gd name="T69" fmla="*/ 318 h 413"/>
                <a:gd name="T70" fmla="*/ 210 w 604"/>
                <a:gd name="T71" fmla="*/ 346 h 413"/>
                <a:gd name="T72" fmla="*/ 174 w 604"/>
                <a:gd name="T73" fmla="*/ 367 h 413"/>
                <a:gd name="T74" fmla="*/ 142 w 604"/>
                <a:gd name="T75" fmla="*/ 383 h 413"/>
                <a:gd name="T76" fmla="*/ 107 w 604"/>
                <a:gd name="T77" fmla="*/ 401 h 413"/>
                <a:gd name="T78" fmla="*/ 70 w 604"/>
                <a:gd name="T79" fmla="*/ 410 h 413"/>
                <a:gd name="T80" fmla="*/ 36 w 604"/>
                <a:gd name="T81" fmla="*/ 411 h 413"/>
                <a:gd name="T82" fmla="*/ 5 w 604"/>
                <a:gd name="T83" fmla="*/ 389 h 413"/>
                <a:gd name="T84" fmla="*/ 3 w 604"/>
                <a:gd name="T85" fmla="*/ 347 h 413"/>
                <a:gd name="T86" fmla="*/ 20 w 604"/>
                <a:gd name="T87" fmla="*/ 309 h 413"/>
                <a:gd name="T88" fmla="*/ 51 w 604"/>
                <a:gd name="T89" fmla="*/ 276 h 413"/>
                <a:gd name="T90" fmla="*/ 88 w 604"/>
                <a:gd name="T91" fmla="*/ 249 h 413"/>
                <a:gd name="T92" fmla="*/ 127 w 604"/>
                <a:gd name="T93" fmla="*/ 227 h 413"/>
                <a:gd name="T94" fmla="*/ 164 w 604"/>
                <a:gd name="T95" fmla="*/ 184 h 413"/>
                <a:gd name="T96" fmla="*/ 204 w 604"/>
                <a:gd name="T97" fmla="*/ 144 h 413"/>
                <a:gd name="T98" fmla="*/ 244 w 604"/>
                <a:gd name="T99" fmla="*/ 105 h 413"/>
                <a:gd name="T100" fmla="*/ 284 w 604"/>
                <a:gd name="T101" fmla="*/ 65 h 413"/>
                <a:gd name="T102" fmla="*/ 321 w 604"/>
                <a:gd name="T103" fmla="*/ 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4" h="413">
                  <a:moveTo>
                    <a:pt x="335" y="6"/>
                  </a:moveTo>
                  <a:lnTo>
                    <a:pt x="347" y="0"/>
                  </a:lnTo>
                  <a:lnTo>
                    <a:pt x="350" y="9"/>
                  </a:lnTo>
                  <a:lnTo>
                    <a:pt x="338" y="24"/>
                  </a:lnTo>
                  <a:lnTo>
                    <a:pt x="327" y="40"/>
                  </a:lnTo>
                  <a:lnTo>
                    <a:pt x="314" y="55"/>
                  </a:lnTo>
                  <a:lnTo>
                    <a:pt x="302" y="71"/>
                  </a:lnTo>
                  <a:lnTo>
                    <a:pt x="289" y="85"/>
                  </a:lnTo>
                  <a:lnTo>
                    <a:pt x="275" y="99"/>
                  </a:lnTo>
                  <a:lnTo>
                    <a:pt x="262" y="113"/>
                  </a:lnTo>
                  <a:lnTo>
                    <a:pt x="249" y="128"/>
                  </a:lnTo>
                  <a:lnTo>
                    <a:pt x="234" y="141"/>
                  </a:lnTo>
                  <a:lnTo>
                    <a:pt x="219" y="154"/>
                  </a:lnTo>
                  <a:lnTo>
                    <a:pt x="205" y="168"/>
                  </a:lnTo>
                  <a:lnTo>
                    <a:pt x="192" y="181"/>
                  </a:lnTo>
                  <a:lnTo>
                    <a:pt x="179" y="194"/>
                  </a:lnTo>
                  <a:lnTo>
                    <a:pt x="165" y="209"/>
                  </a:lnTo>
                  <a:lnTo>
                    <a:pt x="152" y="224"/>
                  </a:lnTo>
                  <a:lnTo>
                    <a:pt x="140" y="242"/>
                  </a:lnTo>
                  <a:lnTo>
                    <a:pt x="128" y="248"/>
                  </a:lnTo>
                  <a:lnTo>
                    <a:pt x="118" y="255"/>
                  </a:lnTo>
                  <a:lnTo>
                    <a:pt x="107" y="261"/>
                  </a:lnTo>
                  <a:lnTo>
                    <a:pt x="97" y="269"/>
                  </a:lnTo>
                  <a:lnTo>
                    <a:pt x="84" y="275"/>
                  </a:lnTo>
                  <a:lnTo>
                    <a:pt x="73" y="282"/>
                  </a:lnTo>
                  <a:lnTo>
                    <a:pt x="63" y="291"/>
                  </a:lnTo>
                  <a:lnTo>
                    <a:pt x="54" y="300"/>
                  </a:lnTo>
                  <a:lnTo>
                    <a:pt x="44" y="309"/>
                  </a:lnTo>
                  <a:lnTo>
                    <a:pt x="36" y="318"/>
                  </a:lnTo>
                  <a:lnTo>
                    <a:pt x="29" y="328"/>
                  </a:lnTo>
                  <a:lnTo>
                    <a:pt x="24" y="340"/>
                  </a:lnTo>
                  <a:lnTo>
                    <a:pt x="20" y="350"/>
                  </a:lnTo>
                  <a:lnTo>
                    <a:pt x="20" y="364"/>
                  </a:lnTo>
                  <a:lnTo>
                    <a:pt x="20" y="377"/>
                  </a:lnTo>
                  <a:lnTo>
                    <a:pt x="24" y="393"/>
                  </a:lnTo>
                  <a:lnTo>
                    <a:pt x="42" y="392"/>
                  </a:lnTo>
                  <a:lnTo>
                    <a:pt x="61" y="389"/>
                  </a:lnTo>
                  <a:lnTo>
                    <a:pt x="79" y="384"/>
                  </a:lnTo>
                  <a:lnTo>
                    <a:pt x="99" y="381"/>
                  </a:lnTo>
                  <a:lnTo>
                    <a:pt x="115" y="374"/>
                  </a:lnTo>
                  <a:lnTo>
                    <a:pt x="133" y="368"/>
                  </a:lnTo>
                  <a:lnTo>
                    <a:pt x="151" y="359"/>
                  </a:lnTo>
                  <a:lnTo>
                    <a:pt x="168" y="352"/>
                  </a:lnTo>
                  <a:lnTo>
                    <a:pt x="183" y="340"/>
                  </a:lnTo>
                  <a:lnTo>
                    <a:pt x="200" y="330"/>
                  </a:lnTo>
                  <a:lnTo>
                    <a:pt x="214" y="319"/>
                  </a:lnTo>
                  <a:lnTo>
                    <a:pt x="231" y="309"/>
                  </a:lnTo>
                  <a:lnTo>
                    <a:pt x="246" y="297"/>
                  </a:lnTo>
                  <a:lnTo>
                    <a:pt x="262" y="288"/>
                  </a:lnTo>
                  <a:lnTo>
                    <a:pt x="278" y="276"/>
                  </a:lnTo>
                  <a:lnTo>
                    <a:pt x="295" y="267"/>
                  </a:lnTo>
                  <a:lnTo>
                    <a:pt x="307" y="258"/>
                  </a:lnTo>
                  <a:lnTo>
                    <a:pt x="320" y="254"/>
                  </a:lnTo>
                  <a:lnTo>
                    <a:pt x="333" y="249"/>
                  </a:lnTo>
                  <a:lnTo>
                    <a:pt x="348" y="245"/>
                  </a:lnTo>
                  <a:lnTo>
                    <a:pt x="362" y="240"/>
                  </a:lnTo>
                  <a:lnTo>
                    <a:pt x="375" y="239"/>
                  </a:lnTo>
                  <a:lnTo>
                    <a:pt x="390" y="236"/>
                  </a:lnTo>
                  <a:lnTo>
                    <a:pt x="406" y="236"/>
                  </a:lnTo>
                  <a:lnTo>
                    <a:pt x="419" y="233"/>
                  </a:lnTo>
                  <a:lnTo>
                    <a:pt x="434" y="232"/>
                  </a:lnTo>
                  <a:lnTo>
                    <a:pt x="449" y="230"/>
                  </a:lnTo>
                  <a:lnTo>
                    <a:pt x="464" y="230"/>
                  </a:lnTo>
                  <a:lnTo>
                    <a:pt x="477" y="227"/>
                  </a:lnTo>
                  <a:lnTo>
                    <a:pt x="492" y="224"/>
                  </a:lnTo>
                  <a:lnTo>
                    <a:pt x="507" y="221"/>
                  </a:lnTo>
                  <a:lnTo>
                    <a:pt x="522" y="220"/>
                  </a:lnTo>
                  <a:lnTo>
                    <a:pt x="529" y="215"/>
                  </a:lnTo>
                  <a:lnTo>
                    <a:pt x="538" y="212"/>
                  </a:lnTo>
                  <a:lnTo>
                    <a:pt x="547" y="208"/>
                  </a:lnTo>
                  <a:lnTo>
                    <a:pt x="556" y="203"/>
                  </a:lnTo>
                  <a:lnTo>
                    <a:pt x="564" y="197"/>
                  </a:lnTo>
                  <a:lnTo>
                    <a:pt x="573" y="193"/>
                  </a:lnTo>
                  <a:lnTo>
                    <a:pt x="578" y="186"/>
                  </a:lnTo>
                  <a:lnTo>
                    <a:pt x="586" y="180"/>
                  </a:lnTo>
                  <a:lnTo>
                    <a:pt x="596" y="174"/>
                  </a:lnTo>
                  <a:lnTo>
                    <a:pt x="604" y="180"/>
                  </a:lnTo>
                  <a:lnTo>
                    <a:pt x="598" y="189"/>
                  </a:lnTo>
                  <a:lnTo>
                    <a:pt x="590" y="199"/>
                  </a:lnTo>
                  <a:lnTo>
                    <a:pt x="581" y="206"/>
                  </a:lnTo>
                  <a:lnTo>
                    <a:pt x="574" y="215"/>
                  </a:lnTo>
                  <a:lnTo>
                    <a:pt x="564" y="221"/>
                  </a:lnTo>
                  <a:lnTo>
                    <a:pt x="553" y="227"/>
                  </a:lnTo>
                  <a:lnTo>
                    <a:pt x="541" y="232"/>
                  </a:lnTo>
                  <a:lnTo>
                    <a:pt x="531" y="236"/>
                  </a:lnTo>
                  <a:lnTo>
                    <a:pt x="518" y="238"/>
                  </a:lnTo>
                  <a:lnTo>
                    <a:pt x="506" y="240"/>
                  </a:lnTo>
                  <a:lnTo>
                    <a:pt x="492" y="242"/>
                  </a:lnTo>
                  <a:lnTo>
                    <a:pt x="480" y="245"/>
                  </a:lnTo>
                  <a:lnTo>
                    <a:pt x="467" y="246"/>
                  </a:lnTo>
                  <a:lnTo>
                    <a:pt x="455" y="248"/>
                  </a:lnTo>
                  <a:lnTo>
                    <a:pt x="443" y="249"/>
                  </a:lnTo>
                  <a:lnTo>
                    <a:pt x="434" y="251"/>
                  </a:lnTo>
                  <a:lnTo>
                    <a:pt x="415" y="251"/>
                  </a:lnTo>
                  <a:lnTo>
                    <a:pt x="397" y="252"/>
                  </a:lnTo>
                  <a:lnTo>
                    <a:pt x="381" y="255"/>
                  </a:lnTo>
                  <a:lnTo>
                    <a:pt x="364" y="260"/>
                  </a:lnTo>
                  <a:lnTo>
                    <a:pt x="348" y="264"/>
                  </a:lnTo>
                  <a:lnTo>
                    <a:pt x="333" y="270"/>
                  </a:lnTo>
                  <a:lnTo>
                    <a:pt x="318" y="276"/>
                  </a:lnTo>
                  <a:lnTo>
                    <a:pt x="305" y="285"/>
                  </a:lnTo>
                  <a:lnTo>
                    <a:pt x="290" y="291"/>
                  </a:lnTo>
                  <a:lnTo>
                    <a:pt x="277" y="300"/>
                  </a:lnTo>
                  <a:lnTo>
                    <a:pt x="263" y="309"/>
                  </a:lnTo>
                  <a:lnTo>
                    <a:pt x="250" y="318"/>
                  </a:lnTo>
                  <a:lnTo>
                    <a:pt x="237" y="327"/>
                  </a:lnTo>
                  <a:lnTo>
                    <a:pt x="223" y="335"/>
                  </a:lnTo>
                  <a:lnTo>
                    <a:pt x="210" y="346"/>
                  </a:lnTo>
                  <a:lnTo>
                    <a:pt x="197" y="356"/>
                  </a:lnTo>
                  <a:lnTo>
                    <a:pt x="185" y="361"/>
                  </a:lnTo>
                  <a:lnTo>
                    <a:pt x="174" y="367"/>
                  </a:lnTo>
                  <a:lnTo>
                    <a:pt x="164" y="371"/>
                  </a:lnTo>
                  <a:lnTo>
                    <a:pt x="153" y="378"/>
                  </a:lnTo>
                  <a:lnTo>
                    <a:pt x="142" y="383"/>
                  </a:lnTo>
                  <a:lnTo>
                    <a:pt x="130" y="389"/>
                  </a:lnTo>
                  <a:lnTo>
                    <a:pt x="118" y="395"/>
                  </a:lnTo>
                  <a:lnTo>
                    <a:pt x="107" y="401"/>
                  </a:lnTo>
                  <a:lnTo>
                    <a:pt x="94" y="404"/>
                  </a:lnTo>
                  <a:lnTo>
                    <a:pt x="84" y="408"/>
                  </a:lnTo>
                  <a:lnTo>
                    <a:pt x="70" y="410"/>
                  </a:lnTo>
                  <a:lnTo>
                    <a:pt x="60" y="413"/>
                  </a:lnTo>
                  <a:lnTo>
                    <a:pt x="48" y="411"/>
                  </a:lnTo>
                  <a:lnTo>
                    <a:pt x="36" y="411"/>
                  </a:lnTo>
                  <a:lnTo>
                    <a:pt x="24" y="410"/>
                  </a:lnTo>
                  <a:lnTo>
                    <a:pt x="14" y="407"/>
                  </a:lnTo>
                  <a:lnTo>
                    <a:pt x="5" y="389"/>
                  </a:lnTo>
                  <a:lnTo>
                    <a:pt x="2" y="374"/>
                  </a:lnTo>
                  <a:lnTo>
                    <a:pt x="0" y="361"/>
                  </a:lnTo>
                  <a:lnTo>
                    <a:pt x="3" y="347"/>
                  </a:lnTo>
                  <a:lnTo>
                    <a:pt x="6" y="334"/>
                  </a:lnTo>
                  <a:lnTo>
                    <a:pt x="12" y="321"/>
                  </a:lnTo>
                  <a:lnTo>
                    <a:pt x="20" y="309"/>
                  </a:lnTo>
                  <a:lnTo>
                    <a:pt x="30" y="298"/>
                  </a:lnTo>
                  <a:lnTo>
                    <a:pt x="39" y="286"/>
                  </a:lnTo>
                  <a:lnTo>
                    <a:pt x="51" y="276"/>
                  </a:lnTo>
                  <a:lnTo>
                    <a:pt x="63" y="267"/>
                  </a:lnTo>
                  <a:lnTo>
                    <a:pt x="76" y="258"/>
                  </a:lnTo>
                  <a:lnTo>
                    <a:pt x="88" y="249"/>
                  </a:lnTo>
                  <a:lnTo>
                    <a:pt x="101" y="240"/>
                  </a:lnTo>
                  <a:lnTo>
                    <a:pt x="113" y="233"/>
                  </a:lnTo>
                  <a:lnTo>
                    <a:pt x="127" y="227"/>
                  </a:lnTo>
                  <a:lnTo>
                    <a:pt x="139" y="211"/>
                  </a:lnTo>
                  <a:lnTo>
                    <a:pt x="151" y="197"/>
                  </a:lnTo>
                  <a:lnTo>
                    <a:pt x="164" y="184"/>
                  </a:lnTo>
                  <a:lnTo>
                    <a:pt x="177" y="171"/>
                  </a:lnTo>
                  <a:lnTo>
                    <a:pt x="191" y="157"/>
                  </a:lnTo>
                  <a:lnTo>
                    <a:pt x="204" y="144"/>
                  </a:lnTo>
                  <a:lnTo>
                    <a:pt x="217" y="131"/>
                  </a:lnTo>
                  <a:lnTo>
                    <a:pt x="232" y="119"/>
                  </a:lnTo>
                  <a:lnTo>
                    <a:pt x="244" y="105"/>
                  </a:lnTo>
                  <a:lnTo>
                    <a:pt x="257" y="92"/>
                  </a:lnTo>
                  <a:lnTo>
                    <a:pt x="271" y="79"/>
                  </a:lnTo>
                  <a:lnTo>
                    <a:pt x="284" y="65"/>
                  </a:lnTo>
                  <a:lnTo>
                    <a:pt x="296" y="51"/>
                  </a:lnTo>
                  <a:lnTo>
                    <a:pt x="309" y="36"/>
                  </a:lnTo>
                  <a:lnTo>
                    <a:pt x="321" y="21"/>
                  </a:lnTo>
                  <a:lnTo>
                    <a:pt x="335" y="6"/>
                  </a:lnTo>
                  <a:lnTo>
                    <a:pt x="33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6" name="Freeform 160"/>
            <p:cNvSpPr>
              <a:spLocks/>
            </p:cNvSpPr>
            <p:nvPr/>
          </p:nvSpPr>
          <p:spPr bwMode="auto">
            <a:xfrm>
              <a:off x="1745" y="2829"/>
              <a:ext cx="25" cy="20"/>
            </a:xfrm>
            <a:custGeom>
              <a:avLst/>
              <a:gdLst>
                <a:gd name="T0" fmla="*/ 64 w 76"/>
                <a:gd name="T1" fmla="*/ 60 h 60"/>
                <a:gd name="T2" fmla="*/ 74 w 76"/>
                <a:gd name="T3" fmla="*/ 54 h 60"/>
                <a:gd name="T4" fmla="*/ 76 w 76"/>
                <a:gd name="T5" fmla="*/ 49 h 60"/>
                <a:gd name="T6" fmla="*/ 70 w 76"/>
                <a:gd name="T7" fmla="*/ 43 h 60"/>
                <a:gd name="T8" fmla="*/ 61 w 76"/>
                <a:gd name="T9" fmla="*/ 39 h 60"/>
                <a:gd name="T10" fmla="*/ 49 w 76"/>
                <a:gd name="T11" fmla="*/ 33 h 60"/>
                <a:gd name="T12" fmla="*/ 37 w 76"/>
                <a:gd name="T13" fmla="*/ 27 h 60"/>
                <a:gd name="T14" fmla="*/ 27 w 76"/>
                <a:gd name="T15" fmla="*/ 20 h 60"/>
                <a:gd name="T16" fmla="*/ 22 w 76"/>
                <a:gd name="T17" fmla="*/ 14 h 60"/>
                <a:gd name="T18" fmla="*/ 15 w 76"/>
                <a:gd name="T19" fmla="*/ 3 h 60"/>
                <a:gd name="T20" fmla="*/ 8 w 76"/>
                <a:gd name="T21" fmla="*/ 0 h 60"/>
                <a:gd name="T22" fmla="*/ 0 w 76"/>
                <a:gd name="T23" fmla="*/ 3 h 60"/>
                <a:gd name="T24" fmla="*/ 2 w 76"/>
                <a:gd name="T25" fmla="*/ 15 h 60"/>
                <a:gd name="T26" fmla="*/ 5 w 76"/>
                <a:gd name="T27" fmla="*/ 23 h 60"/>
                <a:gd name="T28" fmla="*/ 10 w 76"/>
                <a:gd name="T29" fmla="*/ 31 h 60"/>
                <a:gd name="T30" fmla="*/ 18 w 76"/>
                <a:gd name="T31" fmla="*/ 39 h 60"/>
                <a:gd name="T32" fmla="*/ 27 w 76"/>
                <a:gd name="T33" fmla="*/ 46 h 60"/>
                <a:gd name="T34" fmla="*/ 36 w 76"/>
                <a:gd name="T35" fmla="*/ 51 h 60"/>
                <a:gd name="T36" fmla="*/ 45 w 76"/>
                <a:gd name="T37" fmla="*/ 55 h 60"/>
                <a:gd name="T38" fmla="*/ 54 w 76"/>
                <a:gd name="T39" fmla="*/ 57 h 60"/>
                <a:gd name="T40" fmla="*/ 64 w 76"/>
                <a:gd name="T41" fmla="*/ 60 h 60"/>
                <a:gd name="T42" fmla="*/ 64 w 76"/>
                <a:gd name="T4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60">
                  <a:moveTo>
                    <a:pt x="64" y="60"/>
                  </a:moveTo>
                  <a:lnTo>
                    <a:pt x="74" y="54"/>
                  </a:lnTo>
                  <a:lnTo>
                    <a:pt x="76" y="49"/>
                  </a:lnTo>
                  <a:lnTo>
                    <a:pt x="70" y="43"/>
                  </a:lnTo>
                  <a:lnTo>
                    <a:pt x="61" y="39"/>
                  </a:lnTo>
                  <a:lnTo>
                    <a:pt x="49" y="33"/>
                  </a:lnTo>
                  <a:lnTo>
                    <a:pt x="37" y="27"/>
                  </a:lnTo>
                  <a:lnTo>
                    <a:pt x="27" y="20"/>
                  </a:lnTo>
                  <a:lnTo>
                    <a:pt x="22" y="14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3"/>
                  </a:lnTo>
                  <a:lnTo>
                    <a:pt x="2" y="15"/>
                  </a:lnTo>
                  <a:lnTo>
                    <a:pt x="5" y="23"/>
                  </a:lnTo>
                  <a:lnTo>
                    <a:pt x="10" y="31"/>
                  </a:lnTo>
                  <a:lnTo>
                    <a:pt x="18" y="39"/>
                  </a:lnTo>
                  <a:lnTo>
                    <a:pt x="27" y="46"/>
                  </a:lnTo>
                  <a:lnTo>
                    <a:pt x="36" y="51"/>
                  </a:lnTo>
                  <a:lnTo>
                    <a:pt x="45" y="55"/>
                  </a:lnTo>
                  <a:lnTo>
                    <a:pt x="54" y="57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7" name="Freeform 161"/>
            <p:cNvSpPr>
              <a:spLocks/>
            </p:cNvSpPr>
            <p:nvPr/>
          </p:nvSpPr>
          <p:spPr bwMode="auto">
            <a:xfrm>
              <a:off x="1763" y="2826"/>
              <a:ext cx="36" cy="12"/>
            </a:xfrm>
            <a:custGeom>
              <a:avLst/>
              <a:gdLst>
                <a:gd name="T0" fmla="*/ 103 w 109"/>
                <a:gd name="T1" fmla="*/ 14 h 35"/>
                <a:gd name="T2" fmla="*/ 109 w 109"/>
                <a:gd name="T3" fmla="*/ 3 h 35"/>
                <a:gd name="T4" fmla="*/ 106 w 109"/>
                <a:gd name="T5" fmla="*/ 0 h 35"/>
                <a:gd name="T6" fmla="*/ 97 w 109"/>
                <a:gd name="T7" fmla="*/ 0 h 35"/>
                <a:gd name="T8" fmla="*/ 83 w 109"/>
                <a:gd name="T9" fmla="*/ 5 h 35"/>
                <a:gd name="T10" fmla="*/ 74 w 109"/>
                <a:gd name="T11" fmla="*/ 6 h 35"/>
                <a:gd name="T12" fmla="*/ 67 w 109"/>
                <a:gd name="T13" fmla="*/ 9 h 35"/>
                <a:gd name="T14" fmla="*/ 58 w 109"/>
                <a:gd name="T15" fmla="*/ 11 h 35"/>
                <a:gd name="T16" fmla="*/ 51 w 109"/>
                <a:gd name="T17" fmla="*/ 14 h 35"/>
                <a:gd name="T18" fmla="*/ 36 w 109"/>
                <a:gd name="T19" fmla="*/ 17 h 35"/>
                <a:gd name="T20" fmla="*/ 25 w 109"/>
                <a:gd name="T21" fmla="*/ 18 h 35"/>
                <a:gd name="T22" fmla="*/ 12 w 109"/>
                <a:gd name="T23" fmla="*/ 15 h 35"/>
                <a:gd name="T24" fmla="*/ 3 w 109"/>
                <a:gd name="T25" fmla="*/ 18 h 35"/>
                <a:gd name="T26" fmla="*/ 0 w 109"/>
                <a:gd name="T27" fmla="*/ 24 h 35"/>
                <a:gd name="T28" fmla="*/ 9 w 109"/>
                <a:gd name="T29" fmla="*/ 32 h 35"/>
                <a:gd name="T30" fmla="*/ 18 w 109"/>
                <a:gd name="T31" fmla="*/ 33 h 35"/>
                <a:gd name="T32" fmla="*/ 30 w 109"/>
                <a:gd name="T33" fmla="*/ 35 h 35"/>
                <a:gd name="T34" fmla="*/ 43 w 109"/>
                <a:gd name="T35" fmla="*/ 33 h 35"/>
                <a:gd name="T36" fmla="*/ 57 w 109"/>
                <a:gd name="T37" fmla="*/ 32 h 35"/>
                <a:gd name="T38" fmla="*/ 68 w 109"/>
                <a:gd name="T39" fmla="*/ 27 h 35"/>
                <a:gd name="T40" fmla="*/ 80 w 109"/>
                <a:gd name="T41" fmla="*/ 24 h 35"/>
                <a:gd name="T42" fmla="*/ 92 w 109"/>
                <a:gd name="T43" fmla="*/ 18 h 35"/>
                <a:gd name="T44" fmla="*/ 103 w 109"/>
                <a:gd name="T45" fmla="*/ 14 h 35"/>
                <a:gd name="T46" fmla="*/ 103 w 109"/>
                <a:gd name="T4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35">
                  <a:moveTo>
                    <a:pt x="103" y="14"/>
                  </a:moveTo>
                  <a:lnTo>
                    <a:pt x="109" y="3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3" y="5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58" y="11"/>
                  </a:lnTo>
                  <a:lnTo>
                    <a:pt x="51" y="14"/>
                  </a:lnTo>
                  <a:lnTo>
                    <a:pt x="36" y="17"/>
                  </a:lnTo>
                  <a:lnTo>
                    <a:pt x="25" y="18"/>
                  </a:lnTo>
                  <a:lnTo>
                    <a:pt x="12" y="15"/>
                  </a:lnTo>
                  <a:lnTo>
                    <a:pt x="3" y="18"/>
                  </a:lnTo>
                  <a:lnTo>
                    <a:pt x="0" y="24"/>
                  </a:lnTo>
                  <a:lnTo>
                    <a:pt x="9" y="32"/>
                  </a:lnTo>
                  <a:lnTo>
                    <a:pt x="18" y="33"/>
                  </a:lnTo>
                  <a:lnTo>
                    <a:pt x="30" y="35"/>
                  </a:lnTo>
                  <a:lnTo>
                    <a:pt x="43" y="33"/>
                  </a:lnTo>
                  <a:lnTo>
                    <a:pt x="57" y="32"/>
                  </a:lnTo>
                  <a:lnTo>
                    <a:pt x="68" y="27"/>
                  </a:lnTo>
                  <a:lnTo>
                    <a:pt x="80" y="24"/>
                  </a:lnTo>
                  <a:lnTo>
                    <a:pt x="92" y="18"/>
                  </a:lnTo>
                  <a:lnTo>
                    <a:pt x="103" y="14"/>
                  </a:lnTo>
                  <a:lnTo>
                    <a:pt x="103" y="14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8" name="Freeform 162"/>
            <p:cNvSpPr>
              <a:spLocks/>
            </p:cNvSpPr>
            <p:nvPr/>
          </p:nvSpPr>
          <p:spPr bwMode="auto">
            <a:xfrm>
              <a:off x="1780" y="2818"/>
              <a:ext cx="9" cy="23"/>
            </a:xfrm>
            <a:custGeom>
              <a:avLst/>
              <a:gdLst>
                <a:gd name="T0" fmla="*/ 22 w 27"/>
                <a:gd name="T1" fmla="*/ 63 h 68"/>
                <a:gd name="T2" fmla="*/ 19 w 27"/>
                <a:gd name="T3" fmla="*/ 49 h 68"/>
                <a:gd name="T4" fmla="*/ 21 w 27"/>
                <a:gd name="T5" fmla="*/ 35 h 68"/>
                <a:gd name="T6" fmla="*/ 22 w 27"/>
                <a:gd name="T7" fmla="*/ 20 h 68"/>
                <a:gd name="T8" fmla="*/ 27 w 27"/>
                <a:gd name="T9" fmla="*/ 7 h 68"/>
                <a:gd name="T10" fmla="*/ 21 w 27"/>
                <a:gd name="T11" fmla="*/ 0 h 68"/>
                <a:gd name="T12" fmla="*/ 15 w 27"/>
                <a:gd name="T13" fmla="*/ 6 h 68"/>
                <a:gd name="T14" fmla="*/ 8 w 27"/>
                <a:gd name="T15" fmla="*/ 15 h 68"/>
                <a:gd name="T16" fmla="*/ 5 w 27"/>
                <a:gd name="T17" fmla="*/ 25 h 68"/>
                <a:gd name="T18" fmla="*/ 0 w 27"/>
                <a:gd name="T19" fmla="*/ 31 h 68"/>
                <a:gd name="T20" fmla="*/ 0 w 27"/>
                <a:gd name="T21" fmla="*/ 40 h 68"/>
                <a:gd name="T22" fmla="*/ 0 w 27"/>
                <a:gd name="T23" fmla="*/ 47 h 68"/>
                <a:gd name="T24" fmla="*/ 5 w 27"/>
                <a:gd name="T25" fmla="*/ 56 h 68"/>
                <a:gd name="T26" fmla="*/ 6 w 27"/>
                <a:gd name="T27" fmla="*/ 62 h 68"/>
                <a:gd name="T28" fmla="*/ 12 w 27"/>
                <a:gd name="T29" fmla="*/ 68 h 68"/>
                <a:gd name="T30" fmla="*/ 16 w 27"/>
                <a:gd name="T31" fmla="*/ 68 h 68"/>
                <a:gd name="T32" fmla="*/ 22 w 27"/>
                <a:gd name="T33" fmla="*/ 63 h 68"/>
                <a:gd name="T34" fmla="*/ 22 w 27"/>
                <a:gd name="T3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8">
                  <a:moveTo>
                    <a:pt x="22" y="63"/>
                  </a:moveTo>
                  <a:lnTo>
                    <a:pt x="19" y="49"/>
                  </a:lnTo>
                  <a:lnTo>
                    <a:pt x="21" y="35"/>
                  </a:lnTo>
                  <a:lnTo>
                    <a:pt x="22" y="20"/>
                  </a:lnTo>
                  <a:lnTo>
                    <a:pt x="27" y="7"/>
                  </a:lnTo>
                  <a:lnTo>
                    <a:pt x="21" y="0"/>
                  </a:lnTo>
                  <a:lnTo>
                    <a:pt x="15" y="6"/>
                  </a:lnTo>
                  <a:lnTo>
                    <a:pt x="8" y="15"/>
                  </a:lnTo>
                  <a:lnTo>
                    <a:pt x="5" y="25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6"/>
                  </a:lnTo>
                  <a:lnTo>
                    <a:pt x="6" y="62"/>
                  </a:lnTo>
                  <a:lnTo>
                    <a:pt x="12" y="68"/>
                  </a:lnTo>
                  <a:lnTo>
                    <a:pt x="16" y="68"/>
                  </a:lnTo>
                  <a:lnTo>
                    <a:pt x="22" y="63"/>
                  </a:lnTo>
                  <a:lnTo>
                    <a:pt x="22" y="6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59" name="Freeform 163"/>
            <p:cNvSpPr>
              <a:spLocks/>
            </p:cNvSpPr>
            <p:nvPr/>
          </p:nvSpPr>
          <p:spPr bwMode="auto">
            <a:xfrm>
              <a:off x="1836" y="2823"/>
              <a:ext cx="25" cy="14"/>
            </a:xfrm>
            <a:custGeom>
              <a:avLst/>
              <a:gdLst>
                <a:gd name="T0" fmla="*/ 65 w 73"/>
                <a:gd name="T1" fmla="*/ 1 h 41"/>
                <a:gd name="T2" fmla="*/ 71 w 73"/>
                <a:gd name="T3" fmla="*/ 0 h 41"/>
                <a:gd name="T4" fmla="*/ 73 w 73"/>
                <a:gd name="T5" fmla="*/ 4 h 41"/>
                <a:gd name="T6" fmla="*/ 68 w 73"/>
                <a:gd name="T7" fmla="*/ 10 h 41"/>
                <a:gd name="T8" fmla="*/ 65 w 73"/>
                <a:gd name="T9" fmla="*/ 17 h 41"/>
                <a:gd name="T10" fmla="*/ 53 w 73"/>
                <a:gd name="T11" fmla="*/ 25 h 41"/>
                <a:gd name="T12" fmla="*/ 39 w 73"/>
                <a:gd name="T13" fmla="*/ 34 h 41"/>
                <a:gd name="T14" fmla="*/ 22 w 73"/>
                <a:gd name="T15" fmla="*/ 38 h 41"/>
                <a:gd name="T16" fmla="*/ 10 w 73"/>
                <a:gd name="T17" fmla="*/ 41 h 41"/>
                <a:gd name="T18" fmla="*/ 3 w 73"/>
                <a:gd name="T19" fmla="*/ 40 h 41"/>
                <a:gd name="T20" fmla="*/ 0 w 73"/>
                <a:gd name="T21" fmla="*/ 37 h 41"/>
                <a:gd name="T22" fmla="*/ 1 w 73"/>
                <a:gd name="T23" fmla="*/ 31 h 41"/>
                <a:gd name="T24" fmla="*/ 12 w 73"/>
                <a:gd name="T25" fmla="*/ 28 h 41"/>
                <a:gd name="T26" fmla="*/ 21 w 73"/>
                <a:gd name="T27" fmla="*/ 25 h 41"/>
                <a:gd name="T28" fmla="*/ 30 w 73"/>
                <a:gd name="T29" fmla="*/ 22 h 41"/>
                <a:gd name="T30" fmla="*/ 36 w 73"/>
                <a:gd name="T31" fmla="*/ 17 h 41"/>
                <a:gd name="T32" fmla="*/ 43 w 73"/>
                <a:gd name="T33" fmla="*/ 14 h 41"/>
                <a:gd name="T34" fmla="*/ 53 w 73"/>
                <a:gd name="T35" fmla="*/ 7 h 41"/>
                <a:gd name="T36" fmla="*/ 65 w 73"/>
                <a:gd name="T37" fmla="*/ 1 h 41"/>
                <a:gd name="T38" fmla="*/ 65 w 73"/>
                <a:gd name="T3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41">
                  <a:moveTo>
                    <a:pt x="65" y="1"/>
                  </a:moveTo>
                  <a:lnTo>
                    <a:pt x="71" y="0"/>
                  </a:lnTo>
                  <a:lnTo>
                    <a:pt x="73" y="4"/>
                  </a:lnTo>
                  <a:lnTo>
                    <a:pt x="68" y="10"/>
                  </a:lnTo>
                  <a:lnTo>
                    <a:pt x="65" y="17"/>
                  </a:lnTo>
                  <a:lnTo>
                    <a:pt x="53" y="25"/>
                  </a:lnTo>
                  <a:lnTo>
                    <a:pt x="39" y="34"/>
                  </a:lnTo>
                  <a:lnTo>
                    <a:pt x="22" y="38"/>
                  </a:lnTo>
                  <a:lnTo>
                    <a:pt x="10" y="41"/>
                  </a:lnTo>
                  <a:lnTo>
                    <a:pt x="3" y="40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2" y="28"/>
                  </a:lnTo>
                  <a:lnTo>
                    <a:pt x="21" y="25"/>
                  </a:lnTo>
                  <a:lnTo>
                    <a:pt x="30" y="22"/>
                  </a:lnTo>
                  <a:lnTo>
                    <a:pt x="36" y="17"/>
                  </a:lnTo>
                  <a:lnTo>
                    <a:pt x="43" y="14"/>
                  </a:lnTo>
                  <a:lnTo>
                    <a:pt x="53" y="7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0" name="Freeform 164"/>
            <p:cNvSpPr>
              <a:spLocks/>
            </p:cNvSpPr>
            <p:nvPr/>
          </p:nvSpPr>
          <p:spPr bwMode="auto">
            <a:xfrm>
              <a:off x="1818" y="2818"/>
              <a:ext cx="9" cy="25"/>
            </a:xfrm>
            <a:custGeom>
              <a:avLst/>
              <a:gdLst>
                <a:gd name="T0" fmla="*/ 27 w 27"/>
                <a:gd name="T1" fmla="*/ 68 h 74"/>
                <a:gd name="T2" fmla="*/ 24 w 27"/>
                <a:gd name="T3" fmla="*/ 72 h 74"/>
                <a:gd name="T4" fmla="*/ 18 w 27"/>
                <a:gd name="T5" fmla="*/ 74 h 74"/>
                <a:gd name="T6" fmla="*/ 10 w 27"/>
                <a:gd name="T7" fmla="*/ 69 h 74"/>
                <a:gd name="T8" fmla="*/ 7 w 27"/>
                <a:gd name="T9" fmla="*/ 65 h 74"/>
                <a:gd name="T10" fmla="*/ 3 w 27"/>
                <a:gd name="T11" fmla="*/ 58 h 74"/>
                <a:gd name="T12" fmla="*/ 1 w 27"/>
                <a:gd name="T13" fmla="*/ 50 h 74"/>
                <a:gd name="T14" fmla="*/ 0 w 27"/>
                <a:gd name="T15" fmla="*/ 41 h 74"/>
                <a:gd name="T16" fmla="*/ 0 w 27"/>
                <a:gd name="T17" fmla="*/ 34 h 74"/>
                <a:gd name="T18" fmla="*/ 0 w 27"/>
                <a:gd name="T19" fmla="*/ 17 h 74"/>
                <a:gd name="T20" fmla="*/ 4 w 27"/>
                <a:gd name="T21" fmla="*/ 7 h 74"/>
                <a:gd name="T22" fmla="*/ 9 w 27"/>
                <a:gd name="T23" fmla="*/ 1 h 74"/>
                <a:gd name="T24" fmla="*/ 15 w 27"/>
                <a:gd name="T25" fmla="*/ 0 h 74"/>
                <a:gd name="T26" fmla="*/ 19 w 27"/>
                <a:gd name="T27" fmla="*/ 4 h 74"/>
                <a:gd name="T28" fmla="*/ 21 w 27"/>
                <a:gd name="T29" fmla="*/ 15 h 74"/>
                <a:gd name="T30" fmla="*/ 18 w 27"/>
                <a:gd name="T31" fmla="*/ 22 h 74"/>
                <a:gd name="T32" fmla="*/ 18 w 27"/>
                <a:gd name="T33" fmla="*/ 31 h 74"/>
                <a:gd name="T34" fmla="*/ 18 w 27"/>
                <a:gd name="T35" fmla="*/ 37 h 74"/>
                <a:gd name="T36" fmla="*/ 19 w 27"/>
                <a:gd name="T37" fmla="*/ 44 h 74"/>
                <a:gd name="T38" fmla="*/ 22 w 27"/>
                <a:gd name="T39" fmla="*/ 55 h 74"/>
                <a:gd name="T40" fmla="*/ 27 w 27"/>
                <a:gd name="T41" fmla="*/ 68 h 74"/>
                <a:gd name="T42" fmla="*/ 27 w 27"/>
                <a:gd name="T43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74">
                  <a:moveTo>
                    <a:pt x="27" y="68"/>
                  </a:moveTo>
                  <a:lnTo>
                    <a:pt x="24" y="72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4" y="7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1" y="15"/>
                  </a:lnTo>
                  <a:lnTo>
                    <a:pt x="18" y="22"/>
                  </a:lnTo>
                  <a:lnTo>
                    <a:pt x="18" y="31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2" y="55"/>
                  </a:lnTo>
                  <a:lnTo>
                    <a:pt x="27" y="68"/>
                  </a:lnTo>
                  <a:lnTo>
                    <a:pt x="27" y="68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1" name="Freeform 165"/>
            <p:cNvSpPr>
              <a:spLocks/>
            </p:cNvSpPr>
            <p:nvPr/>
          </p:nvSpPr>
          <p:spPr bwMode="auto">
            <a:xfrm>
              <a:off x="1799" y="2821"/>
              <a:ext cx="37" cy="13"/>
            </a:xfrm>
            <a:custGeom>
              <a:avLst/>
              <a:gdLst>
                <a:gd name="T0" fmla="*/ 101 w 111"/>
                <a:gd name="T1" fmla="*/ 40 h 40"/>
                <a:gd name="T2" fmla="*/ 92 w 111"/>
                <a:gd name="T3" fmla="*/ 40 h 40"/>
                <a:gd name="T4" fmla="*/ 81 w 111"/>
                <a:gd name="T5" fmla="*/ 40 h 40"/>
                <a:gd name="T6" fmla="*/ 69 w 111"/>
                <a:gd name="T7" fmla="*/ 39 h 40"/>
                <a:gd name="T8" fmla="*/ 59 w 111"/>
                <a:gd name="T9" fmla="*/ 37 h 40"/>
                <a:gd name="T10" fmla="*/ 46 w 111"/>
                <a:gd name="T11" fmla="*/ 34 h 40"/>
                <a:gd name="T12" fmla="*/ 35 w 111"/>
                <a:gd name="T13" fmla="*/ 31 h 40"/>
                <a:gd name="T14" fmla="*/ 23 w 111"/>
                <a:gd name="T15" fmla="*/ 28 h 40"/>
                <a:gd name="T16" fmla="*/ 16 w 111"/>
                <a:gd name="T17" fmla="*/ 25 h 40"/>
                <a:gd name="T18" fmla="*/ 7 w 111"/>
                <a:gd name="T19" fmla="*/ 19 h 40"/>
                <a:gd name="T20" fmla="*/ 3 w 111"/>
                <a:gd name="T21" fmla="*/ 15 h 40"/>
                <a:gd name="T22" fmla="*/ 0 w 111"/>
                <a:gd name="T23" fmla="*/ 8 h 40"/>
                <a:gd name="T24" fmla="*/ 1 w 111"/>
                <a:gd name="T25" fmla="*/ 0 h 40"/>
                <a:gd name="T26" fmla="*/ 13 w 111"/>
                <a:gd name="T27" fmla="*/ 5 h 40"/>
                <a:gd name="T28" fmla="*/ 26 w 111"/>
                <a:gd name="T29" fmla="*/ 10 h 40"/>
                <a:gd name="T30" fmla="*/ 41 w 111"/>
                <a:gd name="T31" fmla="*/ 13 h 40"/>
                <a:gd name="T32" fmla="*/ 56 w 111"/>
                <a:gd name="T33" fmla="*/ 18 h 40"/>
                <a:gd name="T34" fmla="*/ 68 w 111"/>
                <a:gd name="T35" fmla="*/ 19 h 40"/>
                <a:gd name="T36" fmla="*/ 80 w 111"/>
                <a:gd name="T37" fmla="*/ 21 h 40"/>
                <a:gd name="T38" fmla="*/ 90 w 111"/>
                <a:gd name="T39" fmla="*/ 22 h 40"/>
                <a:gd name="T40" fmla="*/ 104 w 111"/>
                <a:gd name="T41" fmla="*/ 27 h 40"/>
                <a:gd name="T42" fmla="*/ 107 w 111"/>
                <a:gd name="T43" fmla="*/ 27 h 40"/>
                <a:gd name="T44" fmla="*/ 111 w 111"/>
                <a:gd name="T45" fmla="*/ 31 h 40"/>
                <a:gd name="T46" fmla="*/ 108 w 111"/>
                <a:gd name="T47" fmla="*/ 36 h 40"/>
                <a:gd name="T48" fmla="*/ 101 w 111"/>
                <a:gd name="T49" fmla="*/ 40 h 40"/>
                <a:gd name="T50" fmla="*/ 101 w 111"/>
                <a:gd name="T5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40">
                  <a:moveTo>
                    <a:pt x="101" y="40"/>
                  </a:moveTo>
                  <a:lnTo>
                    <a:pt x="92" y="40"/>
                  </a:lnTo>
                  <a:lnTo>
                    <a:pt x="81" y="40"/>
                  </a:lnTo>
                  <a:lnTo>
                    <a:pt x="69" y="39"/>
                  </a:lnTo>
                  <a:lnTo>
                    <a:pt x="59" y="37"/>
                  </a:lnTo>
                  <a:lnTo>
                    <a:pt x="46" y="34"/>
                  </a:lnTo>
                  <a:lnTo>
                    <a:pt x="35" y="31"/>
                  </a:lnTo>
                  <a:lnTo>
                    <a:pt x="23" y="28"/>
                  </a:lnTo>
                  <a:lnTo>
                    <a:pt x="16" y="2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8"/>
                  </a:lnTo>
                  <a:lnTo>
                    <a:pt x="1" y="0"/>
                  </a:lnTo>
                  <a:lnTo>
                    <a:pt x="13" y="5"/>
                  </a:lnTo>
                  <a:lnTo>
                    <a:pt x="26" y="10"/>
                  </a:lnTo>
                  <a:lnTo>
                    <a:pt x="41" y="13"/>
                  </a:lnTo>
                  <a:lnTo>
                    <a:pt x="56" y="18"/>
                  </a:lnTo>
                  <a:lnTo>
                    <a:pt x="68" y="19"/>
                  </a:lnTo>
                  <a:lnTo>
                    <a:pt x="80" y="21"/>
                  </a:lnTo>
                  <a:lnTo>
                    <a:pt x="90" y="22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1" y="31"/>
                  </a:lnTo>
                  <a:lnTo>
                    <a:pt x="108" y="36"/>
                  </a:lnTo>
                  <a:lnTo>
                    <a:pt x="101" y="40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2" name="Freeform 166"/>
            <p:cNvSpPr>
              <a:spLocks/>
            </p:cNvSpPr>
            <p:nvPr/>
          </p:nvSpPr>
          <p:spPr bwMode="auto">
            <a:xfrm>
              <a:off x="1841" y="2820"/>
              <a:ext cx="16" cy="21"/>
            </a:xfrm>
            <a:custGeom>
              <a:avLst/>
              <a:gdLst>
                <a:gd name="T0" fmla="*/ 46 w 46"/>
                <a:gd name="T1" fmla="*/ 59 h 65"/>
                <a:gd name="T2" fmla="*/ 46 w 46"/>
                <a:gd name="T3" fmla="*/ 64 h 65"/>
                <a:gd name="T4" fmla="*/ 41 w 46"/>
                <a:gd name="T5" fmla="*/ 65 h 65"/>
                <a:gd name="T6" fmla="*/ 34 w 46"/>
                <a:gd name="T7" fmla="*/ 62 h 65"/>
                <a:gd name="T8" fmla="*/ 28 w 46"/>
                <a:gd name="T9" fmla="*/ 59 h 65"/>
                <a:gd name="T10" fmla="*/ 18 w 46"/>
                <a:gd name="T11" fmla="*/ 49 h 65"/>
                <a:gd name="T12" fmla="*/ 9 w 46"/>
                <a:gd name="T13" fmla="*/ 36 h 65"/>
                <a:gd name="T14" fmla="*/ 1 w 46"/>
                <a:gd name="T15" fmla="*/ 21 h 65"/>
                <a:gd name="T16" fmla="*/ 0 w 46"/>
                <a:gd name="T17" fmla="*/ 11 h 65"/>
                <a:gd name="T18" fmla="*/ 0 w 46"/>
                <a:gd name="T19" fmla="*/ 3 h 65"/>
                <a:gd name="T20" fmla="*/ 4 w 46"/>
                <a:gd name="T21" fmla="*/ 0 h 65"/>
                <a:gd name="T22" fmla="*/ 9 w 46"/>
                <a:gd name="T23" fmla="*/ 2 h 65"/>
                <a:gd name="T24" fmla="*/ 15 w 46"/>
                <a:gd name="T25" fmla="*/ 12 h 65"/>
                <a:gd name="T26" fmla="*/ 18 w 46"/>
                <a:gd name="T27" fmla="*/ 19 h 65"/>
                <a:gd name="T28" fmla="*/ 21 w 46"/>
                <a:gd name="T29" fmla="*/ 27 h 65"/>
                <a:gd name="T30" fmla="*/ 25 w 46"/>
                <a:gd name="T31" fmla="*/ 33 h 65"/>
                <a:gd name="T32" fmla="*/ 30 w 46"/>
                <a:gd name="T33" fmla="*/ 39 h 65"/>
                <a:gd name="T34" fmla="*/ 37 w 46"/>
                <a:gd name="T35" fmla="*/ 48 h 65"/>
                <a:gd name="T36" fmla="*/ 46 w 46"/>
                <a:gd name="T37" fmla="*/ 59 h 65"/>
                <a:gd name="T38" fmla="*/ 46 w 46"/>
                <a:gd name="T39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5">
                  <a:moveTo>
                    <a:pt x="46" y="59"/>
                  </a:moveTo>
                  <a:lnTo>
                    <a:pt x="46" y="64"/>
                  </a:lnTo>
                  <a:lnTo>
                    <a:pt x="41" y="65"/>
                  </a:lnTo>
                  <a:lnTo>
                    <a:pt x="34" y="62"/>
                  </a:lnTo>
                  <a:lnTo>
                    <a:pt x="28" y="59"/>
                  </a:lnTo>
                  <a:lnTo>
                    <a:pt x="18" y="49"/>
                  </a:lnTo>
                  <a:lnTo>
                    <a:pt x="9" y="36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2"/>
                  </a:lnTo>
                  <a:lnTo>
                    <a:pt x="15" y="12"/>
                  </a:lnTo>
                  <a:lnTo>
                    <a:pt x="18" y="19"/>
                  </a:lnTo>
                  <a:lnTo>
                    <a:pt x="21" y="27"/>
                  </a:lnTo>
                  <a:lnTo>
                    <a:pt x="25" y="33"/>
                  </a:lnTo>
                  <a:lnTo>
                    <a:pt x="30" y="39"/>
                  </a:lnTo>
                  <a:lnTo>
                    <a:pt x="37" y="48"/>
                  </a:lnTo>
                  <a:lnTo>
                    <a:pt x="46" y="59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3" name="Freeform 167"/>
            <p:cNvSpPr>
              <a:spLocks/>
            </p:cNvSpPr>
            <p:nvPr/>
          </p:nvSpPr>
          <p:spPr bwMode="auto">
            <a:xfrm>
              <a:off x="1865" y="2821"/>
              <a:ext cx="15" cy="22"/>
            </a:xfrm>
            <a:custGeom>
              <a:avLst/>
              <a:gdLst>
                <a:gd name="T0" fmla="*/ 46 w 46"/>
                <a:gd name="T1" fmla="*/ 58 h 67"/>
                <a:gd name="T2" fmla="*/ 46 w 46"/>
                <a:gd name="T3" fmla="*/ 64 h 67"/>
                <a:gd name="T4" fmla="*/ 42 w 46"/>
                <a:gd name="T5" fmla="*/ 67 h 67"/>
                <a:gd name="T6" fmla="*/ 34 w 46"/>
                <a:gd name="T7" fmla="*/ 64 h 67"/>
                <a:gd name="T8" fmla="*/ 27 w 46"/>
                <a:gd name="T9" fmla="*/ 62 h 67"/>
                <a:gd name="T10" fmla="*/ 17 w 46"/>
                <a:gd name="T11" fmla="*/ 51 h 67"/>
                <a:gd name="T12" fmla="*/ 8 w 46"/>
                <a:gd name="T13" fmla="*/ 37 h 67"/>
                <a:gd name="T14" fmla="*/ 2 w 46"/>
                <a:gd name="T15" fmla="*/ 21 h 67"/>
                <a:gd name="T16" fmla="*/ 0 w 46"/>
                <a:gd name="T17" fmla="*/ 9 h 67"/>
                <a:gd name="T18" fmla="*/ 2 w 46"/>
                <a:gd name="T19" fmla="*/ 2 h 67"/>
                <a:gd name="T20" fmla="*/ 6 w 46"/>
                <a:gd name="T21" fmla="*/ 0 h 67"/>
                <a:gd name="T22" fmla="*/ 12 w 46"/>
                <a:gd name="T23" fmla="*/ 2 h 67"/>
                <a:gd name="T24" fmla="*/ 18 w 46"/>
                <a:gd name="T25" fmla="*/ 12 h 67"/>
                <a:gd name="T26" fmla="*/ 19 w 46"/>
                <a:gd name="T27" fmla="*/ 19 h 67"/>
                <a:gd name="T28" fmla="*/ 22 w 46"/>
                <a:gd name="T29" fmla="*/ 27 h 67"/>
                <a:gd name="T30" fmla="*/ 25 w 46"/>
                <a:gd name="T31" fmla="*/ 33 h 67"/>
                <a:gd name="T32" fmla="*/ 30 w 46"/>
                <a:gd name="T33" fmla="*/ 39 h 67"/>
                <a:gd name="T34" fmla="*/ 37 w 46"/>
                <a:gd name="T35" fmla="*/ 48 h 67"/>
                <a:gd name="T36" fmla="*/ 46 w 46"/>
                <a:gd name="T37" fmla="*/ 58 h 67"/>
                <a:gd name="T38" fmla="*/ 46 w 46"/>
                <a:gd name="T3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67">
                  <a:moveTo>
                    <a:pt x="46" y="58"/>
                  </a:moveTo>
                  <a:lnTo>
                    <a:pt x="46" y="64"/>
                  </a:lnTo>
                  <a:lnTo>
                    <a:pt x="42" y="67"/>
                  </a:lnTo>
                  <a:lnTo>
                    <a:pt x="34" y="64"/>
                  </a:lnTo>
                  <a:lnTo>
                    <a:pt x="27" y="62"/>
                  </a:lnTo>
                  <a:lnTo>
                    <a:pt x="17" y="51"/>
                  </a:lnTo>
                  <a:lnTo>
                    <a:pt x="8" y="37"/>
                  </a:lnTo>
                  <a:lnTo>
                    <a:pt x="2" y="21"/>
                  </a:lnTo>
                  <a:lnTo>
                    <a:pt x="0" y="9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12"/>
                  </a:lnTo>
                  <a:lnTo>
                    <a:pt x="19" y="19"/>
                  </a:lnTo>
                  <a:lnTo>
                    <a:pt x="22" y="27"/>
                  </a:lnTo>
                  <a:lnTo>
                    <a:pt x="25" y="33"/>
                  </a:lnTo>
                  <a:lnTo>
                    <a:pt x="30" y="39"/>
                  </a:lnTo>
                  <a:lnTo>
                    <a:pt x="37" y="48"/>
                  </a:lnTo>
                  <a:lnTo>
                    <a:pt x="46" y="58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4" name="Freeform 168"/>
            <p:cNvSpPr>
              <a:spLocks/>
            </p:cNvSpPr>
            <p:nvPr/>
          </p:nvSpPr>
          <p:spPr bwMode="auto">
            <a:xfrm>
              <a:off x="1887" y="2834"/>
              <a:ext cx="13" cy="16"/>
            </a:xfrm>
            <a:custGeom>
              <a:avLst/>
              <a:gdLst>
                <a:gd name="T0" fmla="*/ 37 w 37"/>
                <a:gd name="T1" fmla="*/ 44 h 49"/>
                <a:gd name="T2" fmla="*/ 36 w 37"/>
                <a:gd name="T3" fmla="*/ 47 h 49"/>
                <a:gd name="T4" fmla="*/ 31 w 37"/>
                <a:gd name="T5" fmla="*/ 49 h 49"/>
                <a:gd name="T6" fmla="*/ 24 w 37"/>
                <a:gd name="T7" fmla="*/ 49 h 49"/>
                <a:gd name="T8" fmla="*/ 19 w 37"/>
                <a:gd name="T9" fmla="*/ 49 h 49"/>
                <a:gd name="T10" fmla="*/ 9 w 37"/>
                <a:gd name="T11" fmla="*/ 40 h 49"/>
                <a:gd name="T12" fmla="*/ 4 w 37"/>
                <a:gd name="T13" fmla="*/ 31 h 49"/>
                <a:gd name="T14" fmla="*/ 0 w 37"/>
                <a:gd name="T15" fmla="*/ 19 h 49"/>
                <a:gd name="T16" fmla="*/ 0 w 37"/>
                <a:gd name="T17" fmla="*/ 10 h 49"/>
                <a:gd name="T18" fmla="*/ 2 w 37"/>
                <a:gd name="T19" fmla="*/ 3 h 49"/>
                <a:gd name="T20" fmla="*/ 7 w 37"/>
                <a:gd name="T21" fmla="*/ 0 h 49"/>
                <a:gd name="T22" fmla="*/ 13 w 37"/>
                <a:gd name="T23" fmla="*/ 1 h 49"/>
                <a:gd name="T24" fmla="*/ 18 w 37"/>
                <a:gd name="T25" fmla="*/ 9 h 49"/>
                <a:gd name="T26" fmla="*/ 19 w 37"/>
                <a:gd name="T27" fmla="*/ 19 h 49"/>
                <a:gd name="T28" fmla="*/ 25 w 37"/>
                <a:gd name="T29" fmla="*/ 28 h 49"/>
                <a:gd name="T30" fmla="*/ 31 w 37"/>
                <a:gd name="T31" fmla="*/ 34 h 49"/>
                <a:gd name="T32" fmla="*/ 37 w 37"/>
                <a:gd name="T33" fmla="*/ 44 h 49"/>
                <a:gd name="T34" fmla="*/ 37 w 37"/>
                <a:gd name="T35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49">
                  <a:moveTo>
                    <a:pt x="37" y="44"/>
                  </a:moveTo>
                  <a:lnTo>
                    <a:pt x="36" y="47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9" y="49"/>
                  </a:lnTo>
                  <a:lnTo>
                    <a:pt x="9" y="40"/>
                  </a:lnTo>
                  <a:lnTo>
                    <a:pt x="4" y="31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2" y="3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9"/>
                  </a:lnTo>
                  <a:lnTo>
                    <a:pt x="19" y="19"/>
                  </a:lnTo>
                  <a:lnTo>
                    <a:pt x="25" y="28"/>
                  </a:lnTo>
                  <a:lnTo>
                    <a:pt x="31" y="34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5" name="Freeform 169"/>
            <p:cNvSpPr>
              <a:spLocks/>
            </p:cNvSpPr>
            <p:nvPr/>
          </p:nvSpPr>
          <p:spPr bwMode="auto">
            <a:xfrm>
              <a:off x="1623" y="2814"/>
              <a:ext cx="14" cy="34"/>
            </a:xfrm>
            <a:custGeom>
              <a:avLst/>
              <a:gdLst>
                <a:gd name="T0" fmla="*/ 1 w 43"/>
                <a:gd name="T1" fmla="*/ 10 h 102"/>
                <a:gd name="T2" fmla="*/ 4 w 43"/>
                <a:gd name="T3" fmla="*/ 0 h 102"/>
                <a:gd name="T4" fmla="*/ 8 w 43"/>
                <a:gd name="T5" fmla="*/ 0 h 102"/>
                <a:gd name="T6" fmla="*/ 11 w 43"/>
                <a:gd name="T7" fmla="*/ 7 h 102"/>
                <a:gd name="T8" fmla="*/ 16 w 43"/>
                <a:gd name="T9" fmla="*/ 22 h 102"/>
                <a:gd name="T10" fmla="*/ 16 w 43"/>
                <a:gd name="T11" fmla="*/ 29 h 102"/>
                <a:gd name="T12" fmla="*/ 19 w 43"/>
                <a:gd name="T13" fmla="*/ 38 h 102"/>
                <a:gd name="T14" fmla="*/ 20 w 43"/>
                <a:gd name="T15" fmla="*/ 46 h 102"/>
                <a:gd name="T16" fmla="*/ 23 w 43"/>
                <a:gd name="T17" fmla="*/ 55 h 102"/>
                <a:gd name="T18" fmla="*/ 28 w 43"/>
                <a:gd name="T19" fmla="*/ 70 h 102"/>
                <a:gd name="T20" fmla="*/ 35 w 43"/>
                <a:gd name="T21" fmla="*/ 80 h 102"/>
                <a:gd name="T22" fmla="*/ 41 w 43"/>
                <a:gd name="T23" fmla="*/ 89 h 102"/>
                <a:gd name="T24" fmla="*/ 43 w 43"/>
                <a:gd name="T25" fmla="*/ 99 h 102"/>
                <a:gd name="T26" fmla="*/ 37 w 43"/>
                <a:gd name="T27" fmla="*/ 102 h 102"/>
                <a:gd name="T28" fmla="*/ 28 w 43"/>
                <a:gd name="T29" fmla="*/ 99 h 102"/>
                <a:gd name="T30" fmla="*/ 20 w 43"/>
                <a:gd name="T31" fmla="*/ 90 h 102"/>
                <a:gd name="T32" fmla="*/ 14 w 43"/>
                <a:gd name="T33" fmla="*/ 81 h 102"/>
                <a:gd name="T34" fmla="*/ 10 w 43"/>
                <a:gd name="T35" fmla="*/ 70 h 102"/>
                <a:gd name="T36" fmla="*/ 7 w 43"/>
                <a:gd name="T37" fmla="*/ 59 h 102"/>
                <a:gd name="T38" fmla="*/ 3 w 43"/>
                <a:gd name="T39" fmla="*/ 46 h 102"/>
                <a:gd name="T40" fmla="*/ 1 w 43"/>
                <a:gd name="T41" fmla="*/ 34 h 102"/>
                <a:gd name="T42" fmla="*/ 0 w 43"/>
                <a:gd name="T43" fmla="*/ 21 h 102"/>
                <a:gd name="T44" fmla="*/ 1 w 43"/>
                <a:gd name="T45" fmla="*/ 10 h 102"/>
                <a:gd name="T46" fmla="*/ 1 w 43"/>
                <a:gd name="T47" fmla="*/ 1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02">
                  <a:moveTo>
                    <a:pt x="1" y="1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1" y="7"/>
                  </a:lnTo>
                  <a:lnTo>
                    <a:pt x="16" y="22"/>
                  </a:lnTo>
                  <a:lnTo>
                    <a:pt x="16" y="29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23" y="55"/>
                  </a:lnTo>
                  <a:lnTo>
                    <a:pt x="28" y="70"/>
                  </a:lnTo>
                  <a:lnTo>
                    <a:pt x="35" y="80"/>
                  </a:lnTo>
                  <a:lnTo>
                    <a:pt x="41" y="89"/>
                  </a:lnTo>
                  <a:lnTo>
                    <a:pt x="43" y="99"/>
                  </a:lnTo>
                  <a:lnTo>
                    <a:pt x="37" y="102"/>
                  </a:lnTo>
                  <a:lnTo>
                    <a:pt x="28" y="99"/>
                  </a:lnTo>
                  <a:lnTo>
                    <a:pt x="20" y="90"/>
                  </a:lnTo>
                  <a:lnTo>
                    <a:pt x="14" y="81"/>
                  </a:lnTo>
                  <a:lnTo>
                    <a:pt x="10" y="70"/>
                  </a:lnTo>
                  <a:lnTo>
                    <a:pt x="7" y="59"/>
                  </a:lnTo>
                  <a:lnTo>
                    <a:pt x="3" y="46"/>
                  </a:lnTo>
                  <a:lnTo>
                    <a:pt x="1" y="34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6" name="Freeform 170"/>
            <p:cNvSpPr>
              <a:spLocks/>
            </p:cNvSpPr>
            <p:nvPr/>
          </p:nvSpPr>
          <p:spPr bwMode="auto">
            <a:xfrm>
              <a:off x="1628" y="2849"/>
              <a:ext cx="23" cy="9"/>
            </a:xfrm>
            <a:custGeom>
              <a:avLst/>
              <a:gdLst>
                <a:gd name="T0" fmla="*/ 6 w 68"/>
                <a:gd name="T1" fmla="*/ 9 h 28"/>
                <a:gd name="T2" fmla="*/ 19 w 68"/>
                <a:gd name="T3" fmla="*/ 9 h 28"/>
                <a:gd name="T4" fmla="*/ 34 w 68"/>
                <a:gd name="T5" fmla="*/ 7 h 28"/>
                <a:gd name="T6" fmla="*/ 49 w 68"/>
                <a:gd name="T7" fmla="*/ 3 h 28"/>
                <a:gd name="T8" fmla="*/ 64 w 68"/>
                <a:gd name="T9" fmla="*/ 0 h 28"/>
                <a:gd name="T10" fmla="*/ 68 w 68"/>
                <a:gd name="T11" fmla="*/ 3 h 28"/>
                <a:gd name="T12" fmla="*/ 65 w 68"/>
                <a:gd name="T13" fmla="*/ 12 h 28"/>
                <a:gd name="T14" fmla="*/ 55 w 68"/>
                <a:gd name="T15" fmla="*/ 17 h 28"/>
                <a:gd name="T16" fmla="*/ 46 w 68"/>
                <a:gd name="T17" fmla="*/ 25 h 28"/>
                <a:gd name="T18" fmla="*/ 37 w 68"/>
                <a:gd name="T19" fmla="*/ 26 h 28"/>
                <a:gd name="T20" fmla="*/ 30 w 68"/>
                <a:gd name="T21" fmla="*/ 28 h 28"/>
                <a:gd name="T22" fmla="*/ 22 w 68"/>
                <a:gd name="T23" fmla="*/ 26 h 28"/>
                <a:gd name="T24" fmla="*/ 15 w 68"/>
                <a:gd name="T25" fmla="*/ 26 h 28"/>
                <a:gd name="T26" fmla="*/ 7 w 68"/>
                <a:gd name="T27" fmla="*/ 22 h 28"/>
                <a:gd name="T28" fmla="*/ 1 w 68"/>
                <a:gd name="T29" fmla="*/ 19 h 28"/>
                <a:gd name="T30" fmla="*/ 0 w 68"/>
                <a:gd name="T31" fmla="*/ 13 h 28"/>
                <a:gd name="T32" fmla="*/ 6 w 68"/>
                <a:gd name="T33" fmla="*/ 9 h 28"/>
                <a:gd name="T34" fmla="*/ 6 w 68"/>
                <a:gd name="T35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28">
                  <a:moveTo>
                    <a:pt x="6" y="9"/>
                  </a:moveTo>
                  <a:lnTo>
                    <a:pt x="19" y="9"/>
                  </a:lnTo>
                  <a:lnTo>
                    <a:pt x="34" y="7"/>
                  </a:lnTo>
                  <a:lnTo>
                    <a:pt x="49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5" y="12"/>
                  </a:lnTo>
                  <a:lnTo>
                    <a:pt x="55" y="17"/>
                  </a:lnTo>
                  <a:lnTo>
                    <a:pt x="46" y="25"/>
                  </a:lnTo>
                  <a:lnTo>
                    <a:pt x="37" y="26"/>
                  </a:lnTo>
                  <a:lnTo>
                    <a:pt x="30" y="28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6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7" name="Freeform 171"/>
            <p:cNvSpPr>
              <a:spLocks/>
            </p:cNvSpPr>
            <p:nvPr/>
          </p:nvSpPr>
          <p:spPr bwMode="auto">
            <a:xfrm>
              <a:off x="1680" y="2863"/>
              <a:ext cx="6" cy="26"/>
            </a:xfrm>
            <a:custGeom>
              <a:avLst/>
              <a:gdLst>
                <a:gd name="T0" fmla="*/ 0 w 20"/>
                <a:gd name="T1" fmla="*/ 72 h 78"/>
                <a:gd name="T2" fmla="*/ 2 w 20"/>
                <a:gd name="T3" fmla="*/ 78 h 78"/>
                <a:gd name="T4" fmla="*/ 6 w 20"/>
                <a:gd name="T5" fmla="*/ 78 h 78"/>
                <a:gd name="T6" fmla="*/ 11 w 20"/>
                <a:gd name="T7" fmla="*/ 72 h 78"/>
                <a:gd name="T8" fmla="*/ 17 w 20"/>
                <a:gd name="T9" fmla="*/ 68 h 78"/>
                <a:gd name="T10" fmla="*/ 17 w 20"/>
                <a:gd name="T11" fmla="*/ 61 h 78"/>
                <a:gd name="T12" fmla="*/ 18 w 20"/>
                <a:gd name="T13" fmla="*/ 53 h 78"/>
                <a:gd name="T14" fmla="*/ 18 w 20"/>
                <a:gd name="T15" fmla="*/ 44 h 78"/>
                <a:gd name="T16" fmla="*/ 20 w 20"/>
                <a:gd name="T17" fmla="*/ 35 h 78"/>
                <a:gd name="T18" fmla="*/ 18 w 20"/>
                <a:gd name="T19" fmla="*/ 26 h 78"/>
                <a:gd name="T20" fmla="*/ 18 w 20"/>
                <a:gd name="T21" fmla="*/ 18 h 78"/>
                <a:gd name="T22" fmla="*/ 17 w 20"/>
                <a:gd name="T23" fmla="*/ 10 h 78"/>
                <a:gd name="T24" fmla="*/ 17 w 20"/>
                <a:gd name="T25" fmla="*/ 6 h 78"/>
                <a:gd name="T26" fmla="*/ 11 w 20"/>
                <a:gd name="T27" fmla="*/ 0 h 78"/>
                <a:gd name="T28" fmla="*/ 6 w 20"/>
                <a:gd name="T29" fmla="*/ 0 h 78"/>
                <a:gd name="T30" fmla="*/ 2 w 20"/>
                <a:gd name="T31" fmla="*/ 4 h 78"/>
                <a:gd name="T32" fmla="*/ 3 w 20"/>
                <a:gd name="T33" fmla="*/ 15 h 78"/>
                <a:gd name="T34" fmla="*/ 3 w 20"/>
                <a:gd name="T35" fmla="*/ 23 h 78"/>
                <a:gd name="T36" fmla="*/ 5 w 20"/>
                <a:gd name="T37" fmla="*/ 32 h 78"/>
                <a:gd name="T38" fmla="*/ 3 w 20"/>
                <a:gd name="T39" fmla="*/ 40 h 78"/>
                <a:gd name="T40" fmla="*/ 3 w 20"/>
                <a:gd name="T41" fmla="*/ 47 h 78"/>
                <a:gd name="T42" fmla="*/ 0 w 20"/>
                <a:gd name="T43" fmla="*/ 59 h 78"/>
                <a:gd name="T44" fmla="*/ 0 w 20"/>
                <a:gd name="T45" fmla="*/ 72 h 78"/>
                <a:gd name="T46" fmla="*/ 0 w 20"/>
                <a:gd name="T47" fmla="*/ 7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78">
                  <a:moveTo>
                    <a:pt x="0" y="72"/>
                  </a:moveTo>
                  <a:lnTo>
                    <a:pt x="2" y="78"/>
                  </a:lnTo>
                  <a:lnTo>
                    <a:pt x="6" y="78"/>
                  </a:lnTo>
                  <a:lnTo>
                    <a:pt x="11" y="72"/>
                  </a:lnTo>
                  <a:lnTo>
                    <a:pt x="17" y="68"/>
                  </a:lnTo>
                  <a:lnTo>
                    <a:pt x="17" y="61"/>
                  </a:lnTo>
                  <a:lnTo>
                    <a:pt x="18" y="53"/>
                  </a:lnTo>
                  <a:lnTo>
                    <a:pt x="18" y="44"/>
                  </a:lnTo>
                  <a:lnTo>
                    <a:pt x="20" y="35"/>
                  </a:lnTo>
                  <a:lnTo>
                    <a:pt x="18" y="26"/>
                  </a:lnTo>
                  <a:lnTo>
                    <a:pt x="18" y="18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3" y="15"/>
                  </a:lnTo>
                  <a:lnTo>
                    <a:pt x="3" y="23"/>
                  </a:lnTo>
                  <a:lnTo>
                    <a:pt x="5" y="32"/>
                  </a:lnTo>
                  <a:lnTo>
                    <a:pt x="3" y="40"/>
                  </a:lnTo>
                  <a:lnTo>
                    <a:pt x="3" y="47"/>
                  </a:lnTo>
                  <a:lnTo>
                    <a:pt x="0" y="59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8" name="Freeform 172"/>
            <p:cNvSpPr>
              <a:spLocks/>
            </p:cNvSpPr>
            <p:nvPr/>
          </p:nvSpPr>
          <p:spPr bwMode="auto">
            <a:xfrm>
              <a:off x="1640" y="2858"/>
              <a:ext cx="24" cy="13"/>
            </a:xfrm>
            <a:custGeom>
              <a:avLst/>
              <a:gdLst>
                <a:gd name="T0" fmla="*/ 8 w 73"/>
                <a:gd name="T1" fmla="*/ 26 h 39"/>
                <a:gd name="T2" fmla="*/ 0 w 73"/>
                <a:gd name="T3" fmla="*/ 29 h 39"/>
                <a:gd name="T4" fmla="*/ 3 w 73"/>
                <a:gd name="T5" fmla="*/ 33 h 39"/>
                <a:gd name="T6" fmla="*/ 10 w 73"/>
                <a:gd name="T7" fmla="*/ 36 h 39"/>
                <a:gd name="T8" fmla="*/ 18 w 73"/>
                <a:gd name="T9" fmla="*/ 39 h 39"/>
                <a:gd name="T10" fmla="*/ 22 w 73"/>
                <a:gd name="T11" fmla="*/ 37 h 39"/>
                <a:gd name="T12" fmla="*/ 31 w 73"/>
                <a:gd name="T13" fmla="*/ 37 h 39"/>
                <a:gd name="T14" fmla="*/ 39 w 73"/>
                <a:gd name="T15" fmla="*/ 35 h 39"/>
                <a:gd name="T16" fmla="*/ 46 w 73"/>
                <a:gd name="T17" fmla="*/ 33 h 39"/>
                <a:gd name="T18" fmla="*/ 61 w 73"/>
                <a:gd name="T19" fmla="*/ 26 h 39"/>
                <a:gd name="T20" fmla="*/ 71 w 73"/>
                <a:gd name="T21" fmla="*/ 18 h 39"/>
                <a:gd name="T22" fmla="*/ 73 w 73"/>
                <a:gd name="T23" fmla="*/ 11 h 39"/>
                <a:gd name="T24" fmla="*/ 71 w 73"/>
                <a:gd name="T25" fmla="*/ 5 h 39"/>
                <a:gd name="T26" fmla="*/ 65 w 73"/>
                <a:gd name="T27" fmla="*/ 0 h 39"/>
                <a:gd name="T28" fmla="*/ 58 w 73"/>
                <a:gd name="T29" fmla="*/ 5 h 39"/>
                <a:gd name="T30" fmla="*/ 49 w 73"/>
                <a:gd name="T31" fmla="*/ 9 h 39"/>
                <a:gd name="T32" fmla="*/ 42 w 73"/>
                <a:gd name="T33" fmla="*/ 14 h 39"/>
                <a:gd name="T34" fmla="*/ 34 w 73"/>
                <a:gd name="T35" fmla="*/ 15 h 39"/>
                <a:gd name="T36" fmla="*/ 30 w 73"/>
                <a:gd name="T37" fmla="*/ 18 h 39"/>
                <a:gd name="T38" fmla="*/ 18 w 73"/>
                <a:gd name="T39" fmla="*/ 21 h 39"/>
                <a:gd name="T40" fmla="*/ 8 w 73"/>
                <a:gd name="T41" fmla="*/ 26 h 39"/>
                <a:gd name="T42" fmla="*/ 8 w 73"/>
                <a:gd name="T4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39">
                  <a:moveTo>
                    <a:pt x="8" y="26"/>
                  </a:moveTo>
                  <a:lnTo>
                    <a:pt x="0" y="29"/>
                  </a:lnTo>
                  <a:lnTo>
                    <a:pt x="3" y="33"/>
                  </a:lnTo>
                  <a:lnTo>
                    <a:pt x="10" y="36"/>
                  </a:lnTo>
                  <a:lnTo>
                    <a:pt x="18" y="39"/>
                  </a:lnTo>
                  <a:lnTo>
                    <a:pt x="22" y="37"/>
                  </a:lnTo>
                  <a:lnTo>
                    <a:pt x="31" y="37"/>
                  </a:lnTo>
                  <a:lnTo>
                    <a:pt x="39" y="35"/>
                  </a:lnTo>
                  <a:lnTo>
                    <a:pt x="46" y="33"/>
                  </a:lnTo>
                  <a:lnTo>
                    <a:pt x="61" y="26"/>
                  </a:lnTo>
                  <a:lnTo>
                    <a:pt x="71" y="18"/>
                  </a:lnTo>
                  <a:lnTo>
                    <a:pt x="73" y="11"/>
                  </a:lnTo>
                  <a:lnTo>
                    <a:pt x="71" y="5"/>
                  </a:lnTo>
                  <a:lnTo>
                    <a:pt x="65" y="0"/>
                  </a:lnTo>
                  <a:lnTo>
                    <a:pt x="58" y="5"/>
                  </a:lnTo>
                  <a:lnTo>
                    <a:pt x="49" y="9"/>
                  </a:lnTo>
                  <a:lnTo>
                    <a:pt x="42" y="14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18" y="21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69" name="Freeform 173"/>
            <p:cNvSpPr>
              <a:spLocks/>
            </p:cNvSpPr>
            <p:nvPr/>
          </p:nvSpPr>
          <p:spPr bwMode="auto">
            <a:xfrm>
              <a:off x="1637" y="2852"/>
              <a:ext cx="26" cy="31"/>
            </a:xfrm>
            <a:custGeom>
              <a:avLst/>
              <a:gdLst>
                <a:gd name="T0" fmla="*/ 79 w 79"/>
                <a:gd name="T1" fmla="*/ 80 h 93"/>
                <a:gd name="T2" fmla="*/ 74 w 79"/>
                <a:gd name="T3" fmla="*/ 71 h 93"/>
                <a:gd name="T4" fmla="*/ 71 w 79"/>
                <a:gd name="T5" fmla="*/ 62 h 93"/>
                <a:gd name="T6" fmla="*/ 66 w 79"/>
                <a:gd name="T7" fmla="*/ 52 h 93"/>
                <a:gd name="T8" fmla="*/ 60 w 79"/>
                <a:gd name="T9" fmla="*/ 43 h 93"/>
                <a:gd name="T10" fmla="*/ 51 w 79"/>
                <a:gd name="T11" fmla="*/ 32 h 93"/>
                <a:gd name="T12" fmla="*/ 43 w 79"/>
                <a:gd name="T13" fmla="*/ 23 h 93"/>
                <a:gd name="T14" fmla="*/ 36 w 79"/>
                <a:gd name="T15" fmla="*/ 14 h 93"/>
                <a:gd name="T16" fmla="*/ 30 w 79"/>
                <a:gd name="T17" fmla="*/ 8 h 93"/>
                <a:gd name="T18" fmla="*/ 22 w 79"/>
                <a:gd name="T19" fmla="*/ 4 h 93"/>
                <a:gd name="T20" fmla="*/ 15 w 79"/>
                <a:gd name="T21" fmla="*/ 1 h 93"/>
                <a:gd name="T22" fmla="*/ 6 w 79"/>
                <a:gd name="T23" fmla="*/ 0 h 93"/>
                <a:gd name="T24" fmla="*/ 0 w 79"/>
                <a:gd name="T25" fmla="*/ 4 h 93"/>
                <a:gd name="T26" fmla="*/ 9 w 79"/>
                <a:gd name="T27" fmla="*/ 13 h 93"/>
                <a:gd name="T28" fmla="*/ 21 w 79"/>
                <a:gd name="T29" fmla="*/ 26 h 93"/>
                <a:gd name="T30" fmla="*/ 30 w 79"/>
                <a:gd name="T31" fmla="*/ 37 h 93"/>
                <a:gd name="T32" fmla="*/ 40 w 79"/>
                <a:gd name="T33" fmla="*/ 49 h 93"/>
                <a:gd name="T34" fmla="*/ 45 w 79"/>
                <a:gd name="T35" fmla="*/ 59 h 93"/>
                <a:gd name="T36" fmla="*/ 51 w 79"/>
                <a:gd name="T37" fmla="*/ 69 h 93"/>
                <a:gd name="T38" fmla="*/ 57 w 79"/>
                <a:gd name="T39" fmla="*/ 78 h 93"/>
                <a:gd name="T40" fmla="*/ 66 w 79"/>
                <a:gd name="T41" fmla="*/ 87 h 93"/>
                <a:gd name="T42" fmla="*/ 69 w 79"/>
                <a:gd name="T43" fmla="*/ 90 h 93"/>
                <a:gd name="T44" fmla="*/ 74 w 79"/>
                <a:gd name="T45" fmla="*/ 93 h 93"/>
                <a:gd name="T46" fmla="*/ 77 w 79"/>
                <a:gd name="T47" fmla="*/ 90 h 93"/>
                <a:gd name="T48" fmla="*/ 79 w 79"/>
                <a:gd name="T49" fmla="*/ 80 h 93"/>
                <a:gd name="T50" fmla="*/ 79 w 79"/>
                <a:gd name="T5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3">
                  <a:moveTo>
                    <a:pt x="79" y="80"/>
                  </a:moveTo>
                  <a:lnTo>
                    <a:pt x="74" y="71"/>
                  </a:lnTo>
                  <a:lnTo>
                    <a:pt x="71" y="62"/>
                  </a:lnTo>
                  <a:lnTo>
                    <a:pt x="66" y="52"/>
                  </a:lnTo>
                  <a:lnTo>
                    <a:pt x="60" y="43"/>
                  </a:lnTo>
                  <a:lnTo>
                    <a:pt x="51" y="32"/>
                  </a:lnTo>
                  <a:lnTo>
                    <a:pt x="43" y="23"/>
                  </a:lnTo>
                  <a:lnTo>
                    <a:pt x="36" y="14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5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9" y="13"/>
                  </a:lnTo>
                  <a:lnTo>
                    <a:pt x="21" y="26"/>
                  </a:lnTo>
                  <a:lnTo>
                    <a:pt x="30" y="37"/>
                  </a:lnTo>
                  <a:lnTo>
                    <a:pt x="40" y="49"/>
                  </a:lnTo>
                  <a:lnTo>
                    <a:pt x="45" y="59"/>
                  </a:lnTo>
                  <a:lnTo>
                    <a:pt x="51" y="69"/>
                  </a:lnTo>
                  <a:lnTo>
                    <a:pt x="57" y="78"/>
                  </a:lnTo>
                  <a:lnTo>
                    <a:pt x="66" y="87"/>
                  </a:lnTo>
                  <a:lnTo>
                    <a:pt x="69" y="90"/>
                  </a:lnTo>
                  <a:lnTo>
                    <a:pt x="74" y="93"/>
                  </a:lnTo>
                  <a:lnTo>
                    <a:pt x="77" y="90"/>
                  </a:lnTo>
                  <a:lnTo>
                    <a:pt x="79" y="80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70" name="Freeform 174"/>
            <p:cNvSpPr>
              <a:spLocks/>
            </p:cNvSpPr>
            <p:nvPr/>
          </p:nvSpPr>
          <p:spPr bwMode="auto">
            <a:xfrm>
              <a:off x="1668" y="2873"/>
              <a:ext cx="25" cy="9"/>
            </a:xfrm>
            <a:custGeom>
              <a:avLst/>
              <a:gdLst>
                <a:gd name="T0" fmla="*/ 70 w 75"/>
                <a:gd name="T1" fmla="*/ 27 h 27"/>
                <a:gd name="T2" fmla="*/ 75 w 75"/>
                <a:gd name="T3" fmla="*/ 25 h 27"/>
                <a:gd name="T4" fmla="*/ 73 w 75"/>
                <a:gd name="T5" fmla="*/ 19 h 27"/>
                <a:gd name="T6" fmla="*/ 69 w 75"/>
                <a:gd name="T7" fmla="*/ 13 h 27"/>
                <a:gd name="T8" fmla="*/ 64 w 75"/>
                <a:gd name="T9" fmla="*/ 9 h 27"/>
                <a:gd name="T10" fmla="*/ 57 w 75"/>
                <a:gd name="T11" fmla="*/ 4 h 27"/>
                <a:gd name="T12" fmla="*/ 49 w 75"/>
                <a:gd name="T13" fmla="*/ 3 h 27"/>
                <a:gd name="T14" fmla="*/ 40 w 75"/>
                <a:gd name="T15" fmla="*/ 1 h 27"/>
                <a:gd name="T16" fmla="*/ 33 w 75"/>
                <a:gd name="T17" fmla="*/ 1 h 27"/>
                <a:gd name="T18" fmla="*/ 17 w 75"/>
                <a:gd name="T19" fmla="*/ 0 h 27"/>
                <a:gd name="T20" fmla="*/ 6 w 75"/>
                <a:gd name="T21" fmla="*/ 4 h 27"/>
                <a:gd name="T22" fmla="*/ 0 w 75"/>
                <a:gd name="T23" fmla="*/ 7 h 27"/>
                <a:gd name="T24" fmla="*/ 0 w 75"/>
                <a:gd name="T25" fmla="*/ 13 h 27"/>
                <a:gd name="T26" fmla="*/ 5 w 75"/>
                <a:gd name="T27" fmla="*/ 16 h 27"/>
                <a:gd name="T28" fmla="*/ 15 w 75"/>
                <a:gd name="T29" fmla="*/ 18 h 27"/>
                <a:gd name="T30" fmla="*/ 23 w 75"/>
                <a:gd name="T31" fmla="*/ 15 h 27"/>
                <a:gd name="T32" fmla="*/ 31 w 75"/>
                <a:gd name="T33" fmla="*/ 15 h 27"/>
                <a:gd name="T34" fmla="*/ 37 w 75"/>
                <a:gd name="T35" fmla="*/ 16 h 27"/>
                <a:gd name="T36" fmla="*/ 45 w 75"/>
                <a:gd name="T37" fmla="*/ 18 h 27"/>
                <a:gd name="T38" fmla="*/ 55 w 75"/>
                <a:gd name="T39" fmla="*/ 22 h 27"/>
                <a:gd name="T40" fmla="*/ 70 w 75"/>
                <a:gd name="T41" fmla="*/ 27 h 27"/>
                <a:gd name="T42" fmla="*/ 70 w 75"/>
                <a:gd name="T4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27">
                  <a:moveTo>
                    <a:pt x="70" y="27"/>
                  </a:moveTo>
                  <a:lnTo>
                    <a:pt x="75" y="25"/>
                  </a:lnTo>
                  <a:lnTo>
                    <a:pt x="73" y="19"/>
                  </a:lnTo>
                  <a:lnTo>
                    <a:pt x="69" y="13"/>
                  </a:lnTo>
                  <a:lnTo>
                    <a:pt x="64" y="9"/>
                  </a:lnTo>
                  <a:lnTo>
                    <a:pt x="57" y="4"/>
                  </a:lnTo>
                  <a:lnTo>
                    <a:pt x="49" y="3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17" y="0"/>
                  </a:lnTo>
                  <a:lnTo>
                    <a:pt x="6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5" y="16"/>
                  </a:lnTo>
                  <a:lnTo>
                    <a:pt x="15" y="18"/>
                  </a:lnTo>
                  <a:lnTo>
                    <a:pt x="23" y="15"/>
                  </a:lnTo>
                  <a:lnTo>
                    <a:pt x="31" y="15"/>
                  </a:lnTo>
                  <a:lnTo>
                    <a:pt x="37" y="16"/>
                  </a:lnTo>
                  <a:lnTo>
                    <a:pt x="45" y="18"/>
                  </a:lnTo>
                  <a:lnTo>
                    <a:pt x="55" y="22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71" name="Freeform 175"/>
            <p:cNvSpPr>
              <a:spLocks/>
            </p:cNvSpPr>
            <p:nvPr/>
          </p:nvSpPr>
          <p:spPr bwMode="auto">
            <a:xfrm>
              <a:off x="1691" y="2877"/>
              <a:ext cx="22" cy="18"/>
            </a:xfrm>
            <a:custGeom>
              <a:avLst/>
              <a:gdLst>
                <a:gd name="T0" fmla="*/ 4 w 64"/>
                <a:gd name="T1" fmla="*/ 43 h 54"/>
                <a:gd name="T2" fmla="*/ 0 w 64"/>
                <a:gd name="T3" fmla="*/ 48 h 54"/>
                <a:gd name="T4" fmla="*/ 4 w 64"/>
                <a:gd name="T5" fmla="*/ 51 h 54"/>
                <a:gd name="T6" fmla="*/ 12 w 64"/>
                <a:gd name="T7" fmla="*/ 52 h 54"/>
                <a:gd name="T8" fmla="*/ 19 w 64"/>
                <a:gd name="T9" fmla="*/ 54 h 54"/>
                <a:gd name="T10" fmla="*/ 32 w 64"/>
                <a:gd name="T11" fmla="*/ 46 h 54"/>
                <a:gd name="T12" fmla="*/ 46 w 64"/>
                <a:gd name="T13" fmla="*/ 36 h 54"/>
                <a:gd name="T14" fmla="*/ 56 w 64"/>
                <a:gd name="T15" fmla="*/ 24 h 54"/>
                <a:gd name="T16" fmla="*/ 64 w 64"/>
                <a:gd name="T17" fmla="*/ 14 h 54"/>
                <a:gd name="T18" fmla="*/ 62 w 64"/>
                <a:gd name="T19" fmla="*/ 6 h 54"/>
                <a:gd name="T20" fmla="*/ 59 w 64"/>
                <a:gd name="T21" fmla="*/ 2 h 54"/>
                <a:gd name="T22" fmla="*/ 52 w 64"/>
                <a:gd name="T23" fmla="*/ 0 h 54"/>
                <a:gd name="T24" fmla="*/ 46 w 64"/>
                <a:gd name="T25" fmla="*/ 8 h 54"/>
                <a:gd name="T26" fmla="*/ 40 w 64"/>
                <a:gd name="T27" fmla="*/ 15 h 54"/>
                <a:gd name="T28" fmla="*/ 34 w 64"/>
                <a:gd name="T29" fmla="*/ 21 h 54"/>
                <a:gd name="T30" fmla="*/ 29 w 64"/>
                <a:gd name="T31" fmla="*/ 25 h 54"/>
                <a:gd name="T32" fmla="*/ 25 w 64"/>
                <a:gd name="T33" fmla="*/ 30 h 54"/>
                <a:gd name="T34" fmla="*/ 13 w 64"/>
                <a:gd name="T35" fmla="*/ 36 h 54"/>
                <a:gd name="T36" fmla="*/ 4 w 64"/>
                <a:gd name="T37" fmla="*/ 43 h 54"/>
                <a:gd name="T38" fmla="*/ 4 w 64"/>
                <a:gd name="T39" fmla="*/ 4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54">
                  <a:moveTo>
                    <a:pt x="4" y="43"/>
                  </a:moveTo>
                  <a:lnTo>
                    <a:pt x="0" y="48"/>
                  </a:lnTo>
                  <a:lnTo>
                    <a:pt x="4" y="51"/>
                  </a:lnTo>
                  <a:lnTo>
                    <a:pt x="12" y="52"/>
                  </a:lnTo>
                  <a:lnTo>
                    <a:pt x="19" y="54"/>
                  </a:lnTo>
                  <a:lnTo>
                    <a:pt x="32" y="46"/>
                  </a:lnTo>
                  <a:lnTo>
                    <a:pt x="46" y="36"/>
                  </a:lnTo>
                  <a:lnTo>
                    <a:pt x="56" y="24"/>
                  </a:lnTo>
                  <a:lnTo>
                    <a:pt x="64" y="14"/>
                  </a:lnTo>
                  <a:lnTo>
                    <a:pt x="62" y="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6" y="8"/>
                  </a:lnTo>
                  <a:lnTo>
                    <a:pt x="40" y="15"/>
                  </a:lnTo>
                  <a:lnTo>
                    <a:pt x="34" y="21"/>
                  </a:lnTo>
                  <a:lnTo>
                    <a:pt x="29" y="25"/>
                  </a:lnTo>
                  <a:lnTo>
                    <a:pt x="25" y="30"/>
                  </a:lnTo>
                  <a:lnTo>
                    <a:pt x="13" y="36"/>
                  </a:lnTo>
                  <a:lnTo>
                    <a:pt x="4" y="43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72" name="Freeform 176"/>
            <p:cNvSpPr>
              <a:spLocks/>
            </p:cNvSpPr>
            <p:nvPr/>
          </p:nvSpPr>
          <p:spPr bwMode="auto">
            <a:xfrm>
              <a:off x="1717" y="2886"/>
              <a:ext cx="17" cy="13"/>
            </a:xfrm>
            <a:custGeom>
              <a:avLst/>
              <a:gdLst>
                <a:gd name="T0" fmla="*/ 3 w 52"/>
                <a:gd name="T1" fmla="*/ 25 h 39"/>
                <a:gd name="T2" fmla="*/ 0 w 52"/>
                <a:gd name="T3" fmla="*/ 28 h 39"/>
                <a:gd name="T4" fmla="*/ 3 w 52"/>
                <a:gd name="T5" fmla="*/ 33 h 39"/>
                <a:gd name="T6" fmla="*/ 9 w 52"/>
                <a:gd name="T7" fmla="*/ 36 h 39"/>
                <a:gd name="T8" fmla="*/ 16 w 52"/>
                <a:gd name="T9" fmla="*/ 39 h 39"/>
                <a:gd name="T10" fmla="*/ 25 w 52"/>
                <a:gd name="T11" fmla="*/ 36 h 39"/>
                <a:gd name="T12" fmla="*/ 37 w 52"/>
                <a:gd name="T13" fmla="*/ 30 h 39"/>
                <a:gd name="T14" fmla="*/ 44 w 52"/>
                <a:gd name="T15" fmla="*/ 21 h 39"/>
                <a:gd name="T16" fmla="*/ 52 w 52"/>
                <a:gd name="T17" fmla="*/ 13 h 39"/>
                <a:gd name="T18" fmla="*/ 50 w 52"/>
                <a:gd name="T19" fmla="*/ 7 h 39"/>
                <a:gd name="T20" fmla="*/ 47 w 52"/>
                <a:gd name="T21" fmla="*/ 1 h 39"/>
                <a:gd name="T22" fmla="*/ 43 w 52"/>
                <a:gd name="T23" fmla="*/ 0 h 39"/>
                <a:gd name="T24" fmla="*/ 39 w 52"/>
                <a:gd name="T25" fmla="*/ 4 h 39"/>
                <a:gd name="T26" fmla="*/ 28 w 52"/>
                <a:gd name="T27" fmla="*/ 13 h 39"/>
                <a:gd name="T28" fmla="*/ 19 w 52"/>
                <a:gd name="T29" fmla="*/ 18 h 39"/>
                <a:gd name="T30" fmla="*/ 10 w 52"/>
                <a:gd name="T31" fmla="*/ 21 h 39"/>
                <a:gd name="T32" fmla="*/ 3 w 52"/>
                <a:gd name="T33" fmla="*/ 25 h 39"/>
                <a:gd name="T34" fmla="*/ 3 w 52"/>
                <a:gd name="T35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9">
                  <a:moveTo>
                    <a:pt x="3" y="25"/>
                  </a:moveTo>
                  <a:lnTo>
                    <a:pt x="0" y="28"/>
                  </a:lnTo>
                  <a:lnTo>
                    <a:pt x="3" y="33"/>
                  </a:lnTo>
                  <a:lnTo>
                    <a:pt x="9" y="36"/>
                  </a:lnTo>
                  <a:lnTo>
                    <a:pt x="16" y="39"/>
                  </a:lnTo>
                  <a:lnTo>
                    <a:pt x="25" y="36"/>
                  </a:lnTo>
                  <a:lnTo>
                    <a:pt x="37" y="30"/>
                  </a:lnTo>
                  <a:lnTo>
                    <a:pt x="44" y="21"/>
                  </a:lnTo>
                  <a:lnTo>
                    <a:pt x="52" y="13"/>
                  </a:lnTo>
                  <a:lnTo>
                    <a:pt x="50" y="7"/>
                  </a:lnTo>
                  <a:lnTo>
                    <a:pt x="47" y="1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28" y="13"/>
                  </a:lnTo>
                  <a:lnTo>
                    <a:pt x="19" y="18"/>
                  </a:lnTo>
                  <a:lnTo>
                    <a:pt x="10" y="21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FB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8273" name="Freeform 177"/>
            <p:cNvSpPr>
              <a:spLocks/>
            </p:cNvSpPr>
            <p:nvPr/>
          </p:nvSpPr>
          <p:spPr bwMode="auto">
            <a:xfrm>
              <a:off x="1507" y="2788"/>
              <a:ext cx="485" cy="168"/>
            </a:xfrm>
            <a:custGeom>
              <a:avLst/>
              <a:gdLst>
                <a:gd name="T0" fmla="*/ 92 w 1456"/>
                <a:gd name="T1" fmla="*/ 20 h 504"/>
                <a:gd name="T2" fmla="*/ 206 w 1456"/>
                <a:gd name="T3" fmla="*/ 31 h 504"/>
                <a:gd name="T4" fmla="*/ 322 w 1456"/>
                <a:gd name="T5" fmla="*/ 120 h 504"/>
                <a:gd name="T6" fmla="*/ 410 w 1456"/>
                <a:gd name="T7" fmla="*/ 253 h 504"/>
                <a:gd name="T8" fmla="*/ 567 w 1456"/>
                <a:gd name="T9" fmla="*/ 320 h 504"/>
                <a:gd name="T10" fmla="*/ 737 w 1456"/>
                <a:gd name="T11" fmla="*/ 374 h 504"/>
                <a:gd name="T12" fmla="*/ 825 w 1456"/>
                <a:gd name="T13" fmla="*/ 448 h 504"/>
                <a:gd name="T14" fmla="*/ 912 w 1456"/>
                <a:gd name="T15" fmla="*/ 482 h 504"/>
                <a:gd name="T16" fmla="*/ 926 w 1456"/>
                <a:gd name="T17" fmla="*/ 406 h 504"/>
                <a:gd name="T18" fmla="*/ 832 w 1456"/>
                <a:gd name="T19" fmla="*/ 314 h 504"/>
                <a:gd name="T20" fmla="*/ 743 w 1456"/>
                <a:gd name="T21" fmla="*/ 247 h 504"/>
                <a:gd name="T22" fmla="*/ 750 w 1456"/>
                <a:gd name="T23" fmla="*/ 173 h 504"/>
                <a:gd name="T24" fmla="*/ 826 w 1456"/>
                <a:gd name="T25" fmla="*/ 157 h 504"/>
                <a:gd name="T26" fmla="*/ 920 w 1456"/>
                <a:gd name="T27" fmla="*/ 145 h 504"/>
                <a:gd name="T28" fmla="*/ 1022 w 1456"/>
                <a:gd name="T29" fmla="*/ 150 h 504"/>
                <a:gd name="T30" fmla="*/ 1105 w 1456"/>
                <a:gd name="T31" fmla="*/ 151 h 504"/>
                <a:gd name="T32" fmla="*/ 1183 w 1456"/>
                <a:gd name="T33" fmla="*/ 196 h 504"/>
                <a:gd name="T34" fmla="*/ 1288 w 1456"/>
                <a:gd name="T35" fmla="*/ 305 h 504"/>
                <a:gd name="T36" fmla="*/ 1359 w 1456"/>
                <a:gd name="T37" fmla="*/ 360 h 504"/>
                <a:gd name="T38" fmla="*/ 1428 w 1456"/>
                <a:gd name="T39" fmla="*/ 368 h 504"/>
                <a:gd name="T40" fmla="*/ 1327 w 1456"/>
                <a:gd name="T41" fmla="*/ 230 h 504"/>
                <a:gd name="T42" fmla="*/ 1177 w 1456"/>
                <a:gd name="T43" fmla="*/ 98 h 504"/>
                <a:gd name="T44" fmla="*/ 1091 w 1456"/>
                <a:gd name="T45" fmla="*/ 62 h 504"/>
                <a:gd name="T46" fmla="*/ 1018 w 1456"/>
                <a:gd name="T47" fmla="*/ 37 h 504"/>
                <a:gd name="T48" fmla="*/ 915 w 1456"/>
                <a:gd name="T49" fmla="*/ 16 h 504"/>
                <a:gd name="T50" fmla="*/ 808 w 1456"/>
                <a:gd name="T51" fmla="*/ 16 h 504"/>
                <a:gd name="T52" fmla="*/ 826 w 1456"/>
                <a:gd name="T53" fmla="*/ 0 h 504"/>
                <a:gd name="T54" fmla="*/ 899 w 1456"/>
                <a:gd name="T55" fmla="*/ 0 h 504"/>
                <a:gd name="T56" fmla="*/ 976 w 1456"/>
                <a:gd name="T57" fmla="*/ 7 h 504"/>
                <a:gd name="T58" fmla="*/ 1055 w 1456"/>
                <a:gd name="T59" fmla="*/ 32 h 504"/>
                <a:gd name="T60" fmla="*/ 1154 w 1456"/>
                <a:gd name="T61" fmla="*/ 66 h 504"/>
                <a:gd name="T62" fmla="*/ 1252 w 1456"/>
                <a:gd name="T63" fmla="*/ 121 h 504"/>
                <a:gd name="T64" fmla="*/ 1349 w 1456"/>
                <a:gd name="T65" fmla="*/ 221 h 504"/>
                <a:gd name="T66" fmla="*/ 1435 w 1456"/>
                <a:gd name="T67" fmla="*/ 332 h 504"/>
                <a:gd name="T68" fmla="*/ 1416 w 1456"/>
                <a:gd name="T69" fmla="*/ 396 h 504"/>
                <a:gd name="T70" fmla="*/ 1315 w 1456"/>
                <a:gd name="T71" fmla="*/ 348 h 504"/>
                <a:gd name="T72" fmla="*/ 1223 w 1456"/>
                <a:gd name="T73" fmla="*/ 268 h 504"/>
                <a:gd name="T74" fmla="*/ 1148 w 1456"/>
                <a:gd name="T75" fmla="*/ 184 h 504"/>
                <a:gd name="T76" fmla="*/ 1049 w 1456"/>
                <a:gd name="T77" fmla="*/ 164 h 504"/>
                <a:gd name="T78" fmla="*/ 963 w 1456"/>
                <a:gd name="T79" fmla="*/ 167 h 504"/>
                <a:gd name="T80" fmla="*/ 881 w 1456"/>
                <a:gd name="T81" fmla="*/ 164 h 504"/>
                <a:gd name="T82" fmla="*/ 802 w 1456"/>
                <a:gd name="T83" fmla="*/ 178 h 504"/>
                <a:gd name="T84" fmla="*/ 753 w 1456"/>
                <a:gd name="T85" fmla="*/ 225 h 504"/>
                <a:gd name="T86" fmla="*/ 826 w 1456"/>
                <a:gd name="T87" fmla="*/ 285 h 504"/>
                <a:gd name="T88" fmla="*/ 900 w 1456"/>
                <a:gd name="T89" fmla="*/ 354 h 504"/>
                <a:gd name="T90" fmla="*/ 963 w 1456"/>
                <a:gd name="T91" fmla="*/ 436 h 504"/>
                <a:gd name="T92" fmla="*/ 917 w 1456"/>
                <a:gd name="T93" fmla="*/ 503 h 504"/>
                <a:gd name="T94" fmla="*/ 842 w 1456"/>
                <a:gd name="T95" fmla="*/ 482 h 504"/>
                <a:gd name="T96" fmla="*/ 764 w 1456"/>
                <a:gd name="T97" fmla="*/ 423 h 504"/>
                <a:gd name="T98" fmla="*/ 655 w 1456"/>
                <a:gd name="T99" fmla="*/ 357 h 504"/>
                <a:gd name="T100" fmla="*/ 514 w 1456"/>
                <a:gd name="T101" fmla="*/ 331 h 504"/>
                <a:gd name="T102" fmla="*/ 365 w 1456"/>
                <a:gd name="T103" fmla="*/ 228 h 504"/>
                <a:gd name="T104" fmla="*/ 294 w 1456"/>
                <a:gd name="T105" fmla="*/ 101 h 504"/>
                <a:gd name="T106" fmla="*/ 223 w 1456"/>
                <a:gd name="T107" fmla="*/ 52 h 504"/>
                <a:gd name="T108" fmla="*/ 138 w 1456"/>
                <a:gd name="T109" fmla="*/ 41 h 504"/>
                <a:gd name="T110" fmla="*/ 68 w 1456"/>
                <a:gd name="T111" fmla="*/ 40 h 504"/>
                <a:gd name="T112" fmla="*/ 3 w 1456"/>
                <a:gd name="T113" fmla="*/ 3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6" h="504">
                  <a:moveTo>
                    <a:pt x="1" y="28"/>
                  </a:moveTo>
                  <a:lnTo>
                    <a:pt x="12" y="25"/>
                  </a:lnTo>
                  <a:lnTo>
                    <a:pt x="25" y="23"/>
                  </a:lnTo>
                  <a:lnTo>
                    <a:pt x="39" y="22"/>
                  </a:lnTo>
                  <a:lnTo>
                    <a:pt x="52" y="22"/>
                  </a:lnTo>
                  <a:lnTo>
                    <a:pt x="65" y="20"/>
                  </a:lnTo>
                  <a:lnTo>
                    <a:pt x="79" y="20"/>
                  </a:lnTo>
                  <a:lnTo>
                    <a:pt x="92" y="20"/>
                  </a:lnTo>
                  <a:lnTo>
                    <a:pt x="107" y="20"/>
                  </a:lnTo>
                  <a:lnTo>
                    <a:pt x="120" y="20"/>
                  </a:lnTo>
                  <a:lnTo>
                    <a:pt x="135" y="20"/>
                  </a:lnTo>
                  <a:lnTo>
                    <a:pt x="150" y="22"/>
                  </a:lnTo>
                  <a:lnTo>
                    <a:pt x="165" y="25"/>
                  </a:lnTo>
                  <a:lnTo>
                    <a:pt x="178" y="25"/>
                  </a:lnTo>
                  <a:lnTo>
                    <a:pt x="192" y="28"/>
                  </a:lnTo>
                  <a:lnTo>
                    <a:pt x="206" y="31"/>
                  </a:lnTo>
                  <a:lnTo>
                    <a:pt x="220" y="35"/>
                  </a:lnTo>
                  <a:lnTo>
                    <a:pt x="239" y="41"/>
                  </a:lnTo>
                  <a:lnTo>
                    <a:pt x="258" y="50"/>
                  </a:lnTo>
                  <a:lnTo>
                    <a:pt x="273" y="61"/>
                  </a:lnTo>
                  <a:lnTo>
                    <a:pt x="288" y="74"/>
                  </a:lnTo>
                  <a:lnTo>
                    <a:pt x="300" y="87"/>
                  </a:lnTo>
                  <a:lnTo>
                    <a:pt x="312" y="104"/>
                  </a:lnTo>
                  <a:lnTo>
                    <a:pt x="322" y="120"/>
                  </a:lnTo>
                  <a:lnTo>
                    <a:pt x="333" y="138"/>
                  </a:lnTo>
                  <a:lnTo>
                    <a:pt x="342" y="154"/>
                  </a:lnTo>
                  <a:lnTo>
                    <a:pt x="352" y="172"/>
                  </a:lnTo>
                  <a:lnTo>
                    <a:pt x="361" y="190"/>
                  </a:lnTo>
                  <a:lnTo>
                    <a:pt x="373" y="207"/>
                  </a:lnTo>
                  <a:lnTo>
                    <a:pt x="383" y="222"/>
                  </a:lnTo>
                  <a:lnTo>
                    <a:pt x="397" y="239"/>
                  </a:lnTo>
                  <a:lnTo>
                    <a:pt x="410" y="253"/>
                  </a:lnTo>
                  <a:lnTo>
                    <a:pt x="428" y="268"/>
                  </a:lnTo>
                  <a:lnTo>
                    <a:pt x="446" y="282"/>
                  </a:lnTo>
                  <a:lnTo>
                    <a:pt x="463" y="292"/>
                  </a:lnTo>
                  <a:lnTo>
                    <a:pt x="483" y="301"/>
                  </a:lnTo>
                  <a:lnTo>
                    <a:pt x="504" y="308"/>
                  </a:lnTo>
                  <a:lnTo>
                    <a:pt x="524" y="313"/>
                  </a:lnTo>
                  <a:lnTo>
                    <a:pt x="545" y="317"/>
                  </a:lnTo>
                  <a:lnTo>
                    <a:pt x="567" y="320"/>
                  </a:lnTo>
                  <a:lnTo>
                    <a:pt x="590" y="325"/>
                  </a:lnTo>
                  <a:lnTo>
                    <a:pt x="611" y="326"/>
                  </a:lnTo>
                  <a:lnTo>
                    <a:pt x="633" y="331"/>
                  </a:lnTo>
                  <a:lnTo>
                    <a:pt x="654" y="335"/>
                  </a:lnTo>
                  <a:lnTo>
                    <a:pt x="676" y="342"/>
                  </a:lnTo>
                  <a:lnTo>
                    <a:pt x="695" y="350"/>
                  </a:lnTo>
                  <a:lnTo>
                    <a:pt x="716" y="360"/>
                  </a:lnTo>
                  <a:lnTo>
                    <a:pt x="737" y="374"/>
                  </a:lnTo>
                  <a:lnTo>
                    <a:pt x="758" y="391"/>
                  </a:lnTo>
                  <a:lnTo>
                    <a:pt x="765" y="399"/>
                  </a:lnTo>
                  <a:lnTo>
                    <a:pt x="774" y="406"/>
                  </a:lnTo>
                  <a:lnTo>
                    <a:pt x="784" y="415"/>
                  </a:lnTo>
                  <a:lnTo>
                    <a:pt x="795" y="424"/>
                  </a:lnTo>
                  <a:lnTo>
                    <a:pt x="804" y="432"/>
                  </a:lnTo>
                  <a:lnTo>
                    <a:pt x="814" y="440"/>
                  </a:lnTo>
                  <a:lnTo>
                    <a:pt x="825" y="448"/>
                  </a:lnTo>
                  <a:lnTo>
                    <a:pt x="836" y="457"/>
                  </a:lnTo>
                  <a:lnTo>
                    <a:pt x="847" y="463"/>
                  </a:lnTo>
                  <a:lnTo>
                    <a:pt x="857" y="469"/>
                  </a:lnTo>
                  <a:lnTo>
                    <a:pt x="868" y="473"/>
                  </a:lnTo>
                  <a:lnTo>
                    <a:pt x="880" y="478"/>
                  </a:lnTo>
                  <a:lnTo>
                    <a:pt x="890" y="479"/>
                  </a:lnTo>
                  <a:lnTo>
                    <a:pt x="902" y="482"/>
                  </a:lnTo>
                  <a:lnTo>
                    <a:pt x="912" y="482"/>
                  </a:lnTo>
                  <a:lnTo>
                    <a:pt x="924" y="482"/>
                  </a:lnTo>
                  <a:lnTo>
                    <a:pt x="933" y="475"/>
                  </a:lnTo>
                  <a:lnTo>
                    <a:pt x="939" y="467"/>
                  </a:lnTo>
                  <a:lnTo>
                    <a:pt x="943" y="460"/>
                  </a:lnTo>
                  <a:lnTo>
                    <a:pt x="946" y="454"/>
                  </a:lnTo>
                  <a:lnTo>
                    <a:pt x="945" y="437"/>
                  </a:lnTo>
                  <a:lnTo>
                    <a:pt x="939" y="423"/>
                  </a:lnTo>
                  <a:lnTo>
                    <a:pt x="926" y="406"/>
                  </a:lnTo>
                  <a:lnTo>
                    <a:pt x="912" y="391"/>
                  </a:lnTo>
                  <a:lnTo>
                    <a:pt x="897" y="378"/>
                  </a:lnTo>
                  <a:lnTo>
                    <a:pt x="887" y="366"/>
                  </a:lnTo>
                  <a:lnTo>
                    <a:pt x="877" y="353"/>
                  </a:lnTo>
                  <a:lnTo>
                    <a:pt x="868" y="342"/>
                  </a:lnTo>
                  <a:lnTo>
                    <a:pt x="856" y="332"/>
                  </a:lnTo>
                  <a:lnTo>
                    <a:pt x="845" y="323"/>
                  </a:lnTo>
                  <a:lnTo>
                    <a:pt x="832" y="314"/>
                  </a:lnTo>
                  <a:lnTo>
                    <a:pt x="820" y="307"/>
                  </a:lnTo>
                  <a:lnTo>
                    <a:pt x="807" y="298"/>
                  </a:lnTo>
                  <a:lnTo>
                    <a:pt x="795" y="292"/>
                  </a:lnTo>
                  <a:lnTo>
                    <a:pt x="781" y="283"/>
                  </a:lnTo>
                  <a:lnTo>
                    <a:pt x="771" y="276"/>
                  </a:lnTo>
                  <a:lnTo>
                    <a:pt x="759" y="267"/>
                  </a:lnTo>
                  <a:lnTo>
                    <a:pt x="752" y="258"/>
                  </a:lnTo>
                  <a:lnTo>
                    <a:pt x="743" y="247"/>
                  </a:lnTo>
                  <a:lnTo>
                    <a:pt x="737" y="236"/>
                  </a:lnTo>
                  <a:lnTo>
                    <a:pt x="732" y="222"/>
                  </a:lnTo>
                  <a:lnTo>
                    <a:pt x="731" y="210"/>
                  </a:lnTo>
                  <a:lnTo>
                    <a:pt x="731" y="199"/>
                  </a:lnTo>
                  <a:lnTo>
                    <a:pt x="734" y="191"/>
                  </a:lnTo>
                  <a:lnTo>
                    <a:pt x="738" y="182"/>
                  </a:lnTo>
                  <a:lnTo>
                    <a:pt x="746" y="178"/>
                  </a:lnTo>
                  <a:lnTo>
                    <a:pt x="750" y="173"/>
                  </a:lnTo>
                  <a:lnTo>
                    <a:pt x="759" y="169"/>
                  </a:lnTo>
                  <a:lnTo>
                    <a:pt x="768" y="166"/>
                  </a:lnTo>
                  <a:lnTo>
                    <a:pt x="778" y="166"/>
                  </a:lnTo>
                  <a:lnTo>
                    <a:pt x="787" y="163"/>
                  </a:lnTo>
                  <a:lnTo>
                    <a:pt x="796" y="161"/>
                  </a:lnTo>
                  <a:lnTo>
                    <a:pt x="807" y="160"/>
                  </a:lnTo>
                  <a:lnTo>
                    <a:pt x="817" y="160"/>
                  </a:lnTo>
                  <a:lnTo>
                    <a:pt x="826" y="157"/>
                  </a:lnTo>
                  <a:lnTo>
                    <a:pt x="836" y="155"/>
                  </a:lnTo>
                  <a:lnTo>
                    <a:pt x="845" y="153"/>
                  </a:lnTo>
                  <a:lnTo>
                    <a:pt x="856" y="151"/>
                  </a:lnTo>
                  <a:lnTo>
                    <a:pt x="868" y="147"/>
                  </a:lnTo>
                  <a:lnTo>
                    <a:pt x="881" y="145"/>
                  </a:lnTo>
                  <a:lnTo>
                    <a:pt x="894" y="145"/>
                  </a:lnTo>
                  <a:lnTo>
                    <a:pt x="908" y="145"/>
                  </a:lnTo>
                  <a:lnTo>
                    <a:pt x="920" y="145"/>
                  </a:lnTo>
                  <a:lnTo>
                    <a:pt x="933" y="145"/>
                  </a:lnTo>
                  <a:lnTo>
                    <a:pt x="946" y="147"/>
                  </a:lnTo>
                  <a:lnTo>
                    <a:pt x="960" y="148"/>
                  </a:lnTo>
                  <a:lnTo>
                    <a:pt x="972" y="148"/>
                  </a:lnTo>
                  <a:lnTo>
                    <a:pt x="985" y="150"/>
                  </a:lnTo>
                  <a:lnTo>
                    <a:pt x="997" y="150"/>
                  </a:lnTo>
                  <a:lnTo>
                    <a:pt x="1010" y="151"/>
                  </a:lnTo>
                  <a:lnTo>
                    <a:pt x="1022" y="150"/>
                  </a:lnTo>
                  <a:lnTo>
                    <a:pt x="1036" y="150"/>
                  </a:lnTo>
                  <a:lnTo>
                    <a:pt x="1049" y="148"/>
                  </a:lnTo>
                  <a:lnTo>
                    <a:pt x="1062" y="148"/>
                  </a:lnTo>
                  <a:lnTo>
                    <a:pt x="1071" y="148"/>
                  </a:lnTo>
                  <a:lnTo>
                    <a:pt x="1080" y="148"/>
                  </a:lnTo>
                  <a:lnTo>
                    <a:pt x="1089" y="148"/>
                  </a:lnTo>
                  <a:lnTo>
                    <a:pt x="1098" y="150"/>
                  </a:lnTo>
                  <a:lnTo>
                    <a:pt x="1105" y="151"/>
                  </a:lnTo>
                  <a:lnTo>
                    <a:pt x="1114" y="154"/>
                  </a:lnTo>
                  <a:lnTo>
                    <a:pt x="1123" y="155"/>
                  </a:lnTo>
                  <a:lnTo>
                    <a:pt x="1132" y="160"/>
                  </a:lnTo>
                  <a:lnTo>
                    <a:pt x="1147" y="166"/>
                  </a:lnTo>
                  <a:lnTo>
                    <a:pt x="1162" y="176"/>
                  </a:lnTo>
                  <a:lnTo>
                    <a:pt x="1168" y="181"/>
                  </a:lnTo>
                  <a:lnTo>
                    <a:pt x="1175" y="188"/>
                  </a:lnTo>
                  <a:lnTo>
                    <a:pt x="1183" y="196"/>
                  </a:lnTo>
                  <a:lnTo>
                    <a:pt x="1190" y="204"/>
                  </a:lnTo>
                  <a:lnTo>
                    <a:pt x="1200" y="218"/>
                  </a:lnTo>
                  <a:lnTo>
                    <a:pt x="1214" y="234"/>
                  </a:lnTo>
                  <a:lnTo>
                    <a:pt x="1229" y="247"/>
                  </a:lnTo>
                  <a:lnTo>
                    <a:pt x="1244" y="264"/>
                  </a:lnTo>
                  <a:lnTo>
                    <a:pt x="1258" y="277"/>
                  </a:lnTo>
                  <a:lnTo>
                    <a:pt x="1273" y="292"/>
                  </a:lnTo>
                  <a:lnTo>
                    <a:pt x="1288" y="305"/>
                  </a:lnTo>
                  <a:lnTo>
                    <a:pt x="1303" y="320"/>
                  </a:lnTo>
                  <a:lnTo>
                    <a:pt x="1307" y="325"/>
                  </a:lnTo>
                  <a:lnTo>
                    <a:pt x="1315" y="331"/>
                  </a:lnTo>
                  <a:lnTo>
                    <a:pt x="1324" y="337"/>
                  </a:lnTo>
                  <a:lnTo>
                    <a:pt x="1333" y="344"/>
                  </a:lnTo>
                  <a:lnTo>
                    <a:pt x="1342" y="348"/>
                  </a:lnTo>
                  <a:lnTo>
                    <a:pt x="1351" y="354"/>
                  </a:lnTo>
                  <a:lnTo>
                    <a:pt x="1359" y="360"/>
                  </a:lnTo>
                  <a:lnTo>
                    <a:pt x="1370" y="366"/>
                  </a:lnTo>
                  <a:lnTo>
                    <a:pt x="1379" y="369"/>
                  </a:lnTo>
                  <a:lnTo>
                    <a:pt x="1388" y="372"/>
                  </a:lnTo>
                  <a:lnTo>
                    <a:pt x="1397" y="374"/>
                  </a:lnTo>
                  <a:lnTo>
                    <a:pt x="1406" y="375"/>
                  </a:lnTo>
                  <a:lnTo>
                    <a:pt x="1413" y="374"/>
                  </a:lnTo>
                  <a:lnTo>
                    <a:pt x="1422" y="372"/>
                  </a:lnTo>
                  <a:lnTo>
                    <a:pt x="1428" y="368"/>
                  </a:lnTo>
                  <a:lnTo>
                    <a:pt x="1435" y="365"/>
                  </a:lnTo>
                  <a:lnTo>
                    <a:pt x="1417" y="344"/>
                  </a:lnTo>
                  <a:lnTo>
                    <a:pt x="1403" y="325"/>
                  </a:lnTo>
                  <a:lnTo>
                    <a:pt x="1388" y="305"/>
                  </a:lnTo>
                  <a:lnTo>
                    <a:pt x="1373" y="286"/>
                  </a:lnTo>
                  <a:lnTo>
                    <a:pt x="1356" y="267"/>
                  </a:lnTo>
                  <a:lnTo>
                    <a:pt x="1342" y="247"/>
                  </a:lnTo>
                  <a:lnTo>
                    <a:pt x="1327" y="230"/>
                  </a:lnTo>
                  <a:lnTo>
                    <a:pt x="1312" y="212"/>
                  </a:lnTo>
                  <a:lnTo>
                    <a:pt x="1294" y="194"/>
                  </a:lnTo>
                  <a:lnTo>
                    <a:pt x="1278" y="176"/>
                  </a:lnTo>
                  <a:lnTo>
                    <a:pt x="1260" y="158"/>
                  </a:lnTo>
                  <a:lnTo>
                    <a:pt x="1242" y="144"/>
                  </a:lnTo>
                  <a:lnTo>
                    <a:pt x="1221" y="126"/>
                  </a:lnTo>
                  <a:lnTo>
                    <a:pt x="1200" y="112"/>
                  </a:lnTo>
                  <a:lnTo>
                    <a:pt x="1177" y="98"/>
                  </a:lnTo>
                  <a:lnTo>
                    <a:pt x="1154" y="86"/>
                  </a:lnTo>
                  <a:lnTo>
                    <a:pt x="1144" y="81"/>
                  </a:lnTo>
                  <a:lnTo>
                    <a:pt x="1135" y="78"/>
                  </a:lnTo>
                  <a:lnTo>
                    <a:pt x="1126" y="75"/>
                  </a:lnTo>
                  <a:lnTo>
                    <a:pt x="1117" y="72"/>
                  </a:lnTo>
                  <a:lnTo>
                    <a:pt x="1108" y="68"/>
                  </a:lnTo>
                  <a:lnTo>
                    <a:pt x="1099" y="65"/>
                  </a:lnTo>
                  <a:lnTo>
                    <a:pt x="1091" y="62"/>
                  </a:lnTo>
                  <a:lnTo>
                    <a:pt x="1082" y="61"/>
                  </a:lnTo>
                  <a:lnTo>
                    <a:pt x="1071" y="56"/>
                  </a:lnTo>
                  <a:lnTo>
                    <a:pt x="1062" y="53"/>
                  </a:lnTo>
                  <a:lnTo>
                    <a:pt x="1053" y="50"/>
                  </a:lnTo>
                  <a:lnTo>
                    <a:pt x="1044" y="47"/>
                  </a:lnTo>
                  <a:lnTo>
                    <a:pt x="1036" y="43"/>
                  </a:lnTo>
                  <a:lnTo>
                    <a:pt x="1027" y="41"/>
                  </a:lnTo>
                  <a:lnTo>
                    <a:pt x="1018" y="37"/>
                  </a:lnTo>
                  <a:lnTo>
                    <a:pt x="1009" y="35"/>
                  </a:lnTo>
                  <a:lnTo>
                    <a:pt x="995" y="31"/>
                  </a:lnTo>
                  <a:lnTo>
                    <a:pt x="982" y="26"/>
                  </a:lnTo>
                  <a:lnTo>
                    <a:pt x="969" y="23"/>
                  </a:lnTo>
                  <a:lnTo>
                    <a:pt x="955" y="20"/>
                  </a:lnTo>
                  <a:lnTo>
                    <a:pt x="942" y="17"/>
                  </a:lnTo>
                  <a:lnTo>
                    <a:pt x="929" y="16"/>
                  </a:lnTo>
                  <a:lnTo>
                    <a:pt x="915" y="16"/>
                  </a:lnTo>
                  <a:lnTo>
                    <a:pt x="903" y="16"/>
                  </a:lnTo>
                  <a:lnTo>
                    <a:pt x="888" y="15"/>
                  </a:lnTo>
                  <a:lnTo>
                    <a:pt x="875" y="13"/>
                  </a:lnTo>
                  <a:lnTo>
                    <a:pt x="862" y="13"/>
                  </a:lnTo>
                  <a:lnTo>
                    <a:pt x="848" y="15"/>
                  </a:lnTo>
                  <a:lnTo>
                    <a:pt x="835" y="15"/>
                  </a:lnTo>
                  <a:lnTo>
                    <a:pt x="822" y="15"/>
                  </a:lnTo>
                  <a:lnTo>
                    <a:pt x="808" y="16"/>
                  </a:lnTo>
                  <a:lnTo>
                    <a:pt x="795" y="17"/>
                  </a:lnTo>
                  <a:lnTo>
                    <a:pt x="787" y="15"/>
                  </a:lnTo>
                  <a:lnTo>
                    <a:pt x="783" y="12"/>
                  </a:lnTo>
                  <a:lnTo>
                    <a:pt x="783" y="6"/>
                  </a:lnTo>
                  <a:lnTo>
                    <a:pt x="793" y="4"/>
                  </a:lnTo>
                  <a:lnTo>
                    <a:pt x="804" y="1"/>
                  </a:lnTo>
                  <a:lnTo>
                    <a:pt x="819" y="1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0" y="0"/>
                  </a:lnTo>
                  <a:lnTo>
                    <a:pt x="869" y="0"/>
                  </a:lnTo>
                  <a:lnTo>
                    <a:pt x="877" y="0"/>
                  </a:lnTo>
                  <a:lnTo>
                    <a:pt x="885" y="0"/>
                  </a:lnTo>
                  <a:lnTo>
                    <a:pt x="899" y="0"/>
                  </a:lnTo>
                  <a:lnTo>
                    <a:pt x="911" y="1"/>
                  </a:lnTo>
                  <a:lnTo>
                    <a:pt x="920" y="1"/>
                  </a:lnTo>
                  <a:lnTo>
                    <a:pt x="929" y="1"/>
                  </a:lnTo>
                  <a:lnTo>
                    <a:pt x="937" y="1"/>
                  </a:lnTo>
                  <a:lnTo>
                    <a:pt x="948" y="3"/>
                  </a:lnTo>
                  <a:lnTo>
                    <a:pt x="957" y="3"/>
                  </a:lnTo>
                  <a:lnTo>
                    <a:pt x="967" y="6"/>
                  </a:lnTo>
                  <a:lnTo>
                    <a:pt x="976" y="7"/>
                  </a:lnTo>
                  <a:lnTo>
                    <a:pt x="986" y="12"/>
                  </a:lnTo>
                  <a:lnTo>
                    <a:pt x="995" y="13"/>
                  </a:lnTo>
                  <a:lnTo>
                    <a:pt x="1004" y="16"/>
                  </a:lnTo>
                  <a:lnTo>
                    <a:pt x="1013" y="17"/>
                  </a:lnTo>
                  <a:lnTo>
                    <a:pt x="1024" y="22"/>
                  </a:lnTo>
                  <a:lnTo>
                    <a:pt x="1033" y="25"/>
                  </a:lnTo>
                  <a:lnTo>
                    <a:pt x="1044" y="28"/>
                  </a:lnTo>
                  <a:lnTo>
                    <a:pt x="1055" y="32"/>
                  </a:lnTo>
                  <a:lnTo>
                    <a:pt x="1067" y="37"/>
                  </a:lnTo>
                  <a:lnTo>
                    <a:pt x="1079" y="40"/>
                  </a:lnTo>
                  <a:lnTo>
                    <a:pt x="1091" y="44"/>
                  </a:lnTo>
                  <a:lnTo>
                    <a:pt x="1102" y="49"/>
                  </a:lnTo>
                  <a:lnTo>
                    <a:pt x="1116" y="53"/>
                  </a:lnTo>
                  <a:lnTo>
                    <a:pt x="1128" y="58"/>
                  </a:lnTo>
                  <a:lnTo>
                    <a:pt x="1141" y="62"/>
                  </a:lnTo>
                  <a:lnTo>
                    <a:pt x="1154" y="66"/>
                  </a:lnTo>
                  <a:lnTo>
                    <a:pt x="1168" y="72"/>
                  </a:lnTo>
                  <a:lnTo>
                    <a:pt x="1180" y="77"/>
                  </a:lnTo>
                  <a:lnTo>
                    <a:pt x="1192" y="83"/>
                  </a:lnTo>
                  <a:lnTo>
                    <a:pt x="1203" y="89"/>
                  </a:lnTo>
                  <a:lnTo>
                    <a:pt x="1217" y="98"/>
                  </a:lnTo>
                  <a:lnTo>
                    <a:pt x="1229" y="104"/>
                  </a:lnTo>
                  <a:lnTo>
                    <a:pt x="1241" y="112"/>
                  </a:lnTo>
                  <a:lnTo>
                    <a:pt x="1252" y="121"/>
                  </a:lnTo>
                  <a:lnTo>
                    <a:pt x="1266" y="133"/>
                  </a:lnTo>
                  <a:lnTo>
                    <a:pt x="1279" y="144"/>
                  </a:lnTo>
                  <a:lnTo>
                    <a:pt x="1293" y="155"/>
                  </a:lnTo>
                  <a:lnTo>
                    <a:pt x="1304" y="167"/>
                  </a:lnTo>
                  <a:lnTo>
                    <a:pt x="1318" y="181"/>
                  </a:lnTo>
                  <a:lnTo>
                    <a:pt x="1328" y="194"/>
                  </a:lnTo>
                  <a:lnTo>
                    <a:pt x="1339" y="207"/>
                  </a:lnTo>
                  <a:lnTo>
                    <a:pt x="1349" y="221"/>
                  </a:lnTo>
                  <a:lnTo>
                    <a:pt x="1361" y="236"/>
                  </a:lnTo>
                  <a:lnTo>
                    <a:pt x="1370" y="249"/>
                  </a:lnTo>
                  <a:lnTo>
                    <a:pt x="1380" y="262"/>
                  </a:lnTo>
                  <a:lnTo>
                    <a:pt x="1389" y="276"/>
                  </a:lnTo>
                  <a:lnTo>
                    <a:pt x="1401" y="291"/>
                  </a:lnTo>
                  <a:lnTo>
                    <a:pt x="1410" y="304"/>
                  </a:lnTo>
                  <a:lnTo>
                    <a:pt x="1422" y="319"/>
                  </a:lnTo>
                  <a:lnTo>
                    <a:pt x="1435" y="332"/>
                  </a:lnTo>
                  <a:lnTo>
                    <a:pt x="1449" y="347"/>
                  </a:lnTo>
                  <a:lnTo>
                    <a:pt x="1452" y="351"/>
                  </a:lnTo>
                  <a:lnTo>
                    <a:pt x="1455" y="360"/>
                  </a:lnTo>
                  <a:lnTo>
                    <a:pt x="1456" y="368"/>
                  </a:lnTo>
                  <a:lnTo>
                    <a:pt x="1453" y="375"/>
                  </a:lnTo>
                  <a:lnTo>
                    <a:pt x="1440" y="384"/>
                  </a:lnTo>
                  <a:lnTo>
                    <a:pt x="1428" y="393"/>
                  </a:lnTo>
                  <a:lnTo>
                    <a:pt x="1416" y="396"/>
                  </a:lnTo>
                  <a:lnTo>
                    <a:pt x="1404" y="397"/>
                  </a:lnTo>
                  <a:lnTo>
                    <a:pt x="1391" y="394"/>
                  </a:lnTo>
                  <a:lnTo>
                    <a:pt x="1379" y="391"/>
                  </a:lnTo>
                  <a:lnTo>
                    <a:pt x="1365" y="386"/>
                  </a:lnTo>
                  <a:lnTo>
                    <a:pt x="1354" y="380"/>
                  </a:lnTo>
                  <a:lnTo>
                    <a:pt x="1340" y="369"/>
                  </a:lnTo>
                  <a:lnTo>
                    <a:pt x="1327" y="359"/>
                  </a:lnTo>
                  <a:lnTo>
                    <a:pt x="1315" y="348"/>
                  </a:lnTo>
                  <a:lnTo>
                    <a:pt x="1303" y="339"/>
                  </a:lnTo>
                  <a:lnTo>
                    <a:pt x="1290" y="328"/>
                  </a:lnTo>
                  <a:lnTo>
                    <a:pt x="1279" y="319"/>
                  </a:lnTo>
                  <a:lnTo>
                    <a:pt x="1267" y="308"/>
                  </a:lnTo>
                  <a:lnTo>
                    <a:pt x="1258" y="302"/>
                  </a:lnTo>
                  <a:lnTo>
                    <a:pt x="1245" y="291"/>
                  </a:lnTo>
                  <a:lnTo>
                    <a:pt x="1233" y="280"/>
                  </a:lnTo>
                  <a:lnTo>
                    <a:pt x="1223" y="268"/>
                  </a:lnTo>
                  <a:lnTo>
                    <a:pt x="1214" y="258"/>
                  </a:lnTo>
                  <a:lnTo>
                    <a:pt x="1205" y="245"/>
                  </a:lnTo>
                  <a:lnTo>
                    <a:pt x="1196" y="234"/>
                  </a:lnTo>
                  <a:lnTo>
                    <a:pt x="1187" y="222"/>
                  </a:lnTo>
                  <a:lnTo>
                    <a:pt x="1178" y="213"/>
                  </a:lnTo>
                  <a:lnTo>
                    <a:pt x="1168" y="201"/>
                  </a:lnTo>
                  <a:lnTo>
                    <a:pt x="1159" y="193"/>
                  </a:lnTo>
                  <a:lnTo>
                    <a:pt x="1148" y="184"/>
                  </a:lnTo>
                  <a:lnTo>
                    <a:pt x="1138" y="179"/>
                  </a:lnTo>
                  <a:lnTo>
                    <a:pt x="1125" y="173"/>
                  </a:lnTo>
                  <a:lnTo>
                    <a:pt x="1113" y="170"/>
                  </a:lnTo>
                  <a:lnTo>
                    <a:pt x="1098" y="169"/>
                  </a:lnTo>
                  <a:lnTo>
                    <a:pt x="1083" y="170"/>
                  </a:lnTo>
                  <a:lnTo>
                    <a:pt x="1071" y="166"/>
                  </a:lnTo>
                  <a:lnTo>
                    <a:pt x="1061" y="164"/>
                  </a:lnTo>
                  <a:lnTo>
                    <a:pt x="1049" y="164"/>
                  </a:lnTo>
                  <a:lnTo>
                    <a:pt x="1040" y="164"/>
                  </a:lnTo>
                  <a:lnTo>
                    <a:pt x="1028" y="164"/>
                  </a:lnTo>
                  <a:lnTo>
                    <a:pt x="1018" y="164"/>
                  </a:lnTo>
                  <a:lnTo>
                    <a:pt x="1006" y="166"/>
                  </a:lnTo>
                  <a:lnTo>
                    <a:pt x="997" y="167"/>
                  </a:lnTo>
                  <a:lnTo>
                    <a:pt x="985" y="167"/>
                  </a:lnTo>
                  <a:lnTo>
                    <a:pt x="975" y="167"/>
                  </a:lnTo>
                  <a:lnTo>
                    <a:pt x="963" y="167"/>
                  </a:lnTo>
                  <a:lnTo>
                    <a:pt x="952" y="169"/>
                  </a:lnTo>
                  <a:lnTo>
                    <a:pt x="940" y="167"/>
                  </a:lnTo>
                  <a:lnTo>
                    <a:pt x="932" y="167"/>
                  </a:lnTo>
                  <a:lnTo>
                    <a:pt x="920" y="166"/>
                  </a:lnTo>
                  <a:lnTo>
                    <a:pt x="911" y="164"/>
                  </a:lnTo>
                  <a:lnTo>
                    <a:pt x="900" y="164"/>
                  </a:lnTo>
                  <a:lnTo>
                    <a:pt x="890" y="164"/>
                  </a:lnTo>
                  <a:lnTo>
                    <a:pt x="881" y="164"/>
                  </a:lnTo>
                  <a:lnTo>
                    <a:pt x="872" y="166"/>
                  </a:lnTo>
                  <a:lnTo>
                    <a:pt x="862" y="166"/>
                  </a:lnTo>
                  <a:lnTo>
                    <a:pt x="851" y="169"/>
                  </a:lnTo>
                  <a:lnTo>
                    <a:pt x="842" y="170"/>
                  </a:lnTo>
                  <a:lnTo>
                    <a:pt x="833" y="173"/>
                  </a:lnTo>
                  <a:lnTo>
                    <a:pt x="823" y="173"/>
                  </a:lnTo>
                  <a:lnTo>
                    <a:pt x="813" y="176"/>
                  </a:lnTo>
                  <a:lnTo>
                    <a:pt x="802" y="178"/>
                  </a:lnTo>
                  <a:lnTo>
                    <a:pt x="793" y="181"/>
                  </a:lnTo>
                  <a:lnTo>
                    <a:pt x="784" y="182"/>
                  </a:lnTo>
                  <a:lnTo>
                    <a:pt x="776" y="187"/>
                  </a:lnTo>
                  <a:lnTo>
                    <a:pt x="767" y="188"/>
                  </a:lnTo>
                  <a:lnTo>
                    <a:pt x="758" y="193"/>
                  </a:lnTo>
                  <a:lnTo>
                    <a:pt x="752" y="204"/>
                  </a:lnTo>
                  <a:lnTo>
                    <a:pt x="752" y="216"/>
                  </a:lnTo>
                  <a:lnTo>
                    <a:pt x="753" y="225"/>
                  </a:lnTo>
                  <a:lnTo>
                    <a:pt x="759" y="236"/>
                  </a:lnTo>
                  <a:lnTo>
                    <a:pt x="764" y="243"/>
                  </a:lnTo>
                  <a:lnTo>
                    <a:pt x="773" y="252"/>
                  </a:lnTo>
                  <a:lnTo>
                    <a:pt x="781" y="259"/>
                  </a:lnTo>
                  <a:lnTo>
                    <a:pt x="793" y="267"/>
                  </a:lnTo>
                  <a:lnTo>
                    <a:pt x="804" y="273"/>
                  </a:lnTo>
                  <a:lnTo>
                    <a:pt x="816" y="279"/>
                  </a:lnTo>
                  <a:lnTo>
                    <a:pt x="826" y="285"/>
                  </a:lnTo>
                  <a:lnTo>
                    <a:pt x="838" y="293"/>
                  </a:lnTo>
                  <a:lnTo>
                    <a:pt x="848" y="301"/>
                  </a:lnTo>
                  <a:lnTo>
                    <a:pt x="859" y="310"/>
                  </a:lnTo>
                  <a:lnTo>
                    <a:pt x="866" y="319"/>
                  </a:lnTo>
                  <a:lnTo>
                    <a:pt x="875" y="331"/>
                  </a:lnTo>
                  <a:lnTo>
                    <a:pt x="881" y="338"/>
                  </a:lnTo>
                  <a:lnTo>
                    <a:pt x="890" y="345"/>
                  </a:lnTo>
                  <a:lnTo>
                    <a:pt x="900" y="354"/>
                  </a:lnTo>
                  <a:lnTo>
                    <a:pt x="911" y="365"/>
                  </a:lnTo>
                  <a:lnTo>
                    <a:pt x="920" y="374"/>
                  </a:lnTo>
                  <a:lnTo>
                    <a:pt x="930" y="383"/>
                  </a:lnTo>
                  <a:lnTo>
                    <a:pt x="939" y="393"/>
                  </a:lnTo>
                  <a:lnTo>
                    <a:pt x="948" y="405"/>
                  </a:lnTo>
                  <a:lnTo>
                    <a:pt x="954" y="414"/>
                  </a:lnTo>
                  <a:lnTo>
                    <a:pt x="960" y="426"/>
                  </a:lnTo>
                  <a:lnTo>
                    <a:pt x="963" y="436"/>
                  </a:lnTo>
                  <a:lnTo>
                    <a:pt x="966" y="448"/>
                  </a:lnTo>
                  <a:lnTo>
                    <a:pt x="964" y="458"/>
                  </a:lnTo>
                  <a:lnTo>
                    <a:pt x="960" y="472"/>
                  </a:lnTo>
                  <a:lnTo>
                    <a:pt x="954" y="482"/>
                  </a:lnTo>
                  <a:lnTo>
                    <a:pt x="945" y="495"/>
                  </a:lnTo>
                  <a:lnTo>
                    <a:pt x="934" y="498"/>
                  </a:lnTo>
                  <a:lnTo>
                    <a:pt x="926" y="501"/>
                  </a:lnTo>
                  <a:lnTo>
                    <a:pt x="917" y="503"/>
                  </a:lnTo>
                  <a:lnTo>
                    <a:pt x="908" y="504"/>
                  </a:lnTo>
                  <a:lnTo>
                    <a:pt x="897" y="503"/>
                  </a:lnTo>
                  <a:lnTo>
                    <a:pt x="888" y="501"/>
                  </a:lnTo>
                  <a:lnTo>
                    <a:pt x="880" y="498"/>
                  </a:lnTo>
                  <a:lnTo>
                    <a:pt x="871" y="497"/>
                  </a:lnTo>
                  <a:lnTo>
                    <a:pt x="860" y="491"/>
                  </a:lnTo>
                  <a:lnTo>
                    <a:pt x="851" y="486"/>
                  </a:lnTo>
                  <a:lnTo>
                    <a:pt x="842" y="482"/>
                  </a:lnTo>
                  <a:lnTo>
                    <a:pt x="835" y="478"/>
                  </a:lnTo>
                  <a:lnTo>
                    <a:pt x="826" y="472"/>
                  </a:lnTo>
                  <a:lnTo>
                    <a:pt x="817" y="466"/>
                  </a:lnTo>
                  <a:lnTo>
                    <a:pt x="810" y="460"/>
                  </a:lnTo>
                  <a:lnTo>
                    <a:pt x="804" y="455"/>
                  </a:lnTo>
                  <a:lnTo>
                    <a:pt x="790" y="443"/>
                  </a:lnTo>
                  <a:lnTo>
                    <a:pt x="777" y="433"/>
                  </a:lnTo>
                  <a:lnTo>
                    <a:pt x="764" y="423"/>
                  </a:lnTo>
                  <a:lnTo>
                    <a:pt x="752" y="414"/>
                  </a:lnTo>
                  <a:lnTo>
                    <a:pt x="738" y="405"/>
                  </a:lnTo>
                  <a:lnTo>
                    <a:pt x="725" y="396"/>
                  </a:lnTo>
                  <a:lnTo>
                    <a:pt x="712" y="387"/>
                  </a:lnTo>
                  <a:lnTo>
                    <a:pt x="698" y="380"/>
                  </a:lnTo>
                  <a:lnTo>
                    <a:pt x="683" y="371"/>
                  </a:lnTo>
                  <a:lnTo>
                    <a:pt x="670" y="365"/>
                  </a:lnTo>
                  <a:lnTo>
                    <a:pt x="655" y="357"/>
                  </a:lnTo>
                  <a:lnTo>
                    <a:pt x="642" y="353"/>
                  </a:lnTo>
                  <a:lnTo>
                    <a:pt x="627" y="348"/>
                  </a:lnTo>
                  <a:lnTo>
                    <a:pt x="612" y="345"/>
                  </a:lnTo>
                  <a:lnTo>
                    <a:pt x="597" y="342"/>
                  </a:lnTo>
                  <a:lnTo>
                    <a:pt x="584" y="342"/>
                  </a:lnTo>
                  <a:lnTo>
                    <a:pt x="560" y="339"/>
                  </a:lnTo>
                  <a:lnTo>
                    <a:pt x="536" y="337"/>
                  </a:lnTo>
                  <a:lnTo>
                    <a:pt x="514" y="331"/>
                  </a:lnTo>
                  <a:lnTo>
                    <a:pt x="493" y="325"/>
                  </a:lnTo>
                  <a:lnTo>
                    <a:pt x="471" y="314"/>
                  </a:lnTo>
                  <a:lnTo>
                    <a:pt x="452" y="304"/>
                  </a:lnTo>
                  <a:lnTo>
                    <a:pt x="434" y="291"/>
                  </a:lnTo>
                  <a:lnTo>
                    <a:pt x="416" y="279"/>
                  </a:lnTo>
                  <a:lnTo>
                    <a:pt x="398" y="262"/>
                  </a:lnTo>
                  <a:lnTo>
                    <a:pt x="382" y="246"/>
                  </a:lnTo>
                  <a:lnTo>
                    <a:pt x="365" y="228"/>
                  </a:lnTo>
                  <a:lnTo>
                    <a:pt x="352" y="210"/>
                  </a:lnTo>
                  <a:lnTo>
                    <a:pt x="339" y="190"/>
                  </a:lnTo>
                  <a:lnTo>
                    <a:pt x="328" y="170"/>
                  </a:lnTo>
                  <a:lnTo>
                    <a:pt x="319" y="150"/>
                  </a:lnTo>
                  <a:lnTo>
                    <a:pt x="312" y="130"/>
                  </a:lnTo>
                  <a:lnTo>
                    <a:pt x="306" y="118"/>
                  </a:lnTo>
                  <a:lnTo>
                    <a:pt x="302" y="109"/>
                  </a:lnTo>
                  <a:lnTo>
                    <a:pt x="294" y="101"/>
                  </a:lnTo>
                  <a:lnTo>
                    <a:pt x="288" y="93"/>
                  </a:lnTo>
                  <a:lnTo>
                    <a:pt x="279" y="84"/>
                  </a:lnTo>
                  <a:lnTo>
                    <a:pt x="272" y="78"/>
                  </a:lnTo>
                  <a:lnTo>
                    <a:pt x="263" y="71"/>
                  </a:lnTo>
                  <a:lnTo>
                    <a:pt x="255" y="66"/>
                  </a:lnTo>
                  <a:lnTo>
                    <a:pt x="245" y="61"/>
                  </a:lnTo>
                  <a:lnTo>
                    <a:pt x="235" y="56"/>
                  </a:lnTo>
                  <a:lnTo>
                    <a:pt x="223" y="52"/>
                  </a:lnTo>
                  <a:lnTo>
                    <a:pt x="212" y="49"/>
                  </a:lnTo>
                  <a:lnTo>
                    <a:pt x="200" y="46"/>
                  </a:lnTo>
                  <a:lnTo>
                    <a:pt x="189" y="44"/>
                  </a:lnTo>
                  <a:lnTo>
                    <a:pt x="178" y="44"/>
                  </a:lnTo>
                  <a:lnTo>
                    <a:pt x="166" y="44"/>
                  </a:lnTo>
                  <a:lnTo>
                    <a:pt x="157" y="43"/>
                  </a:lnTo>
                  <a:lnTo>
                    <a:pt x="148" y="43"/>
                  </a:lnTo>
                  <a:lnTo>
                    <a:pt x="138" y="41"/>
                  </a:lnTo>
                  <a:lnTo>
                    <a:pt x="129" y="41"/>
                  </a:lnTo>
                  <a:lnTo>
                    <a:pt x="122" y="40"/>
                  </a:lnTo>
                  <a:lnTo>
                    <a:pt x="113" y="40"/>
                  </a:lnTo>
                  <a:lnTo>
                    <a:pt x="104" y="40"/>
                  </a:lnTo>
                  <a:lnTo>
                    <a:pt x="95" y="40"/>
                  </a:lnTo>
                  <a:lnTo>
                    <a:pt x="86" y="40"/>
                  </a:lnTo>
                  <a:lnTo>
                    <a:pt x="77" y="40"/>
                  </a:lnTo>
                  <a:lnTo>
                    <a:pt x="68" y="40"/>
                  </a:lnTo>
                  <a:lnTo>
                    <a:pt x="59" y="40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3" y="40"/>
                  </a:lnTo>
                  <a:lnTo>
                    <a:pt x="24" y="40"/>
                  </a:lnTo>
                  <a:lnTo>
                    <a:pt x="13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5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070225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Nursing Fundamentals HN43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0997BEC9-8C21-4CD0-A99F-C0DD5145F176}" type="slidenum">
              <a:rPr lang="en-US" sz="1050" smtClean="0">
                <a:solidFill>
                  <a:prstClr val="white"/>
                </a:solidFill>
              </a:rPr>
              <a:pPr algn="ctr" eaLnBrk="1" hangingPunct="1">
                <a:defRPr/>
              </a:pPr>
              <a:t>50</a:t>
            </a:fld>
            <a:endParaRPr lang="en-US" sz="1050" dirty="0" smtClean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smtClean="0">
                <a:solidFill>
                  <a:prstClr val="white"/>
                </a:solidFill>
              </a:rPr>
              <a:t>2.02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41431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Medical Terminology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3" name="Arc 2"/>
          <p:cNvSpPr/>
          <p:nvPr/>
        </p:nvSpPr>
        <p:spPr>
          <a:xfrm>
            <a:off x="4419600" y="2133600"/>
            <a:ext cx="76200" cy="22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470E-BC4D-4EAD-AE00-D7FC010F1C07}" type="slidenum">
              <a:rPr lang="en-US">
                <a:solidFill>
                  <a:srgbClr val="FFFFFF"/>
                </a:solidFill>
              </a:rPr>
              <a:pPr/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Terminology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5738"/>
            <a:ext cx="8229600" cy="4151312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3600" dirty="0"/>
              <a:t>Medicine has a language of its own</a:t>
            </a:r>
          </a:p>
          <a:p>
            <a:pPr lvl="1">
              <a:spcAft>
                <a:spcPct val="20000"/>
              </a:spcAft>
            </a:pPr>
            <a:r>
              <a:rPr lang="en-US" sz="3600" dirty="0"/>
              <a:t>Historical development</a:t>
            </a:r>
          </a:p>
          <a:p>
            <a:pPr lvl="1">
              <a:spcAft>
                <a:spcPct val="20000"/>
              </a:spcAft>
            </a:pPr>
            <a:r>
              <a:rPr lang="en-US" sz="3600" dirty="0"/>
              <a:t>Composed mainly of Greek and Latin word parts</a:t>
            </a:r>
          </a:p>
          <a:p>
            <a:pPr lvl="1">
              <a:spcAft>
                <a:spcPct val="20000"/>
              </a:spcAft>
            </a:pPr>
            <a:r>
              <a:rPr lang="en-US" sz="3600" dirty="0"/>
              <a:t>Consistent and uniform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 rot="-1033223">
            <a:off x="812800" y="5337175"/>
            <a:ext cx="2286000" cy="563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Symbol"/>
              </a:rPr>
              <a:t>Nurse aide</a:t>
            </a:r>
          </a:p>
        </p:txBody>
      </p:sp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 rot="751317">
            <a:off x="3187700" y="5546725"/>
            <a:ext cx="2012950" cy="479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Symbol"/>
              </a:rPr>
              <a:t>catheter</a:t>
            </a:r>
          </a:p>
        </p:txBody>
      </p:sp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 rot="-1634424">
            <a:off x="5272088" y="4660900"/>
            <a:ext cx="3575050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Symbol"/>
              </a:rPr>
              <a:t>communication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1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6B88-DA6A-4E2C-B43C-96E613D3147C}" type="slidenum">
              <a:rPr lang="en-US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73"/>
            <a:ext cx="9144000" cy="1258887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  <a:r>
              <a:rPr lang="en-US" sz="3200" dirty="0" smtClean="0">
                <a:solidFill>
                  <a:schemeClr val="bg1"/>
                </a:solidFill>
              </a:rPr>
              <a:t>(cont.)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38300"/>
            <a:ext cx="8091488" cy="4408488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3600" dirty="0"/>
              <a:t>Three components</a:t>
            </a:r>
          </a:p>
          <a:p>
            <a:pPr lvl="1">
              <a:spcBef>
                <a:spcPct val="15000"/>
              </a:spcBef>
            </a:pPr>
            <a:r>
              <a:rPr lang="en-US" sz="3600" dirty="0"/>
              <a:t>Prefixes</a:t>
            </a:r>
          </a:p>
          <a:p>
            <a:pPr lvl="1">
              <a:spcBef>
                <a:spcPct val="15000"/>
              </a:spcBef>
            </a:pPr>
            <a:r>
              <a:rPr lang="en-US" sz="3600" dirty="0"/>
              <a:t>Root words</a:t>
            </a:r>
          </a:p>
          <a:p>
            <a:pPr lvl="1">
              <a:spcBef>
                <a:spcPct val="15000"/>
              </a:spcBef>
            </a:pPr>
            <a:r>
              <a:rPr lang="en-US" sz="3600" dirty="0"/>
              <a:t>Suffixes</a:t>
            </a:r>
          </a:p>
          <a:p>
            <a:pPr>
              <a:spcBef>
                <a:spcPct val="15000"/>
              </a:spcBef>
            </a:pPr>
            <a:r>
              <a:rPr lang="en-US" sz="3600" dirty="0"/>
              <a:t>Medical dictionary</a:t>
            </a:r>
          </a:p>
          <a:p>
            <a:pPr lvl="1">
              <a:spcBef>
                <a:spcPct val="15000"/>
              </a:spcBef>
            </a:pPr>
            <a:r>
              <a:rPr lang="en-US" sz="3600" dirty="0"/>
              <a:t>Used for reference</a:t>
            </a:r>
          </a:p>
          <a:p>
            <a:pPr lvl="1">
              <a:spcBef>
                <a:spcPct val="15000"/>
              </a:spcBef>
            </a:pPr>
            <a:r>
              <a:rPr lang="en-US" sz="3600" dirty="0"/>
              <a:t>Spelling is important</a:t>
            </a:r>
          </a:p>
        </p:txBody>
      </p:sp>
      <p:pic>
        <p:nvPicPr>
          <p:cNvPr id="258059" name="Picture 11" descr="MPj017496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414588"/>
            <a:ext cx="365442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5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070225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Nursing Fundamentals HN43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0997BEC9-8C21-4CD0-A99F-C0DD5145F176}" type="slidenum">
              <a:rPr lang="en-US" sz="1050" smtClean="0">
                <a:solidFill>
                  <a:prstClr val="white"/>
                </a:solidFill>
              </a:rPr>
              <a:pPr algn="ctr" eaLnBrk="1" hangingPunct="1">
                <a:defRPr/>
              </a:pPr>
              <a:t>53</a:t>
            </a:fld>
            <a:endParaRPr lang="en-US" sz="1050" dirty="0" smtClean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smtClean="0">
                <a:solidFill>
                  <a:prstClr val="white"/>
                </a:solidFill>
              </a:rPr>
              <a:t>2.02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41431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Abbreviations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sp>
        <p:nvSpPr>
          <p:cNvPr id="3" name="Arc 2"/>
          <p:cNvSpPr/>
          <p:nvPr/>
        </p:nvSpPr>
        <p:spPr>
          <a:xfrm>
            <a:off x="4419600" y="2133600"/>
            <a:ext cx="76200" cy="228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A0B7-0D6A-4C04-9A89-3B6D81862B84}" type="slidenum">
              <a:rPr lang="en-US">
                <a:solidFill>
                  <a:srgbClr val="FFFFFF"/>
                </a:solidFill>
              </a:rPr>
              <a:pPr/>
              <a:t>54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473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15288" cy="39624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3600" dirty="0"/>
              <a:t>Help health care workers communicate quickly and effectively</a:t>
            </a:r>
          </a:p>
          <a:p>
            <a:pPr>
              <a:spcAft>
                <a:spcPct val="20000"/>
              </a:spcAft>
            </a:pPr>
            <a:r>
              <a:rPr lang="en-US" sz="3600" dirty="0"/>
              <a:t>Are shortened forms of words</a:t>
            </a:r>
          </a:p>
          <a:p>
            <a:pPr>
              <a:spcAft>
                <a:spcPct val="20000"/>
              </a:spcAft>
            </a:pPr>
            <a:r>
              <a:rPr lang="en-US" sz="3600" dirty="0"/>
              <a:t>Reduce time needed to chart important 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6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7BC2-C2A6-4417-98DE-E3A851B58E4E}" type="slidenum">
              <a:rPr lang="en-US">
                <a:solidFill>
                  <a:srgbClr val="FFFFFF"/>
                </a:solidFill>
              </a:rPr>
              <a:pPr/>
              <a:t>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36675"/>
          </a:xfrm>
          <a:solidFill>
            <a:srgbClr val="92D050"/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Abbreviations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15288" cy="4267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Conserve space on medical record</a:t>
            </a:r>
          </a:p>
          <a:p>
            <a:pPr>
              <a:spcAft>
                <a:spcPct val="200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primarily in written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>
              <a:spcAft>
                <a:spcPct val="20000"/>
              </a:spcAft>
            </a:pP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abbreviations are no longer used to prevent confusion and protect residents from harm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9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endParaRPr lang="en-US" sz="8000" b="1" i="1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114800"/>
            <a:ext cx="7540625" cy="15827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aide observations, recording, and reporting.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en-US" sz="900" b="1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34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C7552-7474-45D1-8C4B-A5A9A1F21DEB}" type="slidenum">
              <a:rPr lang="en-US" smtClean="0">
                <a:solidFill>
                  <a:srgbClr val="FFFFFF"/>
                </a:solidFill>
              </a:rPr>
              <a:pPr eaLnBrk="1" hangingPunct="1"/>
              <a:t>56</a:t>
            </a:fld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4149" name="TextBox 1"/>
          <p:cNvSpPr txBox="1">
            <a:spLocks noChangeArrowheads="1"/>
          </p:cNvSpPr>
          <p:nvPr/>
        </p:nvSpPr>
        <p:spPr bwMode="auto">
          <a:xfrm>
            <a:off x="0" y="1341438"/>
            <a:ext cx="9144000" cy="24622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</a:t>
            </a:r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</a:t>
            </a:r>
            <a:endParaRPr lang="en-US" sz="8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sz="6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2.02</a:t>
            </a:r>
            <a:endParaRPr lang="en-US" sz="6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341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</a:p>
        </p:txBody>
      </p:sp>
    </p:spTree>
    <p:extLst>
      <p:ext uri="{BB962C8B-B14F-4D97-AF65-F5344CB8AC3E}">
        <p14:creationId xmlns:p14="http://schemas.microsoft.com/office/powerpoint/2010/main" val="361155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990600" y="1621522"/>
            <a:ext cx="72834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</a:rPr>
              <a:t>Examples using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SMELL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  <a:endParaRPr lang="en-US" sz="3600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200" i="1" dirty="0">
                <a:solidFill>
                  <a:srgbClr val="FFFFFF"/>
                </a:solidFill>
              </a:rPr>
              <a:t>Odor of </a:t>
            </a:r>
            <a:r>
              <a:rPr lang="en-US" sz="3200" i="1" dirty="0" smtClean="0">
                <a:solidFill>
                  <a:srgbClr val="FFFFFF"/>
                </a:solidFill>
              </a:rPr>
              <a:t>breath or body</a:t>
            </a:r>
            <a:endParaRPr lang="en-US" sz="3200" i="1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i="1" dirty="0">
                <a:solidFill>
                  <a:srgbClr val="FFFFFF"/>
                </a:solidFill>
              </a:rPr>
              <a:t> Odor of </a:t>
            </a:r>
            <a:r>
              <a:rPr lang="en-US" sz="3200" i="1" dirty="0" smtClean="0">
                <a:solidFill>
                  <a:srgbClr val="FFFFFF"/>
                </a:solidFill>
              </a:rPr>
              <a:t>urine or feces</a:t>
            </a:r>
            <a:endParaRPr lang="en-US" sz="3200" i="1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 i="1" dirty="0">
                <a:solidFill>
                  <a:srgbClr val="FFFFFF"/>
                </a:solidFill>
              </a:rPr>
              <a:t> </a:t>
            </a:r>
            <a:r>
              <a:rPr lang="en-US" sz="3200" i="1" dirty="0" smtClean="0">
                <a:solidFill>
                  <a:srgbClr val="FFFFFF"/>
                </a:solidFill>
              </a:rPr>
              <a:t>Trash cans with soiled under pads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Observation</a:t>
            </a:r>
            <a:endParaRPr lang="en-US" sz="3200" dirty="0"/>
          </a:p>
        </p:txBody>
      </p:sp>
      <p:grpSp>
        <p:nvGrpSpPr>
          <p:cNvPr id="389214" name="Group 94"/>
          <p:cNvGrpSpPr>
            <a:grpSpLocks noChangeAspect="1"/>
          </p:cNvGrpSpPr>
          <p:nvPr/>
        </p:nvGrpSpPr>
        <p:grpSpPr bwMode="auto">
          <a:xfrm>
            <a:off x="6876117" y="2855872"/>
            <a:ext cx="1078203" cy="1275637"/>
            <a:chOff x="4704" y="2957"/>
            <a:chExt cx="568" cy="672"/>
          </a:xfrm>
        </p:grpSpPr>
        <p:sp>
          <p:nvSpPr>
            <p:cNvPr id="389215" name="AutoShape 95"/>
            <p:cNvSpPr>
              <a:spLocks noChangeAspect="1" noChangeArrowheads="1" noTextEdit="1"/>
            </p:cNvSpPr>
            <p:nvPr/>
          </p:nvSpPr>
          <p:spPr bwMode="auto">
            <a:xfrm>
              <a:off x="4704" y="2957"/>
              <a:ext cx="56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16" name="Freeform 96"/>
            <p:cNvSpPr>
              <a:spLocks/>
            </p:cNvSpPr>
            <p:nvPr/>
          </p:nvSpPr>
          <p:spPr bwMode="auto">
            <a:xfrm>
              <a:off x="4716" y="2958"/>
              <a:ext cx="535" cy="654"/>
            </a:xfrm>
            <a:custGeom>
              <a:avLst/>
              <a:gdLst>
                <a:gd name="T0" fmla="*/ 397 w 2677"/>
                <a:gd name="T1" fmla="*/ 2615 h 2615"/>
                <a:gd name="T2" fmla="*/ 774 w 2677"/>
                <a:gd name="T3" fmla="*/ 2531 h 2615"/>
                <a:gd name="T4" fmla="*/ 941 w 2677"/>
                <a:gd name="T5" fmla="*/ 2448 h 2615"/>
                <a:gd name="T6" fmla="*/ 1129 w 2677"/>
                <a:gd name="T7" fmla="*/ 2594 h 2615"/>
                <a:gd name="T8" fmla="*/ 1485 w 2677"/>
                <a:gd name="T9" fmla="*/ 2594 h 2615"/>
                <a:gd name="T10" fmla="*/ 1778 w 2677"/>
                <a:gd name="T11" fmla="*/ 2406 h 2615"/>
                <a:gd name="T12" fmla="*/ 2321 w 2677"/>
                <a:gd name="T13" fmla="*/ 2531 h 2615"/>
                <a:gd name="T14" fmla="*/ 2511 w 2677"/>
                <a:gd name="T15" fmla="*/ 2490 h 2615"/>
                <a:gd name="T16" fmla="*/ 2615 w 2677"/>
                <a:gd name="T17" fmla="*/ 2280 h 2615"/>
                <a:gd name="T18" fmla="*/ 2677 w 2677"/>
                <a:gd name="T19" fmla="*/ 1966 h 2615"/>
                <a:gd name="T20" fmla="*/ 2636 w 2677"/>
                <a:gd name="T21" fmla="*/ 1716 h 2615"/>
                <a:gd name="T22" fmla="*/ 2448 w 2677"/>
                <a:gd name="T23" fmla="*/ 1548 h 2615"/>
                <a:gd name="T24" fmla="*/ 2155 w 2677"/>
                <a:gd name="T25" fmla="*/ 1423 h 2615"/>
                <a:gd name="T26" fmla="*/ 1903 w 2677"/>
                <a:gd name="T27" fmla="*/ 1256 h 2615"/>
                <a:gd name="T28" fmla="*/ 1715 w 2677"/>
                <a:gd name="T29" fmla="*/ 983 h 2615"/>
                <a:gd name="T30" fmla="*/ 1589 w 2677"/>
                <a:gd name="T31" fmla="*/ 524 h 2615"/>
                <a:gd name="T32" fmla="*/ 1527 w 2677"/>
                <a:gd name="T33" fmla="*/ 84 h 2615"/>
                <a:gd name="T34" fmla="*/ 1338 w 2677"/>
                <a:gd name="T35" fmla="*/ 0 h 2615"/>
                <a:gd name="T36" fmla="*/ 1193 w 2677"/>
                <a:gd name="T37" fmla="*/ 21 h 2615"/>
                <a:gd name="T38" fmla="*/ 1108 w 2677"/>
                <a:gd name="T39" fmla="*/ 230 h 2615"/>
                <a:gd name="T40" fmla="*/ 1067 w 2677"/>
                <a:gd name="T41" fmla="*/ 900 h 2615"/>
                <a:gd name="T42" fmla="*/ 941 w 2677"/>
                <a:gd name="T43" fmla="*/ 1277 h 2615"/>
                <a:gd name="T44" fmla="*/ 774 w 2677"/>
                <a:gd name="T45" fmla="*/ 1507 h 2615"/>
                <a:gd name="T46" fmla="*/ 313 w 2677"/>
                <a:gd name="T47" fmla="*/ 1737 h 2615"/>
                <a:gd name="T48" fmla="*/ 63 w 2677"/>
                <a:gd name="T49" fmla="*/ 1924 h 2615"/>
                <a:gd name="T50" fmla="*/ 0 w 2677"/>
                <a:gd name="T51" fmla="*/ 2134 h 2615"/>
                <a:gd name="T52" fmla="*/ 84 w 2677"/>
                <a:gd name="T53" fmla="*/ 2343 h 2615"/>
                <a:gd name="T54" fmla="*/ 397 w 2677"/>
                <a:gd name="T55" fmla="*/ 2615 h 2615"/>
                <a:gd name="T56" fmla="*/ 397 w 2677"/>
                <a:gd name="T57" fmla="*/ 2615 h 2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77" h="2615">
                  <a:moveTo>
                    <a:pt x="397" y="2615"/>
                  </a:moveTo>
                  <a:lnTo>
                    <a:pt x="774" y="2531"/>
                  </a:lnTo>
                  <a:lnTo>
                    <a:pt x="941" y="2448"/>
                  </a:lnTo>
                  <a:lnTo>
                    <a:pt x="1129" y="2594"/>
                  </a:lnTo>
                  <a:lnTo>
                    <a:pt x="1485" y="2594"/>
                  </a:lnTo>
                  <a:lnTo>
                    <a:pt x="1778" y="2406"/>
                  </a:lnTo>
                  <a:lnTo>
                    <a:pt x="2321" y="2531"/>
                  </a:lnTo>
                  <a:lnTo>
                    <a:pt x="2511" y="2490"/>
                  </a:lnTo>
                  <a:lnTo>
                    <a:pt x="2615" y="2280"/>
                  </a:lnTo>
                  <a:lnTo>
                    <a:pt x="2677" y="1966"/>
                  </a:lnTo>
                  <a:lnTo>
                    <a:pt x="2636" y="1716"/>
                  </a:lnTo>
                  <a:lnTo>
                    <a:pt x="2448" y="1548"/>
                  </a:lnTo>
                  <a:lnTo>
                    <a:pt x="2155" y="1423"/>
                  </a:lnTo>
                  <a:lnTo>
                    <a:pt x="1903" y="1256"/>
                  </a:lnTo>
                  <a:lnTo>
                    <a:pt x="1715" y="983"/>
                  </a:lnTo>
                  <a:lnTo>
                    <a:pt x="1589" y="524"/>
                  </a:lnTo>
                  <a:lnTo>
                    <a:pt x="1527" y="84"/>
                  </a:lnTo>
                  <a:lnTo>
                    <a:pt x="1338" y="0"/>
                  </a:lnTo>
                  <a:lnTo>
                    <a:pt x="1193" y="21"/>
                  </a:lnTo>
                  <a:lnTo>
                    <a:pt x="1108" y="230"/>
                  </a:lnTo>
                  <a:lnTo>
                    <a:pt x="1067" y="900"/>
                  </a:lnTo>
                  <a:lnTo>
                    <a:pt x="941" y="1277"/>
                  </a:lnTo>
                  <a:lnTo>
                    <a:pt x="774" y="1507"/>
                  </a:lnTo>
                  <a:lnTo>
                    <a:pt x="313" y="1737"/>
                  </a:lnTo>
                  <a:lnTo>
                    <a:pt x="63" y="1924"/>
                  </a:lnTo>
                  <a:lnTo>
                    <a:pt x="0" y="2134"/>
                  </a:lnTo>
                  <a:lnTo>
                    <a:pt x="84" y="2343"/>
                  </a:lnTo>
                  <a:lnTo>
                    <a:pt x="397" y="2615"/>
                  </a:lnTo>
                  <a:lnTo>
                    <a:pt x="397" y="2615"/>
                  </a:lnTo>
                  <a:close/>
                </a:path>
              </a:pathLst>
            </a:custGeom>
            <a:solidFill>
              <a:srgbClr val="F7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17" name="Freeform 97"/>
            <p:cNvSpPr>
              <a:spLocks/>
            </p:cNvSpPr>
            <p:nvPr/>
          </p:nvSpPr>
          <p:spPr bwMode="auto">
            <a:xfrm>
              <a:off x="4704" y="3375"/>
              <a:ext cx="113" cy="248"/>
            </a:xfrm>
            <a:custGeom>
              <a:avLst/>
              <a:gdLst>
                <a:gd name="T0" fmla="*/ 565 w 565"/>
                <a:gd name="T1" fmla="*/ 922 h 994"/>
                <a:gd name="T2" fmla="*/ 483 w 565"/>
                <a:gd name="T3" fmla="*/ 860 h 994"/>
                <a:gd name="T4" fmla="*/ 414 w 565"/>
                <a:gd name="T5" fmla="*/ 798 h 994"/>
                <a:gd name="T6" fmla="*/ 357 w 565"/>
                <a:gd name="T7" fmla="*/ 738 h 994"/>
                <a:gd name="T8" fmla="*/ 311 w 565"/>
                <a:gd name="T9" fmla="*/ 677 h 994"/>
                <a:gd name="T10" fmla="*/ 254 w 565"/>
                <a:gd name="T11" fmla="*/ 559 h 994"/>
                <a:gd name="T12" fmla="*/ 238 w 565"/>
                <a:gd name="T13" fmla="*/ 443 h 994"/>
                <a:gd name="T14" fmla="*/ 259 w 565"/>
                <a:gd name="T15" fmla="*/ 330 h 994"/>
                <a:gd name="T16" fmla="*/ 282 w 565"/>
                <a:gd name="T17" fmla="*/ 273 h 994"/>
                <a:gd name="T18" fmla="*/ 314 w 565"/>
                <a:gd name="T19" fmla="*/ 218 h 994"/>
                <a:gd name="T20" fmla="*/ 352 w 565"/>
                <a:gd name="T21" fmla="*/ 163 h 994"/>
                <a:gd name="T22" fmla="*/ 398 w 565"/>
                <a:gd name="T23" fmla="*/ 109 h 994"/>
                <a:gd name="T24" fmla="*/ 451 w 565"/>
                <a:gd name="T25" fmla="*/ 55 h 994"/>
                <a:gd name="T26" fmla="*/ 509 w 565"/>
                <a:gd name="T27" fmla="*/ 0 h 994"/>
                <a:gd name="T28" fmla="*/ 395 w 565"/>
                <a:gd name="T29" fmla="*/ 43 h 994"/>
                <a:gd name="T30" fmla="*/ 343 w 565"/>
                <a:gd name="T31" fmla="*/ 65 h 994"/>
                <a:gd name="T32" fmla="*/ 295 w 565"/>
                <a:gd name="T33" fmla="*/ 89 h 994"/>
                <a:gd name="T34" fmla="*/ 210 w 565"/>
                <a:gd name="T35" fmla="*/ 135 h 994"/>
                <a:gd name="T36" fmla="*/ 139 w 565"/>
                <a:gd name="T37" fmla="*/ 185 h 994"/>
                <a:gd name="T38" fmla="*/ 83 w 565"/>
                <a:gd name="T39" fmla="*/ 238 h 994"/>
                <a:gd name="T40" fmla="*/ 42 w 565"/>
                <a:gd name="T41" fmla="*/ 292 h 994"/>
                <a:gd name="T42" fmla="*/ 0 w 565"/>
                <a:gd name="T43" fmla="*/ 409 h 994"/>
                <a:gd name="T44" fmla="*/ 8 w 565"/>
                <a:gd name="T45" fmla="*/ 536 h 994"/>
                <a:gd name="T46" fmla="*/ 33 w 565"/>
                <a:gd name="T47" fmla="*/ 604 h 994"/>
                <a:gd name="T48" fmla="*/ 69 w 565"/>
                <a:gd name="T49" fmla="*/ 673 h 994"/>
                <a:gd name="T50" fmla="*/ 118 w 565"/>
                <a:gd name="T51" fmla="*/ 746 h 994"/>
                <a:gd name="T52" fmla="*/ 146 w 565"/>
                <a:gd name="T53" fmla="*/ 784 h 994"/>
                <a:gd name="T54" fmla="*/ 179 w 565"/>
                <a:gd name="T55" fmla="*/ 822 h 994"/>
                <a:gd name="T56" fmla="*/ 213 w 565"/>
                <a:gd name="T57" fmla="*/ 859 h 994"/>
                <a:gd name="T58" fmla="*/ 251 w 565"/>
                <a:gd name="T59" fmla="*/ 899 h 994"/>
                <a:gd name="T60" fmla="*/ 290 w 565"/>
                <a:gd name="T61" fmla="*/ 937 h 994"/>
                <a:gd name="T62" fmla="*/ 334 w 565"/>
                <a:gd name="T63" fmla="*/ 978 h 994"/>
                <a:gd name="T64" fmla="*/ 380 w 565"/>
                <a:gd name="T65" fmla="*/ 994 h 994"/>
                <a:gd name="T66" fmla="*/ 450 w 565"/>
                <a:gd name="T67" fmla="*/ 994 h 994"/>
                <a:gd name="T68" fmla="*/ 519 w 565"/>
                <a:gd name="T69" fmla="*/ 975 h 994"/>
                <a:gd name="T70" fmla="*/ 565 w 565"/>
                <a:gd name="T71" fmla="*/ 922 h 994"/>
                <a:gd name="T72" fmla="*/ 565 w 565"/>
                <a:gd name="T73" fmla="*/ 922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5" h="994">
                  <a:moveTo>
                    <a:pt x="565" y="922"/>
                  </a:moveTo>
                  <a:lnTo>
                    <a:pt x="483" y="860"/>
                  </a:lnTo>
                  <a:lnTo>
                    <a:pt x="414" y="798"/>
                  </a:lnTo>
                  <a:lnTo>
                    <a:pt x="357" y="738"/>
                  </a:lnTo>
                  <a:lnTo>
                    <a:pt x="311" y="677"/>
                  </a:lnTo>
                  <a:lnTo>
                    <a:pt x="254" y="559"/>
                  </a:lnTo>
                  <a:lnTo>
                    <a:pt x="238" y="443"/>
                  </a:lnTo>
                  <a:lnTo>
                    <a:pt x="259" y="330"/>
                  </a:lnTo>
                  <a:lnTo>
                    <a:pt x="282" y="273"/>
                  </a:lnTo>
                  <a:lnTo>
                    <a:pt x="314" y="218"/>
                  </a:lnTo>
                  <a:lnTo>
                    <a:pt x="352" y="163"/>
                  </a:lnTo>
                  <a:lnTo>
                    <a:pt x="398" y="109"/>
                  </a:lnTo>
                  <a:lnTo>
                    <a:pt x="451" y="55"/>
                  </a:lnTo>
                  <a:lnTo>
                    <a:pt x="509" y="0"/>
                  </a:lnTo>
                  <a:lnTo>
                    <a:pt x="395" y="43"/>
                  </a:lnTo>
                  <a:lnTo>
                    <a:pt x="343" y="65"/>
                  </a:lnTo>
                  <a:lnTo>
                    <a:pt x="295" y="89"/>
                  </a:lnTo>
                  <a:lnTo>
                    <a:pt x="210" y="135"/>
                  </a:lnTo>
                  <a:lnTo>
                    <a:pt x="139" y="185"/>
                  </a:lnTo>
                  <a:lnTo>
                    <a:pt x="83" y="238"/>
                  </a:lnTo>
                  <a:lnTo>
                    <a:pt x="42" y="292"/>
                  </a:lnTo>
                  <a:lnTo>
                    <a:pt x="0" y="409"/>
                  </a:lnTo>
                  <a:lnTo>
                    <a:pt x="8" y="536"/>
                  </a:lnTo>
                  <a:lnTo>
                    <a:pt x="33" y="604"/>
                  </a:lnTo>
                  <a:lnTo>
                    <a:pt x="69" y="673"/>
                  </a:lnTo>
                  <a:lnTo>
                    <a:pt x="118" y="746"/>
                  </a:lnTo>
                  <a:lnTo>
                    <a:pt x="146" y="784"/>
                  </a:lnTo>
                  <a:lnTo>
                    <a:pt x="179" y="822"/>
                  </a:lnTo>
                  <a:lnTo>
                    <a:pt x="213" y="859"/>
                  </a:lnTo>
                  <a:lnTo>
                    <a:pt x="251" y="899"/>
                  </a:lnTo>
                  <a:lnTo>
                    <a:pt x="290" y="937"/>
                  </a:lnTo>
                  <a:lnTo>
                    <a:pt x="334" y="978"/>
                  </a:lnTo>
                  <a:lnTo>
                    <a:pt x="380" y="994"/>
                  </a:lnTo>
                  <a:lnTo>
                    <a:pt x="450" y="994"/>
                  </a:lnTo>
                  <a:lnTo>
                    <a:pt x="519" y="975"/>
                  </a:lnTo>
                  <a:lnTo>
                    <a:pt x="565" y="922"/>
                  </a:lnTo>
                  <a:lnTo>
                    <a:pt x="565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18" name="Freeform 98"/>
            <p:cNvSpPr>
              <a:spLocks/>
            </p:cNvSpPr>
            <p:nvPr/>
          </p:nvSpPr>
          <p:spPr bwMode="auto">
            <a:xfrm>
              <a:off x="4804" y="3462"/>
              <a:ext cx="386" cy="161"/>
            </a:xfrm>
            <a:custGeom>
              <a:avLst/>
              <a:gdLst>
                <a:gd name="T0" fmla="*/ 545 w 1930"/>
                <a:gd name="T1" fmla="*/ 342 h 641"/>
                <a:gd name="T2" fmla="*/ 620 w 1930"/>
                <a:gd name="T3" fmla="*/ 424 h 641"/>
                <a:gd name="T4" fmla="*/ 719 w 1930"/>
                <a:gd name="T5" fmla="*/ 499 h 641"/>
                <a:gd name="T6" fmla="*/ 818 w 1930"/>
                <a:gd name="T7" fmla="*/ 537 h 641"/>
                <a:gd name="T8" fmla="*/ 1014 w 1930"/>
                <a:gd name="T9" fmla="*/ 519 h 641"/>
                <a:gd name="T10" fmla="*/ 1208 w 1930"/>
                <a:gd name="T11" fmla="*/ 390 h 641"/>
                <a:gd name="T12" fmla="*/ 1305 w 1930"/>
                <a:gd name="T13" fmla="*/ 292 h 641"/>
                <a:gd name="T14" fmla="*/ 1411 w 1930"/>
                <a:gd name="T15" fmla="*/ 183 h 641"/>
                <a:gd name="T16" fmla="*/ 1512 w 1930"/>
                <a:gd name="T17" fmla="*/ 112 h 641"/>
                <a:gd name="T18" fmla="*/ 1607 w 1930"/>
                <a:gd name="T19" fmla="*/ 74 h 641"/>
                <a:gd name="T20" fmla="*/ 1771 w 1930"/>
                <a:gd name="T21" fmla="*/ 79 h 641"/>
                <a:gd name="T22" fmla="*/ 1919 w 1930"/>
                <a:gd name="T23" fmla="*/ 215 h 641"/>
                <a:gd name="T24" fmla="*/ 1902 w 1930"/>
                <a:gd name="T25" fmla="*/ 397 h 641"/>
                <a:gd name="T26" fmla="*/ 1852 w 1930"/>
                <a:gd name="T27" fmla="*/ 445 h 641"/>
                <a:gd name="T28" fmla="*/ 1775 w 1930"/>
                <a:gd name="T29" fmla="*/ 480 h 641"/>
                <a:gd name="T30" fmla="*/ 1533 w 1930"/>
                <a:gd name="T31" fmla="*/ 491 h 641"/>
                <a:gd name="T32" fmla="*/ 1313 w 1930"/>
                <a:gd name="T33" fmla="*/ 496 h 641"/>
                <a:gd name="T34" fmla="*/ 1204 w 1930"/>
                <a:gd name="T35" fmla="*/ 564 h 641"/>
                <a:gd name="T36" fmla="*/ 1091 w 1930"/>
                <a:gd name="T37" fmla="*/ 611 h 641"/>
                <a:gd name="T38" fmla="*/ 918 w 1930"/>
                <a:gd name="T39" fmla="*/ 641 h 641"/>
                <a:gd name="T40" fmla="*/ 688 w 1930"/>
                <a:gd name="T41" fmla="*/ 597 h 641"/>
                <a:gd name="T42" fmla="*/ 527 w 1930"/>
                <a:gd name="T43" fmla="*/ 495 h 641"/>
                <a:gd name="T44" fmla="*/ 437 w 1930"/>
                <a:gd name="T45" fmla="*/ 493 h 641"/>
                <a:gd name="T46" fmla="*/ 358 w 1930"/>
                <a:gd name="T47" fmla="*/ 548 h 641"/>
                <a:gd name="T48" fmla="*/ 246 w 1930"/>
                <a:gd name="T49" fmla="*/ 555 h 641"/>
                <a:gd name="T50" fmla="*/ 118 w 1930"/>
                <a:gd name="T51" fmla="*/ 463 h 641"/>
                <a:gd name="T52" fmla="*/ 3 w 1930"/>
                <a:gd name="T53" fmla="*/ 219 h 641"/>
                <a:gd name="T54" fmla="*/ 27 w 1930"/>
                <a:gd name="T55" fmla="*/ 22 h 641"/>
                <a:gd name="T56" fmla="*/ 75 w 1930"/>
                <a:gd name="T57" fmla="*/ 0 h 641"/>
                <a:gd name="T58" fmla="*/ 243 w 1930"/>
                <a:gd name="T59" fmla="*/ 60 h 641"/>
                <a:gd name="T60" fmla="*/ 367 w 1930"/>
                <a:gd name="T61" fmla="*/ 157 h 641"/>
                <a:gd name="T62" fmla="*/ 480 w 1930"/>
                <a:gd name="T63" fmla="*/ 266 h 641"/>
                <a:gd name="T64" fmla="*/ 521 w 1930"/>
                <a:gd name="T65" fmla="*/ 31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0" h="641">
                  <a:moveTo>
                    <a:pt x="521" y="311"/>
                  </a:moveTo>
                  <a:lnTo>
                    <a:pt x="545" y="342"/>
                  </a:lnTo>
                  <a:lnTo>
                    <a:pt x="571" y="371"/>
                  </a:lnTo>
                  <a:lnTo>
                    <a:pt x="620" y="424"/>
                  </a:lnTo>
                  <a:lnTo>
                    <a:pt x="669" y="466"/>
                  </a:lnTo>
                  <a:lnTo>
                    <a:pt x="719" y="499"/>
                  </a:lnTo>
                  <a:lnTo>
                    <a:pt x="769" y="522"/>
                  </a:lnTo>
                  <a:lnTo>
                    <a:pt x="818" y="537"/>
                  </a:lnTo>
                  <a:lnTo>
                    <a:pt x="916" y="543"/>
                  </a:lnTo>
                  <a:lnTo>
                    <a:pt x="1014" y="519"/>
                  </a:lnTo>
                  <a:lnTo>
                    <a:pt x="1111" y="466"/>
                  </a:lnTo>
                  <a:lnTo>
                    <a:pt x="1208" y="390"/>
                  </a:lnTo>
                  <a:lnTo>
                    <a:pt x="1257" y="343"/>
                  </a:lnTo>
                  <a:lnTo>
                    <a:pt x="1305" y="292"/>
                  </a:lnTo>
                  <a:lnTo>
                    <a:pt x="1358" y="232"/>
                  </a:lnTo>
                  <a:lnTo>
                    <a:pt x="1411" y="183"/>
                  </a:lnTo>
                  <a:lnTo>
                    <a:pt x="1462" y="143"/>
                  </a:lnTo>
                  <a:lnTo>
                    <a:pt x="1512" y="112"/>
                  </a:lnTo>
                  <a:lnTo>
                    <a:pt x="1560" y="90"/>
                  </a:lnTo>
                  <a:lnTo>
                    <a:pt x="1607" y="74"/>
                  </a:lnTo>
                  <a:lnTo>
                    <a:pt x="1694" y="65"/>
                  </a:lnTo>
                  <a:lnTo>
                    <a:pt x="1771" y="79"/>
                  </a:lnTo>
                  <a:lnTo>
                    <a:pt x="1834" y="112"/>
                  </a:lnTo>
                  <a:lnTo>
                    <a:pt x="1919" y="215"/>
                  </a:lnTo>
                  <a:lnTo>
                    <a:pt x="1930" y="339"/>
                  </a:lnTo>
                  <a:lnTo>
                    <a:pt x="1902" y="397"/>
                  </a:lnTo>
                  <a:lnTo>
                    <a:pt x="1881" y="423"/>
                  </a:lnTo>
                  <a:lnTo>
                    <a:pt x="1852" y="445"/>
                  </a:lnTo>
                  <a:lnTo>
                    <a:pt x="1816" y="465"/>
                  </a:lnTo>
                  <a:lnTo>
                    <a:pt x="1775" y="480"/>
                  </a:lnTo>
                  <a:lnTo>
                    <a:pt x="1668" y="496"/>
                  </a:lnTo>
                  <a:lnTo>
                    <a:pt x="1533" y="491"/>
                  </a:lnTo>
                  <a:lnTo>
                    <a:pt x="1365" y="456"/>
                  </a:lnTo>
                  <a:lnTo>
                    <a:pt x="1313" y="496"/>
                  </a:lnTo>
                  <a:lnTo>
                    <a:pt x="1259" y="533"/>
                  </a:lnTo>
                  <a:lnTo>
                    <a:pt x="1204" y="564"/>
                  </a:lnTo>
                  <a:lnTo>
                    <a:pt x="1148" y="591"/>
                  </a:lnTo>
                  <a:lnTo>
                    <a:pt x="1091" y="611"/>
                  </a:lnTo>
                  <a:lnTo>
                    <a:pt x="1034" y="627"/>
                  </a:lnTo>
                  <a:lnTo>
                    <a:pt x="918" y="641"/>
                  </a:lnTo>
                  <a:lnTo>
                    <a:pt x="802" y="632"/>
                  </a:lnTo>
                  <a:lnTo>
                    <a:pt x="688" y="597"/>
                  </a:lnTo>
                  <a:lnTo>
                    <a:pt x="579" y="536"/>
                  </a:lnTo>
                  <a:lnTo>
                    <a:pt x="527" y="495"/>
                  </a:lnTo>
                  <a:lnTo>
                    <a:pt x="476" y="449"/>
                  </a:lnTo>
                  <a:lnTo>
                    <a:pt x="437" y="493"/>
                  </a:lnTo>
                  <a:lnTo>
                    <a:pt x="398" y="527"/>
                  </a:lnTo>
                  <a:lnTo>
                    <a:pt x="358" y="548"/>
                  </a:lnTo>
                  <a:lnTo>
                    <a:pt x="321" y="560"/>
                  </a:lnTo>
                  <a:lnTo>
                    <a:pt x="246" y="555"/>
                  </a:lnTo>
                  <a:lnTo>
                    <a:pt x="179" y="520"/>
                  </a:lnTo>
                  <a:lnTo>
                    <a:pt x="118" y="463"/>
                  </a:lnTo>
                  <a:lnTo>
                    <a:pt x="68" y="388"/>
                  </a:lnTo>
                  <a:lnTo>
                    <a:pt x="3" y="219"/>
                  </a:lnTo>
                  <a:lnTo>
                    <a:pt x="0" y="71"/>
                  </a:lnTo>
                  <a:lnTo>
                    <a:pt x="27" y="22"/>
                  </a:lnTo>
                  <a:lnTo>
                    <a:pt x="48" y="7"/>
                  </a:lnTo>
                  <a:lnTo>
                    <a:pt x="75" y="0"/>
                  </a:lnTo>
                  <a:lnTo>
                    <a:pt x="146" y="9"/>
                  </a:lnTo>
                  <a:lnTo>
                    <a:pt x="243" y="60"/>
                  </a:lnTo>
                  <a:lnTo>
                    <a:pt x="302" y="102"/>
                  </a:lnTo>
                  <a:lnTo>
                    <a:pt x="367" y="157"/>
                  </a:lnTo>
                  <a:lnTo>
                    <a:pt x="440" y="226"/>
                  </a:lnTo>
                  <a:lnTo>
                    <a:pt x="480" y="266"/>
                  </a:lnTo>
                  <a:lnTo>
                    <a:pt x="521" y="311"/>
                  </a:lnTo>
                  <a:lnTo>
                    <a:pt x="521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19" name="Freeform 99"/>
            <p:cNvSpPr>
              <a:spLocks/>
            </p:cNvSpPr>
            <p:nvPr/>
          </p:nvSpPr>
          <p:spPr bwMode="auto">
            <a:xfrm>
              <a:off x="5148" y="3313"/>
              <a:ext cx="119" cy="290"/>
            </a:xfrm>
            <a:custGeom>
              <a:avLst/>
              <a:gdLst>
                <a:gd name="T0" fmla="*/ 227 w 597"/>
                <a:gd name="T1" fmla="*/ 1117 h 1160"/>
                <a:gd name="T2" fmla="*/ 286 w 597"/>
                <a:gd name="T3" fmla="*/ 1020 h 1160"/>
                <a:gd name="T4" fmla="*/ 334 w 597"/>
                <a:gd name="T5" fmla="*/ 926 h 1160"/>
                <a:gd name="T6" fmla="*/ 399 w 597"/>
                <a:gd name="T7" fmla="*/ 753 h 1160"/>
                <a:gd name="T8" fmla="*/ 421 w 597"/>
                <a:gd name="T9" fmla="*/ 594 h 1160"/>
                <a:gd name="T10" fmla="*/ 405 w 597"/>
                <a:gd name="T11" fmla="*/ 450 h 1160"/>
                <a:gd name="T12" fmla="*/ 382 w 597"/>
                <a:gd name="T13" fmla="*/ 384 h 1160"/>
                <a:gd name="T14" fmla="*/ 352 w 597"/>
                <a:gd name="T15" fmla="*/ 319 h 1160"/>
                <a:gd name="T16" fmla="*/ 312 w 597"/>
                <a:gd name="T17" fmla="*/ 259 h 1160"/>
                <a:gd name="T18" fmla="*/ 265 w 597"/>
                <a:gd name="T19" fmla="*/ 201 h 1160"/>
                <a:gd name="T20" fmla="*/ 210 w 597"/>
                <a:gd name="T21" fmla="*/ 146 h 1160"/>
                <a:gd name="T22" fmla="*/ 147 w 597"/>
                <a:gd name="T23" fmla="*/ 95 h 1160"/>
                <a:gd name="T24" fmla="*/ 77 w 597"/>
                <a:gd name="T25" fmla="*/ 46 h 1160"/>
                <a:gd name="T26" fmla="*/ 0 w 597"/>
                <a:gd name="T27" fmla="*/ 0 h 1160"/>
                <a:gd name="T28" fmla="*/ 172 w 597"/>
                <a:gd name="T29" fmla="*/ 32 h 1160"/>
                <a:gd name="T30" fmla="*/ 320 w 597"/>
                <a:gd name="T31" fmla="*/ 87 h 1160"/>
                <a:gd name="T32" fmla="*/ 442 w 597"/>
                <a:gd name="T33" fmla="*/ 167 h 1160"/>
                <a:gd name="T34" fmla="*/ 491 w 597"/>
                <a:gd name="T35" fmla="*/ 219 h 1160"/>
                <a:gd name="T36" fmla="*/ 532 w 597"/>
                <a:gd name="T37" fmla="*/ 279 h 1160"/>
                <a:gd name="T38" fmla="*/ 585 w 597"/>
                <a:gd name="T39" fmla="*/ 424 h 1160"/>
                <a:gd name="T40" fmla="*/ 597 w 597"/>
                <a:gd name="T41" fmla="*/ 604 h 1160"/>
                <a:gd name="T42" fmla="*/ 586 w 597"/>
                <a:gd name="T43" fmla="*/ 709 h 1160"/>
                <a:gd name="T44" fmla="*/ 564 w 597"/>
                <a:gd name="T45" fmla="*/ 823 h 1160"/>
                <a:gd name="T46" fmla="*/ 529 w 597"/>
                <a:gd name="T47" fmla="*/ 950 h 1160"/>
                <a:gd name="T48" fmla="*/ 506 w 597"/>
                <a:gd name="T49" fmla="*/ 1016 h 1160"/>
                <a:gd name="T50" fmla="*/ 481 w 597"/>
                <a:gd name="T51" fmla="*/ 1086 h 1160"/>
                <a:gd name="T52" fmla="*/ 393 w 597"/>
                <a:gd name="T53" fmla="*/ 1138 h 1160"/>
                <a:gd name="T54" fmla="*/ 320 w 597"/>
                <a:gd name="T55" fmla="*/ 1160 h 1160"/>
                <a:gd name="T56" fmla="*/ 265 w 597"/>
                <a:gd name="T57" fmla="*/ 1153 h 1160"/>
                <a:gd name="T58" fmla="*/ 227 w 597"/>
                <a:gd name="T59" fmla="*/ 1117 h 1160"/>
                <a:gd name="T60" fmla="*/ 227 w 597"/>
                <a:gd name="T61" fmla="*/ 111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7" h="1160">
                  <a:moveTo>
                    <a:pt x="227" y="1117"/>
                  </a:moveTo>
                  <a:lnTo>
                    <a:pt x="286" y="1020"/>
                  </a:lnTo>
                  <a:lnTo>
                    <a:pt x="334" y="926"/>
                  </a:lnTo>
                  <a:lnTo>
                    <a:pt x="399" y="753"/>
                  </a:lnTo>
                  <a:lnTo>
                    <a:pt x="421" y="594"/>
                  </a:lnTo>
                  <a:lnTo>
                    <a:pt x="405" y="450"/>
                  </a:lnTo>
                  <a:lnTo>
                    <a:pt x="382" y="384"/>
                  </a:lnTo>
                  <a:lnTo>
                    <a:pt x="352" y="319"/>
                  </a:lnTo>
                  <a:lnTo>
                    <a:pt x="312" y="259"/>
                  </a:lnTo>
                  <a:lnTo>
                    <a:pt x="265" y="201"/>
                  </a:lnTo>
                  <a:lnTo>
                    <a:pt x="210" y="146"/>
                  </a:lnTo>
                  <a:lnTo>
                    <a:pt x="147" y="95"/>
                  </a:lnTo>
                  <a:lnTo>
                    <a:pt x="77" y="46"/>
                  </a:lnTo>
                  <a:lnTo>
                    <a:pt x="0" y="0"/>
                  </a:lnTo>
                  <a:lnTo>
                    <a:pt x="172" y="32"/>
                  </a:lnTo>
                  <a:lnTo>
                    <a:pt x="320" y="87"/>
                  </a:lnTo>
                  <a:lnTo>
                    <a:pt x="442" y="167"/>
                  </a:lnTo>
                  <a:lnTo>
                    <a:pt x="491" y="219"/>
                  </a:lnTo>
                  <a:lnTo>
                    <a:pt x="532" y="279"/>
                  </a:lnTo>
                  <a:lnTo>
                    <a:pt x="585" y="424"/>
                  </a:lnTo>
                  <a:lnTo>
                    <a:pt x="597" y="604"/>
                  </a:lnTo>
                  <a:lnTo>
                    <a:pt x="586" y="709"/>
                  </a:lnTo>
                  <a:lnTo>
                    <a:pt x="564" y="823"/>
                  </a:lnTo>
                  <a:lnTo>
                    <a:pt x="529" y="950"/>
                  </a:lnTo>
                  <a:lnTo>
                    <a:pt x="506" y="1016"/>
                  </a:lnTo>
                  <a:lnTo>
                    <a:pt x="481" y="1086"/>
                  </a:lnTo>
                  <a:lnTo>
                    <a:pt x="393" y="1138"/>
                  </a:lnTo>
                  <a:lnTo>
                    <a:pt x="320" y="1160"/>
                  </a:lnTo>
                  <a:lnTo>
                    <a:pt x="265" y="1153"/>
                  </a:lnTo>
                  <a:lnTo>
                    <a:pt x="227" y="1117"/>
                  </a:lnTo>
                  <a:lnTo>
                    <a:pt x="227" y="1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20" name="Freeform 100"/>
            <p:cNvSpPr>
              <a:spLocks/>
            </p:cNvSpPr>
            <p:nvPr/>
          </p:nvSpPr>
          <p:spPr bwMode="auto">
            <a:xfrm>
              <a:off x="4858" y="2982"/>
              <a:ext cx="86" cy="363"/>
            </a:xfrm>
            <a:custGeom>
              <a:avLst/>
              <a:gdLst>
                <a:gd name="T0" fmla="*/ 0 w 427"/>
                <a:gd name="T1" fmla="*/ 1453 h 1453"/>
                <a:gd name="T2" fmla="*/ 52 w 427"/>
                <a:gd name="T3" fmla="*/ 1375 h 1453"/>
                <a:gd name="T4" fmla="*/ 98 w 427"/>
                <a:gd name="T5" fmla="*/ 1295 h 1453"/>
                <a:gd name="T6" fmla="*/ 141 w 427"/>
                <a:gd name="T7" fmla="*/ 1213 h 1453"/>
                <a:gd name="T8" fmla="*/ 178 w 427"/>
                <a:gd name="T9" fmla="*/ 1126 h 1453"/>
                <a:gd name="T10" fmla="*/ 212 w 427"/>
                <a:gd name="T11" fmla="*/ 1039 h 1453"/>
                <a:gd name="T12" fmla="*/ 243 w 427"/>
                <a:gd name="T13" fmla="*/ 949 h 1453"/>
                <a:gd name="T14" fmla="*/ 294 w 427"/>
                <a:gd name="T15" fmla="*/ 764 h 1453"/>
                <a:gd name="T16" fmla="*/ 363 w 427"/>
                <a:gd name="T17" fmla="*/ 384 h 1453"/>
                <a:gd name="T18" fmla="*/ 403 w 427"/>
                <a:gd name="T19" fmla="*/ 0 h 1453"/>
                <a:gd name="T20" fmla="*/ 427 w 427"/>
                <a:gd name="T21" fmla="*/ 371 h 1453"/>
                <a:gd name="T22" fmla="*/ 424 w 427"/>
                <a:gd name="T23" fmla="*/ 596 h 1453"/>
                <a:gd name="T24" fmla="*/ 404 w 427"/>
                <a:gd name="T25" fmla="*/ 822 h 1453"/>
                <a:gd name="T26" fmla="*/ 386 w 427"/>
                <a:gd name="T27" fmla="*/ 932 h 1453"/>
                <a:gd name="T28" fmla="*/ 360 w 427"/>
                <a:gd name="T29" fmla="*/ 1037 h 1453"/>
                <a:gd name="T30" fmla="*/ 326 w 427"/>
                <a:gd name="T31" fmla="*/ 1136 h 1453"/>
                <a:gd name="T32" fmla="*/ 281 w 427"/>
                <a:gd name="T33" fmla="*/ 1225 h 1453"/>
                <a:gd name="T34" fmla="*/ 229 w 427"/>
                <a:gd name="T35" fmla="*/ 1303 h 1453"/>
                <a:gd name="T36" fmla="*/ 197 w 427"/>
                <a:gd name="T37" fmla="*/ 1338 h 1453"/>
                <a:gd name="T38" fmla="*/ 164 w 427"/>
                <a:gd name="T39" fmla="*/ 1368 h 1453"/>
                <a:gd name="T40" fmla="*/ 88 w 427"/>
                <a:gd name="T41" fmla="*/ 1420 h 1453"/>
                <a:gd name="T42" fmla="*/ 45 w 427"/>
                <a:gd name="T43" fmla="*/ 1439 h 1453"/>
                <a:gd name="T44" fmla="*/ 0 w 427"/>
                <a:gd name="T45" fmla="*/ 1453 h 1453"/>
                <a:gd name="T46" fmla="*/ 0 w 427"/>
                <a:gd name="T47" fmla="*/ 1453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7" h="1453">
                  <a:moveTo>
                    <a:pt x="0" y="1453"/>
                  </a:moveTo>
                  <a:lnTo>
                    <a:pt x="52" y="1375"/>
                  </a:lnTo>
                  <a:lnTo>
                    <a:pt x="98" y="1295"/>
                  </a:lnTo>
                  <a:lnTo>
                    <a:pt x="141" y="1213"/>
                  </a:lnTo>
                  <a:lnTo>
                    <a:pt x="178" y="1126"/>
                  </a:lnTo>
                  <a:lnTo>
                    <a:pt x="212" y="1039"/>
                  </a:lnTo>
                  <a:lnTo>
                    <a:pt x="243" y="949"/>
                  </a:lnTo>
                  <a:lnTo>
                    <a:pt x="294" y="764"/>
                  </a:lnTo>
                  <a:lnTo>
                    <a:pt x="363" y="384"/>
                  </a:lnTo>
                  <a:lnTo>
                    <a:pt x="403" y="0"/>
                  </a:lnTo>
                  <a:lnTo>
                    <a:pt x="427" y="371"/>
                  </a:lnTo>
                  <a:lnTo>
                    <a:pt x="424" y="596"/>
                  </a:lnTo>
                  <a:lnTo>
                    <a:pt x="404" y="822"/>
                  </a:lnTo>
                  <a:lnTo>
                    <a:pt x="386" y="932"/>
                  </a:lnTo>
                  <a:lnTo>
                    <a:pt x="360" y="1037"/>
                  </a:lnTo>
                  <a:lnTo>
                    <a:pt x="326" y="1136"/>
                  </a:lnTo>
                  <a:lnTo>
                    <a:pt x="281" y="1225"/>
                  </a:lnTo>
                  <a:lnTo>
                    <a:pt x="229" y="1303"/>
                  </a:lnTo>
                  <a:lnTo>
                    <a:pt x="197" y="1338"/>
                  </a:lnTo>
                  <a:lnTo>
                    <a:pt x="164" y="1368"/>
                  </a:lnTo>
                  <a:lnTo>
                    <a:pt x="88" y="1420"/>
                  </a:lnTo>
                  <a:lnTo>
                    <a:pt x="45" y="1439"/>
                  </a:lnTo>
                  <a:lnTo>
                    <a:pt x="0" y="1453"/>
                  </a:lnTo>
                  <a:lnTo>
                    <a:pt x="0" y="1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9221" name="Freeform 101"/>
            <p:cNvSpPr>
              <a:spLocks/>
            </p:cNvSpPr>
            <p:nvPr/>
          </p:nvSpPr>
          <p:spPr bwMode="auto">
            <a:xfrm>
              <a:off x="5039" y="3098"/>
              <a:ext cx="88" cy="203"/>
            </a:xfrm>
            <a:custGeom>
              <a:avLst/>
              <a:gdLst>
                <a:gd name="T0" fmla="*/ 440 w 440"/>
                <a:gd name="T1" fmla="*/ 810 h 810"/>
                <a:gd name="T2" fmla="*/ 361 w 440"/>
                <a:gd name="T3" fmla="*/ 741 h 810"/>
                <a:gd name="T4" fmla="*/ 323 w 440"/>
                <a:gd name="T5" fmla="*/ 700 h 810"/>
                <a:gd name="T6" fmla="*/ 288 w 440"/>
                <a:gd name="T7" fmla="*/ 655 h 810"/>
                <a:gd name="T8" fmla="*/ 224 w 440"/>
                <a:gd name="T9" fmla="*/ 558 h 810"/>
                <a:gd name="T10" fmla="*/ 196 w 440"/>
                <a:gd name="T11" fmla="*/ 505 h 810"/>
                <a:gd name="T12" fmla="*/ 167 w 440"/>
                <a:gd name="T13" fmla="*/ 450 h 810"/>
                <a:gd name="T14" fmla="*/ 117 w 440"/>
                <a:gd name="T15" fmla="*/ 337 h 810"/>
                <a:gd name="T16" fmla="*/ 74 w 440"/>
                <a:gd name="T17" fmla="*/ 222 h 810"/>
                <a:gd name="T18" fmla="*/ 34 w 440"/>
                <a:gd name="T19" fmla="*/ 110 h 810"/>
                <a:gd name="T20" fmla="*/ 0 w 440"/>
                <a:gd name="T21" fmla="*/ 0 h 810"/>
                <a:gd name="T22" fmla="*/ 5 w 440"/>
                <a:gd name="T23" fmla="*/ 295 h 810"/>
                <a:gd name="T24" fmla="*/ 34 w 440"/>
                <a:gd name="T25" fmla="*/ 425 h 810"/>
                <a:gd name="T26" fmla="*/ 56 w 440"/>
                <a:gd name="T27" fmla="*/ 485 h 810"/>
                <a:gd name="T28" fmla="*/ 82 w 440"/>
                <a:gd name="T29" fmla="*/ 541 h 810"/>
                <a:gd name="T30" fmla="*/ 112 w 440"/>
                <a:gd name="T31" fmla="*/ 593 h 810"/>
                <a:gd name="T32" fmla="*/ 146 w 440"/>
                <a:gd name="T33" fmla="*/ 641 h 810"/>
                <a:gd name="T34" fmla="*/ 186 w 440"/>
                <a:gd name="T35" fmla="*/ 683 h 810"/>
                <a:gd name="T36" fmla="*/ 228 w 440"/>
                <a:gd name="T37" fmla="*/ 720 h 810"/>
                <a:gd name="T38" fmla="*/ 275 w 440"/>
                <a:gd name="T39" fmla="*/ 752 h 810"/>
                <a:gd name="T40" fmla="*/ 327 w 440"/>
                <a:gd name="T41" fmla="*/ 777 h 810"/>
                <a:gd name="T42" fmla="*/ 382 w 440"/>
                <a:gd name="T43" fmla="*/ 797 h 810"/>
                <a:gd name="T44" fmla="*/ 440 w 440"/>
                <a:gd name="T45" fmla="*/ 810 h 810"/>
                <a:gd name="T46" fmla="*/ 440 w 440"/>
                <a:gd name="T47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0" h="810">
                  <a:moveTo>
                    <a:pt x="440" y="810"/>
                  </a:moveTo>
                  <a:lnTo>
                    <a:pt x="361" y="741"/>
                  </a:lnTo>
                  <a:lnTo>
                    <a:pt x="323" y="700"/>
                  </a:lnTo>
                  <a:lnTo>
                    <a:pt x="288" y="655"/>
                  </a:lnTo>
                  <a:lnTo>
                    <a:pt x="224" y="558"/>
                  </a:lnTo>
                  <a:lnTo>
                    <a:pt x="196" y="505"/>
                  </a:lnTo>
                  <a:lnTo>
                    <a:pt x="167" y="450"/>
                  </a:lnTo>
                  <a:lnTo>
                    <a:pt x="117" y="337"/>
                  </a:lnTo>
                  <a:lnTo>
                    <a:pt x="74" y="222"/>
                  </a:lnTo>
                  <a:lnTo>
                    <a:pt x="34" y="110"/>
                  </a:lnTo>
                  <a:lnTo>
                    <a:pt x="0" y="0"/>
                  </a:lnTo>
                  <a:lnTo>
                    <a:pt x="5" y="295"/>
                  </a:lnTo>
                  <a:lnTo>
                    <a:pt x="34" y="425"/>
                  </a:lnTo>
                  <a:lnTo>
                    <a:pt x="56" y="485"/>
                  </a:lnTo>
                  <a:lnTo>
                    <a:pt x="82" y="541"/>
                  </a:lnTo>
                  <a:lnTo>
                    <a:pt x="112" y="593"/>
                  </a:lnTo>
                  <a:lnTo>
                    <a:pt x="146" y="641"/>
                  </a:lnTo>
                  <a:lnTo>
                    <a:pt x="186" y="683"/>
                  </a:lnTo>
                  <a:lnTo>
                    <a:pt x="228" y="720"/>
                  </a:lnTo>
                  <a:lnTo>
                    <a:pt x="275" y="752"/>
                  </a:lnTo>
                  <a:lnTo>
                    <a:pt x="327" y="777"/>
                  </a:lnTo>
                  <a:lnTo>
                    <a:pt x="382" y="797"/>
                  </a:lnTo>
                  <a:lnTo>
                    <a:pt x="440" y="810"/>
                  </a:lnTo>
                  <a:lnTo>
                    <a:pt x="440" y="8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3581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" y="1524000"/>
            <a:ext cx="8046055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5052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DOCUMENTATION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4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Reporting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is the verbal sharing of resident information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ABNORMAL OBSERVATIONS MUST BE REPORTED IMMEIDATELY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TO THE NURSE in addition to being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recorded or documented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028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Nursing Fundamentals HN43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BB62-C410-48D4-A606-18C827DD3FF1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1"/>
            <a:ext cx="9144000" cy="914399"/>
          </a:xfrm>
          <a:solidFill>
            <a:srgbClr val="92D050"/>
          </a:solidFill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2.02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391400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writing of resident information and is also called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of the documentation done by nurse aides is done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electronically.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29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3366"/>
      </a:dk1>
      <a:lt1>
        <a:srgbClr val="FFFFFF"/>
      </a:lt1>
      <a:dk2>
        <a:srgbClr val="000066"/>
      </a:dk2>
      <a:lt2>
        <a:srgbClr val="00FFFF"/>
      </a:lt2>
      <a:accent1>
        <a:srgbClr val="3366CC"/>
      </a:accent1>
      <a:accent2>
        <a:srgbClr val="00B000"/>
      </a:accent2>
      <a:accent3>
        <a:srgbClr val="AAAAB8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D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00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E2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366"/>
        </a:dk1>
        <a:lt1>
          <a:srgbClr val="FFFFFF"/>
        </a:lt1>
        <a:dk2>
          <a:srgbClr val="000066"/>
        </a:dk2>
        <a:lt2>
          <a:srgbClr val="00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CCFFCC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2FFE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6600"/>
        </a:dk1>
        <a:lt1>
          <a:srgbClr val="CCFFCC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2FFE2"/>
        </a:accent3>
        <a:accent4>
          <a:srgbClr val="2A56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6600"/>
        </a:dk1>
        <a:lt1>
          <a:srgbClr val="CCFFCC"/>
        </a:lt1>
        <a:dk2>
          <a:srgbClr val="0033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2FFE2"/>
        </a:accent3>
        <a:accent4>
          <a:srgbClr val="2A56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6600"/>
        </a:dk1>
        <a:lt1>
          <a:srgbClr val="33CCFF"/>
        </a:lt1>
        <a:dk2>
          <a:srgbClr val="0033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E2FF"/>
        </a:accent3>
        <a:accent4>
          <a:srgbClr val="2A56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6">
      <a:dk1>
        <a:srgbClr val="777777"/>
      </a:dk1>
      <a:lt1>
        <a:srgbClr val="FFFFFF"/>
      </a:lt1>
      <a:dk2>
        <a:srgbClr val="898D7B"/>
      </a:dk2>
      <a:lt2>
        <a:srgbClr val="292929"/>
      </a:lt2>
      <a:accent1>
        <a:srgbClr val="909082"/>
      </a:accent1>
      <a:accent2>
        <a:srgbClr val="809EA8"/>
      </a:accent2>
      <a:accent3>
        <a:srgbClr val="C4C5BF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898D7B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777777"/>
        </a:dk1>
        <a:lt1>
          <a:srgbClr val="FFFFFF"/>
        </a:lt1>
        <a:dk2>
          <a:srgbClr val="898D7B"/>
        </a:dk2>
        <a:lt2>
          <a:srgbClr val="EBEBE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777777"/>
        </a:dk1>
        <a:lt1>
          <a:srgbClr val="FFFFFF"/>
        </a:lt1>
        <a:dk2>
          <a:srgbClr val="898D7B"/>
        </a:dk2>
        <a:lt2>
          <a:srgbClr val="4D4D4D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777777"/>
        </a:dk1>
        <a:lt1>
          <a:srgbClr val="FFFFFF"/>
        </a:lt1>
        <a:dk2>
          <a:srgbClr val="898D7B"/>
        </a:dk2>
        <a:lt2>
          <a:srgbClr val="292929"/>
        </a:lt2>
        <a:accent1>
          <a:srgbClr val="909082"/>
        </a:accent1>
        <a:accent2>
          <a:srgbClr val="809EA8"/>
        </a:accent2>
        <a:accent3>
          <a:srgbClr val="C4C5B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1440</Words>
  <Application>Microsoft Macintosh PowerPoint</Application>
  <PresentationFormat>On-screen Show (4:3)</PresentationFormat>
  <Paragraphs>386</Paragraphs>
  <Slides>56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1_Default Design</vt:lpstr>
      <vt:lpstr>2_Default Design</vt:lpstr>
      <vt:lpstr>  </vt:lpstr>
      <vt:lpstr>PowerPoint Presentation</vt:lpstr>
      <vt:lpstr>Methods of Observation</vt:lpstr>
      <vt:lpstr>Methods of Observation</vt:lpstr>
      <vt:lpstr>Methods of Observation</vt:lpstr>
      <vt:lpstr>Methods of Observation</vt:lpstr>
      <vt:lpstr>PowerPoint Presentation</vt:lpstr>
      <vt:lpstr>Reporting</vt:lpstr>
      <vt:lpstr>Recording</vt:lpstr>
      <vt:lpstr>Guidelines for Written Documentation on Hard Copy </vt:lpstr>
      <vt:lpstr>Guidelines for Written Documentation on Hard Copy </vt:lpstr>
      <vt:lpstr>Guidelines for Written Documentation on Hard Copy </vt:lpstr>
      <vt:lpstr>Guidelines for Written Documentation on Hard Copy </vt:lpstr>
      <vt:lpstr>Guidelines for Written Documentation on Hard Copy </vt:lpstr>
      <vt:lpstr>Guidelines for  Electronic Documentation</vt:lpstr>
      <vt:lpstr>Special Events  to Report and Document</vt:lpstr>
      <vt:lpstr>Special Events  to Report and Document</vt:lpstr>
      <vt:lpstr>Guidelines  for Incident Reports</vt:lpstr>
      <vt:lpstr>Reporting</vt:lpstr>
      <vt:lpstr>Reporting</vt:lpstr>
      <vt:lpstr>Reporting</vt:lpstr>
      <vt:lpstr>Reporting</vt:lpstr>
      <vt:lpstr>  </vt:lpstr>
      <vt:lpstr>PowerPoint Presentation</vt:lpstr>
      <vt:lpstr>Written Communications:  Resident Care Plans</vt:lpstr>
      <vt:lpstr>Written Communications:  Resident Care Plans (continued)</vt:lpstr>
      <vt:lpstr>Written Communications:  Resident Care Plans (continued)</vt:lpstr>
      <vt:lpstr>Written Communications:  Resident Care Plans (continued)</vt:lpstr>
      <vt:lpstr>Written Communications:  Resident Care Plans  (continued)</vt:lpstr>
      <vt:lpstr>Written Communications:  Resident Care Plans  (continued)</vt:lpstr>
      <vt:lpstr>Written Communications:  Resident‘s Medical Record</vt:lpstr>
      <vt:lpstr>Written Communications:  Resident’s Medical Record (cont.)</vt:lpstr>
      <vt:lpstr>Written Communications:  Resident’s Medical Record  (cont.)</vt:lpstr>
      <vt:lpstr>Written Communications:  Resident’s Medical Record  (cont.)</vt:lpstr>
      <vt:lpstr>Guidelines For Charting  As Allowed By Facility</vt:lpstr>
      <vt:lpstr>Guidelines For Charting  As Allowed By Facility (continued)</vt:lpstr>
      <vt:lpstr>Guidelines For Charting  As Allowed By Facility (continued)</vt:lpstr>
      <vt:lpstr>Guidelines For Charting  As Allowed By Facility (continued)</vt:lpstr>
      <vt:lpstr>Guidelines For Charting  As Allowed By Facility (continued)</vt:lpstr>
      <vt:lpstr>Guidelines For Charting  As Allowed By Facility  (continued)</vt:lpstr>
      <vt:lpstr>Electronic Charting</vt:lpstr>
      <vt:lpstr>Electronic Charting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Charting</vt:lpstr>
      <vt:lpstr>  </vt:lpstr>
      <vt:lpstr>Medical Terminology</vt:lpstr>
      <vt:lpstr>Medical Terminology (cont.)</vt:lpstr>
      <vt:lpstr>  </vt:lpstr>
      <vt:lpstr>Abbreviations</vt:lpstr>
      <vt:lpstr>Abbreviations  (cont.)</vt:lpstr>
      <vt:lpstr>  </vt:lpstr>
    </vt:vector>
  </TitlesOfParts>
  <Company>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dpi-xp</dc:creator>
  <cp:lastModifiedBy>Kim Barkley</cp:lastModifiedBy>
  <cp:revision>34</cp:revision>
  <cp:lastPrinted>2011-08-02T21:37:09Z</cp:lastPrinted>
  <dcterms:created xsi:type="dcterms:W3CDTF">2011-07-26T05:29:38Z</dcterms:created>
  <dcterms:modified xsi:type="dcterms:W3CDTF">2015-01-30T00:25:43Z</dcterms:modified>
</cp:coreProperties>
</file>