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7"/>
  </p:notesMasterIdLst>
  <p:handoutMasterIdLst>
    <p:handoutMasterId r:id="rId8"/>
  </p:handoutMasterIdLst>
  <p:sldIdLst>
    <p:sldId id="353" r:id="rId2"/>
    <p:sldId id="354" r:id="rId3"/>
    <p:sldId id="355" r:id="rId4"/>
    <p:sldId id="366" r:id="rId5"/>
    <p:sldId id="373" r:id="rId6"/>
  </p:sldIdLst>
  <p:sldSz cx="9144000" cy="6858000" type="screen4x3"/>
  <p:notesSz cx="6858000" cy="9101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92C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236" autoAdjust="0"/>
    <p:restoredTop sz="8647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B60B74-D667-40EE-8139-77F2A0DFC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84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2625"/>
            <a:ext cx="4549775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3041"/>
            <a:ext cx="5486400" cy="40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B2FE1D-4DCC-4282-BDC2-DED6921F6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470 h 2182"/>
                <a:gd name="T4" fmla="*/ 10834 w 4897"/>
                <a:gd name="T5" fmla="*/ 47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78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F30F8-2C8E-411A-ADA5-9AD3D350716F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F5C1-3CF3-422A-80C3-CAB73127D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BAAD-4F23-473A-8269-916BA7D2620E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5BB1F-9E9D-4018-8D31-D29D2F880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A223F-BEDA-41CA-8486-AEB5E0057A49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9B5F0-9FDC-44A0-A2F6-776FD581B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E9483-9903-45C3-99DE-E8FADF8488A7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A777-9CDB-4378-942E-AB0AD7862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8C0D-7FE0-4934-B059-6CDF968240C0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11BD-8899-485B-85A9-A81C95F24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DEDBB-2933-4CE5-98B3-CBEB25833C06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7CABE-90FB-4FB1-8818-333DBB3A2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AA5D8-B498-4C77-A3BA-A13BD1CA3877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64312-0B9F-4E58-B191-6761AEA6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1AC89-45BE-4CAE-BB11-B654A981C587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6B1F6-ECF3-4EB4-A904-E4BA16C46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E9BA-0060-4914-911B-2E8EC31D6255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0E9B2-2F79-462D-B692-74A059385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7BC2-B0E6-48D4-A6C0-2E9DAB1842C4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0821-8E52-4B97-8362-6CFB90C4F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AA37C-6E9E-42DF-A1E6-35E4C10627B4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80C90-9B1D-44AD-9468-489AB6EE3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2 h 2182"/>
                <a:gd name="T4" fmla="*/ 10834 w 4897"/>
                <a:gd name="T5" fmla="*/ 12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0 h 2182"/>
                <a:gd name="T4" fmla="*/ 10834 w 4897"/>
                <a:gd name="T5" fmla="*/ 1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50127DF-1DD8-4B35-B324-D15A90D4CA3B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20AA5E7-973A-4299-B18B-3921481BC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577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0" dirty="0"/>
              <a:t>Environmental Safety</a:t>
            </a:r>
            <a:r>
              <a:rPr lang="en-US" sz="4800" b="0" dirty="0"/>
              <a:t/>
            </a:r>
            <a:br>
              <a:rPr lang="en-US" sz="4800" b="0" dirty="0"/>
            </a:br>
            <a:r>
              <a:rPr lang="en-US" sz="5400" b="0" dirty="0" smtClean="0">
                <a:solidFill>
                  <a:srgbClr val="FFC000"/>
                </a:solidFill>
                <a:latin typeface="Elephant" pitchFamily="18" charset="0"/>
              </a:rPr>
              <a:t>Other</a:t>
            </a:r>
            <a:r>
              <a:rPr lang="en-US" sz="5400" b="0" dirty="0" smtClean="0"/>
              <a:t> </a:t>
            </a:r>
            <a:r>
              <a:rPr lang="en-US" sz="5400" b="0" dirty="0" smtClean="0">
                <a:solidFill>
                  <a:srgbClr val="FFC000"/>
                </a:solidFill>
                <a:latin typeface="Elephant" pitchFamily="18" charset="0"/>
              </a:rPr>
              <a:t>Emergency Procedures</a:t>
            </a:r>
            <a:endParaRPr lang="en-US" sz="4800" b="0" dirty="0" smtClean="0"/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E3486-FA61-4C1E-8443-1F0D06732F7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3200" b="0" dirty="0" smtClean="0">
                <a:solidFill>
                  <a:srgbClr val="FFC000"/>
                </a:solidFill>
                <a:latin typeface="Elephant" pitchFamily="18" charset="0"/>
              </a:rPr>
              <a:t>Other Emergency Procedures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3200" b="1" dirty="0" smtClean="0">
                <a:solidFill>
                  <a:srgbClr val="FFC000"/>
                </a:solidFill>
              </a:rPr>
              <a:t>Spills</a:t>
            </a:r>
          </a:p>
          <a:p>
            <a:pPr lvl="2" eaLnBrk="1" hangingPunct="1">
              <a:defRPr/>
            </a:pPr>
            <a:r>
              <a:rPr lang="en-US" sz="2800" b="1" dirty="0" smtClean="0"/>
              <a:t>Get the MSDS</a:t>
            </a:r>
          </a:p>
          <a:p>
            <a:pPr lvl="2" eaLnBrk="1" hangingPunct="1">
              <a:defRPr/>
            </a:pPr>
            <a:r>
              <a:rPr lang="en-US" sz="2800" b="1" dirty="0" smtClean="0"/>
              <a:t>Follow the procedure for cleaning up the spill &amp; disposing of products</a:t>
            </a:r>
          </a:p>
          <a:p>
            <a:pPr lvl="2" eaLnBrk="1" hangingPunct="1">
              <a:defRPr/>
            </a:pPr>
            <a:r>
              <a:rPr lang="en-US" sz="2800" b="1" dirty="0" smtClean="0"/>
              <a:t>Report the incident to supervisor</a:t>
            </a:r>
          </a:p>
          <a:p>
            <a:pPr lvl="2" eaLnBrk="1" hangingPunct="1">
              <a:defRPr/>
            </a:pPr>
            <a:r>
              <a:rPr lang="en-US" sz="2800" b="1" dirty="0" smtClean="0"/>
              <a:t>Receive appropriate first aid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FB3AF-8DD2-4947-86C2-D2E203F720B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3200" b="0" dirty="0" smtClean="0">
                <a:solidFill>
                  <a:srgbClr val="FFC000"/>
                </a:solidFill>
                <a:latin typeface="Elephant" pitchFamily="18" charset="0"/>
              </a:rPr>
              <a:t>Other Emergency Procedures</a:t>
            </a:r>
            <a:endParaRPr lang="en-US" sz="32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FFC000"/>
                </a:solidFill>
              </a:rPr>
              <a:t>Blood and Body Fluids Exposure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Wash or flush with water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Report exposure to supervisor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Discuss with facility’s exposure control manager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Follow appropriate post exposure treatment</a:t>
            </a:r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4F334-8CDB-42A7-B6DC-A5877EF311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3200" b="0" dirty="0" smtClean="0">
                <a:solidFill>
                  <a:srgbClr val="FFC000"/>
                </a:solidFill>
                <a:latin typeface="Elephant" pitchFamily="18" charset="0"/>
              </a:rPr>
              <a:t>Other</a:t>
            </a:r>
            <a:r>
              <a:rPr lang="en-US" sz="3200" b="0" dirty="0" smtClean="0"/>
              <a:t> </a:t>
            </a:r>
            <a:r>
              <a:rPr lang="en-US" sz="3200" b="0" dirty="0" smtClean="0">
                <a:solidFill>
                  <a:srgbClr val="FFC000"/>
                </a:solidFill>
                <a:latin typeface="Elephant" pitchFamily="18" charset="0"/>
              </a:rPr>
              <a:t>Emergency Procedures</a:t>
            </a:r>
            <a:endParaRPr lang="en-US" sz="32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FFC000"/>
                </a:solidFill>
              </a:rPr>
              <a:t>Foreign Body in Eye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Do not remove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  object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Seek immediate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  medical attention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Notify supervisor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50182" name="Picture 5" descr="63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819400"/>
            <a:ext cx="24479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9680E-9721-46F6-A0DC-C0758E8998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3200" b="0" dirty="0" smtClean="0">
                <a:solidFill>
                  <a:srgbClr val="FFC000"/>
                </a:solidFill>
                <a:latin typeface="Elephant" pitchFamily="18" charset="0"/>
              </a:rPr>
              <a:t>Other Emergency Procedures</a:t>
            </a:r>
            <a:endParaRPr lang="en-US" sz="32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FFC000"/>
                </a:solidFill>
              </a:rPr>
              <a:t>Chemical Injury to Eye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Rinse with copious amounts of water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Seek immediate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  medical attention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Notify supervisor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51206" name="Picture 5" descr="63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276600"/>
            <a:ext cx="24479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45CC7-17C6-44C7-B301-40D5971567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3770</TotalTime>
  <Words>138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Glass Layers</vt:lpstr>
      <vt:lpstr>Environmental Safety Other Emergency Procedures</vt:lpstr>
      <vt:lpstr>Environmental Safety Other Emergency Procedures</vt:lpstr>
      <vt:lpstr>Environmental Safety Other Emergency Procedures</vt:lpstr>
      <vt:lpstr>Environmental Safety Other Emergency Procedures</vt:lpstr>
      <vt:lpstr>Environmental Safety Other Emergency Procedures</vt:lpstr>
    </vt:vector>
  </TitlesOfParts>
  <Company>NCDPI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AES</dc:creator>
  <cp:lastModifiedBy>Joan Thompson</cp:lastModifiedBy>
  <cp:revision>133</cp:revision>
  <cp:lastPrinted>2011-06-22T16:36:09Z</cp:lastPrinted>
  <dcterms:created xsi:type="dcterms:W3CDTF">2009-10-02T13:06:39Z</dcterms:created>
  <dcterms:modified xsi:type="dcterms:W3CDTF">2011-06-22T16:38:49Z</dcterms:modified>
</cp:coreProperties>
</file>