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360" r:id="rId2"/>
    <p:sldId id="258" r:id="rId3"/>
    <p:sldId id="275" r:id="rId4"/>
    <p:sldId id="286" r:id="rId5"/>
    <p:sldId id="287" r:id="rId6"/>
    <p:sldId id="288" r:id="rId7"/>
    <p:sldId id="290" r:id="rId8"/>
    <p:sldId id="269" r:id="rId9"/>
    <p:sldId id="271" r:id="rId10"/>
    <p:sldId id="277" r:id="rId11"/>
    <p:sldId id="280" r:id="rId12"/>
    <p:sldId id="28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2C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6" autoAdjust="0"/>
    <p:restoredTop sz="86476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79FB7-1271-4AB4-A9FD-6A555ABE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7727E4-73AB-4105-9ED6-6F43EA913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92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70 h 2182"/>
                <a:gd name="T4" fmla="*/ 10834 w 4897"/>
                <a:gd name="T5" fmla="*/ 470 h 2182"/>
                <a:gd name="T6" fmla="*/ 1083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D376-8027-4A18-97F9-A622AA40DD8E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6AA2-FD36-4779-90AB-FFD05277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8974-FAEB-43A8-84C6-1F850260F398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F6F0-9793-46B6-9ECC-4707A2D5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2BC8-8F9A-484C-B396-7554731B2795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9C12-7946-4517-85F4-38842827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E84B-CA24-42CE-BC7A-D90FC4CC8E22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1487-029F-4D50-B14C-339434482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6E51-5F36-4958-9E66-B15F082C773B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65BF-4FF4-4228-AF44-D7B5F12A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D979-44CE-4FC2-958C-670074A819F3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9863-B2E8-4ABF-B88C-D6B034EB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4CEA-2CC6-4B89-BFAD-9C38E52167E0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2E5D-CB13-443B-89B3-72E53F048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0E34-0122-4563-8A14-2F1B5394D746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4C9F-F694-4CAE-BCD6-E06781718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7138-F5D1-4CF0-938A-6509EA5CB2A6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D3E3-0FFC-4375-8AFA-6AE83028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E4FC-CDD6-4E0F-98FA-4A9D93D4053D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2764-915F-4AAD-8B61-B63BBB1C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6043-FE11-44FC-950E-1F3D2DDE500B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0CA-E77D-436A-AB4A-D19728031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2 h 2182"/>
                <a:gd name="T4" fmla="*/ 10834 w 4897"/>
                <a:gd name="T5" fmla="*/ 12 h 2182"/>
                <a:gd name="T6" fmla="*/ 1083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 h 2182"/>
                <a:gd name="T4" fmla="*/ 10834 w 4897"/>
                <a:gd name="T5" fmla="*/ 10 h 2182"/>
                <a:gd name="T6" fmla="*/ 1083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393D18-3ACC-42A1-A5A5-377BD9C6CADB}" type="datetime1">
              <a:rPr lang="en-US"/>
              <a:pPr>
                <a:defRPr/>
              </a:pPr>
              <a:t>6/22/2011</a:t>
            </a:fld>
            <a:endParaRPr lang="en-US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46D1C5-3A75-412F-B275-80505B36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-graphics.com/clipart/Academic/apluspaper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800735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Healthcare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Professional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Safety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EF334-0681-4BC9-BEF5-6076D0BF42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 smtClean="0">
                <a:solidFill>
                  <a:srgbClr val="FFFF00"/>
                </a:solidFill>
              </a:rPr>
              <a:t>Healthcare Professional Safety</a:t>
            </a:r>
            <a:r>
              <a:rPr lang="en-US" sz="4000" b="0" dirty="0" smtClean="0">
                <a:solidFill>
                  <a:srgbClr val="FFFF00"/>
                </a:solidFill>
              </a:rPr>
              <a:t> </a:t>
            </a:r>
            <a:r>
              <a:rPr lang="en-US" sz="4000" b="0" dirty="0" smtClean="0"/>
              <a:t/>
            </a:r>
            <a:br>
              <a:rPr lang="en-US" sz="4000" b="0" dirty="0" smtClean="0"/>
            </a:br>
            <a:r>
              <a:rPr lang="en-US" sz="4000" b="0" dirty="0" smtClean="0"/>
              <a:t>Ergonomics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5407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study of workplace design and equipment used by employees that contribute to the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/>
              <a:t>c</a:t>
            </a:r>
            <a:r>
              <a:rPr lang="en-US" dirty="0" smtClean="0"/>
              <a:t>omfort</a:t>
            </a:r>
          </a:p>
          <a:p>
            <a:pPr eaLnBrk="1" hangingPunct="1">
              <a:defRPr/>
            </a:pPr>
            <a:r>
              <a:rPr lang="en-US" dirty="0"/>
              <a:t>e</a:t>
            </a:r>
            <a:r>
              <a:rPr lang="en-US" dirty="0" smtClean="0"/>
              <a:t>fficiency</a:t>
            </a:r>
          </a:p>
          <a:p>
            <a:pPr eaLnBrk="1" hangingPunct="1">
              <a:defRPr/>
            </a:pPr>
            <a:r>
              <a:rPr lang="en-US" dirty="0" smtClean="0"/>
              <a:t>safety</a:t>
            </a:r>
          </a:p>
          <a:p>
            <a:pPr eaLnBrk="1" hangingPunct="1">
              <a:defRPr/>
            </a:pPr>
            <a:r>
              <a:rPr lang="en-US" dirty="0" smtClean="0"/>
              <a:t>ease </a:t>
            </a:r>
            <a:r>
              <a:rPr lang="en-US" dirty="0"/>
              <a:t>of use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20486" name="Picture 7" descr="C:\Documents and Settings\jthompson\Local Settings\Temporary Internet Files\Content.IE5\V4HELI40\MP90040709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46475"/>
            <a:ext cx="2667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49C4F-47F8-4678-8B3F-CA54EB7EA2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/>
              <a:t/>
            </a:r>
            <a:br>
              <a:rPr lang="en-US" sz="4000" b="0" dirty="0" smtClean="0"/>
            </a:br>
            <a:r>
              <a:rPr lang="en-US" sz="4000" b="0" dirty="0" smtClean="0"/>
              <a:t> </a:t>
            </a:r>
            <a:r>
              <a:rPr lang="en-US" sz="3600" b="0" dirty="0" smtClean="0">
                <a:solidFill>
                  <a:srgbClr val="FFFF00"/>
                </a:solidFill>
              </a:rPr>
              <a:t>Healthcare Professional Safety</a:t>
            </a:r>
            <a:r>
              <a:rPr lang="en-US" sz="4000" b="0" dirty="0" smtClean="0">
                <a:solidFill>
                  <a:srgbClr val="FFFF00"/>
                </a:solidFill>
              </a:rPr>
              <a:t> </a:t>
            </a:r>
            <a:r>
              <a:rPr lang="en-US" sz="4000" b="0" dirty="0" smtClean="0"/>
              <a:t>Ergonomic Program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514600"/>
            <a:ext cx="854075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Personal </a:t>
            </a:r>
            <a:r>
              <a:rPr lang="en-US" sz="3600" b="1" dirty="0" smtClean="0"/>
              <a:t>components include</a:t>
            </a:r>
            <a:endParaRPr lang="en-US" sz="3600" b="1" dirty="0"/>
          </a:p>
          <a:p>
            <a:pPr lvl="1" eaLnBrk="1" hangingPunct="1">
              <a:defRPr/>
            </a:pPr>
            <a:r>
              <a:rPr lang="en-US" dirty="0" smtClean="0"/>
              <a:t>Comfort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Good </a:t>
            </a:r>
            <a:r>
              <a:rPr lang="en-US" dirty="0"/>
              <a:t>posture</a:t>
            </a:r>
          </a:p>
          <a:p>
            <a:pPr lvl="1" eaLnBrk="1" hangingPunct="1">
              <a:defRPr/>
            </a:pPr>
            <a:r>
              <a:rPr lang="en-US" dirty="0"/>
              <a:t>E</a:t>
            </a:r>
            <a:r>
              <a:rPr lang="en-US" dirty="0" smtClean="0"/>
              <a:t>xercise </a:t>
            </a:r>
            <a:r>
              <a:rPr lang="en-US" dirty="0"/>
              <a:t>to prevent stiffness and soreness</a:t>
            </a:r>
          </a:p>
          <a:p>
            <a:pPr lvl="1" eaLnBrk="1" hangingPunct="1">
              <a:defRPr/>
            </a:pPr>
            <a:r>
              <a:rPr lang="en-US" dirty="0" smtClean="0"/>
              <a:t>Body mechanics 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D023-B1D7-4FD0-8EB3-742739E6F8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>
                <a:solidFill>
                  <a:srgbClr val="FFFF00"/>
                </a:solidFill>
              </a:rPr>
              <a:t>Healthcare Professional Safety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Ergonomic Program</a:t>
            </a:r>
            <a:br>
              <a:rPr lang="en-US" sz="2800" b="0" dirty="0" smtClean="0"/>
            </a:b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FF"/>
                </a:solidFill>
                <a:ea typeface="+mj-ea"/>
                <a:cs typeface="+mj-cs"/>
              </a:rPr>
              <a:t>Workplace </a:t>
            </a:r>
            <a:r>
              <a:rPr lang="en-US" sz="3600" b="1" dirty="0" smtClean="0">
                <a:solidFill>
                  <a:srgbClr val="FFFFFF"/>
                </a:solidFill>
                <a:ea typeface="+mj-ea"/>
                <a:cs typeface="+mj-cs"/>
              </a:rPr>
              <a:t>design includes</a:t>
            </a:r>
          </a:p>
          <a:p>
            <a:pPr eaLnBrk="1" hangingPunct="1">
              <a:defRPr/>
            </a:pPr>
            <a:r>
              <a:rPr lang="en-US" sz="2800" dirty="0" smtClean="0"/>
              <a:t>Comfort</a:t>
            </a:r>
          </a:p>
          <a:p>
            <a:pPr eaLnBrk="1" hangingPunct="1">
              <a:defRPr/>
            </a:pPr>
            <a:r>
              <a:rPr lang="en-US" sz="2800" dirty="0" smtClean="0"/>
              <a:t>Placement of furniture for ease of work</a:t>
            </a:r>
          </a:p>
          <a:p>
            <a:pPr eaLnBrk="1" hangingPunct="1">
              <a:defRPr/>
            </a:pPr>
            <a:r>
              <a:rPr lang="en-US" sz="2800" dirty="0" smtClean="0"/>
              <a:t>Avoidance of repetitive motions</a:t>
            </a:r>
          </a:p>
          <a:p>
            <a:pPr eaLnBrk="1" hangingPunct="1">
              <a:defRPr/>
            </a:pPr>
            <a:r>
              <a:rPr lang="en-US" sz="2800" dirty="0" smtClean="0"/>
              <a:t>Awareness of hazards in the environment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1E95D-7A3A-4614-A509-C415F43E31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Professional Safety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800735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Walk, don’t run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2294" name="Picture 27" descr="MPj04387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2971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1" descr="MPj038299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2971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C1B29-F842-4F6A-87D8-664759442D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 smtClean="0"/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Safety</a:t>
            </a:r>
            <a:endParaRPr lang="en-US" sz="4000" b="0" dirty="0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Report injury, accident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/>
              <a:t>	unsafe situation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3318" name="Picture 4" descr="MCj02111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81400" y="3581400"/>
            <a:ext cx="2895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998D-50EC-4553-877F-B224C1C69B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Wash hands frequently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4342" name="Picture 6" descr="MPj0422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40B9A-5022-4090-AE05-2C51476EF8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Wear safety glasses when risk of eye injury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5366" name="Picture 6" descr="MPj02274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76600"/>
            <a:ext cx="4495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28BFD-2459-47AD-AA9E-9D776D2639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Avoid “horseplay”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6390" name="Picture 7" descr="MPj04020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667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367A1-7EF0-432F-9C44-7B2C08AB46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Always follow instructions carefully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7414" name="Picture 5" descr="apluspaper.jpg 15.3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16238"/>
            <a:ext cx="3200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3209D-A11A-49C5-846F-A675BE3FA0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6172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Use correct </a:t>
            </a:r>
            <a:r>
              <a:rPr lang="en-US" b="1" dirty="0" smtClean="0"/>
              <a:t>posture and body mechanics</a:t>
            </a:r>
          </a:p>
          <a:p>
            <a:pPr eaLnBrk="1" hangingPunct="1">
              <a:buClr>
                <a:srgbClr val="99FF66"/>
              </a:buClr>
              <a:defRPr/>
            </a:pPr>
            <a:r>
              <a:rPr lang="en-US" b="1" dirty="0">
                <a:solidFill>
                  <a:srgbClr val="FFFFFF"/>
                </a:solidFill>
              </a:rPr>
              <a:t>The efficient movement </a:t>
            </a:r>
            <a:r>
              <a:rPr lang="en-US" b="1" dirty="0" smtClean="0">
                <a:solidFill>
                  <a:srgbClr val="FFFFFF"/>
                </a:solidFill>
              </a:rPr>
              <a:t>and </a:t>
            </a:r>
            <a:r>
              <a:rPr lang="en-US" b="1" dirty="0">
                <a:solidFill>
                  <a:srgbClr val="FFFFFF"/>
                </a:solidFill>
              </a:rPr>
              <a:t>balance of the body</a:t>
            </a:r>
          </a:p>
          <a:p>
            <a:pPr eaLnBrk="1" hangingPunct="1">
              <a:defRPr/>
            </a:pPr>
            <a:endParaRPr lang="en-US" sz="3600" b="1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8438" name="Picture 9" descr="MCPE06220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213" y="3276600"/>
            <a:ext cx="41687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77C52-502F-42CB-87B4-5C3BF72C00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80073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Walk, don’t run</a:t>
            </a:r>
          </a:p>
          <a:p>
            <a:pPr eaLnBrk="1" hangingPunct="1">
              <a:defRPr/>
            </a:pPr>
            <a:r>
              <a:rPr lang="en-US" sz="2800" b="1" dirty="0" smtClean="0"/>
              <a:t>Report injury, accident, or unsafe situation</a:t>
            </a:r>
          </a:p>
          <a:p>
            <a:pPr eaLnBrk="1" hangingPunct="1">
              <a:defRPr/>
            </a:pPr>
            <a:r>
              <a:rPr lang="en-US" sz="2800" b="1" dirty="0" smtClean="0"/>
              <a:t>Wash hands frequently</a:t>
            </a:r>
          </a:p>
          <a:p>
            <a:pPr eaLnBrk="1" hangingPunct="1">
              <a:defRPr/>
            </a:pPr>
            <a:r>
              <a:rPr lang="en-US" sz="2800" b="1" dirty="0" smtClean="0"/>
              <a:t>Wear safety glasses when risk of eye injury</a:t>
            </a:r>
          </a:p>
          <a:p>
            <a:pPr eaLnBrk="1" hangingPunct="1">
              <a:defRPr/>
            </a:pPr>
            <a:r>
              <a:rPr lang="en-US" sz="2800" b="1" dirty="0" smtClean="0"/>
              <a:t>Avoid “horseplay”</a:t>
            </a:r>
          </a:p>
          <a:p>
            <a:pPr eaLnBrk="1" hangingPunct="1">
              <a:defRPr/>
            </a:pPr>
            <a:r>
              <a:rPr lang="en-US" sz="2800" b="1" dirty="0" smtClean="0"/>
              <a:t>Always follow directions</a:t>
            </a:r>
          </a:p>
          <a:p>
            <a:pPr eaLnBrk="1" hangingPunct="1">
              <a:defRPr/>
            </a:pPr>
            <a:r>
              <a:rPr lang="en-US" sz="2800" b="1" dirty="0" smtClean="0"/>
              <a:t>Use correct posture and body mechanics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68E60-E5C9-42BA-9967-BA691BBAA8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</TotalTime>
  <Words>271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Glass Layers</vt:lpstr>
      <vt:lpstr>PowerPoint Presentation</vt:lpstr>
      <vt:lpstr>Healthcare Professional Safety</vt:lpstr>
      <vt:lpstr> Healthcare Professional Safety</vt:lpstr>
      <vt:lpstr>Healthcare Professional Safety</vt:lpstr>
      <vt:lpstr>Healthcare Professional Safety</vt:lpstr>
      <vt:lpstr>Healthcare Professional Safety</vt:lpstr>
      <vt:lpstr>Healthcare Professional Safety</vt:lpstr>
      <vt:lpstr>Healthcare Professional Safety</vt:lpstr>
      <vt:lpstr>Healthcare Professional Safety</vt:lpstr>
      <vt:lpstr>Healthcare Professional Safety  Ergonomics</vt:lpstr>
      <vt:lpstr>  Healthcare Professional Safety Ergonomic Program</vt:lpstr>
      <vt:lpstr>Healthcare Professional Safety Ergonomic Program </vt:lpstr>
    </vt:vector>
  </TitlesOfParts>
  <Company>NCDPI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AES</dc:creator>
  <cp:lastModifiedBy>Joan Thompson</cp:lastModifiedBy>
  <cp:revision>127</cp:revision>
  <cp:lastPrinted>2011-02-10T18:02:53Z</cp:lastPrinted>
  <dcterms:created xsi:type="dcterms:W3CDTF">2009-10-02T13:06:39Z</dcterms:created>
  <dcterms:modified xsi:type="dcterms:W3CDTF">2011-06-22T15:16:42Z</dcterms:modified>
</cp:coreProperties>
</file>