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8"/>
  </p:notesMasterIdLst>
  <p:handoutMasterIdLst>
    <p:handoutMasterId r:id="rId19"/>
  </p:handoutMasterIdLst>
  <p:sldIdLst>
    <p:sldId id="325" r:id="rId2"/>
    <p:sldId id="372" r:id="rId3"/>
    <p:sldId id="326" r:id="rId4"/>
    <p:sldId id="329" r:id="rId5"/>
    <p:sldId id="338" r:id="rId6"/>
    <p:sldId id="339" r:id="rId7"/>
    <p:sldId id="340" r:id="rId8"/>
    <p:sldId id="341" r:id="rId9"/>
    <p:sldId id="374" r:id="rId10"/>
    <p:sldId id="328" r:id="rId11"/>
    <p:sldId id="343" r:id="rId12"/>
    <p:sldId id="344" r:id="rId13"/>
    <p:sldId id="345" r:id="rId14"/>
    <p:sldId id="346" r:id="rId15"/>
    <p:sldId id="375" r:id="rId16"/>
    <p:sldId id="330" r:id="rId17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B60B74-D667-40EE-8139-77F2A0DFC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B2FE1D-4DCC-4282-BDC2-DED6921F6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30F8-2C8E-411A-ADA5-9AD3D350716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F5C1-3CF3-422A-80C3-CAB73127D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BAAD-4F23-473A-8269-916BA7D2620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BB1F-9E9D-4018-8D31-D29D2F88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A223F-BEDA-41CA-8486-AEB5E0057A49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B5F0-9FDC-44A0-A2F6-776FD581B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9483-9903-45C3-99DE-E8FADF8488A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A777-9CDB-4378-942E-AB0AD7862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8C0D-7FE0-4934-B059-6CDF968240C0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11BD-8899-485B-85A9-A81C95F24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DEDBB-2933-4CE5-98B3-CBEB25833C0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CABE-90FB-4FB1-8818-333DBB3A2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A5D8-B498-4C77-A3BA-A13BD1CA387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4312-0B9F-4E58-B191-6761AEA6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1AC89-45BE-4CAE-BB11-B654A981C587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B1F6-ECF3-4EB4-A904-E4BA16C46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E9BA-0060-4914-911B-2E8EC31D6255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E9B2-2F79-462D-B692-74A05938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7BC2-B0E6-48D4-A6C0-2E9DAB1842C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0821-8E52-4B97-8362-6CFB90C4F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A37C-6E9E-42DF-A1E6-35E4C10627B4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0C90-9B1D-44AD-9468-489AB6EE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0127DF-1DD8-4B35-B324-D15A90D4CA3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20AA5E7-973A-4299-B18B-3921481BC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62000" y="457200"/>
            <a:ext cx="7699375" cy="510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0" dirty="0"/>
              <a:t>Environmental </a:t>
            </a:r>
            <a:r>
              <a:rPr lang="en-US" sz="3200" b="0" dirty="0" smtClean="0"/>
              <a:t>Safety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  <a:t/>
            </a:r>
            <a:br>
              <a:rPr lang="en-US" sz="3200" b="0" dirty="0" smtClean="0">
                <a:solidFill>
                  <a:srgbClr val="FFC000"/>
                </a:solidFill>
                <a:latin typeface="Elephant" pitchFamily="18" charset="0"/>
              </a:rPr>
            </a:br>
            <a:r>
              <a:rPr lang="en-US" sz="6000" dirty="0" smtClean="0">
                <a:solidFill>
                  <a:srgbClr val="FF0000"/>
                </a:solidFill>
              </a:rPr>
              <a:t>Fire Safety</a:t>
            </a:r>
            <a:endParaRPr lang="en-US" sz="6000" b="0" dirty="0" smtClean="0">
              <a:solidFill>
                <a:srgbClr val="FFC000"/>
              </a:solidFill>
              <a:latin typeface="Elephant" pitchFamily="18" charset="0"/>
            </a:endParaRP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F08F4-A81A-49ED-A0EE-6889EAB334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7391400" cy="4191000"/>
          </a:xfrm>
        </p:spPr>
        <p:txBody>
          <a:bodyPr/>
          <a:lstStyle/>
          <a:p>
            <a:pPr marL="457200" lvl="1" indent="0" algn="ctr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Use of Fire Extinguisher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9942" name="Picture 4" descr="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8238" y="3124200"/>
            <a:ext cx="239712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93F1F-FE43-4D3E-BF2A-C3A5FB4D64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P</a:t>
            </a:r>
            <a:r>
              <a:rPr lang="en-US" sz="3200" b="1" dirty="0" smtClean="0"/>
              <a:t>ull.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The pin, release a lock latch, or press a puncture lever.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0966" name="Picture 4" descr="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276600"/>
            <a:ext cx="2398713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DC3D3-B075-4C0C-8F6B-5298F17334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304800" y="1905000"/>
            <a:ext cx="4460875" cy="41910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r>
              <a:rPr lang="en-US" sz="3200" b="1" dirty="0" smtClean="0"/>
              <a:t>im the extinguisher nozzle, horn, or hose at the base of the fire.</a:t>
            </a:r>
            <a:r>
              <a:rPr lang="en-US" sz="3200" dirty="0" smtClean="0">
                <a:effectLst/>
              </a:rPr>
              <a:t>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1990" name="Picture 4" descr="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276600"/>
            <a:ext cx="2398713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3FF20-7594-4990-9A84-D2E7F7065FA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r>
              <a:rPr lang="en-US" sz="3200" b="1" dirty="0" smtClean="0"/>
              <a:t>queeze or press the handle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3014" name="Picture 4" descr="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276600"/>
            <a:ext cx="2398713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5B9E8-EA54-4932-A027-C8E056A7F63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r>
              <a:rPr lang="en-US" sz="3200" b="1" dirty="0" smtClean="0"/>
              <a:t>weep from side to side at the base of the fire</a:t>
            </a:r>
            <a:r>
              <a:rPr lang="en-US" sz="3200" dirty="0" smtClean="0">
                <a:effectLst/>
              </a:rPr>
              <a:t>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4038" name="Picture 4" descr="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276600"/>
            <a:ext cx="2398713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D73C2-4E57-4B5A-A7BA-BE0A48BE7B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7391400" cy="4191000"/>
          </a:xfrm>
        </p:spPr>
        <p:txBody>
          <a:bodyPr/>
          <a:lstStyle/>
          <a:p>
            <a:pPr marL="457200" lvl="1" indent="0" algn="ctr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Use of Fire Extinguisher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5062" name="Picture 4" descr="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8238" y="3124200"/>
            <a:ext cx="239712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3ACF-B241-4F47-8C65-8C91D423887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Fire </a:t>
            </a:r>
            <a:r>
              <a:rPr lang="en-US" sz="3200" b="1" dirty="0">
                <a:solidFill>
                  <a:srgbClr val="FFC000"/>
                </a:solidFill>
              </a:rPr>
              <a:t>Prevention</a:t>
            </a:r>
          </a:p>
          <a:p>
            <a:pPr lvl="2" eaLnBrk="1" hangingPunct="1">
              <a:defRPr/>
            </a:pPr>
            <a:r>
              <a:rPr lang="en-US" sz="2800" b="1" dirty="0" smtClean="0"/>
              <a:t>Obey “No Smoking” Rules</a:t>
            </a:r>
          </a:p>
          <a:p>
            <a:pPr lvl="2" eaLnBrk="1" hangingPunct="1">
              <a:defRPr/>
            </a:pPr>
            <a:r>
              <a:rPr lang="en-US" sz="2800" b="1" dirty="0" smtClean="0"/>
              <a:t>Extinguish </a:t>
            </a:r>
            <a:r>
              <a:rPr lang="en-US" sz="2800" b="1" dirty="0"/>
              <a:t>flames completely </a:t>
            </a:r>
          </a:p>
          <a:p>
            <a:pPr lvl="2" eaLnBrk="1" hangingPunct="1">
              <a:defRPr/>
            </a:pPr>
            <a:r>
              <a:rPr lang="en-US" sz="2800" b="1" dirty="0"/>
              <a:t>Dispose of wastes </a:t>
            </a:r>
            <a:r>
              <a:rPr lang="en-US" sz="2800" b="1" dirty="0" smtClean="0"/>
              <a:t>properly</a:t>
            </a:r>
          </a:p>
          <a:p>
            <a:pPr lvl="2" eaLnBrk="1" hangingPunct="1">
              <a:defRPr/>
            </a:pPr>
            <a:r>
              <a:rPr lang="en-US" sz="2800" b="1" dirty="0" smtClean="0"/>
              <a:t>Prevent </a:t>
            </a:r>
            <a:r>
              <a:rPr lang="en-US" sz="2800" b="1" dirty="0"/>
              <a:t>Clutter</a:t>
            </a:r>
          </a:p>
          <a:p>
            <a:pPr lvl="2" eaLnBrk="1" hangingPunct="1">
              <a:defRPr/>
            </a:pPr>
            <a:r>
              <a:rPr lang="en-US" sz="2800" b="1" dirty="0"/>
              <a:t>Do Not Block Exits</a:t>
            </a:r>
          </a:p>
          <a:p>
            <a:pPr lvl="2" eaLnBrk="1" hangingPunct="1">
              <a:defRPr/>
            </a:pPr>
            <a:endParaRPr lang="en-US" sz="2800" b="1" dirty="0" smtClean="0"/>
          </a:p>
          <a:p>
            <a:pPr lvl="2" eaLnBrk="1" hangingPunct="1">
              <a:defRPr/>
            </a:pPr>
            <a:endParaRPr lang="en-US" sz="2800" b="1" dirty="0"/>
          </a:p>
          <a:p>
            <a:pPr lvl="2" eaLnBrk="1" hangingPunct="1">
              <a:defRPr/>
            </a:pPr>
            <a:endParaRPr lang="en-US" sz="2800" b="1" dirty="0" smtClean="0"/>
          </a:p>
          <a:p>
            <a:pPr lvl="2" eaLnBrk="1" hangingPunct="1">
              <a:defRPr/>
            </a:pPr>
            <a:endParaRPr lang="en-US" sz="2800" b="1" dirty="0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6086" name="Picture 5" descr="SF-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19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5" descr="donotblockfireexit_700.jpg image by imagerc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495800"/>
            <a:ext cx="16002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E7AA2-1F15-48E0-B550-64BE9D3A58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0" dirty="0"/>
              <a:t>Environmental </a:t>
            </a:r>
            <a:r>
              <a:rPr lang="en-US" sz="2800" b="0" dirty="0" smtClean="0"/>
              <a:t>Safety</a:t>
            </a:r>
            <a:r>
              <a:rPr lang="en-US" sz="3600" b="0" dirty="0" smtClean="0">
                <a:solidFill>
                  <a:srgbClr val="FFC000"/>
                </a:solidFill>
                <a:latin typeface="Elephant" pitchFamily="18" charset="0"/>
              </a:rPr>
              <a:t/>
            </a:r>
            <a:br>
              <a:rPr lang="en-US" sz="3600" b="0" dirty="0" smtClean="0">
                <a:solidFill>
                  <a:srgbClr val="FFC000"/>
                </a:solidFill>
                <a:latin typeface="Elephant" pitchFamily="18" charset="0"/>
              </a:rPr>
            </a:br>
            <a:r>
              <a:rPr lang="en-US" sz="4000" b="0" dirty="0">
                <a:solidFill>
                  <a:srgbClr val="FF0000"/>
                </a:solidFill>
              </a:rPr>
              <a:t>Fire </a:t>
            </a:r>
            <a:r>
              <a:rPr lang="en-US" sz="4000" b="0" dirty="0" smtClean="0">
                <a:solidFill>
                  <a:srgbClr val="FF0000"/>
                </a:solidFill>
              </a:rPr>
              <a:t>Safety</a:t>
            </a:r>
            <a:endParaRPr lang="en-US" sz="4000" b="0" dirty="0" smtClean="0">
              <a:solidFill>
                <a:srgbClr val="FFC000"/>
              </a:solidFill>
              <a:latin typeface="Elephant" pitchFamily="18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Needs of a Fire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>
            <a:off x="3276600" y="3124200"/>
            <a:ext cx="2933700" cy="18097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06900" y="2633663"/>
            <a:ext cx="8540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4549775"/>
            <a:ext cx="8159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4519613"/>
            <a:ext cx="131286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</a:t>
            </a:r>
          </a:p>
        </p:txBody>
      </p:sp>
      <p:pic>
        <p:nvPicPr>
          <p:cNvPr id="31754" name="Picture 8" descr="C:\Documents and Settings\jthompson\Local Settings\Temporary Internet Files\Content.IE5\CSQ2A8T2\MC900434816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1975" y="3971925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B71DE-BB92-44A5-A880-35D9D66060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138113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0" dirty="0"/>
              <a:t>Environmental Safety</a:t>
            </a:r>
            <a:br>
              <a:rPr lang="en-US" sz="2800" b="0" dirty="0"/>
            </a:br>
            <a:r>
              <a:rPr lang="en-US" sz="3200" b="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Fire Safety</a:t>
            </a:r>
            <a:endParaRPr lang="en-US" sz="3200" b="0" dirty="0" smtClean="0"/>
          </a:p>
        </p:txBody>
      </p:sp>
      <p:sp>
        <p:nvSpPr>
          <p:cNvPr id="4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2286000"/>
          <a:ext cx="6934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Class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Uses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Ordinary combustibles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Flammable liquids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Electrical fires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Burning or combustible metals only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Used </a:t>
                      </a:r>
                      <a:r>
                        <a:rPr lang="en-US" b="1" smtClean="0"/>
                        <a:t>on class A,</a:t>
                      </a:r>
                      <a:r>
                        <a:rPr lang="en-US" b="1" baseline="0" smtClean="0"/>
                        <a:t> B, C fires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96" name="TextBox 2"/>
          <p:cNvSpPr txBox="1">
            <a:spLocks noChangeArrowheads="1"/>
          </p:cNvSpPr>
          <p:nvPr/>
        </p:nvSpPr>
        <p:spPr bwMode="auto">
          <a:xfrm>
            <a:off x="2324100" y="13716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Classes of Fire Extinguishers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87B54-BCF4-4485-8ACB-F5E0BCDC72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32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7620000" cy="4191000"/>
          </a:xfrm>
        </p:spPr>
        <p:txBody>
          <a:bodyPr/>
          <a:lstStyle/>
          <a:p>
            <a:pPr marL="457200" lvl="1" indent="0" algn="ctr"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Emergency Fire Plan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3798" name="Picture 7" descr="RACE flam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200400"/>
            <a:ext cx="2362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5A96F-17EC-4B04-883D-5FB33671D1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304800" y="1905000"/>
            <a:ext cx="4460875" cy="4191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en-US" sz="3200" b="1" dirty="0" smtClean="0"/>
              <a:t>escue/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en-US" sz="3200" b="1" dirty="0" smtClean="0"/>
              <a:t>emove</a:t>
            </a:r>
          </a:p>
          <a:p>
            <a:pPr marL="857250" lvl="2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anyone in immediate danger of the fire</a:t>
            </a:r>
            <a:r>
              <a:rPr lang="en-US" sz="3200" dirty="0" smtClean="0">
                <a:effectLst/>
              </a:rPr>
              <a:t>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4822" name="Picture 7" descr="RACE flam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6063" y="3429000"/>
            <a:ext cx="2362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93AE2-D83E-4C29-814E-7C54E0C3AD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r>
              <a:rPr lang="en-US" sz="3200" b="1" dirty="0" smtClean="0"/>
              <a:t>ctivate</a:t>
            </a:r>
          </a:p>
          <a:p>
            <a:pPr marL="857250" lvl="2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the nearest fire alarm pull station and call “911”</a:t>
            </a:r>
            <a:r>
              <a:rPr lang="en-US" sz="3200" dirty="0" smtClean="0">
                <a:effectLst/>
              </a:rPr>
              <a:t>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5846" name="Picture 7" descr="RACE flam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6063" y="3429000"/>
            <a:ext cx="2362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48FD6-8DC3-4054-8DA9-D8526DCF7E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r>
              <a:rPr lang="en-US" sz="3200" b="1" dirty="0" smtClean="0"/>
              <a:t>ontain</a:t>
            </a:r>
          </a:p>
          <a:p>
            <a:pPr marL="857250" lvl="2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the fire by closing doors (do not lock) and windows</a:t>
            </a:r>
            <a:r>
              <a:rPr lang="en-US" sz="3200" dirty="0" smtClean="0">
                <a:effectLst/>
              </a:rPr>
              <a:t>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6870" name="Picture 7" descr="RACE flam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6063" y="3429000"/>
            <a:ext cx="2362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75D52-42E8-4A9F-BC61-BFDD06AF10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48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4648200" cy="4191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r>
              <a:rPr lang="en-US" sz="3200" b="1" dirty="0" smtClean="0"/>
              <a:t>xtinguish the fire (if able to do so safely) 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r>
              <a:rPr lang="en-US" sz="3200" b="1" dirty="0" smtClean="0"/>
              <a:t>vacuate the area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7894" name="Picture 7" descr="RACE flam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6063" y="3429000"/>
            <a:ext cx="2362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415F7-C3C4-4DE4-AADE-2D222920D6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4000" b="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Safety</a:t>
            </a:r>
            <a:endParaRPr lang="en-US" sz="3200" b="0" dirty="0" smtClean="0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905000"/>
            <a:ext cx="7620000" cy="4191000"/>
          </a:xfrm>
        </p:spPr>
        <p:txBody>
          <a:bodyPr/>
          <a:lstStyle/>
          <a:p>
            <a:pPr marL="457200" lvl="1" indent="0" algn="ctr"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Emergency Fire Plan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8918" name="Picture 7" descr="RACE flame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200400"/>
            <a:ext cx="2362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986F7-519D-4BC9-91FB-929EAB861F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345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Glass Layers</vt:lpstr>
      <vt:lpstr>Environmental Safety 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  <vt:lpstr>Environmental Safety Fire Safety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Joan Thompson</cp:lastModifiedBy>
  <cp:revision>131</cp:revision>
  <cp:lastPrinted>2011-06-22T15:53:55Z</cp:lastPrinted>
  <dcterms:created xsi:type="dcterms:W3CDTF">2009-10-02T13:06:39Z</dcterms:created>
  <dcterms:modified xsi:type="dcterms:W3CDTF">2011-06-22T15:55:40Z</dcterms:modified>
</cp:coreProperties>
</file>