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7"/>
  </p:notesMasterIdLst>
  <p:handoutMasterIdLst>
    <p:handoutMasterId r:id="rId8"/>
  </p:handoutMasterIdLst>
  <p:sldIdLst>
    <p:sldId id="293" r:id="rId2"/>
    <p:sldId id="275" r:id="rId3"/>
    <p:sldId id="283" r:id="rId4"/>
    <p:sldId id="284" r:id="rId5"/>
    <p:sldId id="30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65" autoAdjust="0"/>
    <p:restoredTop sz="8637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121220C-76E4-487A-870E-64F5BB132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5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1412B3D-E535-43E8-B96D-4CAF61BD1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2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4134D-897B-4988-AD03-4F59F41CE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1414A-92DE-49F6-AAF7-34E345383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F19E3-DD91-4190-BE28-D590E8B2B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A7F52-D8A5-4498-9A4F-37174FB88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4BC97-BA36-4BC4-81DD-75AF99E1F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235E7-CB11-4301-B9C6-99CA020C7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94CB7-7418-4D7B-A0AE-6047DEBC3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2DEF2-9627-42B8-B127-93388C87B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EA881-D6E0-46FF-BCD0-1654B1B86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A7386-48E9-4823-8269-811D0F256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2C42-11AF-4576-B993-815556A9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516D8-A977-476A-9C85-0A0CB867D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FB2C7-3124-4732-9333-6299BC1B2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713EFC-C7D8-4192-ADC4-175BA542A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1.06 Understand the fundamentals of wellness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factors </a:t>
            </a:r>
          </a:p>
          <a:p>
            <a:pPr algn="ctr" eaLnBrk="1" hangingPunct="1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affect wellness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Risk factors that affect wellness</a:t>
            </a:r>
            <a:br>
              <a:rPr lang="en-US" sz="3200" b="1" smtClean="0"/>
            </a:br>
            <a:r>
              <a:rPr lang="en-US" sz="3200" smtClean="0"/>
              <a:t>1) Self destructive behavior</a:t>
            </a:r>
            <a:endParaRPr lang="en-US" sz="3200" b="1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6387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smtClean="0"/>
              <a:t>Drug, alcohol, and tobacco abuse</a:t>
            </a:r>
          </a:p>
          <a:p>
            <a:pPr eaLnBrk="1" hangingPunct="1">
              <a:lnSpc>
                <a:spcPct val="200000"/>
              </a:lnSpc>
            </a:pPr>
            <a:r>
              <a:rPr lang="en-US" smtClean="0"/>
              <a:t>Irresponsible sexual behavior</a:t>
            </a:r>
          </a:p>
          <a:p>
            <a:pPr eaLnBrk="1" hangingPunct="1">
              <a:lnSpc>
                <a:spcPct val="200000"/>
              </a:lnSpc>
            </a:pPr>
            <a:r>
              <a:rPr lang="en-US" smtClean="0"/>
              <a:t>Physical inactivity</a:t>
            </a:r>
          </a:p>
          <a:p>
            <a:pPr eaLnBrk="1" hangingPunct="1">
              <a:lnSpc>
                <a:spcPct val="200000"/>
              </a:lnSpc>
            </a:pPr>
            <a:r>
              <a:rPr lang="en-US" smtClean="0"/>
              <a:t>Unhealthy eating habits</a:t>
            </a:r>
          </a:p>
          <a:p>
            <a:pPr eaLnBrk="1" hangingPunct="1">
              <a:lnSpc>
                <a:spcPct val="200000"/>
              </a:lnSpc>
            </a:pPr>
            <a:endParaRPr lang="en-US" smtClean="0"/>
          </a:p>
        </p:txBody>
      </p:sp>
      <p:pic>
        <p:nvPicPr>
          <p:cNvPr id="5125" name="Picture 7" descr="MC90023365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003369">
            <a:off x="6248400" y="4800600"/>
            <a:ext cx="17526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1" descr="MP90044271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971800"/>
            <a:ext cx="147796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20" descr="MP900430792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733800"/>
            <a:ext cx="14478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5" descr="MC90023229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1447800"/>
            <a:ext cx="8985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26" descr="MC900053956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2400" y="1752600"/>
            <a:ext cx="1122363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3912C0-B3AB-41C5-85BB-C4493261E30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Risk factors that affect wellness</a:t>
            </a:r>
            <a:br>
              <a:rPr lang="en-US" sz="3200" b="1" smtClean="0"/>
            </a:br>
            <a:r>
              <a:rPr lang="en-US" sz="3200" smtClean="0"/>
              <a:t>2)</a:t>
            </a:r>
            <a:r>
              <a:rPr lang="en-US" sz="3200" b="1" smtClean="0"/>
              <a:t> </a:t>
            </a:r>
            <a:r>
              <a:rPr lang="en-US" sz="3200" smtClean="0"/>
              <a:t>Environment</a:t>
            </a:r>
            <a:endParaRPr lang="en-US" sz="3200" b="1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 hangingPunct="1">
              <a:lnSpc>
                <a:spcPct val="250000"/>
              </a:lnSpc>
            </a:pPr>
            <a:r>
              <a:rPr lang="en-US" smtClean="0"/>
              <a:t>Exposure to lead</a:t>
            </a:r>
          </a:p>
          <a:p>
            <a:pPr marL="552450" indent="-552450" eaLnBrk="1" hangingPunct="1">
              <a:lnSpc>
                <a:spcPct val="250000"/>
              </a:lnSpc>
            </a:pPr>
            <a:r>
              <a:rPr lang="en-US" smtClean="0"/>
              <a:t>Exposure to carcinogens</a:t>
            </a:r>
          </a:p>
          <a:p>
            <a:pPr marL="552450" indent="-552450" eaLnBrk="1" hangingPunct="1">
              <a:lnSpc>
                <a:spcPct val="250000"/>
              </a:lnSpc>
            </a:pPr>
            <a:r>
              <a:rPr lang="en-US" smtClean="0"/>
              <a:t>Sanitation</a:t>
            </a:r>
          </a:p>
          <a:p>
            <a:pPr marL="552450" indent="-552450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6149" name="Picture 4" descr="MC90022653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812925"/>
            <a:ext cx="17526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 descr="MC90044107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114800"/>
            <a:ext cx="17986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 descr="MP90033735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873851">
            <a:off x="7315200" y="2590800"/>
            <a:ext cx="12509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1" descr="MC900231237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89657">
            <a:off x="4191000" y="4343400"/>
            <a:ext cx="28194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BB75B9-37EA-4055-AD1A-93D86D45ADF6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Risk factors that affect wellness</a:t>
            </a:r>
            <a:br>
              <a:rPr lang="en-US" sz="3200" b="1" smtClean="0"/>
            </a:br>
            <a:r>
              <a:rPr lang="en-US" sz="3200" smtClean="0"/>
              <a:t>3)</a:t>
            </a:r>
            <a:r>
              <a:rPr lang="en-US" sz="3200" b="1" smtClean="0"/>
              <a:t> </a:t>
            </a:r>
            <a:r>
              <a:rPr lang="en-US" sz="3200" smtClean="0"/>
              <a:t>Genetics</a:t>
            </a:r>
            <a:endParaRPr lang="en-US" sz="3200" b="1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85000"/>
              </a:lnSpc>
            </a:pPr>
            <a:r>
              <a:rPr lang="en-US" smtClean="0"/>
              <a:t>Birth defects</a:t>
            </a:r>
          </a:p>
          <a:p>
            <a:pPr eaLnBrk="1" hangingPunct="1">
              <a:lnSpc>
                <a:spcPct val="400000"/>
              </a:lnSpc>
            </a:pPr>
            <a:r>
              <a:rPr lang="en-US" smtClean="0"/>
              <a:t>Family history</a:t>
            </a:r>
          </a:p>
          <a:p>
            <a:pPr eaLnBrk="1" hangingPunct="1"/>
            <a:endParaRPr lang="en-US" smtClean="0"/>
          </a:p>
        </p:txBody>
      </p:sp>
      <p:pic>
        <p:nvPicPr>
          <p:cNvPr id="7173" name="Picture 8" descr="MC90008615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191000" y="1752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3" descr="MP90044849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886200"/>
            <a:ext cx="3509963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94A7F8-D76A-43E2-BFA9-6A2D9A34EBA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Risk factors that affect wellness</a:t>
            </a:r>
          </a:p>
        </p:txBody>
      </p:sp>
      <p:grpSp>
        <p:nvGrpSpPr>
          <p:cNvPr id="8196" name="Diagram 4"/>
          <p:cNvGrpSpPr>
            <a:grpSpLocks/>
          </p:cNvGrpSpPr>
          <p:nvPr/>
        </p:nvGrpSpPr>
        <p:grpSpPr bwMode="auto">
          <a:xfrm>
            <a:off x="1530308" y="1561652"/>
            <a:ext cx="6083384" cy="4109272"/>
            <a:chOff x="2615" y="2376"/>
            <a:chExt cx="7072" cy="3929"/>
          </a:xfrm>
        </p:grpSpPr>
        <p:sp>
          <p:nvSpPr>
            <p:cNvPr id="8198" name="_s95238"/>
            <p:cNvSpPr>
              <a:spLocks noChangeArrowheads="1" noTextEdit="1"/>
            </p:cNvSpPr>
            <p:nvPr/>
          </p:nvSpPr>
          <p:spPr bwMode="auto">
            <a:xfrm>
              <a:off x="5195" y="3206"/>
              <a:ext cx="1913" cy="1913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199" name="_s95239"/>
            <p:cNvSpPr>
              <a:spLocks noChangeArrowheads="1"/>
            </p:cNvSpPr>
            <p:nvPr/>
          </p:nvSpPr>
          <p:spPr bwMode="auto">
            <a:xfrm>
              <a:off x="5098" y="2376"/>
              <a:ext cx="2108" cy="82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 sz="1600" b="1" dirty="0">
                <a:latin typeface="Arial" charset="0"/>
              </a:endParaRPr>
            </a:p>
            <a:p>
              <a:r>
                <a:rPr lang="en-US" sz="1600" b="1" u="sng" dirty="0">
                  <a:latin typeface="Arial" charset="0"/>
                </a:rPr>
                <a:t>_Self destructive</a:t>
              </a:r>
              <a:r>
                <a:rPr lang="en-US" sz="1600" b="1" dirty="0">
                  <a:latin typeface="Arial" charset="0"/>
                </a:rPr>
                <a:t> </a:t>
              </a:r>
            </a:p>
            <a:p>
              <a:r>
                <a:rPr lang="en-US" sz="1600" b="1" dirty="0">
                  <a:latin typeface="Arial" charset="0"/>
                </a:rPr>
                <a:t>_</a:t>
              </a:r>
              <a:r>
                <a:rPr lang="en-US" sz="1600" b="1" u="sng" dirty="0">
                  <a:latin typeface="Arial" charset="0"/>
                </a:rPr>
                <a:t>behavior </a:t>
              </a:r>
              <a:r>
                <a:rPr lang="en-US" sz="1600" b="1" dirty="0">
                  <a:latin typeface="Arial" charset="0"/>
                </a:rPr>
                <a:t>_ _ _ _     </a:t>
              </a:r>
              <a:endParaRPr lang="en-US" sz="2400" dirty="0"/>
            </a:p>
          </p:txBody>
        </p:sp>
        <p:sp>
          <p:nvSpPr>
            <p:cNvPr id="8200" name="_s95240"/>
            <p:cNvSpPr>
              <a:spLocks noChangeArrowheads="1" noTextEdit="1"/>
            </p:cNvSpPr>
            <p:nvPr/>
          </p:nvSpPr>
          <p:spPr bwMode="auto">
            <a:xfrm>
              <a:off x="5825" y="4298"/>
              <a:ext cx="1913" cy="1913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201" name="_s95241"/>
            <p:cNvSpPr>
              <a:spLocks noChangeArrowheads="1"/>
            </p:cNvSpPr>
            <p:nvPr/>
          </p:nvSpPr>
          <p:spPr bwMode="auto">
            <a:xfrm>
              <a:off x="7774" y="5827"/>
              <a:ext cx="1913" cy="47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160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en-US" sz="1600" b="1" u="sng">
                  <a:latin typeface="Arial" charset="0"/>
                </a:rPr>
                <a:t>Environment</a:t>
              </a:r>
              <a:r>
                <a:rPr lang="en-US" sz="1600" b="1"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8202" name="_s95242"/>
            <p:cNvSpPr>
              <a:spLocks noChangeArrowheads="1" noTextEdit="1"/>
            </p:cNvSpPr>
            <p:nvPr/>
          </p:nvSpPr>
          <p:spPr bwMode="auto">
            <a:xfrm>
              <a:off x="4564" y="4297"/>
              <a:ext cx="1913" cy="1913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203" name="_s95243"/>
            <p:cNvSpPr>
              <a:spLocks noChangeArrowheads="1"/>
            </p:cNvSpPr>
            <p:nvPr/>
          </p:nvSpPr>
          <p:spPr bwMode="auto">
            <a:xfrm>
              <a:off x="2615" y="5827"/>
              <a:ext cx="1913" cy="47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en-US" sz="1600" b="1">
                <a:latin typeface="Arial" charset="0"/>
              </a:endParaRPr>
            </a:p>
            <a:p>
              <a:pPr algn="ctr"/>
              <a:r>
                <a:rPr lang="en-US" sz="1600" b="1">
                  <a:latin typeface="Arial" charset="0"/>
                </a:rPr>
                <a:t>_</a:t>
              </a:r>
              <a:r>
                <a:rPr lang="en-US" sz="1600" b="1" u="sng">
                  <a:latin typeface="Arial" charset="0"/>
                </a:rPr>
                <a:t>Genetics</a:t>
              </a:r>
              <a:r>
                <a:rPr lang="en-US" sz="1600" b="1">
                  <a:latin typeface="Arial" charset="0"/>
                </a:rPr>
                <a:t>_ _ _  </a:t>
              </a:r>
              <a:endParaRPr lang="en-US" sz="2400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5265" y="4599"/>
              <a:ext cx="1580" cy="4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prstDash val="dash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Arial Black" pitchFamily="34" charset="0"/>
                  <a:cs typeface="Arial" charset="0"/>
                </a:rPr>
                <a:t>Effects on </a:t>
              </a:r>
            </a:p>
            <a:p>
              <a:pPr algn="ctr"/>
              <a:r>
                <a:rPr lang="en-US" sz="1200" b="1">
                  <a:latin typeface="Arial Black" pitchFamily="34" charset="0"/>
                  <a:cs typeface="Arial" charset="0"/>
                </a:rPr>
                <a:t>Wellness</a:t>
              </a:r>
              <a:endParaRPr lang="en-US"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5442" y="3579"/>
              <a:ext cx="1595" cy="5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100">
                  <a:latin typeface="Times New Roman" pitchFamily="18" charset="0"/>
                </a:rPr>
                <a:t>_</a:t>
              </a:r>
              <a:r>
                <a:rPr lang="en-US" sz="1100" u="sng">
                  <a:latin typeface="Arial" charset="0"/>
                </a:rPr>
                <a:t>Drug,________ </a:t>
              </a:r>
            </a:p>
            <a:p>
              <a:r>
                <a:rPr lang="en-US" sz="1100" u="sng">
                  <a:latin typeface="Arial" charset="0"/>
                </a:rPr>
                <a:t>alcohol, and____</a:t>
              </a:r>
            </a:p>
            <a:p>
              <a:r>
                <a:rPr lang="en-US" sz="1100" u="sng">
                  <a:latin typeface="Arial" charset="0"/>
                </a:rPr>
                <a:t>tobacco abuse</a:t>
              </a:r>
              <a:r>
                <a:rPr lang="en-US" sz="1100">
                  <a:latin typeface="Arial" charset="0"/>
                </a:rPr>
                <a:t>__</a:t>
              </a:r>
              <a:endParaRPr lang="en-US"/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2873" y="4817"/>
              <a:ext cx="2126" cy="6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100">
                  <a:latin typeface="Times New Roman" pitchFamily="18" charset="0"/>
                </a:rPr>
                <a:t>_</a:t>
              </a:r>
              <a:r>
                <a:rPr lang="en-US" sz="1100" u="sng">
                  <a:latin typeface="Arial" charset="0"/>
                </a:rPr>
                <a:t>birth defects__________ </a:t>
              </a:r>
              <a:r>
                <a:rPr lang="en-US" sz="1100">
                  <a:latin typeface="Times New Roman" pitchFamily="18" charset="0"/>
                </a:rPr>
                <a:t>_______________________</a:t>
              </a:r>
            </a:p>
            <a:p>
              <a:r>
                <a:rPr lang="en-US" sz="1100">
                  <a:latin typeface="Times New Roman" pitchFamily="18" charset="0"/>
                </a:rPr>
                <a:t>_</a:t>
              </a:r>
              <a:r>
                <a:rPr lang="en-US" sz="1100" u="sng">
                  <a:latin typeface="Arial" charset="0"/>
                </a:rPr>
                <a:t>family history</a:t>
              </a:r>
              <a:r>
                <a:rPr lang="en-US" sz="1100">
                  <a:latin typeface="Times New Roman" pitchFamily="18" charset="0"/>
                </a:rPr>
                <a:t>__________</a:t>
              </a:r>
              <a:endParaRPr lang="en-US"/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6948" y="5036"/>
              <a:ext cx="2303" cy="6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u="sng">
                  <a:latin typeface="Arial" charset="0"/>
                </a:rPr>
                <a:t>Exposure to lead, and___ carcinogens___________</a:t>
              </a:r>
            </a:p>
            <a:p>
              <a:r>
                <a:rPr lang="en-US" sz="1200" u="sng">
                  <a:latin typeface="Arial" charset="0"/>
                </a:rPr>
                <a:t>Sanitation</a:t>
              </a:r>
              <a:r>
                <a:rPr lang="en-US" sz="1200">
                  <a:latin typeface="Times New Roman" pitchFamily="18" charset="0"/>
                </a:rPr>
                <a:t>_</a:t>
              </a:r>
              <a:r>
                <a:rPr lang="en-US" sz="1100">
                  <a:latin typeface="Times New Roman" pitchFamily="18" charset="0"/>
                </a:rPr>
                <a:t>______________</a:t>
              </a:r>
              <a:endParaRPr lang="en-US"/>
            </a:p>
          </p:txBody>
        </p:sp>
      </p:grpSp>
      <p:sp>
        <p:nvSpPr>
          <p:cNvPr id="81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D152E3-B8C3-4FE1-9718-CFBFB626E94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2605</TotalTime>
  <Words>133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Eclipse</vt:lpstr>
      <vt:lpstr>1.06 Understand the fundamentals of wellness</vt:lpstr>
      <vt:lpstr>Risk factors that affect wellness 1) Self destructive behavior</vt:lpstr>
      <vt:lpstr>Risk factors that affect wellness 2) Environment</vt:lpstr>
      <vt:lpstr>Risk factors that affect wellness 3) Genetics</vt:lpstr>
      <vt:lpstr>Risk factors that affect wellness</vt:lpstr>
    </vt:vector>
  </TitlesOfParts>
  <Company>Davie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1.06 Understand the fundamentals of wellness</dc:title>
  <cp:lastModifiedBy>Joan Thompson</cp:lastModifiedBy>
  <cp:revision>32</cp:revision>
  <cp:lastPrinted>2011-06-07T17:57:13Z</cp:lastPrinted>
  <dcterms:created xsi:type="dcterms:W3CDTF">2010-01-21T16:06:22Z</dcterms:created>
  <dcterms:modified xsi:type="dcterms:W3CDTF">2011-06-07T17:57:41Z</dcterms:modified>
</cp:coreProperties>
</file>