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1"/>
  </p:sldMasterIdLst>
  <p:notesMasterIdLst>
    <p:notesMasterId r:id="rId35"/>
  </p:notesMasterIdLst>
  <p:handoutMasterIdLst>
    <p:handoutMasterId r:id="rId36"/>
  </p:handoutMasterIdLst>
  <p:sldIdLst>
    <p:sldId id="295" r:id="rId2"/>
    <p:sldId id="263" r:id="rId3"/>
    <p:sldId id="297" r:id="rId4"/>
    <p:sldId id="291" r:id="rId5"/>
    <p:sldId id="292" r:id="rId6"/>
    <p:sldId id="264" r:id="rId7"/>
    <p:sldId id="310" r:id="rId8"/>
    <p:sldId id="311" r:id="rId9"/>
    <p:sldId id="314" r:id="rId10"/>
    <p:sldId id="313" r:id="rId11"/>
    <p:sldId id="312" r:id="rId12"/>
    <p:sldId id="305" r:id="rId13"/>
    <p:sldId id="299" r:id="rId14"/>
    <p:sldId id="298" r:id="rId15"/>
    <p:sldId id="308" r:id="rId16"/>
    <p:sldId id="315" r:id="rId17"/>
    <p:sldId id="316" r:id="rId18"/>
    <p:sldId id="317" r:id="rId19"/>
    <p:sldId id="307" r:id="rId20"/>
    <p:sldId id="265" r:id="rId21"/>
    <p:sldId id="296" r:id="rId22"/>
    <p:sldId id="266" r:id="rId23"/>
    <p:sldId id="268" r:id="rId24"/>
    <p:sldId id="269" r:id="rId25"/>
    <p:sldId id="270" r:id="rId26"/>
    <p:sldId id="276" r:id="rId27"/>
    <p:sldId id="280" r:id="rId28"/>
    <p:sldId id="277" r:id="rId29"/>
    <p:sldId id="278" r:id="rId30"/>
    <p:sldId id="279" r:id="rId31"/>
    <p:sldId id="281" r:id="rId32"/>
    <p:sldId id="282" r:id="rId33"/>
    <p:sldId id="309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665" autoAdjust="0"/>
    <p:restoredTop sz="86373" autoAdjust="0"/>
  </p:normalViewPr>
  <p:slideViewPr>
    <p:cSldViewPr>
      <p:cViewPr varScale="1">
        <p:scale>
          <a:sx n="43" d="100"/>
          <a:sy n="43" d="100"/>
        </p:scale>
        <p:origin x="-9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25AF053-1165-40E3-AF28-7C5FB1A21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616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B28BFB7-AEAD-45BC-82B3-CE414ABCE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062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42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D0DE8-6AF8-408B-9A56-BEB2238776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ADB6E-A704-410D-849D-C7337B649E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188F2-A193-4AD2-8A0B-1E78CE4C58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72443-3C57-4221-8F52-BAB2C7FDCD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44B90-F5AA-4C85-A49B-A50F3EA649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3B44B-E440-48C3-BD2A-C578AE3B6C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929AF-5566-4B7A-B1C5-0EAE2130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F309E-C4CE-41FB-A61F-3E73DF9AA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151CF-7EE1-4268-A2AA-9913CC9946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52FE4-C7F6-4536-A57C-156EDDC938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5F585-B65E-4139-BE51-23A250EDC0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3F512-4932-4D3D-98F0-698504714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3C4B7-FCEC-4E6F-B51D-916886E13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940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40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594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E2FCBC6-A048-4E34-BE63-D1743A690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jthompson\Local%20Settings\Temporary%20Internet%20Files\Content.IE5\THJ6ARCV\MS900441676%5b1%5d.wav" TargetMode="Externa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1.06 Understand the fundamentals of wellness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Practices that </a:t>
            </a:r>
          </a:p>
          <a:p>
            <a:pPr algn="ctr" eaLnBrk="1" hangingPunct="1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promote wellness</a:t>
            </a:r>
          </a:p>
          <a:p>
            <a:pPr eaLnBrk="1" hangingPunct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1.06 Understand the fundamentals of wellness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Practices that promote wellness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1)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nutrition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600200"/>
            <a:ext cx="7313612" cy="434181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Food groups</a:t>
            </a:r>
          </a:p>
          <a:p>
            <a:pPr marL="0" indent="0" eaLnBrk="1" hangingPunct="1">
              <a:buNone/>
            </a:pPr>
            <a:endPara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Protein</a:t>
            </a:r>
          </a:p>
          <a:p>
            <a:pPr lvl="2" eaLnBrk="1" hangingPunct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5-7 oz. per day</a:t>
            </a:r>
          </a:p>
          <a:p>
            <a:pPr lvl="3" eaLnBrk="1" hangingPunct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1 oz. of meat = 1 serving</a:t>
            </a:r>
          </a:p>
          <a:p>
            <a:pPr marL="0" indent="0" eaLnBrk="1" hangingPunct="1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eaLnBrk="1" hangingPunct="1"/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A0AC837-6C2A-4276-BC49-13BB8386A943}" type="slidenum">
              <a:rPr lang="en-US" smtClean="0"/>
              <a:pPr/>
              <a:t>10</a:t>
            </a:fld>
            <a:endParaRPr lang="en-US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666872"/>
            <a:ext cx="2057399" cy="1553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1.06 Understand the fundamentals of wellness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Practices that promote wellness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1)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nutrition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600200"/>
            <a:ext cx="7313612" cy="434181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Food groups</a:t>
            </a:r>
          </a:p>
          <a:p>
            <a:pPr marL="0" indent="0" eaLnBrk="1" hangingPunct="1">
              <a:buNone/>
            </a:pPr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Dairy</a:t>
            </a:r>
          </a:p>
          <a:p>
            <a:pPr lvl="2" eaLnBrk="1" hangingPunct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servings per day 	</a:t>
            </a:r>
          </a:p>
          <a:p>
            <a:pPr lvl="3" eaLnBrk="1" hangingPunct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1 cup of milk = 1 serving</a:t>
            </a:r>
          </a:p>
          <a:p>
            <a:pPr marL="0" indent="0" eaLnBrk="1" hangingPunct="1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eaLnBrk="1" hangingPunct="1"/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A0AC837-6C2A-4276-BC49-13BB8386A943}" type="slidenum">
              <a:rPr lang="en-US" smtClean="0"/>
              <a:pPr/>
              <a:t>11</a:t>
            </a:fld>
            <a:endParaRPr lang="en-US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666872"/>
            <a:ext cx="2057399" cy="1553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819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1.06 Understand the fundamentals of wellness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Practices that promote wellness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1)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nutrition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600200"/>
            <a:ext cx="7313612" cy="434181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guidelines</a:t>
            </a:r>
            <a:r>
              <a:rPr lang="en-US" sz="2800" dirty="0" smtClean="0"/>
              <a:t>:</a:t>
            </a:r>
          </a:p>
          <a:p>
            <a:pPr eaLnBrk="1" hangingPunct="1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Sodium</a:t>
            </a:r>
            <a:r>
              <a:rPr lang="en-US" sz="2800" dirty="0" smtClean="0"/>
              <a:t> – less than 2,300 mg of sodium daily (1 </a:t>
            </a:r>
            <a:r>
              <a:rPr lang="en-US" sz="2800" dirty="0" err="1" smtClean="0"/>
              <a:t>tsp</a:t>
            </a:r>
            <a:r>
              <a:rPr lang="en-US" sz="2800" dirty="0" smtClean="0"/>
              <a:t>)</a:t>
            </a:r>
          </a:p>
          <a:p>
            <a:pPr eaLnBrk="1" hangingPunct="1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Potassium</a:t>
            </a:r>
            <a:r>
              <a:rPr lang="en-US" sz="2800" dirty="0" smtClean="0"/>
              <a:t> – consume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   potassium-rich foods </a:t>
            </a:r>
          </a:p>
          <a:p>
            <a:pPr lvl="1" eaLnBrk="1" hangingPunct="1"/>
            <a:r>
              <a:rPr lang="en-US" sz="2400" dirty="0" smtClean="0"/>
              <a:t>fish</a:t>
            </a:r>
          </a:p>
          <a:p>
            <a:pPr lvl="1" eaLnBrk="1" hangingPunct="1"/>
            <a:r>
              <a:rPr lang="en-US" sz="2400" dirty="0" smtClean="0"/>
              <a:t>meat</a:t>
            </a:r>
          </a:p>
          <a:p>
            <a:pPr lvl="1" eaLnBrk="1" hangingPunct="1"/>
            <a:r>
              <a:rPr lang="en-US" sz="2400" dirty="0"/>
              <a:t>f</a:t>
            </a:r>
            <a:r>
              <a:rPr lang="en-US" sz="2400" dirty="0" smtClean="0"/>
              <a:t>ruits</a:t>
            </a:r>
          </a:p>
          <a:p>
            <a:pPr lvl="1" eaLnBrk="1" hangingPunct="1"/>
            <a:r>
              <a:rPr lang="en-US" sz="2400" dirty="0" smtClean="0"/>
              <a:t>vegetables</a:t>
            </a:r>
          </a:p>
          <a:p>
            <a:pPr eaLnBrk="1" hangingPunct="1"/>
            <a:endParaRPr lang="en-US" dirty="0" smtClean="0">
              <a:solidFill>
                <a:srgbClr val="FF0000"/>
              </a:solidFill>
            </a:endParaRPr>
          </a:p>
          <a:p>
            <a:pPr eaLnBrk="1" hangingPunct="1"/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pic>
        <p:nvPicPr>
          <p:cNvPr id="8197" name="Picture 7" descr="MP900448497[1]"/>
          <p:cNvPicPr>
            <a:picLocks noChangeAspect="1" noChangeArrowheads="1"/>
          </p:cNvPicPr>
          <p:nvPr/>
        </p:nvPicPr>
        <p:blipFill>
          <a:blip r:embed="rId2"/>
          <a:srcRect l="8481" r="8481"/>
          <a:stretch>
            <a:fillRect/>
          </a:stretch>
        </p:blipFill>
        <p:spPr bwMode="auto">
          <a:xfrm>
            <a:off x="6265863" y="4572000"/>
            <a:ext cx="2403475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A0AC837-6C2A-4276-BC49-13BB8386A943}" type="slidenum">
              <a:rPr lang="en-US" smtClean="0"/>
              <a:pPr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8781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1.06 Understand the fundamentals of wellness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Practices that promote wellness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1)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nutrition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00200"/>
            <a:ext cx="7313613" cy="4114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Food safety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Clean hands, surfaces and food products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Separate raw and cooked food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Refrigerate food properly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Avoid unpasteurized milk, eggs, and juice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Avoid raw meat and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poultry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</p:txBody>
      </p:sp>
      <p:pic>
        <p:nvPicPr>
          <p:cNvPr id="9221" name="Picture 5" descr="MP900448497[1]"/>
          <p:cNvPicPr>
            <a:picLocks noChangeAspect="1" noChangeArrowheads="1"/>
          </p:cNvPicPr>
          <p:nvPr/>
        </p:nvPicPr>
        <p:blipFill>
          <a:blip r:embed="rId2"/>
          <a:srcRect l="8481" r="8481"/>
          <a:stretch>
            <a:fillRect/>
          </a:stretch>
        </p:blipFill>
        <p:spPr bwMode="auto">
          <a:xfrm>
            <a:off x="6265863" y="4572000"/>
            <a:ext cx="2403475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04B7C4A-B3FD-4048-8D5A-91E85C71266B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4600" b="1" smtClean="0"/>
              <a:t>Practices that </a:t>
            </a:r>
            <a:br>
              <a:rPr lang="en-US" sz="4600" b="1" smtClean="0"/>
            </a:br>
            <a:r>
              <a:rPr lang="en-US" sz="4600" b="1" smtClean="0"/>
              <a:t>promote wellness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ClrTx/>
              <a:buFont typeface="Arial" charset="0"/>
              <a:buNone/>
            </a:pPr>
            <a:r>
              <a:rPr lang="en-US" sz="3600" b="1" dirty="0" smtClean="0"/>
              <a:t>Physical activity</a:t>
            </a:r>
          </a:p>
          <a:p>
            <a:pPr eaLnBrk="1" hangingPunct="1">
              <a:lnSpc>
                <a:spcPct val="80000"/>
              </a:lnSpc>
            </a:pPr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1.06 Understand the fundamentals of wellness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Practices that promote wellness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2)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activity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313612" cy="4114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Regular physical activity increases fitness level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Plays a role in prevention of chronic illness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Helps control abnormal                  cholesterol, diabetes and          obesity </a:t>
            </a:r>
          </a:p>
          <a:p>
            <a:pPr eaLnBrk="1" hangingPunct="1"/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A0AC837-6C2A-4276-BC49-13BB8386A943}" type="slidenum">
              <a:rPr lang="en-US" smtClean="0"/>
              <a:pPr/>
              <a:t>15</a:t>
            </a:fld>
            <a:endParaRPr lang="en-US" smtClean="0"/>
          </a:p>
        </p:txBody>
      </p:sp>
      <p:pic>
        <p:nvPicPr>
          <p:cNvPr id="7" name="Picture 2" descr="C:\Documents and Settings\jthompson\Local Settings\Temporary Internet Files\Content.IE5\V39WGK53\MC9002820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332884"/>
            <a:ext cx="1506017" cy="1807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825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1.06 Understand the fundamentals of wellness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Practices that promote wellness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2)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activity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How much?</a:t>
            </a:r>
          </a:p>
          <a:p>
            <a:pPr lvl="1" eaLnBrk="1" hangingPunct="1"/>
            <a:r>
              <a:rPr lang="en-US" sz="2400" dirty="0" smtClean="0"/>
              <a:t>At least 30 minutes most days of the week at 50-85% of maximum heart rate.</a:t>
            </a:r>
          </a:p>
          <a:p>
            <a:pPr lvl="1" eaLnBrk="1" hangingPunct="1"/>
            <a:r>
              <a:rPr lang="en-US" sz="2400" dirty="0" smtClean="0"/>
              <a:t>Can be done in 10-15 minute sessions</a:t>
            </a:r>
          </a:p>
          <a:p>
            <a:pPr marL="0" indent="0" eaLnBrk="1" hangingPunct="1">
              <a:buNone/>
            </a:pPr>
            <a:r>
              <a:rPr lang="en-US" dirty="0" smtClean="0"/>
              <a:t>What type? </a:t>
            </a:r>
          </a:p>
          <a:p>
            <a:pPr lvl="1" eaLnBrk="1" hangingPunct="1"/>
            <a:r>
              <a:rPr lang="en-US" sz="2400" dirty="0" smtClean="0"/>
              <a:t>Brisk walking, jogging, bicycling</a:t>
            </a:r>
          </a:p>
          <a:p>
            <a:pPr lvl="1" eaLnBrk="1" hangingPunct="1"/>
            <a:r>
              <a:rPr lang="en-US" sz="2400" dirty="0" smtClean="0"/>
              <a:t>Moderate walking for pleasure, gardening, housework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A0AC837-6C2A-4276-BC49-13BB8386A943}" type="slidenum">
              <a:rPr lang="en-US" smtClean="0"/>
              <a:pPr/>
              <a:t>16</a:t>
            </a:fld>
            <a:endParaRPr lang="en-US" smtClean="0"/>
          </a:p>
        </p:txBody>
      </p:sp>
      <p:pic>
        <p:nvPicPr>
          <p:cNvPr id="7" name="Picture 2" descr="C:\Documents and Settings\jthompson\Local Settings\Temporary Internet Files\Content.IE5\V39WGK53\MC9002820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332884"/>
            <a:ext cx="1506017" cy="1807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223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1.06 Understand the fundamentals of wellness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Practices that promote wellness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2)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activity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What risk factors are reduced?</a:t>
            </a:r>
          </a:p>
          <a:p>
            <a:pPr lvl="1" eaLnBrk="1" hangingPunct="1"/>
            <a:r>
              <a:rPr lang="en-US" dirty="0" smtClean="0"/>
              <a:t>High blood pressure</a:t>
            </a:r>
          </a:p>
          <a:p>
            <a:pPr lvl="1" eaLnBrk="1" hangingPunct="1"/>
            <a:r>
              <a:rPr lang="en-US" dirty="0" smtClean="0"/>
              <a:t>Diabetes</a:t>
            </a:r>
          </a:p>
          <a:p>
            <a:pPr lvl="1" eaLnBrk="1" hangingPunct="1"/>
            <a:r>
              <a:rPr lang="en-US" dirty="0" smtClean="0"/>
              <a:t>Obesity</a:t>
            </a:r>
          </a:p>
          <a:p>
            <a:pPr lvl="1" eaLnBrk="1" hangingPunct="1"/>
            <a:r>
              <a:rPr lang="en-US" dirty="0" smtClean="0"/>
              <a:t>High levels of triglycerides</a:t>
            </a:r>
          </a:p>
          <a:p>
            <a:pPr lvl="1" eaLnBrk="1" hangingPunct="1"/>
            <a:r>
              <a:rPr lang="en-US" dirty="0" smtClean="0"/>
              <a:t>Low levels of HDL</a:t>
            </a:r>
          </a:p>
          <a:p>
            <a:pPr lvl="1" eaLnBrk="1" hangingPunct="1"/>
            <a:r>
              <a:rPr lang="en-US" dirty="0" smtClean="0"/>
              <a:t>Reduces colon cancer</a:t>
            </a:r>
          </a:p>
          <a:p>
            <a:pPr lvl="1" eaLnBrk="1" hangingPunct="1"/>
            <a:r>
              <a:rPr lang="en-US" dirty="0" smtClean="0"/>
              <a:t>Lowers risk of stroke</a:t>
            </a:r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A0AC837-6C2A-4276-BC49-13BB8386A943}" type="slidenum">
              <a:rPr lang="en-US" smtClean="0"/>
              <a:pPr/>
              <a:t>17</a:t>
            </a:fld>
            <a:endParaRPr lang="en-US" smtClean="0"/>
          </a:p>
        </p:txBody>
      </p:sp>
      <p:pic>
        <p:nvPicPr>
          <p:cNvPr id="1026" name="Picture 2" descr="C:\Documents and Settings\jthompson\Local Settings\Temporary Internet Files\Content.IE5\V39WGK53\MC9002820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332884"/>
            <a:ext cx="1506017" cy="1807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83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1.06 Understand the fundamentals of wellness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Practices that promote wellness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2)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activity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Other benefits of physical activity?</a:t>
            </a:r>
          </a:p>
          <a:p>
            <a:pPr lvl="1" eaLnBrk="1" hangingPunct="1"/>
            <a:r>
              <a:rPr lang="en-US" sz="2400" dirty="0" smtClean="0"/>
              <a:t>Builds healthy bones, muscles and joints</a:t>
            </a:r>
          </a:p>
          <a:p>
            <a:pPr lvl="1" eaLnBrk="1" hangingPunct="1"/>
            <a:r>
              <a:rPr lang="en-US" sz="2400" dirty="0" smtClean="0"/>
              <a:t>Help psychologically</a:t>
            </a:r>
          </a:p>
          <a:p>
            <a:pPr lvl="1" eaLnBrk="1" hangingPunct="1"/>
            <a:r>
              <a:rPr lang="en-US" sz="2400" dirty="0" smtClean="0"/>
              <a:t>Illness is prevented or improved through regular physical activity</a:t>
            </a:r>
          </a:p>
          <a:p>
            <a:pPr eaLnBrk="1" hangingPunct="1"/>
            <a:endParaRPr lang="en-US" dirty="0" smtClean="0"/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A0AC837-6C2A-4276-BC49-13BB8386A943}" type="slidenum">
              <a:rPr lang="en-US" smtClean="0"/>
              <a:pPr/>
              <a:t>18</a:t>
            </a:fld>
            <a:endParaRPr lang="en-US" smtClean="0"/>
          </a:p>
        </p:txBody>
      </p:sp>
      <p:pic>
        <p:nvPicPr>
          <p:cNvPr id="7" name="Picture 2" descr="C:\Documents and Settings\jthompson\Local Settings\Temporary Internet Files\Content.IE5\V39WGK53\MC9002820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332884"/>
            <a:ext cx="1506017" cy="1807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096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4600" b="1" smtClean="0"/>
              <a:t>Practices that </a:t>
            </a:r>
            <a:br>
              <a:rPr lang="en-US" sz="4600" b="1" smtClean="0"/>
            </a:br>
            <a:r>
              <a:rPr lang="en-US" sz="4600" b="1" smtClean="0"/>
              <a:t>promote wellness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ClrTx/>
              <a:buFont typeface="Arial" charset="0"/>
              <a:buNone/>
            </a:pPr>
            <a:r>
              <a:rPr lang="en-US" sz="3600" b="1" smtClean="0"/>
              <a:t>Health screenings </a:t>
            </a:r>
          </a:p>
          <a:p>
            <a:pPr algn="ctr">
              <a:lnSpc>
                <a:spcPct val="80000"/>
              </a:lnSpc>
              <a:buClrTx/>
              <a:buFont typeface="Arial" charset="0"/>
              <a:buNone/>
            </a:pPr>
            <a:r>
              <a:rPr lang="en-US" sz="3600" b="1" smtClean="0"/>
              <a:t>and </a:t>
            </a:r>
          </a:p>
          <a:p>
            <a:pPr algn="ctr">
              <a:lnSpc>
                <a:spcPct val="80000"/>
              </a:lnSpc>
              <a:buClrTx/>
              <a:buFont typeface="Arial" charset="0"/>
              <a:buNone/>
            </a:pPr>
            <a:r>
              <a:rPr lang="en-US" sz="3600" b="1" smtClean="0"/>
              <a:t>examinations</a:t>
            </a:r>
          </a:p>
          <a:p>
            <a:pPr eaLnBrk="1" hangingPunct="1">
              <a:lnSpc>
                <a:spcPct val="80000"/>
              </a:lnSpc>
            </a:pPr>
            <a:endParaRPr lang="en-US" sz="2500" smtClean="0"/>
          </a:p>
        </p:txBody>
      </p:sp>
    </p:spTree>
    <p:extLst>
      <p:ext uri="{BB962C8B-B14F-4D97-AF65-F5344CB8AC3E}">
        <p14:creationId xmlns:p14="http://schemas.microsoft.com/office/powerpoint/2010/main" val="7212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1.06 Understand the fundamentals of wellness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Practices that promote wellness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4999"/>
            <a:ext cx="7669824" cy="4223016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1)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nutrition</a:t>
            </a:r>
          </a:p>
          <a:p>
            <a:pPr eaLnBrk="1" hangingPunct="1">
              <a:lnSpc>
                <a:spcPct val="90000"/>
              </a:lnSpc>
            </a:pPr>
            <a:endParaRPr lang="en-US" sz="1200" dirty="0" smtClean="0"/>
          </a:p>
          <a:p>
            <a:pPr eaLnBrk="1" hangingPunct="1">
              <a:lnSpc>
                <a:spcPct val="90000"/>
              </a:lnSpc>
            </a:pPr>
            <a:endParaRPr lang="en-US" sz="1200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en-US" dirty="0" smtClean="0"/>
              <a:t>2)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Physical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dirty="0" smtClean="0"/>
              <a:t>3)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Health screenings and examinations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4)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Stress management </a:t>
            </a:r>
          </a:p>
        </p:txBody>
      </p:sp>
      <p:pic>
        <p:nvPicPr>
          <p:cNvPr id="4102" name="Picture 7" descr="dglxasset[4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5486400"/>
            <a:ext cx="1226985" cy="113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MP900448497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7486" y="1590040"/>
            <a:ext cx="198120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A29B4BA-4F8B-4C9F-9175-A5750306BE55}" type="slidenum">
              <a:rPr lang="en-US" smtClean="0"/>
              <a:pPr/>
              <a:t>2</a:t>
            </a:fld>
            <a:endParaRPr lang="en-US" smtClean="0"/>
          </a:p>
        </p:txBody>
      </p:sp>
      <p:pic>
        <p:nvPicPr>
          <p:cNvPr id="9" name="Picture 10" descr="MP900386295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666867">
            <a:off x="7055738" y="2450934"/>
            <a:ext cx="1403159" cy="1312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dglxasset[3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6294" y="3886201"/>
            <a:ext cx="144076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5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1.06 Understand the fundamentals of wellness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1625"/>
            <a:ext cx="7924799" cy="11430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Practices that promote wellness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3)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screenings and examinations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1600" y="2133600"/>
            <a:ext cx="3579813" cy="4114800"/>
          </a:xfrm>
        </p:spPr>
        <p:txBody>
          <a:bodyPr/>
          <a:lstStyle/>
          <a:p>
            <a:pPr eaLnBrk="1" hangingPunct="1"/>
            <a:r>
              <a:rPr lang="en-US" sz="2500" dirty="0" smtClean="0"/>
              <a:t>Blood tests </a:t>
            </a:r>
          </a:p>
          <a:p>
            <a:pPr lvl="1" eaLnBrk="1" hangingPunct="1"/>
            <a:r>
              <a:rPr lang="en-US" sz="2100" dirty="0" smtClean="0"/>
              <a:t>cholesterol</a:t>
            </a:r>
          </a:p>
          <a:p>
            <a:pPr lvl="1" eaLnBrk="1" hangingPunct="1"/>
            <a:r>
              <a:rPr lang="en-US" sz="2100" dirty="0" smtClean="0"/>
              <a:t>glucose</a:t>
            </a:r>
          </a:p>
          <a:p>
            <a:pPr lvl="1" eaLnBrk="1" hangingPunct="1"/>
            <a:r>
              <a:rPr lang="en-US" sz="2100" dirty="0" smtClean="0"/>
              <a:t>hemoglobin</a:t>
            </a:r>
          </a:p>
          <a:p>
            <a:pPr eaLnBrk="1" hangingPunct="1"/>
            <a:r>
              <a:rPr lang="en-US" sz="2500" dirty="0" smtClean="0"/>
              <a:t>Blood pressure</a:t>
            </a:r>
          </a:p>
          <a:p>
            <a:pPr eaLnBrk="1" hangingPunct="1"/>
            <a:r>
              <a:rPr lang="en-US" sz="2500" dirty="0" smtClean="0"/>
              <a:t>Colonoscopy </a:t>
            </a:r>
          </a:p>
          <a:p>
            <a:pPr eaLnBrk="1" hangingPunct="1"/>
            <a:r>
              <a:rPr lang="en-US" sz="2500" dirty="0" smtClean="0"/>
              <a:t>Dental screenings</a:t>
            </a:r>
          </a:p>
          <a:p>
            <a:pPr eaLnBrk="1" hangingPunct="1"/>
            <a:r>
              <a:rPr lang="en-US" sz="2500" dirty="0" smtClean="0"/>
              <a:t>Papanicolaou stain</a:t>
            </a:r>
          </a:p>
        </p:txBody>
      </p:sp>
      <p:sp>
        <p:nvSpPr>
          <p:cNvPr id="11269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2133600"/>
            <a:ext cx="3581400" cy="4114800"/>
          </a:xfrm>
        </p:spPr>
        <p:txBody>
          <a:bodyPr/>
          <a:lstStyle/>
          <a:p>
            <a:pPr eaLnBrk="1" hangingPunct="1"/>
            <a:r>
              <a:rPr lang="en-US" sz="2500" smtClean="0"/>
              <a:t>Mammograms</a:t>
            </a:r>
          </a:p>
          <a:p>
            <a:pPr eaLnBrk="1" hangingPunct="1"/>
            <a:r>
              <a:rPr lang="en-US" sz="2500" smtClean="0"/>
              <a:t>Prostate examination</a:t>
            </a:r>
          </a:p>
          <a:p>
            <a:pPr eaLnBrk="1" hangingPunct="1"/>
            <a:r>
              <a:rPr lang="en-US" sz="2500" smtClean="0"/>
              <a:t>Vision screening</a:t>
            </a:r>
          </a:p>
        </p:txBody>
      </p:sp>
      <p:pic>
        <p:nvPicPr>
          <p:cNvPr id="11270" name="Picture 4" descr="dglxasset[3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4038600"/>
            <a:ext cx="2057400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295400" y="16002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/>
              <a:t>Complete physical examination to include:</a:t>
            </a:r>
          </a:p>
        </p:txBody>
      </p:sp>
      <p:sp>
        <p:nvSpPr>
          <p:cNvPr id="1127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50F7FF8-C4C5-4CEA-A2D5-83B737EF929C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4600" b="1" smtClean="0"/>
              <a:t>Practices that </a:t>
            </a:r>
            <a:br>
              <a:rPr lang="en-US" sz="4600" b="1" smtClean="0"/>
            </a:br>
            <a:r>
              <a:rPr lang="en-US" sz="4600" b="1" smtClean="0"/>
              <a:t>promote wellness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/>
            <a:r>
              <a:rPr lang="en-US" sz="4000" b="1" smtClean="0"/>
              <a:t>Stress management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1.06 Understand the fundamentals of wellness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316788" cy="1298575"/>
          </a:xfrm>
        </p:spPr>
        <p:txBody>
          <a:bodyPr/>
          <a:lstStyle/>
          <a:p>
            <a:pPr eaLnBrk="1" hangingPunct="1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b="1" dirty="0" smtClean="0"/>
              <a:t>Practices that promote wellness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4)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Stress management 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STRESS</a:t>
            </a:r>
          </a:p>
          <a:p>
            <a:pPr eaLnBrk="1" hangingPunct="1"/>
            <a:r>
              <a:rPr lang="en-US" dirty="0" smtClean="0"/>
              <a:t>Any change causes stress</a:t>
            </a:r>
          </a:p>
          <a:p>
            <a:pPr lvl="1" eaLnBrk="1" hangingPunct="1"/>
            <a:r>
              <a:rPr lang="en-US" dirty="0" smtClean="0"/>
              <a:t>events </a:t>
            </a:r>
          </a:p>
          <a:p>
            <a:pPr lvl="1" eaLnBrk="1" hangingPunct="1"/>
            <a:r>
              <a:rPr lang="en-US" dirty="0" smtClean="0"/>
              <a:t>internal or external forces</a:t>
            </a:r>
          </a:p>
          <a:p>
            <a:pPr lvl="1" eaLnBrk="1" hangingPunct="1"/>
            <a:r>
              <a:rPr lang="en-US" dirty="0" smtClean="0"/>
              <a:t>situations</a:t>
            </a:r>
          </a:p>
          <a:p>
            <a:pPr eaLnBrk="1" hangingPunct="1"/>
            <a:r>
              <a:rPr lang="en-US" dirty="0" smtClean="0"/>
              <a:t>Change can be good or bad</a:t>
            </a:r>
          </a:p>
          <a:p>
            <a:pPr eaLnBrk="1" hangingPunct="1"/>
            <a:r>
              <a:rPr lang="en-US" dirty="0" smtClean="0"/>
              <a:t>Stress can be good or bad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13317" name="Picture 6" descr="MP900448469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3733800"/>
            <a:ext cx="188595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B1AE160-9471-4D97-AEB7-8D4C809FBC63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1.06 Understand the fundamentals of wellness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7313613" cy="1374775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Practices that promote wellness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4)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Stress management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Body’s reaction to stress</a:t>
            </a:r>
          </a:p>
          <a:p>
            <a:pPr eaLnBrk="1" hangingPunct="1"/>
            <a:r>
              <a:rPr lang="en-US" smtClean="0"/>
              <a:t>“fight or flight”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1.  Blood pressure, heart rate, respirations increase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2. Adrenaline is released which dilates blood vessels to heart and brain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3.  Pupils dilate to improve vision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4.  There is a burst of energy</a:t>
            </a:r>
          </a:p>
        </p:txBody>
      </p:sp>
      <p:pic>
        <p:nvPicPr>
          <p:cNvPr id="14341" name="Picture 4" descr="MP900385419[2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1752600"/>
            <a:ext cx="119856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5" descr="MC900438743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429250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6" descr="MP900285001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67600" y="4343400"/>
            <a:ext cx="1423988" cy="187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MS900441676[1]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1600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6E35CA4-6384-4966-9D4E-91BCE941EDD3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78" fill="hold"/>
                                        <p:tgtEl>
                                          <p:spTgt spid="184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439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1.06 Understand the fundamentals of wellness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Practices that promote wellness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4)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Stress management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After the challenge is met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1. 	 Opposite reactions occur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2.  Body systems return to normal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3.  Fatigue follows</a:t>
            </a:r>
          </a:p>
          <a:p>
            <a:pPr eaLnBrk="1" hangingPunct="1"/>
            <a:r>
              <a:rPr lang="en-US" smtClean="0"/>
              <a:t>Repeated stress reactions cause disease</a:t>
            </a:r>
          </a:p>
        </p:txBody>
      </p:sp>
      <p:pic>
        <p:nvPicPr>
          <p:cNvPr id="15365" name="Picture 4" descr="MP900341434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4441825"/>
            <a:ext cx="2743200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F7AF3FB-51AC-4193-B5EB-113B22352FBC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1.06 Understand the fundamentals of wellness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Practices that promote wellness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4)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Stress management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Stress Related Disorders</a:t>
            </a:r>
            <a:r>
              <a:rPr lang="en-US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Allergies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Depression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Digestive disorders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Headaches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Heart disease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High blood pressure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Muscle tension</a:t>
            </a:r>
          </a:p>
        </p:txBody>
      </p:sp>
      <p:sp>
        <p:nvSpPr>
          <p:cNvPr id="1638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0BA8275-5661-4C25-B413-1D41E8A1DBC3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1.06 Understand the fundamentals of wellness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Practices that promote wellness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4)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Stress management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Avoid stress</a:t>
            </a:r>
          </a:p>
          <a:p>
            <a:pPr eaLnBrk="1" hangingPunct="1">
              <a:lnSpc>
                <a:spcPct val="150000"/>
              </a:lnSpc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 stress</a:t>
            </a:r>
          </a:p>
          <a:p>
            <a:pPr eaLnBrk="1" hangingPunct="1">
              <a:lnSpc>
                <a:spcPct val="150000"/>
              </a:lnSpc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Accept stress</a:t>
            </a:r>
          </a:p>
          <a:p>
            <a:pPr eaLnBrk="1" hangingPunct="1">
              <a:lnSpc>
                <a:spcPct val="150000"/>
              </a:lnSpc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Adapt to stress</a:t>
            </a:r>
          </a:p>
        </p:txBody>
      </p:sp>
      <p:sp>
        <p:nvSpPr>
          <p:cNvPr id="1741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3E81DB9-D3C3-4349-99F3-C978A46D7391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1.06 Understand the fundamentals of wellness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Practices that promote wellness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4)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Stress management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 smtClean="0"/>
              <a:t>–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Avoid stress</a:t>
            </a:r>
          </a:p>
          <a:p>
            <a:pPr lvl="1" eaLnBrk="1" hangingPunct="1"/>
            <a:r>
              <a:rPr lang="en-US" dirty="0" smtClean="0"/>
              <a:t>Use the Serenity Prayer</a:t>
            </a:r>
          </a:p>
          <a:p>
            <a:pPr lvl="1" eaLnBrk="1" hangingPunct="1"/>
            <a:r>
              <a:rPr lang="en-US" dirty="0" smtClean="0"/>
              <a:t>Learn to say “no”</a:t>
            </a:r>
          </a:p>
          <a:p>
            <a:pPr lvl="1" eaLnBrk="1" hangingPunct="1"/>
            <a:r>
              <a:rPr lang="en-US" dirty="0" smtClean="0"/>
              <a:t>Avoid negative people</a:t>
            </a:r>
          </a:p>
          <a:p>
            <a:pPr lvl="1" eaLnBrk="1" hangingPunct="1"/>
            <a:r>
              <a:rPr lang="en-US" dirty="0" smtClean="0"/>
              <a:t>Exercise</a:t>
            </a:r>
          </a:p>
          <a:p>
            <a:pPr lvl="1" eaLnBrk="1" hangingPunct="1"/>
            <a:r>
              <a:rPr lang="en-US" dirty="0" smtClean="0"/>
              <a:t>Eat healthy foods</a:t>
            </a:r>
          </a:p>
          <a:p>
            <a:pPr lvl="1" eaLnBrk="1" hangingPunct="1"/>
            <a:r>
              <a:rPr lang="en-US" dirty="0" smtClean="0"/>
              <a:t>Avoid hot-button topics</a:t>
            </a:r>
          </a:p>
          <a:p>
            <a:pPr lvl="1" eaLnBrk="1" hangingPunct="1"/>
            <a:r>
              <a:rPr lang="en-US" dirty="0" smtClean="0"/>
              <a:t>Keep a short “to-do” list and eliminate things that can be done later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843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ADE2D6A-E136-4D7C-B9BC-830407B328CA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1.06 Understand the fundamentals of wellness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Practices that promote wellness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4)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Stress management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 smtClean="0"/>
              <a:t>–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 stress</a:t>
            </a:r>
          </a:p>
          <a:p>
            <a:pPr lvl="1" eaLnBrk="1" hangingPunct="1"/>
            <a:r>
              <a:rPr lang="en-US" dirty="0" smtClean="0"/>
              <a:t>Express feelings in a respectful way</a:t>
            </a:r>
          </a:p>
          <a:p>
            <a:pPr lvl="1" eaLnBrk="1" hangingPunct="1"/>
            <a:r>
              <a:rPr lang="en-US" dirty="0" smtClean="0"/>
              <a:t>Be assertive and honest</a:t>
            </a:r>
          </a:p>
          <a:p>
            <a:pPr lvl="1" eaLnBrk="1" hangingPunct="1"/>
            <a:r>
              <a:rPr lang="en-US" dirty="0" smtClean="0"/>
              <a:t>Compromise when necessary</a:t>
            </a:r>
          </a:p>
          <a:p>
            <a:pPr lvl="1" eaLnBrk="1" hangingPunct="1"/>
            <a:r>
              <a:rPr lang="en-US" dirty="0" smtClean="0"/>
              <a:t>Use time wisely</a:t>
            </a:r>
          </a:p>
          <a:p>
            <a:pPr lvl="2" eaLnBrk="1" hangingPunct="1"/>
            <a:r>
              <a:rPr lang="en-US" dirty="0" smtClean="0"/>
              <a:t>Plan ahead</a:t>
            </a:r>
          </a:p>
          <a:p>
            <a:pPr lvl="2" eaLnBrk="1" hangingPunct="1"/>
            <a:r>
              <a:rPr lang="en-US" dirty="0" smtClean="0"/>
              <a:t>Get things done on schedule</a:t>
            </a:r>
          </a:p>
        </p:txBody>
      </p:sp>
      <p:sp>
        <p:nvSpPr>
          <p:cNvPr id="1946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539099F-A6F2-4F09-BACD-27227B8E683C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1.06 Understand the fundamentals of wellness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Practices that promote wellness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4)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Stress management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 smtClean="0"/>
              <a:t>–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Accept stress</a:t>
            </a:r>
          </a:p>
          <a:p>
            <a:pPr lvl="1" eaLnBrk="1" hangingPunct="1"/>
            <a:r>
              <a:rPr lang="en-US" dirty="0" smtClean="0"/>
              <a:t>Accept the things you can not change</a:t>
            </a:r>
          </a:p>
          <a:p>
            <a:pPr lvl="1" eaLnBrk="1" hangingPunct="1"/>
            <a:r>
              <a:rPr lang="en-US" dirty="0" smtClean="0"/>
              <a:t>Look for the bright side of a situation</a:t>
            </a:r>
          </a:p>
          <a:p>
            <a:pPr lvl="1" eaLnBrk="1" hangingPunct="1"/>
            <a:r>
              <a:rPr lang="en-US" dirty="0" smtClean="0"/>
              <a:t>Share your feelings with</a:t>
            </a:r>
          </a:p>
          <a:p>
            <a:pPr lvl="2" eaLnBrk="1" hangingPunct="1"/>
            <a:r>
              <a:rPr lang="en-US" dirty="0" smtClean="0"/>
              <a:t>Family</a:t>
            </a:r>
          </a:p>
          <a:p>
            <a:pPr lvl="2" eaLnBrk="1" hangingPunct="1"/>
            <a:r>
              <a:rPr lang="en-US" dirty="0" smtClean="0"/>
              <a:t>Friends</a:t>
            </a:r>
          </a:p>
          <a:p>
            <a:pPr lvl="2" eaLnBrk="1" hangingPunct="1"/>
            <a:r>
              <a:rPr lang="en-US" dirty="0" smtClean="0"/>
              <a:t>Therapist</a:t>
            </a:r>
          </a:p>
          <a:p>
            <a:pPr lvl="1" eaLnBrk="1" hangingPunct="1"/>
            <a:r>
              <a:rPr lang="en-US" dirty="0" smtClean="0"/>
              <a:t>Learn to forgive</a:t>
            </a:r>
            <a:r>
              <a:rPr lang="en-US" b="1" dirty="0" smtClean="0"/>
              <a:t> 		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048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5CC2B0F-CA4D-4A98-BC59-C44199CBAB30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4600" b="1" smtClean="0"/>
              <a:t>Practices that </a:t>
            </a:r>
            <a:br>
              <a:rPr lang="en-US" sz="4600" b="1" smtClean="0"/>
            </a:br>
            <a:r>
              <a:rPr lang="en-US" sz="4600" b="1" smtClean="0"/>
              <a:t>promote wellness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nutrition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1.06 Understand the fundamentals of wellness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Practices that promote wellness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4)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Stress management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 smtClean="0"/>
              <a:t>–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Adapt to stress</a:t>
            </a:r>
          </a:p>
          <a:p>
            <a:pPr lvl="1" eaLnBrk="1" hangingPunct="1"/>
            <a:r>
              <a:rPr lang="en-US" dirty="0" smtClean="0"/>
              <a:t>Try to view a situation from all angles</a:t>
            </a:r>
          </a:p>
          <a:p>
            <a:pPr lvl="1" eaLnBrk="1" hangingPunct="1"/>
            <a:r>
              <a:rPr lang="en-US" dirty="0" smtClean="0"/>
              <a:t>Look at the “big picture”</a:t>
            </a:r>
          </a:p>
          <a:p>
            <a:pPr lvl="1" eaLnBrk="1" hangingPunct="1"/>
            <a:r>
              <a:rPr lang="en-US" dirty="0" smtClean="0"/>
              <a:t>Adjust your standards</a:t>
            </a:r>
          </a:p>
          <a:p>
            <a:pPr lvl="1" eaLnBrk="1" hangingPunct="1"/>
            <a:r>
              <a:rPr lang="en-US" dirty="0" smtClean="0"/>
              <a:t>Focus on the positive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150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D36445F-903B-4B81-9A3A-7909349C5121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1.06 Understand the fundamentals of wellness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Practices that promote wellness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4)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Stress management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76400"/>
            <a:ext cx="7392988" cy="4191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 smtClean="0"/>
              <a:t>-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time for fun and relaxation</a:t>
            </a:r>
          </a:p>
          <a:p>
            <a:pPr lvl="1" eaLnBrk="1" hangingPunct="1"/>
            <a:r>
              <a:rPr lang="en-US" dirty="0" smtClean="0"/>
              <a:t>Go for a walk</a:t>
            </a:r>
          </a:p>
          <a:p>
            <a:pPr lvl="1" eaLnBrk="1" hangingPunct="1"/>
            <a:r>
              <a:rPr lang="en-US" dirty="0" smtClean="0"/>
              <a:t>Call a good friend</a:t>
            </a:r>
          </a:p>
          <a:p>
            <a:pPr lvl="1" eaLnBrk="1" hangingPunct="1"/>
            <a:r>
              <a:rPr lang="en-US" dirty="0" smtClean="0"/>
              <a:t>Write a journal</a:t>
            </a:r>
          </a:p>
          <a:p>
            <a:pPr lvl="1" eaLnBrk="1" hangingPunct="1"/>
            <a:r>
              <a:rPr lang="en-US" dirty="0" smtClean="0"/>
              <a:t>Play with a pet</a:t>
            </a:r>
          </a:p>
          <a:p>
            <a:pPr lvl="1" eaLnBrk="1" hangingPunct="1"/>
            <a:r>
              <a:rPr lang="en-US" dirty="0" smtClean="0"/>
              <a:t>Curl up with a good book</a:t>
            </a:r>
          </a:p>
          <a:p>
            <a:pPr lvl="1" eaLnBrk="1" hangingPunct="1"/>
            <a:r>
              <a:rPr lang="en-US" dirty="0" smtClean="0"/>
              <a:t>Listen to music</a:t>
            </a:r>
          </a:p>
          <a:p>
            <a:pPr lvl="1" eaLnBrk="1" hangingPunct="1"/>
            <a:r>
              <a:rPr lang="en-US" dirty="0" smtClean="0"/>
              <a:t>Watch a comedy</a:t>
            </a:r>
          </a:p>
          <a:p>
            <a:pPr lvl="1" eaLnBrk="1" hangingPunct="1"/>
            <a:r>
              <a:rPr lang="en-US" dirty="0" smtClean="0"/>
              <a:t>Sweat out tension with a good workout</a:t>
            </a:r>
          </a:p>
        </p:txBody>
      </p:sp>
      <p:sp>
        <p:nvSpPr>
          <p:cNvPr id="2253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5927F82-BB2A-4844-8EB8-752B236BE263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1.06 Understand the fundamentals of wellness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Practices that promote wellness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4)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Stress management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/>
              <a:t>-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Adopt a healthy lifestyle</a:t>
            </a:r>
          </a:p>
          <a:p>
            <a:pPr lvl="1" eaLnBrk="1" hangingPunct="1">
              <a:buFont typeface="Verdana" pitchFamily="34" charset="0"/>
              <a:buChar char="•"/>
            </a:pPr>
            <a:r>
              <a:rPr lang="en-US" dirty="0" smtClean="0"/>
              <a:t>Exercise regularly</a:t>
            </a:r>
          </a:p>
          <a:p>
            <a:pPr lvl="1" eaLnBrk="1" hangingPunct="1">
              <a:buFont typeface="Verdana" pitchFamily="34" charset="0"/>
              <a:buChar char="•"/>
            </a:pPr>
            <a:r>
              <a:rPr lang="en-US" dirty="0" smtClean="0"/>
              <a:t>Eat a healthy diet</a:t>
            </a:r>
          </a:p>
          <a:p>
            <a:pPr lvl="1" eaLnBrk="1" hangingPunct="1">
              <a:buFont typeface="Verdana" pitchFamily="34" charset="0"/>
              <a:buChar char="•"/>
            </a:pPr>
            <a:r>
              <a:rPr lang="en-US" dirty="0" smtClean="0"/>
              <a:t>Reduce caffeine and sugar</a:t>
            </a:r>
          </a:p>
          <a:p>
            <a:pPr lvl="1" eaLnBrk="1" hangingPunct="1">
              <a:buFont typeface="Verdana" pitchFamily="34" charset="0"/>
              <a:buChar char="•"/>
            </a:pPr>
            <a:r>
              <a:rPr lang="en-US" dirty="0" smtClean="0"/>
              <a:t>Avoid alcohol, cigarettes, and drugs</a:t>
            </a:r>
          </a:p>
          <a:p>
            <a:pPr lvl="1" eaLnBrk="1" hangingPunct="1">
              <a:buFont typeface="Verdana" pitchFamily="34" charset="0"/>
              <a:buChar char="•"/>
            </a:pPr>
            <a:r>
              <a:rPr lang="en-US" dirty="0" smtClean="0"/>
              <a:t>Get enough sleep</a:t>
            </a:r>
          </a:p>
          <a:p>
            <a:pPr lvl="1" eaLnBrk="1" hangingPunct="1">
              <a:buFontTx/>
              <a:buNone/>
            </a:pPr>
            <a:endParaRPr lang="en-US" dirty="0" smtClean="0"/>
          </a:p>
          <a:p>
            <a:pPr lvl="1" eaLnBrk="1" hangingPunct="1">
              <a:buFontTx/>
              <a:buChar char="-"/>
            </a:pPr>
            <a:endParaRPr lang="en-US" dirty="0" smtClean="0"/>
          </a:p>
        </p:txBody>
      </p:sp>
      <p:sp>
        <p:nvSpPr>
          <p:cNvPr id="2355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C8230F8-EF03-4028-8D86-3FBBF30287A4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1.06 Understand the fundamentals of wellness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Practices that promote wellness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4999"/>
            <a:ext cx="7669824" cy="4223016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1)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nutrition</a:t>
            </a:r>
          </a:p>
          <a:p>
            <a:pPr eaLnBrk="1" hangingPunct="1">
              <a:lnSpc>
                <a:spcPct val="90000"/>
              </a:lnSpc>
            </a:pPr>
            <a:endParaRPr lang="en-US" sz="1200" dirty="0" smtClean="0"/>
          </a:p>
          <a:p>
            <a:pPr eaLnBrk="1" hangingPunct="1">
              <a:lnSpc>
                <a:spcPct val="90000"/>
              </a:lnSpc>
            </a:pPr>
            <a:endParaRPr lang="en-US" sz="1200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en-US" dirty="0" smtClean="0"/>
              <a:t>2)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dirty="0" smtClean="0"/>
              <a:t>3)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screenings and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examinations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4)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Stress management </a:t>
            </a:r>
          </a:p>
        </p:txBody>
      </p:sp>
      <p:pic>
        <p:nvPicPr>
          <p:cNvPr id="4102" name="Picture 7" descr="dglxasset[4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5486400"/>
            <a:ext cx="1226985" cy="113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MP900448497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7486" y="1590040"/>
            <a:ext cx="198120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A29B4BA-4F8B-4C9F-9175-A5750306BE55}" type="slidenum">
              <a:rPr lang="en-US" smtClean="0"/>
              <a:pPr/>
              <a:t>33</a:t>
            </a:fld>
            <a:endParaRPr lang="en-US" smtClean="0"/>
          </a:p>
        </p:txBody>
      </p:sp>
      <p:pic>
        <p:nvPicPr>
          <p:cNvPr id="9" name="Picture 10" descr="MP900386295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666867">
            <a:off x="7055738" y="2450934"/>
            <a:ext cx="1403159" cy="1312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dglxasset[3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6294" y="3886201"/>
            <a:ext cx="144076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025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1.06 Understand the fundamentals of wellness</a:t>
            </a:r>
          </a:p>
        </p:txBody>
      </p:sp>
      <p:sp>
        <p:nvSpPr>
          <p:cNvPr id="614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Practices that promote wellness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1)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nutrition</a:t>
            </a:r>
          </a:p>
        </p:txBody>
      </p:sp>
      <p:sp>
        <p:nvSpPr>
          <p:cNvPr id="6148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Nutrition relates to food and all body processes requiring food.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Promotes a healthier body and mind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Aids in: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resistances to illness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 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</a:t>
            </a:r>
          </a:p>
          <a:p>
            <a:pPr eaLnBrk="1" hangingPunct="1">
              <a:lnSpc>
                <a:spcPct val="90000"/>
              </a:lnSpc>
            </a:pPr>
            <a:endParaRPr lang="en-US" sz="3200" dirty="0" smtClean="0"/>
          </a:p>
          <a:p>
            <a:pPr lvl="1"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  <p:pic>
        <p:nvPicPr>
          <p:cNvPr id="6149" name="Picture 4" descr="MP900448497[1]"/>
          <p:cNvPicPr>
            <a:picLocks noChangeAspect="1" noChangeArrowheads="1"/>
          </p:cNvPicPr>
          <p:nvPr/>
        </p:nvPicPr>
        <p:blipFill>
          <a:blip r:embed="rId2"/>
          <a:srcRect l="8481" r="8481"/>
          <a:stretch>
            <a:fillRect/>
          </a:stretch>
        </p:blipFill>
        <p:spPr bwMode="auto">
          <a:xfrm>
            <a:off x="6265863" y="4572000"/>
            <a:ext cx="2403475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FF3E46A-04BD-42B1-99CF-DF80EF622912}" type="slidenum">
              <a:rPr lang="en-US" smtClean="0"/>
              <a:pPr/>
              <a:t>4</a:t>
            </a:fld>
            <a:endParaRPr lang="en-US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876800"/>
            <a:ext cx="1295400" cy="1744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1.06 Understand the fundamentals of wellness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Practices that promote wellness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1)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nutrition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Functions of good nutrition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Provides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heat</a:t>
            </a:r>
          </a:p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Promotes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growth</a:t>
            </a:r>
          </a:p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Repairs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tissue</a:t>
            </a:r>
          </a:p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Regulates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body processes</a:t>
            </a:r>
          </a:p>
          <a:p>
            <a:pPr eaLnBrk="1" hangingPunct="1"/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7175" name="Picture 11" descr="MP900448497[1]"/>
          <p:cNvPicPr>
            <a:picLocks noChangeAspect="1" noChangeArrowheads="1"/>
          </p:cNvPicPr>
          <p:nvPr/>
        </p:nvPicPr>
        <p:blipFill>
          <a:blip r:embed="rId2"/>
          <a:srcRect l="8481" r="8481"/>
          <a:stretch>
            <a:fillRect/>
          </a:stretch>
        </p:blipFill>
        <p:spPr bwMode="auto">
          <a:xfrm>
            <a:off x="6265863" y="4572000"/>
            <a:ext cx="2403475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F873763-9FC1-4ACA-9F06-05034E673EB8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1.06 Understand the fundamentals of wellness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Practices that promote wellness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1)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nutrition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Food groups</a:t>
            </a:r>
          </a:p>
          <a:p>
            <a:pPr lvl="1" eaLnBrk="1" hangingPunct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Grains</a:t>
            </a:r>
          </a:p>
          <a:p>
            <a:pPr lvl="1" eaLnBrk="1" hangingPunct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Fruits</a:t>
            </a:r>
          </a:p>
          <a:p>
            <a:pPr lvl="1" eaLnBrk="1" hangingPunct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Vegetables</a:t>
            </a:r>
          </a:p>
          <a:p>
            <a:pPr lvl="1" eaLnBrk="1" hangingPunct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Protein</a:t>
            </a:r>
          </a:p>
          <a:p>
            <a:pPr lvl="1" eaLnBrk="1" hangingPunct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Dairy</a:t>
            </a:r>
          </a:p>
          <a:p>
            <a:pPr marL="0" indent="0" eaLnBrk="1" hangingPunct="1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eaLnBrk="1" hangingPunct="1"/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A0AC837-6C2A-4276-BC49-13BB8386A943}" type="slidenum">
              <a:rPr lang="en-US" smtClean="0"/>
              <a:pPr/>
              <a:t>6</a:t>
            </a:fld>
            <a:endParaRPr lang="en-US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941017"/>
            <a:ext cx="4343400" cy="3279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181600" y="3728442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Fruits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24600" y="3869174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Grains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87127" y="4831080"/>
            <a:ext cx="1268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Proteins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03643" y="4631174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Vegetables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423" y="3484602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Dairy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1.06 Understand the fundamentals of wellness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Practices that promote wellness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1)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nutrition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69225" cy="434181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Food groups</a:t>
            </a:r>
          </a:p>
          <a:p>
            <a:pPr marL="0" indent="0" eaLnBrk="1" hangingPunct="1">
              <a:buNone/>
            </a:pPr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Grains</a:t>
            </a:r>
          </a:p>
          <a:p>
            <a:pPr lvl="2" eaLnBrk="1" hangingPunct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6-8 oz. per day</a:t>
            </a:r>
          </a:p>
          <a:p>
            <a:pPr lvl="2" eaLnBrk="1" hangingPunct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fiber-rich: % of daily value</a:t>
            </a:r>
          </a:p>
          <a:p>
            <a:pPr lvl="3" eaLnBrk="1" hangingPunct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10-19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</a:t>
            </a:r>
          </a:p>
          <a:p>
            <a:pPr lvl="3" eaLnBrk="1" hangingPunct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excellent</a:t>
            </a:r>
          </a:p>
          <a:p>
            <a:pPr lvl="1" eaLnBrk="1" hangingPunct="1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Half of daily intake should be  whole grain</a:t>
            </a:r>
          </a:p>
          <a:p>
            <a:pPr marL="0" indent="0" eaLnBrk="1" hangingPunct="1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eaLnBrk="1" hangingPunct="1"/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A0AC837-6C2A-4276-BC49-13BB8386A943}" type="slidenum">
              <a:rPr lang="en-US" smtClean="0"/>
              <a:pPr/>
              <a:t>7</a:t>
            </a:fld>
            <a:endParaRPr lang="en-US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666872"/>
            <a:ext cx="2057399" cy="1553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387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1.06 Understand the fundamentals of wellness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Practices that promote wellness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1)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nutrition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600200"/>
            <a:ext cx="7313612" cy="434181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Food groups</a:t>
            </a:r>
            <a:endPara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eaLnBrk="1" hangingPunct="1">
              <a:buNone/>
            </a:pPr>
            <a:endPara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Fruits</a:t>
            </a:r>
          </a:p>
          <a:p>
            <a:pPr lvl="2" eaLnBrk="1" hangingPunct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1/2 – 2 cups per day</a:t>
            </a:r>
          </a:p>
          <a:p>
            <a:pPr marL="0" indent="0" eaLnBrk="1" hangingPunct="1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eaLnBrk="1" hangingPunct="1"/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A0AC837-6C2A-4276-BC49-13BB8386A943}" type="slidenum">
              <a:rPr lang="en-US" smtClean="0"/>
              <a:pPr/>
              <a:t>8</a:t>
            </a:fld>
            <a:endParaRPr lang="en-US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666872"/>
            <a:ext cx="2057399" cy="1553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265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1.06 Understand the fundamentals of wellness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Practices that promote wellness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1)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nutrition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600200"/>
            <a:ext cx="7313612" cy="434181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Food groups</a:t>
            </a:r>
          </a:p>
          <a:p>
            <a:pPr marL="0" indent="0" eaLnBrk="1" hangingPunct="1">
              <a:buNone/>
            </a:pPr>
            <a:endPara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Vegetables</a:t>
            </a:r>
          </a:p>
          <a:p>
            <a:pPr lvl="2" eaLnBrk="1" hangingPunct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2-3 cups per day</a:t>
            </a:r>
          </a:p>
          <a:p>
            <a:pPr marL="0" indent="0" eaLnBrk="1" hangingPunct="1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eaLnBrk="1" hangingPunct="1"/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A0AC837-6C2A-4276-BC49-13BB8386A943}" type="slidenum">
              <a:rPr lang="en-US" smtClean="0"/>
              <a:pPr/>
              <a:t>9</a:t>
            </a:fld>
            <a:endParaRPr lang="en-US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666872"/>
            <a:ext cx="2057399" cy="1553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474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3217</TotalTime>
  <Words>969</Words>
  <Application>Microsoft Office PowerPoint</Application>
  <PresentationFormat>On-screen Show (4:3)</PresentationFormat>
  <Paragraphs>299</Paragraphs>
  <Slides>33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Eclipse</vt:lpstr>
      <vt:lpstr>1.06 Understand the fundamentals of wellness</vt:lpstr>
      <vt:lpstr>Practices that promote wellness</vt:lpstr>
      <vt:lpstr>Practices that  promote wellness</vt:lpstr>
      <vt:lpstr>Practices that promote wellness  1) Good nutrition</vt:lpstr>
      <vt:lpstr>Practices that promote wellness  1) Good nutrition</vt:lpstr>
      <vt:lpstr>Practices that promote wellness  1) Good nutrition</vt:lpstr>
      <vt:lpstr>Practices that promote wellness  1) Good nutrition</vt:lpstr>
      <vt:lpstr>Practices that promote wellness  1) Good nutrition</vt:lpstr>
      <vt:lpstr>Practices that promote wellness  1) Good nutrition</vt:lpstr>
      <vt:lpstr>Practices that promote wellness  1) Good nutrition</vt:lpstr>
      <vt:lpstr>Practices that promote wellness  1) Good nutrition</vt:lpstr>
      <vt:lpstr>Practices that promote wellness  1) Good nutrition</vt:lpstr>
      <vt:lpstr>Practices that promote wellness  1) Good nutrition</vt:lpstr>
      <vt:lpstr>Practices that  promote wellness</vt:lpstr>
      <vt:lpstr>Practices that promote wellness  2) Physical activity</vt:lpstr>
      <vt:lpstr>Practices that promote wellness  2) Physical activity</vt:lpstr>
      <vt:lpstr>Practices that promote wellness  2) Physical activity</vt:lpstr>
      <vt:lpstr>Practices that promote wellness  2) Physical activity</vt:lpstr>
      <vt:lpstr>Practices that  promote wellness</vt:lpstr>
      <vt:lpstr>Practices that promote wellness  3) Health screenings and examinations</vt:lpstr>
      <vt:lpstr>Practices that  promote wellness</vt:lpstr>
      <vt:lpstr>  Practices that promote wellness  4) Stress management </vt:lpstr>
      <vt:lpstr>Practices that promote wellness  4) Stress management</vt:lpstr>
      <vt:lpstr>Practices that promote wellness  4) Stress management</vt:lpstr>
      <vt:lpstr>Practices that promote wellness  4) Stress management</vt:lpstr>
      <vt:lpstr>Practices that promote wellness  4) Stress management</vt:lpstr>
      <vt:lpstr>Practices that promote wellness  4) Stress management</vt:lpstr>
      <vt:lpstr>Practices that promote wellness  4) Stress management</vt:lpstr>
      <vt:lpstr>Practices that promote wellness  4) Stress management</vt:lpstr>
      <vt:lpstr>Practices that promote wellness  4) Stress management</vt:lpstr>
      <vt:lpstr>Practices that promote wellness  4) Stress management</vt:lpstr>
      <vt:lpstr>Practices that promote wellness  4) Stress management</vt:lpstr>
      <vt:lpstr>Practices that promote wellness</vt:lpstr>
    </vt:vector>
  </TitlesOfParts>
  <Company>Davie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1.06 Understand the fundamentals of wellness</dc:title>
  <dc:creator>Owner</dc:creator>
  <cp:lastModifiedBy>Kim</cp:lastModifiedBy>
  <cp:revision>46</cp:revision>
  <cp:lastPrinted>2011-05-11T15:02:47Z</cp:lastPrinted>
  <dcterms:created xsi:type="dcterms:W3CDTF">2010-01-21T16:06:22Z</dcterms:created>
  <dcterms:modified xsi:type="dcterms:W3CDTF">2011-06-11T15:28:12Z</dcterms:modified>
</cp:coreProperties>
</file>