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1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73" r:id="rId4"/>
    <p:sldId id="258" r:id="rId5"/>
    <p:sldId id="262" r:id="rId6"/>
    <p:sldId id="259" r:id="rId7"/>
    <p:sldId id="260" r:id="rId8"/>
    <p:sldId id="261" r:id="rId9"/>
    <p:sldId id="303" r:id="rId10"/>
  </p:sldIdLst>
  <p:sldSz cx="9144000" cy="6858000" type="screen4x3"/>
  <p:notesSz cx="6858000" cy="91011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665" autoAdjust="0"/>
    <p:restoredTop sz="86373" autoAdjust="0"/>
  </p:normalViewPr>
  <p:slideViewPr>
    <p:cSldViewPr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37DC89-BBC4-4876-8365-E61901F2DFE2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/>
      <dgm:spPr/>
    </dgm:pt>
    <dgm:pt modelId="{4679C82A-7C70-439D-AF80-E0884613AF5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Elements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of Wellness</a:t>
          </a:r>
          <a:endParaRPr kumimoji="0" lang="en-US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328DC704-908D-4CD7-9C0D-2AD13D9E9903}" type="parTrans" cxnId="{62DC1380-6499-41A6-88CD-AA81D2808C0B}">
      <dgm:prSet/>
      <dgm:spPr/>
    </dgm:pt>
    <dgm:pt modelId="{2DACC3F3-FDA7-40F8-AA52-959BDC4A0440}" type="sibTrans" cxnId="{62DC1380-6499-41A6-88CD-AA81D2808C0B}">
      <dgm:prSet/>
      <dgm:spPr/>
    </dgm:pt>
    <dgm:pt modelId="{F2D824A9-314C-405E-961D-6FD4944393A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Physical</a:t>
          </a:r>
          <a:endParaRPr kumimoji="0" lang="en-US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CF8A6757-2E49-4922-A037-7CE98F9DC6B6}" type="parTrans" cxnId="{0B8E2A95-284E-48BE-B010-6AE8EDE893BF}">
      <dgm:prSet/>
      <dgm:spPr/>
      <dgm:t>
        <a:bodyPr/>
        <a:lstStyle/>
        <a:p>
          <a:endParaRPr lang="en-US"/>
        </a:p>
      </dgm:t>
    </dgm:pt>
    <dgm:pt modelId="{AC0F39CE-DC7F-472D-B8FB-C09CBE2E8289}" type="sibTrans" cxnId="{0B8E2A95-284E-48BE-B010-6AE8EDE893BF}">
      <dgm:prSet/>
      <dgm:spPr/>
    </dgm:pt>
    <dgm:pt modelId="{E06ADA4C-6F01-451C-B165-D12EAAB422A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Emotional</a:t>
          </a:r>
          <a:endParaRPr kumimoji="0" lang="en-US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60A6D5E7-9B86-43A5-A8CC-BFF6EE15FD3A}" type="parTrans" cxnId="{D9780678-25E8-4B0B-9993-A681AE5B586C}">
      <dgm:prSet/>
      <dgm:spPr/>
      <dgm:t>
        <a:bodyPr/>
        <a:lstStyle/>
        <a:p>
          <a:endParaRPr lang="en-US"/>
        </a:p>
      </dgm:t>
    </dgm:pt>
    <dgm:pt modelId="{CF24D7CE-5519-48DB-93DF-3B62C8688FD6}" type="sibTrans" cxnId="{D9780678-25E8-4B0B-9993-A681AE5B586C}">
      <dgm:prSet/>
      <dgm:spPr/>
    </dgm:pt>
    <dgm:pt modelId="{CFBCB0CD-757B-491F-A61F-E9CBE1FADB7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Mental</a:t>
          </a:r>
          <a:endParaRPr kumimoji="0" lang="en-US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0965100E-BF89-44B5-AF25-617BDD13F8FC}" type="parTrans" cxnId="{E1AE2BC1-35F6-46FC-BB81-5FB18A78FF35}">
      <dgm:prSet/>
      <dgm:spPr/>
      <dgm:t>
        <a:bodyPr/>
        <a:lstStyle/>
        <a:p>
          <a:endParaRPr lang="en-US"/>
        </a:p>
      </dgm:t>
    </dgm:pt>
    <dgm:pt modelId="{2A834138-D124-48A2-9951-C808A856D001}" type="sibTrans" cxnId="{E1AE2BC1-35F6-46FC-BB81-5FB18A78FF35}">
      <dgm:prSet/>
      <dgm:spPr/>
    </dgm:pt>
    <dgm:pt modelId="{6BFA4D5A-1390-43BB-9064-CAC7848AC7D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Social</a:t>
          </a:r>
          <a:endParaRPr kumimoji="0" lang="en-US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EABE619E-9042-4D79-ABFE-C3E80B53BDF8}" type="parTrans" cxnId="{756E4802-BDBB-48A2-A560-EF25D8BE57ED}">
      <dgm:prSet/>
      <dgm:spPr/>
      <dgm:t>
        <a:bodyPr/>
        <a:lstStyle/>
        <a:p>
          <a:endParaRPr lang="en-US"/>
        </a:p>
      </dgm:t>
    </dgm:pt>
    <dgm:pt modelId="{5A597DF2-5B53-41D1-A676-5F08F9AB639D}" type="sibTrans" cxnId="{756E4802-BDBB-48A2-A560-EF25D8BE57ED}">
      <dgm:prSet/>
      <dgm:spPr/>
    </dgm:pt>
    <dgm:pt modelId="{6D6A0AEC-9853-4C3F-B62F-3B5CB9DBFC3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Spiritual</a:t>
          </a:r>
          <a:endParaRPr kumimoji="0" lang="en-US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1653B32E-3D9D-4200-90F5-89B2F7A7A437}" type="parTrans" cxnId="{34CA3E42-8367-41E2-91DB-30CA7F45FF75}">
      <dgm:prSet/>
      <dgm:spPr/>
      <dgm:t>
        <a:bodyPr/>
        <a:lstStyle/>
        <a:p>
          <a:endParaRPr lang="en-US"/>
        </a:p>
      </dgm:t>
    </dgm:pt>
    <dgm:pt modelId="{4F145330-AE97-4E8A-AE8E-BBAA23672D62}" type="sibTrans" cxnId="{34CA3E42-8367-41E2-91DB-30CA7F45FF75}">
      <dgm:prSet/>
      <dgm:spPr/>
    </dgm:pt>
    <dgm:pt modelId="{8C7EF20A-B833-485B-BD1B-CA3FC5A278C8}" type="pres">
      <dgm:prSet presAssocID="{5C37DC89-BBC4-4876-8365-E61901F2DFE2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E891D3F-FA67-412F-8FAC-9EC9B07BE29D}" type="pres">
      <dgm:prSet presAssocID="{4679C82A-7C70-439D-AF80-E0884613AF5D}" presName="centerShape" presStyleLbl="node0" presStyleIdx="0" presStyleCnt="1"/>
      <dgm:spPr/>
    </dgm:pt>
    <dgm:pt modelId="{80949FCD-A6BE-465B-8919-36EE328B59DB}" type="pres">
      <dgm:prSet presAssocID="{CF8A6757-2E49-4922-A037-7CE98F9DC6B6}" presName="Name9" presStyleLbl="parChTrans1D2" presStyleIdx="0" presStyleCnt="5"/>
      <dgm:spPr/>
    </dgm:pt>
    <dgm:pt modelId="{2BB5EACD-E1FD-47FB-8228-76C8FD7A1FF1}" type="pres">
      <dgm:prSet presAssocID="{CF8A6757-2E49-4922-A037-7CE98F9DC6B6}" presName="connTx" presStyleLbl="parChTrans1D2" presStyleIdx="0" presStyleCnt="5"/>
      <dgm:spPr/>
    </dgm:pt>
    <dgm:pt modelId="{022AE94A-F2FB-456A-AC6B-1BE14B1998E4}" type="pres">
      <dgm:prSet presAssocID="{F2D824A9-314C-405E-961D-6FD4944393AE}" presName="node" presStyleLbl="node1" presStyleIdx="0" presStyleCnt="5">
        <dgm:presLayoutVars>
          <dgm:bulletEnabled val="1"/>
        </dgm:presLayoutVars>
      </dgm:prSet>
      <dgm:spPr/>
    </dgm:pt>
    <dgm:pt modelId="{AC6110FA-BDB6-4242-9DC2-C62AFBAD175C}" type="pres">
      <dgm:prSet presAssocID="{60A6D5E7-9B86-43A5-A8CC-BFF6EE15FD3A}" presName="Name9" presStyleLbl="parChTrans1D2" presStyleIdx="1" presStyleCnt="5"/>
      <dgm:spPr/>
    </dgm:pt>
    <dgm:pt modelId="{4DA112BB-899C-426E-A82D-6A8C19954B71}" type="pres">
      <dgm:prSet presAssocID="{60A6D5E7-9B86-43A5-A8CC-BFF6EE15FD3A}" presName="connTx" presStyleLbl="parChTrans1D2" presStyleIdx="1" presStyleCnt="5"/>
      <dgm:spPr/>
    </dgm:pt>
    <dgm:pt modelId="{300A73AD-686D-462D-B75D-A3D87807EABD}" type="pres">
      <dgm:prSet presAssocID="{E06ADA4C-6F01-451C-B165-D12EAAB422AA}" presName="node" presStyleLbl="node1" presStyleIdx="1" presStyleCnt="5">
        <dgm:presLayoutVars>
          <dgm:bulletEnabled val="1"/>
        </dgm:presLayoutVars>
      </dgm:prSet>
      <dgm:spPr/>
    </dgm:pt>
    <dgm:pt modelId="{568834FD-A679-464A-8A21-DDCAD49F69E7}" type="pres">
      <dgm:prSet presAssocID="{0965100E-BF89-44B5-AF25-617BDD13F8FC}" presName="Name9" presStyleLbl="parChTrans1D2" presStyleIdx="2" presStyleCnt="5"/>
      <dgm:spPr/>
    </dgm:pt>
    <dgm:pt modelId="{A8839196-6DF3-4DC6-94F6-5DA6E89FE973}" type="pres">
      <dgm:prSet presAssocID="{0965100E-BF89-44B5-AF25-617BDD13F8FC}" presName="connTx" presStyleLbl="parChTrans1D2" presStyleIdx="2" presStyleCnt="5"/>
      <dgm:spPr/>
    </dgm:pt>
    <dgm:pt modelId="{CD17C6B1-5673-44C8-80DF-03938F33B067}" type="pres">
      <dgm:prSet presAssocID="{CFBCB0CD-757B-491F-A61F-E9CBE1FADB77}" presName="node" presStyleLbl="node1" presStyleIdx="2" presStyleCnt="5">
        <dgm:presLayoutVars>
          <dgm:bulletEnabled val="1"/>
        </dgm:presLayoutVars>
      </dgm:prSet>
      <dgm:spPr/>
    </dgm:pt>
    <dgm:pt modelId="{CF1A970D-9EA3-4855-B61E-45CAADF91CC1}" type="pres">
      <dgm:prSet presAssocID="{EABE619E-9042-4D79-ABFE-C3E80B53BDF8}" presName="Name9" presStyleLbl="parChTrans1D2" presStyleIdx="3" presStyleCnt="5"/>
      <dgm:spPr/>
    </dgm:pt>
    <dgm:pt modelId="{9187A6D1-06E5-4A2A-AF34-7D5E9AB696CB}" type="pres">
      <dgm:prSet presAssocID="{EABE619E-9042-4D79-ABFE-C3E80B53BDF8}" presName="connTx" presStyleLbl="parChTrans1D2" presStyleIdx="3" presStyleCnt="5"/>
      <dgm:spPr/>
    </dgm:pt>
    <dgm:pt modelId="{3473EC09-D434-4A88-BBDF-A4ED4C9404EF}" type="pres">
      <dgm:prSet presAssocID="{6BFA4D5A-1390-43BB-9064-CAC7848AC7DE}" presName="node" presStyleLbl="node1" presStyleIdx="3" presStyleCnt="5">
        <dgm:presLayoutVars>
          <dgm:bulletEnabled val="1"/>
        </dgm:presLayoutVars>
      </dgm:prSet>
      <dgm:spPr/>
    </dgm:pt>
    <dgm:pt modelId="{0CF43085-7803-44D1-A575-D8B563BFF6CB}" type="pres">
      <dgm:prSet presAssocID="{1653B32E-3D9D-4200-90F5-89B2F7A7A437}" presName="Name9" presStyleLbl="parChTrans1D2" presStyleIdx="4" presStyleCnt="5"/>
      <dgm:spPr/>
    </dgm:pt>
    <dgm:pt modelId="{A7BE3A58-A5D8-4014-9037-F59D3FE61B82}" type="pres">
      <dgm:prSet presAssocID="{1653B32E-3D9D-4200-90F5-89B2F7A7A437}" presName="connTx" presStyleLbl="parChTrans1D2" presStyleIdx="4" presStyleCnt="5"/>
      <dgm:spPr/>
    </dgm:pt>
    <dgm:pt modelId="{68AA5BBF-2AB4-4A12-BCC4-6774109753FE}" type="pres">
      <dgm:prSet presAssocID="{6D6A0AEC-9853-4C3F-B62F-3B5CB9DBFC34}" presName="node" presStyleLbl="node1" presStyleIdx="4" presStyleCnt="5">
        <dgm:presLayoutVars>
          <dgm:bulletEnabled val="1"/>
        </dgm:presLayoutVars>
      </dgm:prSet>
      <dgm:spPr/>
    </dgm:pt>
  </dgm:ptLst>
  <dgm:cxnLst>
    <dgm:cxn modelId="{A83AE33D-9477-4341-9501-882BB6EB5BB7}" type="presOf" srcId="{EABE619E-9042-4D79-ABFE-C3E80B53BDF8}" destId="{9187A6D1-06E5-4A2A-AF34-7D5E9AB696CB}" srcOrd="1" destOrd="0" presId="urn:microsoft.com/office/officeart/2005/8/layout/radial1"/>
    <dgm:cxn modelId="{756E4802-BDBB-48A2-A560-EF25D8BE57ED}" srcId="{4679C82A-7C70-439D-AF80-E0884613AF5D}" destId="{6BFA4D5A-1390-43BB-9064-CAC7848AC7DE}" srcOrd="3" destOrd="0" parTransId="{EABE619E-9042-4D79-ABFE-C3E80B53BDF8}" sibTransId="{5A597DF2-5B53-41D1-A676-5F08F9AB639D}"/>
    <dgm:cxn modelId="{B7BCFF44-54B3-4928-818A-BEC6E7B768CE}" type="presOf" srcId="{60A6D5E7-9B86-43A5-A8CC-BFF6EE15FD3A}" destId="{4DA112BB-899C-426E-A82D-6A8C19954B71}" srcOrd="1" destOrd="0" presId="urn:microsoft.com/office/officeart/2005/8/layout/radial1"/>
    <dgm:cxn modelId="{93F08BC9-A2C9-4C2A-868C-D433CE50492F}" type="presOf" srcId="{6BFA4D5A-1390-43BB-9064-CAC7848AC7DE}" destId="{3473EC09-D434-4A88-BBDF-A4ED4C9404EF}" srcOrd="0" destOrd="0" presId="urn:microsoft.com/office/officeart/2005/8/layout/radial1"/>
    <dgm:cxn modelId="{F178C42D-89E2-4C74-B507-53B6487BB984}" type="presOf" srcId="{5C37DC89-BBC4-4876-8365-E61901F2DFE2}" destId="{8C7EF20A-B833-485B-BD1B-CA3FC5A278C8}" srcOrd="0" destOrd="0" presId="urn:microsoft.com/office/officeart/2005/8/layout/radial1"/>
    <dgm:cxn modelId="{D9780678-25E8-4B0B-9993-A681AE5B586C}" srcId="{4679C82A-7C70-439D-AF80-E0884613AF5D}" destId="{E06ADA4C-6F01-451C-B165-D12EAAB422AA}" srcOrd="1" destOrd="0" parTransId="{60A6D5E7-9B86-43A5-A8CC-BFF6EE15FD3A}" sibTransId="{CF24D7CE-5519-48DB-93DF-3B62C8688FD6}"/>
    <dgm:cxn modelId="{62DC1380-6499-41A6-88CD-AA81D2808C0B}" srcId="{5C37DC89-BBC4-4876-8365-E61901F2DFE2}" destId="{4679C82A-7C70-439D-AF80-E0884613AF5D}" srcOrd="0" destOrd="0" parTransId="{328DC704-908D-4CD7-9C0D-2AD13D9E9903}" sibTransId="{2DACC3F3-FDA7-40F8-AA52-959BDC4A0440}"/>
    <dgm:cxn modelId="{4A119DCF-81A4-4274-B349-74EEF20BD3AF}" type="presOf" srcId="{E06ADA4C-6F01-451C-B165-D12EAAB422AA}" destId="{300A73AD-686D-462D-B75D-A3D87807EABD}" srcOrd="0" destOrd="0" presId="urn:microsoft.com/office/officeart/2005/8/layout/radial1"/>
    <dgm:cxn modelId="{05D2B2B0-3FC1-4C2A-ABF6-35BF2D28C57D}" type="presOf" srcId="{EABE619E-9042-4D79-ABFE-C3E80B53BDF8}" destId="{CF1A970D-9EA3-4855-B61E-45CAADF91CC1}" srcOrd="0" destOrd="0" presId="urn:microsoft.com/office/officeart/2005/8/layout/radial1"/>
    <dgm:cxn modelId="{060EFCB0-3C49-4EF7-BE84-0355B3CA1986}" type="presOf" srcId="{F2D824A9-314C-405E-961D-6FD4944393AE}" destId="{022AE94A-F2FB-456A-AC6B-1BE14B1998E4}" srcOrd="0" destOrd="0" presId="urn:microsoft.com/office/officeart/2005/8/layout/radial1"/>
    <dgm:cxn modelId="{92620653-31E0-423D-A48D-603FD3AE800A}" type="presOf" srcId="{0965100E-BF89-44B5-AF25-617BDD13F8FC}" destId="{568834FD-A679-464A-8A21-DDCAD49F69E7}" srcOrd="0" destOrd="0" presId="urn:microsoft.com/office/officeart/2005/8/layout/radial1"/>
    <dgm:cxn modelId="{F77357FE-FAAB-4DF5-BCC9-DA96379E1D7A}" type="presOf" srcId="{1653B32E-3D9D-4200-90F5-89B2F7A7A437}" destId="{A7BE3A58-A5D8-4014-9037-F59D3FE61B82}" srcOrd="1" destOrd="0" presId="urn:microsoft.com/office/officeart/2005/8/layout/radial1"/>
    <dgm:cxn modelId="{C1A6AFB5-3B8C-49D7-AD3A-2EF7D6C6DFF5}" type="presOf" srcId="{0965100E-BF89-44B5-AF25-617BDD13F8FC}" destId="{A8839196-6DF3-4DC6-94F6-5DA6E89FE973}" srcOrd="1" destOrd="0" presId="urn:microsoft.com/office/officeart/2005/8/layout/radial1"/>
    <dgm:cxn modelId="{DA170B18-26CF-4334-8EFF-E8A67EB77778}" type="presOf" srcId="{4679C82A-7C70-439D-AF80-E0884613AF5D}" destId="{FE891D3F-FA67-412F-8FAC-9EC9B07BE29D}" srcOrd="0" destOrd="0" presId="urn:microsoft.com/office/officeart/2005/8/layout/radial1"/>
    <dgm:cxn modelId="{932F1B7D-9D1B-4184-9B28-6078E3620503}" type="presOf" srcId="{CF8A6757-2E49-4922-A037-7CE98F9DC6B6}" destId="{80949FCD-A6BE-465B-8919-36EE328B59DB}" srcOrd="0" destOrd="0" presId="urn:microsoft.com/office/officeart/2005/8/layout/radial1"/>
    <dgm:cxn modelId="{0B8E2A95-284E-48BE-B010-6AE8EDE893BF}" srcId="{4679C82A-7C70-439D-AF80-E0884613AF5D}" destId="{F2D824A9-314C-405E-961D-6FD4944393AE}" srcOrd="0" destOrd="0" parTransId="{CF8A6757-2E49-4922-A037-7CE98F9DC6B6}" sibTransId="{AC0F39CE-DC7F-472D-B8FB-C09CBE2E8289}"/>
    <dgm:cxn modelId="{816538D3-5BE0-4355-B0B9-3838D1F1DEB3}" type="presOf" srcId="{60A6D5E7-9B86-43A5-A8CC-BFF6EE15FD3A}" destId="{AC6110FA-BDB6-4242-9DC2-C62AFBAD175C}" srcOrd="0" destOrd="0" presId="urn:microsoft.com/office/officeart/2005/8/layout/radial1"/>
    <dgm:cxn modelId="{0E835FC5-8819-4937-A561-9BE3CA98BC40}" type="presOf" srcId="{CF8A6757-2E49-4922-A037-7CE98F9DC6B6}" destId="{2BB5EACD-E1FD-47FB-8228-76C8FD7A1FF1}" srcOrd="1" destOrd="0" presId="urn:microsoft.com/office/officeart/2005/8/layout/radial1"/>
    <dgm:cxn modelId="{34CA3E42-8367-41E2-91DB-30CA7F45FF75}" srcId="{4679C82A-7C70-439D-AF80-E0884613AF5D}" destId="{6D6A0AEC-9853-4C3F-B62F-3B5CB9DBFC34}" srcOrd="4" destOrd="0" parTransId="{1653B32E-3D9D-4200-90F5-89B2F7A7A437}" sibTransId="{4F145330-AE97-4E8A-AE8E-BBAA23672D62}"/>
    <dgm:cxn modelId="{E1AE2BC1-35F6-46FC-BB81-5FB18A78FF35}" srcId="{4679C82A-7C70-439D-AF80-E0884613AF5D}" destId="{CFBCB0CD-757B-491F-A61F-E9CBE1FADB77}" srcOrd="2" destOrd="0" parTransId="{0965100E-BF89-44B5-AF25-617BDD13F8FC}" sibTransId="{2A834138-D124-48A2-9951-C808A856D001}"/>
    <dgm:cxn modelId="{E36F6F57-5D96-4D02-B56B-90D1C9FE99D7}" type="presOf" srcId="{1653B32E-3D9D-4200-90F5-89B2F7A7A437}" destId="{0CF43085-7803-44D1-A575-D8B563BFF6CB}" srcOrd="0" destOrd="0" presId="urn:microsoft.com/office/officeart/2005/8/layout/radial1"/>
    <dgm:cxn modelId="{E0D08CFA-43C4-4E53-96AE-5897906E5B7C}" type="presOf" srcId="{CFBCB0CD-757B-491F-A61F-E9CBE1FADB77}" destId="{CD17C6B1-5673-44C8-80DF-03938F33B067}" srcOrd="0" destOrd="0" presId="urn:microsoft.com/office/officeart/2005/8/layout/radial1"/>
    <dgm:cxn modelId="{52CF88B9-B598-45F4-ACD9-C1CB517291F4}" type="presOf" srcId="{6D6A0AEC-9853-4C3F-B62F-3B5CB9DBFC34}" destId="{68AA5BBF-2AB4-4A12-BCC4-6774109753FE}" srcOrd="0" destOrd="0" presId="urn:microsoft.com/office/officeart/2005/8/layout/radial1"/>
    <dgm:cxn modelId="{3F8DA61F-D922-4045-83FC-5CF99B720CF0}" type="presParOf" srcId="{8C7EF20A-B833-485B-BD1B-CA3FC5A278C8}" destId="{FE891D3F-FA67-412F-8FAC-9EC9B07BE29D}" srcOrd="0" destOrd="0" presId="urn:microsoft.com/office/officeart/2005/8/layout/radial1"/>
    <dgm:cxn modelId="{893475B3-49DD-4A83-97D0-18A2FF8630DC}" type="presParOf" srcId="{8C7EF20A-B833-485B-BD1B-CA3FC5A278C8}" destId="{80949FCD-A6BE-465B-8919-36EE328B59DB}" srcOrd="1" destOrd="0" presId="urn:microsoft.com/office/officeart/2005/8/layout/radial1"/>
    <dgm:cxn modelId="{D633F24D-C41F-4FE8-AAB0-39310071DAA3}" type="presParOf" srcId="{80949FCD-A6BE-465B-8919-36EE328B59DB}" destId="{2BB5EACD-E1FD-47FB-8228-76C8FD7A1FF1}" srcOrd="0" destOrd="0" presId="urn:microsoft.com/office/officeart/2005/8/layout/radial1"/>
    <dgm:cxn modelId="{1C044C60-4AF7-4CC8-9CE5-9FB5B22E7E7E}" type="presParOf" srcId="{8C7EF20A-B833-485B-BD1B-CA3FC5A278C8}" destId="{022AE94A-F2FB-456A-AC6B-1BE14B1998E4}" srcOrd="2" destOrd="0" presId="urn:microsoft.com/office/officeart/2005/8/layout/radial1"/>
    <dgm:cxn modelId="{79C8DC27-61F2-4B94-A1F9-D31CB38C3A9F}" type="presParOf" srcId="{8C7EF20A-B833-485B-BD1B-CA3FC5A278C8}" destId="{AC6110FA-BDB6-4242-9DC2-C62AFBAD175C}" srcOrd="3" destOrd="0" presId="urn:microsoft.com/office/officeart/2005/8/layout/radial1"/>
    <dgm:cxn modelId="{A2A68745-A57F-4D29-867E-20F2579BEDD3}" type="presParOf" srcId="{AC6110FA-BDB6-4242-9DC2-C62AFBAD175C}" destId="{4DA112BB-899C-426E-A82D-6A8C19954B71}" srcOrd="0" destOrd="0" presId="urn:microsoft.com/office/officeart/2005/8/layout/radial1"/>
    <dgm:cxn modelId="{9EE31BC4-03E3-4171-928A-271C4FFDED52}" type="presParOf" srcId="{8C7EF20A-B833-485B-BD1B-CA3FC5A278C8}" destId="{300A73AD-686D-462D-B75D-A3D87807EABD}" srcOrd="4" destOrd="0" presId="urn:microsoft.com/office/officeart/2005/8/layout/radial1"/>
    <dgm:cxn modelId="{0C85CB84-BE89-4FA5-BB33-0B785C67AD00}" type="presParOf" srcId="{8C7EF20A-B833-485B-BD1B-CA3FC5A278C8}" destId="{568834FD-A679-464A-8A21-DDCAD49F69E7}" srcOrd="5" destOrd="0" presId="urn:microsoft.com/office/officeart/2005/8/layout/radial1"/>
    <dgm:cxn modelId="{260CBF40-D477-441F-B638-D7D900C3156B}" type="presParOf" srcId="{568834FD-A679-464A-8A21-DDCAD49F69E7}" destId="{A8839196-6DF3-4DC6-94F6-5DA6E89FE973}" srcOrd="0" destOrd="0" presId="urn:microsoft.com/office/officeart/2005/8/layout/radial1"/>
    <dgm:cxn modelId="{F3D0C053-8C32-4737-B8AD-32C2C5538144}" type="presParOf" srcId="{8C7EF20A-B833-485B-BD1B-CA3FC5A278C8}" destId="{CD17C6B1-5673-44C8-80DF-03938F33B067}" srcOrd="6" destOrd="0" presId="urn:microsoft.com/office/officeart/2005/8/layout/radial1"/>
    <dgm:cxn modelId="{864395E0-8A58-4F7F-9759-267C0EA5E993}" type="presParOf" srcId="{8C7EF20A-B833-485B-BD1B-CA3FC5A278C8}" destId="{CF1A970D-9EA3-4855-B61E-45CAADF91CC1}" srcOrd="7" destOrd="0" presId="urn:microsoft.com/office/officeart/2005/8/layout/radial1"/>
    <dgm:cxn modelId="{AA2008E8-52CD-4C74-95DA-4B456007A0C5}" type="presParOf" srcId="{CF1A970D-9EA3-4855-B61E-45CAADF91CC1}" destId="{9187A6D1-06E5-4A2A-AF34-7D5E9AB696CB}" srcOrd="0" destOrd="0" presId="urn:microsoft.com/office/officeart/2005/8/layout/radial1"/>
    <dgm:cxn modelId="{7A9BBEF9-7983-4229-A817-0E8E545014DC}" type="presParOf" srcId="{8C7EF20A-B833-485B-BD1B-CA3FC5A278C8}" destId="{3473EC09-D434-4A88-BBDF-A4ED4C9404EF}" srcOrd="8" destOrd="0" presId="urn:microsoft.com/office/officeart/2005/8/layout/radial1"/>
    <dgm:cxn modelId="{B1F00792-DB5A-440F-86BD-A89716E414D9}" type="presParOf" srcId="{8C7EF20A-B833-485B-BD1B-CA3FC5A278C8}" destId="{0CF43085-7803-44D1-A575-D8B563BFF6CB}" srcOrd="9" destOrd="0" presId="urn:microsoft.com/office/officeart/2005/8/layout/radial1"/>
    <dgm:cxn modelId="{BE429D4C-4194-4292-9618-B50CC5B25CAB}" type="presParOf" srcId="{0CF43085-7803-44D1-A575-D8B563BFF6CB}" destId="{A7BE3A58-A5D8-4014-9037-F59D3FE61B82}" srcOrd="0" destOrd="0" presId="urn:microsoft.com/office/officeart/2005/8/layout/radial1"/>
    <dgm:cxn modelId="{1BF42480-A92D-4034-BD43-64C9D04C6E98}" type="presParOf" srcId="{8C7EF20A-B833-485B-BD1B-CA3FC5A278C8}" destId="{68AA5BBF-2AB4-4A12-BCC4-6774109753FE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6A2148-2BD9-4ADA-84EA-28C1DA2F9C9F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/>
      <dgm:spPr/>
    </dgm:pt>
    <dgm:pt modelId="{34143523-352F-4E96-8385-38022E44439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Elements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of Wellness</a:t>
          </a:r>
          <a:endParaRPr kumimoji="0" lang="en-US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BAFDBF64-F8EB-4D60-A1C4-5501D22CF47A}" type="parTrans" cxnId="{7A8C9FEE-1232-4C51-B7C7-4C2D85287CBA}">
      <dgm:prSet/>
      <dgm:spPr/>
    </dgm:pt>
    <dgm:pt modelId="{5D6D310C-D18B-4B8C-8157-C3A49202E324}" type="sibTrans" cxnId="{7A8C9FEE-1232-4C51-B7C7-4C2D85287CBA}">
      <dgm:prSet/>
      <dgm:spPr/>
    </dgm:pt>
    <dgm:pt modelId="{C8F10E34-08E4-42DC-8294-B59321989E0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Physical</a:t>
          </a:r>
          <a:endParaRPr kumimoji="0" lang="en-US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98EE8E80-4AAE-4998-8D6B-31BE24E4E82B}" type="parTrans" cxnId="{3A8CC834-E760-4036-A055-A1DCFFDE7BFD}">
      <dgm:prSet/>
      <dgm:spPr/>
      <dgm:t>
        <a:bodyPr/>
        <a:lstStyle/>
        <a:p>
          <a:endParaRPr lang="en-US"/>
        </a:p>
      </dgm:t>
    </dgm:pt>
    <dgm:pt modelId="{2CDAEDE4-0814-45FA-A23A-E5025C5A73BA}" type="sibTrans" cxnId="{3A8CC834-E760-4036-A055-A1DCFFDE7BFD}">
      <dgm:prSet/>
      <dgm:spPr/>
    </dgm:pt>
    <dgm:pt modelId="{8A3C384B-ADBD-4BCE-87AC-7902B38E25A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Emotional</a:t>
          </a:r>
          <a:endParaRPr kumimoji="0" lang="en-US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376BE4EE-7B93-49A4-8451-D12EE0C65A09}" type="parTrans" cxnId="{FAD186EF-C0B9-4237-98D2-9134DE3A7FAF}">
      <dgm:prSet/>
      <dgm:spPr/>
      <dgm:t>
        <a:bodyPr/>
        <a:lstStyle/>
        <a:p>
          <a:endParaRPr lang="en-US"/>
        </a:p>
      </dgm:t>
    </dgm:pt>
    <dgm:pt modelId="{83976D90-B9DB-4D51-8191-076FA9C6ADD2}" type="sibTrans" cxnId="{FAD186EF-C0B9-4237-98D2-9134DE3A7FAF}">
      <dgm:prSet/>
      <dgm:spPr/>
    </dgm:pt>
    <dgm:pt modelId="{16858005-FBA3-4768-A4B8-5514DA1825B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Mental</a:t>
          </a:r>
          <a:endParaRPr kumimoji="0" lang="en-US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C73B2516-E320-4934-BE87-88FFCE272EC1}" type="parTrans" cxnId="{CB17248A-C986-4A29-AF53-A76429CB671A}">
      <dgm:prSet/>
      <dgm:spPr/>
      <dgm:t>
        <a:bodyPr/>
        <a:lstStyle/>
        <a:p>
          <a:endParaRPr lang="en-US"/>
        </a:p>
      </dgm:t>
    </dgm:pt>
    <dgm:pt modelId="{7558990A-007E-4D34-8ECE-C6331A67E5F1}" type="sibTrans" cxnId="{CB17248A-C986-4A29-AF53-A76429CB671A}">
      <dgm:prSet/>
      <dgm:spPr/>
    </dgm:pt>
    <dgm:pt modelId="{D7FB615A-1385-492C-A71B-148EC6FFA57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Social</a:t>
          </a:r>
          <a:endParaRPr kumimoji="0" lang="en-US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9A4A3555-10B8-46B7-8F93-07B1AD182671}" type="parTrans" cxnId="{13835FC5-D296-49A6-AA10-353CB11CEFAD}">
      <dgm:prSet/>
      <dgm:spPr/>
      <dgm:t>
        <a:bodyPr/>
        <a:lstStyle/>
        <a:p>
          <a:endParaRPr lang="en-US"/>
        </a:p>
      </dgm:t>
    </dgm:pt>
    <dgm:pt modelId="{AEFD8D7E-6B27-41A3-96C4-1F21654AECB9}" type="sibTrans" cxnId="{13835FC5-D296-49A6-AA10-353CB11CEFAD}">
      <dgm:prSet/>
      <dgm:spPr/>
    </dgm:pt>
    <dgm:pt modelId="{43150AA6-303C-4354-A283-402F1D644B9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Spiritual</a:t>
          </a:r>
          <a:endParaRPr kumimoji="0" lang="en-US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FAE86377-BF0A-4B24-8FCE-3EB0AC88E5BA}" type="parTrans" cxnId="{BED2C64B-D8A0-4E2F-95DC-22050D942CCF}">
      <dgm:prSet/>
      <dgm:spPr/>
      <dgm:t>
        <a:bodyPr/>
        <a:lstStyle/>
        <a:p>
          <a:endParaRPr lang="en-US"/>
        </a:p>
      </dgm:t>
    </dgm:pt>
    <dgm:pt modelId="{43D126A1-F50D-401C-8B79-8224A5D347C3}" type="sibTrans" cxnId="{BED2C64B-D8A0-4E2F-95DC-22050D942CCF}">
      <dgm:prSet/>
      <dgm:spPr/>
    </dgm:pt>
    <dgm:pt modelId="{0DD72878-304A-41A1-B96B-E50626E2AEFB}" type="pres">
      <dgm:prSet presAssocID="{946A2148-2BD9-4ADA-84EA-28C1DA2F9C9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1067A80-5926-431F-B025-5C762A85CEDE}" type="pres">
      <dgm:prSet presAssocID="{34143523-352F-4E96-8385-38022E444397}" presName="centerShape" presStyleLbl="node0" presStyleIdx="0" presStyleCnt="1"/>
      <dgm:spPr/>
    </dgm:pt>
    <dgm:pt modelId="{B70EBB49-5B4D-4044-B6A6-BB1F5FA0526E}" type="pres">
      <dgm:prSet presAssocID="{98EE8E80-4AAE-4998-8D6B-31BE24E4E82B}" presName="Name9" presStyleLbl="parChTrans1D2" presStyleIdx="0" presStyleCnt="5"/>
      <dgm:spPr/>
    </dgm:pt>
    <dgm:pt modelId="{150E183F-D9FC-44AC-87C8-9E7984B8CCDE}" type="pres">
      <dgm:prSet presAssocID="{98EE8E80-4AAE-4998-8D6B-31BE24E4E82B}" presName="connTx" presStyleLbl="parChTrans1D2" presStyleIdx="0" presStyleCnt="5"/>
      <dgm:spPr/>
    </dgm:pt>
    <dgm:pt modelId="{0556ABA5-3BFD-4A8C-A5E4-A4F2E4E20BCC}" type="pres">
      <dgm:prSet presAssocID="{C8F10E34-08E4-42DC-8294-B59321989E03}" presName="node" presStyleLbl="node1" presStyleIdx="0" presStyleCnt="5">
        <dgm:presLayoutVars>
          <dgm:bulletEnabled val="1"/>
        </dgm:presLayoutVars>
      </dgm:prSet>
      <dgm:spPr/>
    </dgm:pt>
    <dgm:pt modelId="{32ECB6A2-A0BE-4288-9AA6-0720F472302B}" type="pres">
      <dgm:prSet presAssocID="{376BE4EE-7B93-49A4-8451-D12EE0C65A09}" presName="Name9" presStyleLbl="parChTrans1D2" presStyleIdx="1" presStyleCnt="5"/>
      <dgm:spPr/>
    </dgm:pt>
    <dgm:pt modelId="{E1F6D4D6-977E-4D9F-9EC3-528E253857F5}" type="pres">
      <dgm:prSet presAssocID="{376BE4EE-7B93-49A4-8451-D12EE0C65A09}" presName="connTx" presStyleLbl="parChTrans1D2" presStyleIdx="1" presStyleCnt="5"/>
      <dgm:spPr/>
    </dgm:pt>
    <dgm:pt modelId="{F30DBC83-451E-4F41-A5D9-332E65CB476E}" type="pres">
      <dgm:prSet presAssocID="{8A3C384B-ADBD-4BCE-87AC-7902B38E25AB}" presName="node" presStyleLbl="node1" presStyleIdx="1" presStyleCnt="5">
        <dgm:presLayoutVars>
          <dgm:bulletEnabled val="1"/>
        </dgm:presLayoutVars>
      </dgm:prSet>
      <dgm:spPr/>
    </dgm:pt>
    <dgm:pt modelId="{F8A90878-2779-4AA7-ABE3-70B5E0CDD41F}" type="pres">
      <dgm:prSet presAssocID="{C73B2516-E320-4934-BE87-88FFCE272EC1}" presName="Name9" presStyleLbl="parChTrans1D2" presStyleIdx="2" presStyleCnt="5"/>
      <dgm:spPr/>
    </dgm:pt>
    <dgm:pt modelId="{0341567E-AA14-4086-A819-D2C72BBD5103}" type="pres">
      <dgm:prSet presAssocID="{C73B2516-E320-4934-BE87-88FFCE272EC1}" presName="connTx" presStyleLbl="parChTrans1D2" presStyleIdx="2" presStyleCnt="5"/>
      <dgm:spPr/>
    </dgm:pt>
    <dgm:pt modelId="{3B68DD84-8A96-4652-A472-3BE78378BAAA}" type="pres">
      <dgm:prSet presAssocID="{16858005-FBA3-4768-A4B8-5514DA1825B3}" presName="node" presStyleLbl="node1" presStyleIdx="2" presStyleCnt="5">
        <dgm:presLayoutVars>
          <dgm:bulletEnabled val="1"/>
        </dgm:presLayoutVars>
      </dgm:prSet>
      <dgm:spPr/>
    </dgm:pt>
    <dgm:pt modelId="{A8C824ED-469D-4B35-8D76-95BD2F07428F}" type="pres">
      <dgm:prSet presAssocID="{9A4A3555-10B8-46B7-8F93-07B1AD182671}" presName="Name9" presStyleLbl="parChTrans1D2" presStyleIdx="3" presStyleCnt="5"/>
      <dgm:spPr/>
    </dgm:pt>
    <dgm:pt modelId="{18FC283E-7F9C-4383-8EFB-7215C9C6BA9C}" type="pres">
      <dgm:prSet presAssocID="{9A4A3555-10B8-46B7-8F93-07B1AD182671}" presName="connTx" presStyleLbl="parChTrans1D2" presStyleIdx="3" presStyleCnt="5"/>
      <dgm:spPr/>
    </dgm:pt>
    <dgm:pt modelId="{67B88283-2228-4BFA-A2C2-4708B369F445}" type="pres">
      <dgm:prSet presAssocID="{D7FB615A-1385-492C-A71B-148EC6FFA57D}" presName="node" presStyleLbl="node1" presStyleIdx="3" presStyleCnt="5">
        <dgm:presLayoutVars>
          <dgm:bulletEnabled val="1"/>
        </dgm:presLayoutVars>
      </dgm:prSet>
      <dgm:spPr/>
    </dgm:pt>
    <dgm:pt modelId="{8D05345E-DA5F-497F-B771-FA118775DFA8}" type="pres">
      <dgm:prSet presAssocID="{FAE86377-BF0A-4B24-8FCE-3EB0AC88E5BA}" presName="Name9" presStyleLbl="parChTrans1D2" presStyleIdx="4" presStyleCnt="5"/>
      <dgm:spPr/>
    </dgm:pt>
    <dgm:pt modelId="{BBE79012-FB38-495F-BD39-E422DB001080}" type="pres">
      <dgm:prSet presAssocID="{FAE86377-BF0A-4B24-8FCE-3EB0AC88E5BA}" presName="connTx" presStyleLbl="parChTrans1D2" presStyleIdx="4" presStyleCnt="5"/>
      <dgm:spPr/>
    </dgm:pt>
    <dgm:pt modelId="{C0AF5EA9-B240-4831-A083-2F1E27DADAD3}" type="pres">
      <dgm:prSet presAssocID="{43150AA6-303C-4354-A283-402F1D644B9A}" presName="node" presStyleLbl="node1" presStyleIdx="4" presStyleCnt="5">
        <dgm:presLayoutVars>
          <dgm:bulletEnabled val="1"/>
        </dgm:presLayoutVars>
      </dgm:prSet>
      <dgm:spPr/>
    </dgm:pt>
  </dgm:ptLst>
  <dgm:cxnLst>
    <dgm:cxn modelId="{504FA186-9310-4273-8B31-12E2679DFE01}" type="presOf" srcId="{376BE4EE-7B93-49A4-8451-D12EE0C65A09}" destId="{E1F6D4D6-977E-4D9F-9EC3-528E253857F5}" srcOrd="1" destOrd="0" presId="urn:microsoft.com/office/officeart/2005/8/layout/radial1"/>
    <dgm:cxn modelId="{D44379D5-5E2F-4AD0-A0EA-C2F698A18772}" type="presOf" srcId="{C73B2516-E320-4934-BE87-88FFCE272EC1}" destId="{0341567E-AA14-4086-A819-D2C72BBD5103}" srcOrd="1" destOrd="0" presId="urn:microsoft.com/office/officeart/2005/8/layout/radial1"/>
    <dgm:cxn modelId="{3A8CC834-E760-4036-A055-A1DCFFDE7BFD}" srcId="{34143523-352F-4E96-8385-38022E444397}" destId="{C8F10E34-08E4-42DC-8294-B59321989E03}" srcOrd="0" destOrd="0" parTransId="{98EE8E80-4AAE-4998-8D6B-31BE24E4E82B}" sibTransId="{2CDAEDE4-0814-45FA-A23A-E5025C5A73BA}"/>
    <dgm:cxn modelId="{2A261A1F-3C3B-42CB-BBFF-383E0FB1D985}" type="presOf" srcId="{9A4A3555-10B8-46B7-8F93-07B1AD182671}" destId="{A8C824ED-469D-4B35-8D76-95BD2F07428F}" srcOrd="0" destOrd="0" presId="urn:microsoft.com/office/officeart/2005/8/layout/radial1"/>
    <dgm:cxn modelId="{FAD186EF-C0B9-4237-98D2-9134DE3A7FAF}" srcId="{34143523-352F-4E96-8385-38022E444397}" destId="{8A3C384B-ADBD-4BCE-87AC-7902B38E25AB}" srcOrd="1" destOrd="0" parTransId="{376BE4EE-7B93-49A4-8451-D12EE0C65A09}" sibTransId="{83976D90-B9DB-4D51-8191-076FA9C6ADD2}"/>
    <dgm:cxn modelId="{1022B2BB-3ED5-48EB-8DAF-C0F0626E5CA8}" type="presOf" srcId="{FAE86377-BF0A-4B24-8FCE-3EB0AC88E5BA}" destId="{8D05345E-DA5F-497F-B771-FA118775DFA8}" srcOrd="0" destOrd="0" presId="urn:microsoft.com/office/officeart/2005/8/layout/radial1"/>
    <dgm:cxn modelId="{74EFC3A0-8A02-4A1E-96DB-AE3094DA437E}" type="presOf" srcId="{34143523-352F-4E96-8385-38022E444397}" destId="{B1067A80-5926-431F-B025-5C762A85CEDE}" srcOrd="0" destOrd="0" presId="urn:microsoft.com/office/officeart/2005/8/layout/radial1"/>
    <dgm:cxn modelId="{44788D3D-47BE-46AC-8950-7CF81CF60AEB}" type="presOf" srcId="{8A3C384B-ADBD-4BCE-87AC-7902B38E25AB}" destId="{F30DBC83-451E-4F41-A5D9-332E65CB476E}" srcOrd="0" destOrd="0" presId="urn:microsoft.com/office/officeart/2005/8/layout/radial1"/>
    <dgm:cxn modelId="{4D968D65-D97B-4FAB-A8BB-23C99E1CACC6}" type="presOf" srcId="{9A4A3555-10B8-46B7-8F93-07B1AD182671}" destId="{18FC283E-7F9C-4383-8EFB-7215C9C6BA9C}" srcOrd="1" destOrd="0" presId="urn:microsoft.com/office/officeart/2005/8/layout/radial1"/>
    <dgm:cxn modelId="{7A8C9FEE-1232-4C51-B7C7-4C2D85287CBA}" srcId="{946A2148-2BD9-4ADA-84EA-28C1DA2F9C9F}" destId="{34143523-352F-4E96-8385-38022E444397}" srcOrd="0" destOrd="0" parTransId="{BAFDBF64-F8EB-4D60-A1C4-5501D22CF47A}" sibTransId="{5D6D310C-D18B-4B8C-8157-C3A49202E324}"/>
    <dgm:cxn modelId="{BDB4C255-5C58-4565-AAFF-8EBD8105FD6B}" type="presOf" srcId="{376BE4EE-7B93-49A4-8451-D12EE0C65A09}" destId="{32ECB6A2-A0BE-4288-9AA6-0720F472302B}" srcOrd="0" destOrd="0" presId="urn:microsoft.com/office/officeart/2005/8/layout/radial1"/>
    <dgm:cxn modelId="{C8F4F517-FFB9-4885-AE01-6694AB2BE3C4}" type="presOf" srcId="{C8F10E34-08E4-42DC-8294-B59321989E03}" destId="{0556ABA5-3BFD-4A8C-A5E4-A4F2E4E20BCC}" srcOrd="0" destOrd="0" presId="urn:microsoft.com/office/officeart/2005/8/layout/radial1"/>
    <dgm:cxn modelId="{C9204D46-B0FC-4684-AB26-D64A53999B1E}" type="presOf" srcId="{C73B2516-E320-4934-BE87-88FFCE272EC1}" destId="{F8A90878-2779-4AA7-ABE3-70B5E0CDD41F}" srcOrd="0" destOrd="0" presId="urn:microsoft.com/office/officeart/2005/8/layout/radial1"/>
    <dgm:cxn modelId="{90827B2F-AF14-4E93-BBE6-263950738721}" type="presOf" srcId="{946A2148-2BD9-4ADA-84EA-28C1DA2F9C9F}" destId="{0DD72878-304A-41A1-B96B-E50626E2AEFB}" srcOrd="0" destOrd="0" presId="urn:microsoft.com/office/officeart/2005/8/layout/radial1"/>
    <dgm:cxn modelId="{E956D01F-6B15-4542-9952-A67784CC34FD}" type="presOf" srcId="{16858005-FBA3-4768-A4B8-5514DA1825B3}" destId="{3B68DD84-8A96-4652-A472-3BE78378BAAA}" srcOrd="0" destOrd="0" presId="urn:microsoft.com/office/officeart/2005/8/layout/radial1"/>
    <dgm:cxn modelId="{BED2C64B-D8A0-4E2F-95DC-22050D942CCF}" srcId="{34143523-352F-4E96-8385-38022E444397}" destId="{43150AA6-303C-4354-A283-402F1D644B9A}" srcOrd="4" destOrd="0" parTransId="{FAE86377-BF0A-4B24-8FCE-3EB0AC88E5BA}" sibTransId="{43D126A1-F50D-401C-8B79-8224A5D347C3}"/>
    <dgm:cxn modelId="{410CA919-9500-4A9B-BF4D-57E91CFE2A62}" type="presOf" srcId="{98EE8E80-4AAE-4998-8D6B-31BE24E4E82B}" destId="{B70EBB49-5B4D-4044-B6A6-BB1F5FA0526E}" srcOrd="0" destOrd="0" presId="urn:microsoft.com/office/officeart/2005/8/layout/radial1"/>
    <dgm:cxn modelId="{7A66D24C-F41F-4EA1-A947-1D9043190108}" type="presOf" srcId="{98EE8E80-4AAE-4998-8D6B-31BE24E4E82B}" destId="{150E183F-D9FC-44AC-87C8-9E7984B8CCDE}" srcOrd="1" destOrd="0" presId="urn:microsoft.com/office/officeart/2005/8/layout/radial1"/>
    <dgm:cxn modelId="{13835FC5-D296-49A6-AA10-353CB11CEFAD}" srcId="{34143523-352F-4E96-8385-38022E444397}" destId="{D7FB615A-1385-492C-A71B-148EC6FFA57D}" srcOrd="3" destOrd="0" parTransId="{9A4A3555-10B8-46B7-8F93-07B1AD182671}" sibTransId="{AEFD8D7E-6B27-41A3-96C4-1F21654AECB9}"/>
    <dgm:cxn modelId="{45C60617-E3A2-4081-8F2B-A689E31D306A}" type="presOf" srcId="{FAE86377-BF0A-4B24-8FCE-3EB0AC88E5BA}" destId="{BBE79012-FB38-495F-BD39-E422DB001080}" srcOrd="1" destOrd="0" presId="urn:microsoft.com/office/officeart/2005/8/layout/radial1"/>
    <dgm:cxn modelId="{7405F76A-F325-44AE-87FB-04C92FABE4BE}" type="presOf" srcId="{43150AA6-303C-4354-A283-402F1D644B9A}" destId="{C0AF5EA9-B240-4831-A083-2F1E27DADAD3}" srcOrd="0" destOrd="0" presId="urn:microsoft.com/office/officeart/2005/8/layout/radial1"/>
    <dgm:cxn modelId="{CB17248A-C986-4A29-AF53-A76429CB671A}" srcId="{34143523-352F-4E96-8385-38022E444397}" destId="{16858005-FBA3-4768-A4B8-5514DA1825B3}" srcOrd="2" destOrd="0" parTransId="{C73B2516-E320-4934-BE87-88FFCE272EC1}" sibTransId="{7558990A-007E-4D34-8ECE-C6331A67E5F1}"/>
    <dgm:cxn modelId="{C9934526-ABCD-4966-AAE5-8A81BE163FFD}" type="presOf" srcId="{D7FB615A-1385-492C-A71B-148EC6FFA57D}" destId="{67B88283-2228-4BFA-A2C2-4708B369F445}" srcOrd="0" destOrd="0" presId="urn:microsoft.com/office/officeart/2005/8/layout/radial1"/>
    <dgm:cxn modelId="{0D64E714-959E-4D56-A957-C3A677D765F6}" type="presParOf" srcId="{0DD72878-304A-41A1-B96B-E50626E2AEFB}" destId="{B1067A80-5926-431F-B025-5C762A85CEDE}" srcOrd="0" destOrd="0" presId="urn:microsoft.com/office/officeart/2005/8/layout/radial1"/>
    <dgm:cxn modelId="{749B0038-39BE-432E-B405-BE8B4944FBE9}" type="presParOf" srcId="{0DD72878-304A-41A1-B96B-E50626E2AEFB}" destId="{B70EBB49-5B4D-4044-B6A6-BB1F5FA0526E}" srcOrd="1" destOrd="0" presId="urn:microsoft.com/office/officeart/2005/8/layout/radial1"/>
    <dgm:cxn modelId="{9C2C8E6D-8401-44D0-B296-C37B31B6BB07}" type="presParOf" srcId="{B70EBB49-5B4D-4044-B6A6-BB1F5FA0526E}" destId="{150E183F-D9FC-44AC-87C8-9E7984B8CCDE}" srcOrd="0" destOrd="0" presId="urn:microsoft.com/office/officeart/2005/8/layout/radial1"/>
    <dgm:cxn modelId="{361E6A3D-7106-419A-957E-D29A98C28880}" type="presParOf" srcId="{0DD72878-304A-41A1-B96B-E50626E2AEFB}" destId="{0556ABA5-3BFD-4A8C-A5E4-A4F2E4E20BCC}" srcOrd="2" destOrd="0" presId="urn:microsoft.com/office/officeart/2005/8/layout/radial1"/>
    <dgm:cxn modelId="{F6CE9DF7-9D5A-4423-8CBA-700188B2835A}" type="presParOf" srcId="{0DD72878-304A-41A1-B96B-E50626E2AEFB}" destId="{32ECB6A2-A0BE-4288-9AA6-0720F472302B}" srcOrd="3" destOrd="0" presId="urn:microsoft.com/office/officeart/2005/8/layout/radial1"/>
    <dgm:cxn modelId="{68FE8D4B-36F7-4544-8F3A-A745A58C13BD}" type="presParOf" srcId="{32ECB6A2-A0BE-4288-9AA6-0720F472302B}" destId="{E1F6D4D6-977E-4D9F-9EC3-528E253857F5}" srcOrd="0" destOrd="0" presId="urn:microsoft.com/office/officeart/2005/8/layout/radial1"/>
    <dgm:cxn modelId="{3AF97674-C3D9-49B3-A86D-BB7F39E38C86}" type="presParOf" srcId="{0DD72878-304A-41A1-B96B-E50626E2AEFB}" destId="{F30DBC83-451E-4F41-A5D9-332E65CB476E}" srcOrd="4" destOrd="0" presId="urn:microsoft.com/office/officeart/2005/8/layout/radial1"/>
    <dgm:cxn modelId="{B0F10F04-88F5-4D9D-AA8D-76C9CAD446E1}" type="presParOf" srcId="{0DD72878-304A-41A1-B96B-E50626E2AEFB}" destId="{F8A90878-2779-4AA7-ABE3-70B5E0CDD41F}" srcOrd="5" destOrd="0" presId="urn:microsoft.com/office/officeart/2005/8/layout/radial1"/>
    <dgm:cxn modelId="{D926E301-D18E-4C8C-A77A-C3872721C0AD}" type="presParOf" srcId="{F8A90878-2779-4AA7-ABE3-70B5E0CDD41F}" destId="{0341567E-AA14-4086-A819-D2C72BBD5103}" srcOrd="0" destOrd="0" presId="urn:microsoft.com/office/officeart/2005/8/layout/radial1"/>
    <dgm:cxn modelId="{D808F894-D52D-431F-9120-B4DB2A10CB73}" type="presParOf" srcId="{0DD72878-304A-41A1-B96B-E50626E2AEFB}" destId="{3B68DD84-8A96-4652-A472-3BE78378BAAA}" srcOrd="6" destOrd="0" presId="urn:microsoft.com/office/officeart/2005/8/layout/radial1"/>
    <dgm:cxn modelId="{78854AE1-3A5B-4420-BB9B-8A461782EDB2}" type="presParOf" srcId="{0DD72878-304A-41A1-B96B-E50626E2AEFB}" destId="{A8C824ED-469D-4B35-8D76-95BD2F07428F}" srcOrd="7" destOrd="0" presId="urn:microsoft.com/office/officeart/2005/8/layout/radial1"/>
    <dgm:cxn modelId="{FC124C36-890C-4416-85D2-FA20FEE78A31}" type="presParOf" srcId="{A8C824ED-469D-4B35-8D76-95BD2F07428F}" destId="{18FC283E-7F9C-4383-8EFB-7215C9C6BA9C}" srcOrd="0" destOrd="0" presId="urn:microsoft.com/office/officeart/2005/8/layout/radial1"/>
    <dgm:cxn modelId="{713BE6B8-9271-45DF-AD6B-A73E3647624C}" type="presParOf" srcId="{0DD72878-304A-41A1-B96B-E50626E2AEFB}" destId="{67B88283-2228-4BFA-A2C2-4708B369F445}" srcOrd="8" destOrd="0" presId="urn:microsoft.com/office/officeart/2005/8/layout/radial1"/>
    <dgm:cxn modelId="{F825F02A-6F5F-4408-B16D-F58617351577}" type="presParOf" srcId="{0DD72878-304A-41A1-B96B-E50626E2AEFB}" destId="{8D05345E-DA5F-497F-B771-FA118775DFA8}" srcOrd="9" destOrd="0" presId="urn:microsoft.com/office/officeart/2005/8/layout/radial1"/>
    <dgm:cxn modelId="{7724BB06-6F6E-4514-968B-C1603881BB1B}" type="presParOf" srcId="{8D05345E-DA5F-497F-B771-FA118775DFA8}" destId="{BBE79012-FB38-495F-BD39-E422DB001080}" srcOrd="0" destOrd="0" presId="urn:microsoft.com/office/officeart/2005/8/layout/radial1"/>
    <dgm:cxn modelId="{4795C7C7-4C65-48BC-8FB2-F8C3F4A5A29B}" type="presParOf" srcId="{0DD72878-304A-41A1-B96B-E50626E2AEFB}" destId="{C0AF5EA9-B240-4831-A083-2F1E27DADAD3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5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44501"/>
            <a:ext cx="2971800" cy="455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44501"/>
            <a:ext cx="2971800" cy="455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AE80BF4-A540-4912-AC19-6C6DB6E2D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80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5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4113" y="682625"/>
            <a:ext cx="4549775" cy="3413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23041"/>
            <a:ext cx="5486400" cy="4095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44501"/>
            <a:ext cx="2971800" cy="455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44501"/>
            <a:ext cx="2971800" cy="455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A6D3152-B6ED-4518-A358-458397554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373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042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1.06 Understand the fundamentals of wellness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97077-DF31-468E-8B22-6EC2D8B788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1.06 Understand the fundamentals of wellness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957EB-7F02-46BD-A2C3-450DC617F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1.06 Understand the fundamentals of wellness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2E4FE-6060-4C93-BF47-5D58025B3F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1.06 Understand the fundamentals of wellness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A0301-5665-4A97-B83B-FA6389F49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1.06 Understand the fundamentals of wellness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D6CB3-90D1-4355-8D15-F8127604BF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1.06 Understand the fundamentals of wellness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37884-4A3B-4E86-8B4F-0789F03EF3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1.06 Understand the fundamentals of wellness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4BA26-CC3D-4846-9CEA-594EF5F0C2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1.06 Understand the fundamentals of wellness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E5C3F-0A50-4A27-9E99-D6BC19AAFF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1.06 Understand the fundamentals of wellness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A080E-8CAD-4818-8614-CFF12F77F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1.06 Understand the fundamentals of wellness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F4F88-47E7-4F5C-BDF7-EB4C751C13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1.06 Understand the fundamentals of wellness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206EA-712F-4424-A33C-5F9CD8C1F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1.06 Understand the fundamentals of wellness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46C7B-CD96-445F-A83F-9BCD75C70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1.06 Understand the fundamentals of wellness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8CB95-C184-4B78-A1EA-18F594BB6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3080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5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940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40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r>
              <a:rPr lang="en-US"/>
              <a:t>1.06 Understand the fundamentals of wellness</a:t>
            </a:r>
          </a:p>
        </p:txBody>
      </p:sp>
      <p:sp>
        <p:nvSpPr>
          <p:cNvPr id="5940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F1C335E-E081-4937-AE24-36E1A02AD3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nwer.org/Portals/36/health%20wellness%20articles%20-%20apple%20image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1.06 Understand the fundamentals of wellness</a:t>
            </a:r>
          </a:p>
        </p:txBody>
      </p:sp>
      <p:pic>
        <p:nvPicPr>
          <p:cNvPr id="5123" name="Picture 5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3657600"/>
            <a:ext cx="3352800" cy="22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1.06 Understand the fundamentals of wellness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Wellness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Optimal health with a balance in physical, mental, and social health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Contributes to the prevention of disease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Improves the quality of life</a:t>
            </a:r>
          </a:p>
        </p:txBody>
      </p:sp>
      <p:sp>
        <p:nvSpPr>
          <p:cNvPr id="614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E7B2148-C5A9-485B-ACDA-79E3309E4D27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Footer Placeholder 5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1.06 Understand the fundamentals of wellness</a:t>
            </a:r>
          </a:p>
        </p:txBody>
      </p:sp>
      <p:sp>
        <p:nvSpPr>
          <p:cNvPr id="10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Elements of Wellness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1219200" y="1600200"/>
          <a:ext cx="6705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4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A402C4A-6A63-4E5F-8372-FB63D1B283B7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1.06 Understand the fundamentals of wellness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Elements of Wellness</a:t>
            </a:r>
            <a:r>
              <a:rPr lang="en-US" sz="3200" smtClean="0"/>
              <a:t> </a:t>
            </a:r>
            <a:br>
              <a:rPr lang="en-US" sz="3200" smtClean="0"/>
            </a:br>
            <a:r>
              <a:rPr lang="en-US" sz="3200" smtClean="0"/>
              <a:t>Physical Wellness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752600"/>
            <a:ext cx="4497387" cy="4189413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800" dirty="0" smtClean="0"/>
              <a:t>Diet</a:t>
            </a:r>
          </a:p>
          <a:p>
            <a:pPr eaLnBrk="1" hangingPunct="1">
              <a:lnSpc>
                <a:spcPct val="150000"/>
              </a:lnSpc>
            </a:pPr>
            <a:endParaRPr lang="en-US" sz="2800" dirty="0" smtClean="0"/>
          </a:p>
          <a:p>
            <a:pPr eaLnBrk="1" hangingPunct="1">
              <a:lnSpc>
                <a:spcPct val="150000"/>
              </a:lnSpc>
            </a:pPr>
            <a:r>
              <a:rPr lang="en-US" sz="2800" dirty="0" smtClean="0"/>
              <a:t>Physical activity</a:t>
            </a:r>
            <a:endParaRPr lang="en-US" sz="2800" dirty="0" smtClean="0"/>
          </a:p>
          <a:p>
            <a:pPr eaLnBrk="1" hangingPunct="1">
              <a:lnSpc>
                <a:spcPct val="150000"/>
              </a:lnSpc>
            </a:pPr>
            <a:endParaRPr lang="en-US" sz="2800" dirty="0" smtClean="0"/>
          </a:p>
          <a:p>
            <a:pPr eaLnBrk="1" hangingPunct="1">
              <a:lnSpc>
                <a:spcPct val="150000"/>
              </a:lnSpc>
            </a:pPr>
            <a:r>
              <a:rPr lang="en-US" sz="2800" dirty="0" smtClean="0"/>
              <a:t>Health screenings and examinations</a:t>
            </a:r>
          </a:p>
          <a:p>
            <a:pPr eaLnBrk="1" hangingPunct="1"/>
            <a:endParaRPr lang="en-US" sz="2500" dirty="0" smtClean="0"/>
          </a:p>
        </p:txBody>
      </p:sp>
      <p:pic>
        <p:nvPicPr>
          <p:cNvPr id="7173" name="Picture 7" descr="dglxasset[2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2590800"/>
            <a:ext cx="1981200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9" descr="dglxasset[3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4579938"/>
            <a:ext cx="18288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11" descr="MP900448497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0" y="1676400"/>
            <a:ext cx="2133600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50A12AC-7C04-4DF0-B6EE-07BCF8AC2313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1.06 Understand the fundamentals of wellness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Elements of Wellness</a:t>
            </a:r>
            <a:r>
              <a:rPr lang="en-US" sz="3200" smtClean="0"/>
              <a:t> </a:t>
            </a:r>
            <a:br>
              <a:rPr lang="en-US" sz="3200" smtClean="0"/>
            </a:br>
            <a:r>
              <a:rPr lang="en-US" sz="3200" smtClean="0"/>
              <a:t>Emotional Wellness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mtClean="0"/>
              <a:t>Adjust to life’s changes </a:t>
            </a:r>
          </a:p>
          <a:p>
            <a:pPr eaLnBrk="1" hangingPunct="1">
              <a:lnSpc>
                <a:spcPct val="150000"/>
              </a:lnSpc>
            </a:pPr>
            <a:r>
              <a:rPr lang="en-US" smtClean="0"/>
              <a:t>Be optimistic </a:t>
            </a:r>
          </a:p>
          <a:p>
            <a:pPr eaLnBrk="1" hangingPunct="1">
              <a:lnSpc>
                <a:spcPct val="150000"/>
              </a:lnSpc>
            </a:pPr>
            <a:r>
              <a:rPr lang="en-US" smtClean="0"/>
              <a:t>Cope with stress</a:t>
            </a:r>
          </a:p>
          <a:p>
            <a:pPr eaLnBrk="1" hangingPunct="1">
              <a:lnSpc>
                <a:spcPct val="150000"/>
              </a:lnSpc>
            </a:pPr>
            <a:r>
              <a:rPr lang="en-US" smtClean="0"/>
              <a:t>Enjoy life</a:t>
            </a:r>
          </a:p>
          <a:p>
            <a:pPr eaLnBrk="1" hangingPunct="1">
              <a:lnSpc>
                <a:spcPct val="150000"/>
              </a:lnSpc>
            </a:pPr>
            <a:endParaRPr lang="en-US" smtClean="0"/>
          </a:p>
          <a:p>
            <a:pPr eaLnBrk="1" hangingPunct="1">
              <a:lnSpc>
                <a:spcPct val="150000"/>
              </a:lnSpc>
            </a:pPr>
            <a:endParaRPr lang="en-US" smtClean="0"/>
          </a:p>
        </p:txBody>
      </p:sp>
      <p:pic>
        <p:nvPicPr>
          <p:cNvPr id="8197" name="Picture 5" descr="MC900434743[2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81028">
            <a:off x="336550" y="5175250"/>
            <a:ext cx="19050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7" descr="MC900383622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1066800"/>
            <a:ext cx="11811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9" descr="MC900078836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3400" y="4648200"/>
            <a:ext cx="2282825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12" descr="MC900446388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96881">
            <a:off x="7010400" y="2819400"/>
            <a:ext cx="1511300" cy="173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A64E050-6708-4FF4-B238-BE63E67FE490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1.06 Understand the fundamentals of wellness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Elements of Wellness</a:t>
            </a:r>
            <a:r>
              <a:rPr lang="en-US" sz="3200" smtClean="0"/>
              <a:t> </a:t>
            </a:r>
            <a:br>
              <a:rPr lang="en-US" sz="3200" smtClean="0"/>
            </a:br>
            <a:r>
              <a:rPr lang="en-US" sz="3200" smtClean="0"/>
              <a:t>Mental Wellness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24200" y="1828800"/>
            <a:ext cx="4572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Continue lifelong learning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Learn from life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experiences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Use creativity to solve problems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500" smtClean="0"/>
          </a:p>
        </p:txBody>
      </p:sp>
      <p:pic>
        <p:nvPicPr>
          <p:cNvPr id="9221" name="Picture 23" descr="MC900054864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4495800"/>
            <a:ext cx="1871663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24" descr="MC900237963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2743200"/>
            <a:ext cx="1757363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223" name="Group 27"/>
          <p:cNvGrpSpPr>
            <a:grpSpLocks noChangeAspect="1"/>
          </p:cNvGrpSpPr>
          <p:nvPr/>
        </p:nvGrpSpPr>
        <p:grpSpPr bwMode="auto">
          <a:xfrm>
            <a:off x="1066800" y="1600200"/>
            <a:ext cx="1978025" cy="1981200"/>
            <a:chOff x="672" y="1008"/>
            <a:chExt cx="1246" cy="1248"/>
          </a:xfrm>
        </p:grpSpPr>
        <p:sp>
          <p:nvSpPr>
            <p:cNvPr id="9225" name="AutoShape 26"/>
            <p:cNvSpPr>
              <a:spLocks noChangeAspect="1" noChangeArrowheads="1" noTextEdit="1"/>
            </p:cNvSpPr>
            <p:nvPr/>
          </p:nvSpPr>
          <p:spPr bwMode="auto">
            <a:xfrm>
              <a:off x="672" y="1008"/>
              <a:ext cx="1246" cy="1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Rectangle 28"/>
            <p:cNvSpPr>
              <a:spLocks noChangeArrowheads="1"/>
            </p:cNvSpPr>
            <p:nvPr/>
          </p:nvSpPr>
          <p:spPr bwMode="auto">
            <a:xfrm>
              <a:off x="672" y="1067"/>
              <a:ext cx="1246" cy="1172"/>
            </a:xfrm>
            <a:prstGeom prst="rect">
              <a:avLst/>
            </a:prstGeom>
            <a:solidFill>
              <a:srgbClr val="72B3E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Freeform 29"/>
            <p:cNvSpPr>
              <a:spLocks/>
            </p:cNvSpPr>
            <p:nvPr/>
          </p:nvSpPr>
          <p:spPr bwMode="auto">
            <a:xfrm>
              <a:off x="672" y="1302"/>
              <a:ext cx="1246" cy="937"/>
            </a:xfrm>
            <a:custGeom>
              <a:avLst/>
              <a:gdLst>
                <a:gd name="T0" fmla="*/ 1246 w 1246"/>
                <a:gd name="T1" fmla="*/ 937 h 937"/>
                <a:gd name="T2" fmla="*/ 1246 w 1246"/>
                <a:gd name="T3" fmla="*/ 170 h 937"/>
                <a:gd name="T4" fmla="*/ 1246 w 1246"/>
                <a:gd name="T5" fmla="*/ 170 h 937"/>
                <a:gd name="T6" fmla="*/ 1218 w 1246"/>
                <a:gd name="T7" fmla="*/ 150 h 937"/>
                <a:gd name="T8" fmla="*/ 1189 w 1246"/>
                <a:gd name="T9" fmla="*/ 131 h 937"/>
                <a:gd name="T10" fmla="*/ 1159 w 1246"/>
                <a:gd name="T11" fmla="*/ 115 h 937"/>
                <a:gd name="T12" fmla="*/ 1128 w 1246"/>
                <a:gd name="T13" fmla="*/ 98 h 937"/>
                <a:gd name="T14" fmla="*/ 1096 w 1246"/>
                <a:gd name="T15" fmla="*/ 83 h 937"/>
                <a:gd name="T16" fmla="*/ 1063 w 1246"/>
                <a:gd name="T17" fmla="*/ 70 h 937"/>
                <a:gd name="T18" fmla="*/ 1028 w 1246"/>
                <a:gd name="T19" fmla="*/ 57 h 937"/>
                <a:gd name="T20" fmla="*/ 993 w 1246"/>
                <a:gd name="T21" fmla="*/ 46 h 937"/>
                <a:gd name="T22" fmla="*/ 956 w 1246"/>
                <a:gd name="T23" fmla="*/ 35 h 937"/>
                <a:gd name="T24" fmla="*/ 919 w 1246"/>
                <a:gd name="T25" fmla="*/ 26 h 937"/>
                <a:gd name="T26" fmla="*/ 882 w 1246"/>
                <a:gd name="T27" fmla="*/ 17 h 937"/>
                <a:gd name="T28" fmla="*/ 843 w 1246"/>
                <a:gd name="T29" fmla="*/ 11 h 937"/>
                <a:gd name="T30" fmla="*/ 804 w 1246"/>
                <a:gd name="T31" fmla="*/ 7 h 937"/>
                <a:gd name="T32" fmla="*/ 765 w 1246"/>
                <a:gd name="T33" fmla="*/ 2 h 937"/>
                <a:gd name="T34" fmla="*/ 723 w 1246"/>
                <a:gd name="T35" fmla="*/ 0 h 937"/>
                <a:gd name="T36" fmla="*/ 682 w 1246"/>
                <a:gd name="T37" fmla="*/ 0 h 937"/>
                <a:gd name="T38" fmla="*/ 682 w 1246"/>
                <a:gd name="T39" fmla="*/ 0 h 937"/>
                <a:gd name="T40" fmla="*/ 630 w 1246"/>
                <a:gd name="T41" fmla="*/ 2 h 937"/>
                <a:gd name="T42" fmla="*/ 577 w 1246"/>
                <a:gd name="T43" fmla="*/ 4 h 937"/>
                <a:gd name="T44" fmla="*/ 525 w 1246"/>
                <a:gd name="T45" fmla="*/ 11 h 937"/>
                <a:gd name="T46" fmla="*/ 475 w 1246"/>
                <a:gd name="T47" fmla="*/ 20 h 937"/>
                <a:gd name="T48" fmla="*/ 425 w 1246"/>
                <a:gd name="T49" fmla="*/ 31 h 937"/>
                <a:gd name="T50" fmla="*/ 377 w 1246"/>
                <a:gd name="T51" fmla="*/ 44 h 937"/>
                <a:gd name="T52" fmla="*/ 331 w 1246"/>
                <a:gd name="T53" fmla="*/ 59 h 937"/>
                <a:gd name="T54" fmla="*/ 285 w 1246"/>
                <a:gd name="T55" fmla="*/ 76 h 937"/>
                <a:gd name="T56" fmla="*/ 244 w 1246"/>
                <a:gd name="T57" fmla="*/ 96 h 937"/>
                <a:gd name="T58" fmla="*/ 203 w 1246"/>
                <a:gd name="T59" fmla="*/ 115 h 937"/>
                <a:gd name="T60" fmla="*/ 163 w 1246"/>
                <a:gd name="T61" fmla="*/ 139 h 937"/>
                <a:gd name="T62" fmla="*/ 126 w 1246"/>
                <a:gd name="T63" fmla="*/ 163 h 937"/>
                <a:gd name="T64" fmla="*/ 91 w 1246"/>
                <a:gd name="T65" fmla="*/ 190 h 937"/>
                <a:gd name="T66" fmla="*/ 59 w 1246"/>
                <a:gd name="T67" fmla="*/ 218 h 937"/>
                <a:gd name="T68" fmla="*/ 28 w 1246"/>
                <a:gd name="T69" fmla="*/ 246 h 937"/>
                <a:gd name="T70" fmla="*/ 0 w 1246"/>
                <a:gd name="T71" fmla="*/ 277 h 937"/>
                <a:gd name="T72" fmla="*/ 0 w 1246"/>
                <a:gd name="T73" fmla="*/ 902 h 937"/>
                <a:gd name="T74" fmla="*/ 0 w 1246"/>
                <a:gd name="T75" fmla="*/ 902 h 937"/>
                <a:gd name="T76" fmla="*/ 33 w 1246"/>
                <a:gd name="T77" fmla="*/ 937 h 937"/>
                <a:gd name="T78" fmla="*/ 1246 w 1246"/>
                <a:gd name="T79" fmla="*/ 937 h 93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246" h="937">
                  <a:moveTo>
                    <a:pt x="1246" y="937"/>
                  </a:moveTo>
                  <a:lnTo>
                    <a:pt x="1246" y="170"/>
                  </a:lnTo>
                  <a:lnTo>
                    <a:pt x="1218" y="150"/>
                  </a:lnTo>
                  <a:lnTo>
                    <a:pt x="1189" y="131"/>
                  </a:lnTo>
                  <a:lnTo>
                    <a:pt x="1159" y="115"/>
                  </a:lnTo>
                  <a:lnTo>
                    <a:pt x="1128" y="98"/>
                  </a:lnTo>
                  <a:lnTo>
                    <a:pt x="1096" y="83"/>
                  </a:lnTo>
                  <a:lnTo>
                    <a:pt x="1063" y="70"/>
                  </a:lnTo>
                  <a:lnTo>
                    <a:pt x="1028" y="57"/>
                  </a:lnTo>
                  <a:lnTo>
                    <a:pt x="993" y="46"/>
                  </a:lnTo>
                  <a:lnTo>
                    <a:pt x="956" y="35"/>
                  </a:lnTo>
                  <a:lnTo>
                    <a:pt x="919" y="26"/>
                  </a:lnTo>
                  <a:lnTo>
                    <a:pt x="882" y="17"/>
                  </a:lnTo>
                  <a:lnTo>
                    <a:pt x="843" y="11"/>
                  </a:lnTo>
                  <a:lnTo>
                    <a:pt x="804" y="7"/>
                  </a:lnTo>
                  <a:lnTo>
                    <a:pt x="765" y="2"/>
                  </a:lnTo>
                  <a:lnTo>
                    <a:pt x="723" y="0"/>
                  </a:lnTo>
                  <a:lnTo>
                    <a:pt x="682" y="0"/>
                  </a:lnTo>
                  <a:lnTo>
                    <a:pt x="630" y="2"/>
                  </a:lnTo>
                  <a:lnTo>
                    <a:pt x="577" y="4"/>
                  </a:lnTo>
                  <a:lnTo>
                    <a:pt x="525" y="11"/>
                  </a:lnTo>
                  <a:lnTo>
                    <a:pt x="475" y="20"/>
                  </a:lnTo>
                  <a:lnTo>
                    <a:pt x="425" y="31"/>
                  </a:lnTo>
                  <a:lnTo>
                    <a:pt x="377" y="44"/>
                  </a:lnTo>
                  <a:lnTo>
                    <a:pt x="331" y="59"/>
                  </a:lnTo>
                  <a:lnTo>
                    <a:pt x="285" y="76"/>
                  </a:lnTo>
                  <a:lnTo>
                    <a:pt x="244" y="96"/>
                  </a:lnTo>
                  <a:lnTo>
                    <a:pt x="203" y="115"/>
                  </a:lnTo>
                  <a:lnTo>
                    <a:pt x="163" y="139"/>
                  </a:lnTo>
                  <a:lnTo>
                    <a:pt x="126" y="163"/>
                  </a:lnTo>
                  <a:lnTo>
                    <a:pt x="91" y="190"/>
                  </a:lnTo>
                  <a:lnTo>
                    <a:pt x="59" y="218"/>
                  </a:lnTo>
                  <a:lnTo>
                    <a:pt x="28" y="246"/>
                  </a:lnTo>
                  <a:lnTo>
                    <a:pt x="0" y="277"/>
                  </a:lnTo>
                  <a:lnTo>
                    <a:pt x="0" y="902"/>
                  </a:lnTo>
                  <a:lnTo>
                    <a:pt x="33" y="937"/>
                  </a:lnTo>
                  <a:lnTo>
                    <a:pt x="1246" y="937"/>
                  </a:lnTo>
                  <a:close/>
                </a:path>
              </a:pathLst>
            </a:custGeom>
            <a:solidFill>
              <a:srgbClr val="69A5D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Freeform 30"/>
            <p:cNvSpPr>
              <a:spLocks/>
            </p:cNvSpPr>
            <p:nvPr/>
          </p:nvSpPr>
          <p:spPr bwMode="auto">
            <a:xfrm>
              <a:off x="801" y="1903"/>
              <a:ext cx="1117" cy="336"/>
            </a:xfrm>
            <a:custGeom>
              <a:avLst/>
              <a:gdLst>
                <a:gd name="T0" fmla="*/ 0 w 1117"/>
                <a:gd name="T1" fmla="*/ 336 h 336"/>
                <a:gd name="T2" fmla="*/ 1117 w 1117"/>
                <a:gd name="T3" fmla="*/ 336 h 336"/>
                <a:gd name="T4" fmla="*/ 1117 w 1117"/>
                <a:gd name="T5" fmla="*/ 0 h 336"/>
                <a:gd name="T6" fmla="*/ 712 w 1117"/>
                <a:gd name="T7" fmla="*/ 0 h 336"/>
                <a:gd name="T8" fmla="*/ 0 w 1117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17" h="336">
                  <a:moveTo>
                    <a:pt x="0" y="336"/>
                  </a:moveTo>
                  <a:lnTo>
                    <a:pt x="1117" y="336"/>
                  </a:lnTo>
                  <a:lnTo>
                    <a:pt x="1117" y="0"/>
                  </a:lnTo>
                  <a:lnTo>
                    <a:pt x="712" y="0"/>
                  </a:lnTo>
                  <a:lnTo>
                    <a:pt x="0" y="336"/>
                  </a:lnTo>
                  <a:close/>
                </a:path>
              </a:pathLst>
            </a:custGeom>
            <a:solidFill>
              <a:srgbClr val="8C818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Freeform 31"/>
            <p:cNvSpPr>
              <a:spLocks/>
            </p:cNvSpPr>
            <p:nvPr/>
          </p:nvSpPr>
          <p:spPr bwMode="auto">
            <a:xfrm>
              <a:off x="672" y="1860"/>
              <a:ext cx="431" cy="379"/>
            </a:xfrm>
            <a:custGeom>
              <a:avLst/>
              <a:gdLst>
                <a:gd name="T0" fmla="*/ 181 w 431"/>
                <a:gd name="T1" fmla="*/ 0 h 379"/>
                <a:gd name="T2" fmla="*/ 181 w 431"/>
                <a:gd name="T3" fmla="*/ 0 h 379"/>
                <a:gd name="T4" fmla="*/ 155 w 431"/>
                <a:gd name="T5" fmla="*/ 2 h 379"/>
                <a:gd name="T6" fmla="*/ 129 w 431"/>
                <a:gd name="T7" fmla="*/ 6 h 379"/>
                <a:gd name="T8" fmla="*/ 105 w 431"/>
                <a:gd name="T9" fmla="*/ 13 h 379"/>
                <a:gd name="T10" fmla="*/ 81 w 431"/>
                <a:gd name="T11" fmla="*/ 21 h 379"/>
                <a:gd name="T12" fmla="*/ 59 w 431"/>
                <a:gd name="T13" fmla="*/ 32 h 379"/>
                <a:gd name="T14" fmla="*/ 37 w 431"/>
                <a:gd name="T15" fmla="*/ 45 h 379"/>
                <a:gd name="T16" fmla="*/ 17 w 431"/>
                <a:gd name="T17" fmla="*/ 61 h 379"/>
                <a:gd name="T18" fmla="*/ 0 w 431"/>
                <a:gd name="T19" fmla="*/ 78 h 379"/>
                <a:gd name="T20" fmla="*/ 0 w 431"/>
                <a:gd name="T21" fmla="*/ 379 h 379"/>
                <a:gd name="T22" fmla="*/ 394 w 431"/>
                <a:gd name="T23" fmla="*/ 379 h 379"/>
                <a:gd name="T24" fmla="*/ 394 w 431"/>
                <a:gd name="T25" fmla="*/ 379 h 379"/>
                <a:gd name="T26" fmla="*/ 410 w 431"/>
                <a:gd name="T27" fmla="*/ 350 h 379"/>
                <a:gd name="T28" fmla="*/ 423 w 431"/>
                <a:gd name="T29" fmla="*/ 318 h 379"/>
                <a:gd name="T30" fmla="*/ 429 w 431"/>
                <a:gd name="T31" fmla="*/ 283 h 379"/>
                <a:gd name="T32" fmla="*/ 431 w 431"/>
                <a:gd name="T33" fmla="*/ 265 h 379"/>
                <a:gd name="T34" fmla="*/ 431 w 431"/>
                <a:gd name="T35" fmla="*/ 248 h 379"/>
                <a:gd name="T36" fmla="*/ 431 w 431"/>
                <a:gd name="T37" fmla="*/ 248 h 379"/>
                <a:gd name="T38" fmla="*/ 431 w 431"/>
                <a:gd name="T39" fmla="*/ 222 h 379"/>
                <a:gd name="T40" fmla="*/ 427 w 431"/>
                <a:gd name="T41" fmla="*/ 198 h 379"/>
                <a:gd name="T42" fmla="*/ 420 w 431"/>
                <a:gd name="T43" fmla="*/ 174 h 379"/>
                <a:gd name="T44" fmla="*/ 412 w 431"/>
                <a:gd name="T45" fmla="*/ 152 h 379"/>
                <a:gd name="T46" fmla="*/ 401 w 431"/>
                <a:gd name="T47" fmla="*/ 130 h 379"/>
                <a:gd name="T48" fmla="*/ 390 w 431"/>
                <a:gd name="T49" fmla="*/ 111 h 379"/>
                <a:gd name="T50" fmla="*/ 375 w 431"/>
                <a:gd name="T51" fmla="*/ 91 h 379"/>
                <a:gd name="T52" fmla="*/ 359 w 431"/>
                <a:gd name="T53" fmla="*/ 74 h 379"/>
                <a:gd name="T54" fmla="*/ 340 w 431"/>
                <a:gd name="T55" fmla="*/ 56 h 379"/>
                <a:gd name="T56" fmla="*/ 322 w 431"/>
                <a:gd name="T57" fmla="*/ 43 h 379"/>
                <a:gd name="T58" fmla="*/ 301 w 431"/>
                <a:gd name="T59" fmla="*/ 30 h 379"/>
                <a:gd name="T60" fmla="*/ 279 w 431"/>
                <a:gd name="T61" fmla="*/ 19 h 379"/>
                <a:gd name="T62" fmla="*/ 257 w 431"/>
                <a:gd name="T63" fmla="*/ 13 h 379"/>
                <a:gd name="T64" fmla="*/ 231 w 431"/>
                <a:gd name="T65" fmla="*/ 6 h 379"/>
                <a:gd name="T66" fmla="*/ 207 w 431"/>
                <a:gd name="T67" fmla="*/ 2 h 379"/>
                <a:gd name="T68" fmla="*/ 181 w 431"/>
                <a:gd name="T69" fmla="*/ 0 h 379"/>
                <a:gd name="T70" fmla="*/ 181 w 431"/>
                <a:gd name="T71" fmla="*/ 0 h 37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431" h="379">
                  <a:moveTo>
                    <a:pt x="181" y="0"/>
                  </a:moveTo>
                  <a:lnTo>
                    <a:pt x="181" y="0"/>
                  </a:lnTo>
                  <a:lnTo>
                    <a:pt x="155" y="2"/>
                  </a:lnTo>
                  <a:lnTo>
                    <a:pt x="129" y="6"/>
                  </a:lnTo>
                  <a:lnTo>
                    <a:pt x="105" y="13"/>
                  </a:lnTo>
                  <a:lnTo>
                    <a:pt x="81" y="21"/>
                  </a:lnTo>
                  <a:lnTo>
                    <a:pt x="59" y="32"/>
                  </a:lnTo>
                  <a:lnTo>
                    <a:pt x="37" y="45"/>
                  </a:lnTo>
                  <a:lnTo>
                    <a:pt x="17" y="61"/>
                  </a:lnTo>
                  <a:lnTo>
                    <a:pt x="0" y="78"/>
                  </a:lnTo>
                  <a:lnTo>
                    <a:pt x="0" y="379"/>
                  </a:lnTo>
                  <a:lnTo>
                    <a:pt x="394" y="379"/>
                  </a:lnTo>
                  <a:lnTo>
                    <a:pt x="410" y="350"/>
                  </a:lnTo>
                  <a:lnTo>
                    <a:pt x="423" y="318"/>
                  </a:lnTo>
                  <a:lnTo>
                    <a:pt x="429" y="283"/>
                  </a:lnTo>
                  <a:lnTo>
                    <a:pt x="431" y="265"/>
                  </a:lnTo>
                  <a:lnTo>
                    <a:pt x="431" y="248"/>
                  </a:lnTo>
                  <a:lnTo>
                    <a:pt x="431" y="222"/>
                  </a:lnTo>
                  <a:lnTo>
                    <a:pt x="427" y="198"/>
                  </a:lnTo>
                  <a:lnTo>
                    <a:pt x="420" y="174"/>
                  </a:lnTo>
                  <a:lnTo>
                    <a:pt x="412" y="152"/>
                  </a:lnTo>
                  <a:lnTo>
                    <a:pt x="401" y="130"/>
                  </a:lnTo>
                  <a:lnTo>
                    <a:pt x="390" y="111"/>
                  </a:lnTo>
                  <a:lnTo>
                    <a:pt x="375" y="91"/>
                  </a:lnTo>
                  <a:lnTo>
                    <a:pt x="359" y="74"/>
                  </a:lnTo>
                  <a:lnTo>
                    <a:pt x="340" y="56"/>
                  </a:lnTo>
                  <a:lnTo>
                    <a:pt x="322" y="43"/>
                  </a:lnTo>
                  <a:lnTo>
                    <a:pt x="301" y="30"/>
                  </a:lnTo>
                  <a:lnTo>
                    <a:pt x="279" y="19"/>
                  </a:lnTo>
                  <a:lnTo>
                    <a:pt x="257" y="13"/>
                  </a:lnTo>
                  <a:lnTo>
                    <a:pt x="231" y="6"/>
                  </a:lnTo>
                  <a:lnTo>
                    <a:pt x="207" y="2"/>
                  </a:lnTo>
                  <a:lnTo>
                    <a:pt x="181" y="0"/>
                  </a:lnTo>
                  <a:close/>
                </a:path>
              </a:pathLst>
            </a:custGeom>
            <a:solidFill>
              <a:srgbClr val="665F6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Freeform 32"/>
            <p:cNvSpPr>
              <a:spLocks/>
            </p:cNvSpPr>
            <p:nvPr/>
          </p:nvSpPr>
          <p:spPr bwMode="auto">
            <a:xfrm>
              <a:off x="1053" y="1542"/>
              <a:ext cx="427" cy="546"/>
            </a:xfrm>
            <a:custGeom>
              <a:avLst/>
              <a:gdLst>
                <a:gd name="T0" fmla="*/ 377 w 427"/>
                <a:gd name="T1" fmla="*/ 117 h 546"/>
                <a:gd name="T2" fmla="*/ 394 w 427"/>
                <a:gd name="T3" fmla="*/ 180 h 546"/>
                <a:gd name="T4" fmla="*/ 414 w 427"/>
                <a:gd name="T5" fmla="*/ 278 h 546"/>
                <a:gd name="T6" fmla="*/ 425 w 427"/>
                <a:gd name="T7" fmla="*/ 405 h 546"/>
                <a:gd name="T8" fmla="*/ 255 w 427"/>
                <a:gd name="T9" fmla="*/ 505 h 546"/>
                <a:gd name="T10" fmla="*/ 253 w 427"/>
                <a:gd name="T11" fmla="*/ 431 h 546"/>
                <a:gd name="T12" fmla="*/ 246 w 427"/>
                <a:gd name="T13" fmla="*/ 348 h 546"/>
                <a:gd name="T14" fmla="*/ 242 w 427"/>
                <a:gd name="T15" fmla="*/ 328 h 546"/>
                <a:gd name="T16" fmla="*/ 220 w 427"/>
                <a:gd name="T17" fmla="*/ 437 h 546"/>
                <a:gd name="T18" fmla="*/ 216 w 427"/>
                <a:gd name="T19" fmla="*/ 487 h 546"/>
                <a:gd name="T20" fmla="*/ 194 w 427"/>
                <a:gd name="T21" fmla="*/ 496 h 546"/>
                <a:gd name="T22" fmla="*/ 118 w 427"/>
                <a:gd name="T23" fmla="*/ 531 h 546"/>
                <a:gd name="T24" fmla="*/ 66 w 427"/>
                <a:gd name="T25" fmla="*/ 544 h 546"/>
                <a:gd name="T26" fmla="*/ 46 w 427"/>
                <a:gd name="T27" fmla="*/ 544 h 546"/>
                <a:gd name="T28" fmla="*/ 39 w 427"/>
                <a:gd name="T29" fmla="*/ 542 h 546"/>
                <a:gd name="T30" fmla="*/ 26 w 427"/>
                <a:gd name="T31" fmla="*/ 529 h 546"/>
                <a:gd name="T32" fmla="*/ 13 w 427"/>
                <a:gd name="T33" fmla="*/ 496 h 546"/>
                <a:gd name="T34" fmla="*/ 2 w 427"/>
                <a:gd name="T35" fmla="*/ 446 h 546"/>
                <a:gd name="T36" fmla="*/ 0 w 427"/>
                <a:gd name="T37" fmla="*/ 389 h 546"/>
                <a:gd name="T38" fmla="*/ 9 w 427"/>
                <a:gd name="T39" fmla="*/ 331 h 546"/>
                <a:gd name="T40" fmla="*/ 42 w 427"/>
                <a:gd name="T41" fmla="*/ 156 h 546"/>
                <a:gd name="T42" fmla="*/ 72 w 427"/>
                <a:gd name="T43" fmla="*/ 54 h 546"/>
                <a:gd name="T44" fmla="*/ 85 w 427"/>
                <a:gd name="T45" fmla="*/ 21 h 546"/>
                <a:gd name="T46" fmla="*/ 94 w 427"/>
                <a:gd name="T47" fmla="*/ 13 h 546"/>
                <a:gd name="T48" fmla="*/ 124 w 427"/>
                <a:gd name="T49" fmla="*/ 2 h 546"/>
                <a:gd name="T50" fmla="*/ 168 w 427"/>
                <a:gd name="T51" fmla="*/ 0 h 546"/>
                <a:gd name="T52" fmla="*/ 216 w 427"/>
                <a:gd name="T53" fmla="*/ 6 h 546"/>
                <a:gd name="T54" fmla="*/ 266 w 427"/>
                <a:gd name="T55" fmla="*/ 19 h 546"/>
                <a:gd name="T56" fmla="*/ 312 w 427"/>
                <a:gd name="T57" fmla="*/ 41 h 546"/>
                <a:gd name="T58" fmla="*/ 349 w 427"/>
                <a:gd name="T59" fmla="*/ 67 h 546"/>
                <a:gd name="T60" fmla="*/ 373 w 427"/>
                <a:gd name="T61" fmla="*/ 100 h 546"/>
                <a:gd name="T62" fmla="*/ 377 w 427"/>
                <a:gd name="T63" fmla="*/ 117 h 54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427" h="546">
                  <a:moveTo>
                    <a:pt x="377" y="117"/>
                  </a:moveTo>
                  <a:lnTo>
                    <a:pt x="377" y="117"/>
                  </a:lnTo>
                  <a:lnTo>
                    <a:pt x="386" y="146"/>
                  </a:lnTo>
                  <a:lnTo>
                    <a:pt x="394" y="180"/>
                  </a:lnTo>
                  <a:lnTo>
                    <a:pt x="403" y="226"/>
                  </a:lnTo>
                  <a:lnTo>
                    <a:pt x="414" y="278"/>
                  </a:lnTo>
                  <a:lnTo>
                    <a:pt x="421" y="339"/>
                  </a:lnTo>
                  <a:lnTo>
                    <a:pt x="425" y="405"/>
                  </a:lnTo>
                  <a:lnTo>
                    <a:pt x="427" y="472"/>
                  </a:lnTo>
                  <a:lnTo>
                    <a:pt x="255" y="505"/>
                  </a:lnTo>
                  <a:lnTo>
                    <a:pt x="253" y="431"/>
                  </a:lnTo>
                  <a:lnTo>
                    <a:pt x="249" y="372"/>
                  </a:lnTo>
                  <a:lnTo>
                    <a:pt x="246" y="348"/>
                  </a:lnTo>
                  <a:lnTo>
                    <a:pt x="242" y="328"/>
                  </a:lnTo>
                  <a:lnTo>
                    <a:pt x="229" y="385"/>
                  </a:lnTo>
                  <a:lnTo>
                    <a:pt x="220" y="437"/>
                  </a:lnTo>
                  <a:lnTo>
                    <a:pt x="216" y="464"/>
                  </a:lnTo>
                  <a:lnTo>
                    <a:pt x="216" y="487"/>
                  </a:lnTo>
                  <a:lnTo>
                    <a:pt x="194" y="496"/>
                  </a:lnTo>
                  <a:lnTo>
                    <a:pt x="146" y="520"/>
                  </a:lnTo>
                  <a:lnTo>
                    <a:pt x="118" y="531"/>
                  </a:lnTo>
                  <a:lnTo>
                    <a:pt x="92" y="540"/>
                  </a:lnTo>
                  <a:lnTo>
                    <a:pt x="66" y="544"/>
                  </a:lnTo>
                  <a:lnTo>
                    <a:pt x="55" y="546"/>
                  </a:lnTo>
                  <a:lnTo>
                    <a:pt x="46" y="544"/>
                  </a:lnTo>
                  <a:lnTo>
                    <a:pt x="39" y="542"/>
                  </a:lnTo>
                  <a:lnTo>
                    <a:pt x="33" y="535"/>
                  </a:lnTo>
                  <a:lnTo>
                    <a:pt x="26" y="529"/>
                  </a:lnTo>
                  <a:lnTo>
                    <a:pt x="22" y="520"/>
                  </a:lnTo>
                  <a:lnTo>
                    <a:pt x="13" y="496"/>
                  </a:lnTo>
                  <a:lnTo>
                    <a:pt x="7" y="472"/>
                  </a:lnTo>
                  <a:lnTo>
                    <a:pt x="2" y="446"/>
                  </a:lnTo>
                  <a:lnTo>
                    <a:pt x="0" y="422"/>
                  </a:lnTo>
                  <a:lnTo>
                    <a:pt x="0" y="389"/>
                  </a:lnTo>
                  <a:lnTo>
                    <a:pt x="9" y="331"/>
                  </a:lnTo>
                  <a:lnTo>
                    <a:pt x="29" y="220"/>
                  </a:lnTo>
                  <a:lnTo>
                    <a:pt x="42" y="156"/>
                  </a:lnTo>
                  <a:lnTo>
                    <a:pt x="57" y="100"/>
                  </a:lnTo>
                  <a:lnTo>
                    <a:pt x="72" y="54"/>
                  </a:lnTo>
                  <a:lnTo>
                    <a:pt x="79" y="34"/>
                  </a:lnTo>
                  <a:lnTo>
                    <a:pt x="85" y="21"/>
                  </a:lnTo>
                  <a:lnTo>
                    <a:pt x="94" y="13"/>
                  </a:lnTo>
                  <a:lnTo>
                    <a:pt x="109" y="6"/>
                  </a:lnTo>
                  <a:lnTo>
                    <a:pt x="124" y="2"/>
                  </a:lnTo>
                  <a:lnTo>
                    <a:pt x="144" y="0"/>
                  </a:lnTo>
                  <a:lnTo>
                    <a:pt x="168" y="0"/>
                  </a:lnTo>
                  <a:lnTo>
                    <a:pt x="190" y="2"/>
                  </a:lnTo>
                  <a:lnTo>
                    <a:pt x="216" y="6"/>
                  </a:lnTo>
                  <a:lnTo>
                    <a:pt x="240" y="11"/>
                  </a:lnTo>
                  <a:lnTo>
                    <a:pt x="266" y="19"/>
                  </a:lnTo>
                  <a:lnTo>
                    <a:pt x="290" y="30"/>
                  </a:lnTo>
                  <a:lnTo>
                    <a:pt x="312" y="41"/>
                  </a:lnTo>
                  <a:lnTo>
                    <a:pt x="331" y="54"/>
                  </a:lnTo>
                  <a:lnTo>
                    <a:pt x="349" y="67"/>
                  </a:lnTo>
                  <a:lnTo>
                    <a:pt x="364" y="82"/>
                  </a:lnTo>
                  <a:lnTo>
                    <a:pt x="373" y="100"/>
                  </a:lnTo>
                  <a:lnTo>
                    <a:pt x="377" y="109"/>
                  </a:lnTo>
                  <a:lnTo>
                    <a:pt x="377" y="117"/>
                  </a:lnTo>
                  <a:close/>
                </a:path>
              </a:pathLst>
            </a:custGeom>
            <a:solidFill>
              <a:srgbClr val="3622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Freeform 33"/>
            <p:cNvSpPr>
              <a:spLocks/>
            </p:cNvSpPr>
            <p:nvPr/>
          </p:nvSpPr>
          <p:spPr bwMode="auto">
            <a:xfrm>
              <a:off x="1291" y="1772"/>
              <a:ext cx="87" cy="90"/>
            </a:xfrm>
            <a:custGeom>
              <a:avLst/>
              <a:gdLst>
                <a:gd name="T0" fmla="*/ 87 w 87"/>
                <a:gd name="T1" fmla="*/ 38 h 90"/>
                <a:gd name="T2" fmla="*/ 87 w 87"/>
                <a:gd name="T3" fmla="*/ 38 h 90"/>
                <a:gd name="T4" fmla="*/ 74 w 87"/>
                <a:gd name="T5" fmla="*/ 27 h 90"/>
                <a:gd name="T6" fmla="*/ 58 w 87"/>
                <a:gd name="T7" fmla="*/ 14 h 90"/>
                <a:gd name="T8" fmla="*/ 41 w 87"/>
                <a:gd name="T9" fmla="*/ 0 h 90"/>
                <a:gd name="T10" fmla="*/ 41 w 87"/>
                <a:gd name="T11" fmla="*/ 0 h 90"/>
                <a:gd name="T12" fmla="*/ 32 w 87"/>
                <a:gd name="T13" fmla="*/ 3 h 90"/>
                <a:gd name="T14" fmla="*/ 26 w 87"/>
                <a:gd name="T15" fmla="*/ 5 h 90"/>
                <a:gd name="T16" fmla="*/ 17 w 87"/>
                <a:gd name="T17" fmla="*/ 11 h 90"/>
                <a:gd name="T18" fmla="*/ 11 w 87"/>
                <a:gd name="T19" fmla="*/ 18 h 90"/>
                <a:gd name="T20" fmla="*/ 4 w 87"/>
                <a:gd name="T21" fmla="*/ 27 h 90"/>
                <a:gd name="T22" fmla="*/ 0 w 87"/>
                <a:gd name="T23" fmla="*/ 33 h 90"/>
                <a:gd name="T24" fmla="*/ 0 w 87"/>
                <a:gd name="T25" fmla="*/ 40 h 90"/>
                <a:gd name="T26" fmla="*/ 0 w 87"/>
                <a:gd name="T27" fmla="*/ 44 h 90"/>
                <a:gd name="T28" fmla="*/ 0 w 87"/>
                <a:gd name="T29" fmla="*/ 44 h 90"/>
                <a:gd name="T30" fmla="*/ 4 w 87"/>
                <a:gd name="T31" fmla="*/ 51 h 90"/>
                <a:gd name="T32" fmla="*/ 6 w 87"/>
                <a:gd name="T33" fmla="*/ 55 h 90"/>
                <a:gd name="T34" fmla="*/ 8 w 87"/>
                <a:gd name="T35" fmla="*/ 59 h 90"/>
                <a:gd name="T36" fmla="*/ 11 w 87"/>
                <a:gd name="T37" fmla="*/ 61 h 90"/>
                <a:gd name="T38" fmla="*/ 11 w 87"/>
                <a:gd name="T39" fmla="*/ 61 h 90"/>
                <a:gd name="T40" fmla="*/ 21 w 87"/>
                <a:gd name="T41" fmla="*/ 70 h 90"/>
                <a:gd name="T42" fmla="*/ 28 w 87"/>
                <a:gd name="T43" fmla="*/ 77 h 90"/>
                <a:gd name="T44" fmla="*/ 32 w 87"/>
                <a:gd name="T45" fmla="*/ 83 h 90"/>
                <a:gd name="T46" fmla="*/ 39 w 87"/>
                <a:gd name="T47" fmla="*/ 90 h 90"/>
                <a:gd name="T48" fmla="*/ 39 w 87"/>
                <a:gd name="T49" fmla="*/ 90 h 90"/>
                <a:gd name="T50" fmla="*/ 61 w 87"/>
                <a:gd name="T51" fmla="*/ 61 h 90"/>
                <a:gd name="T52" fmla="*/ 74 w 87"/>
                <a:gd name="T53" fmla="*/ 48 h 90"/>
                <a:gd name="T54" fmla="*/ 87 w 87"/>
                <a:gd name="T55" fmla="*/ 38 h 90"/>
                <a:gd name="T56" fmla="*/ 87 w 87"/>
                <a:gd name="T57" fmla="*/ 38 h 9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87" h="90">
                  <a:moveTo>
                    <a:pt x="87" y="38"/>
                  </a:moveTo>
                  <a:lnTo>
                    <a:pt x="87" y="38"/>
                  </a:lnTo>
                  <a:lnTo>
                    <a:pt x="74" y="27"/>
                  </a:lnTo>
                  <a:lnTo>
                    <a:pt x="58" y="14"/>
                  </a:lnTo>
                  <a:lnTo>
                    <a:pt x="41" y="0"/>
                  </a:lnTo>
                  <a:lnTo>
                    <a:pt x="32" y="3"/>
                  </a:lnTo>
                  <a:lnTo>
                    <a:pt x="26" y="5"/>
                  </a:lnTo>
                  <a:lnTo>
                    <a:pt x="17" y="11"/>
                  </a:lnTo>
                  <a:lnTo>
                    <a:pt x="11" y="18"/>
                  </a:lnTo>
                  <a:lnTo>
                    <a:pt x="4" y="27"/>
                  </a:lnTo>
                  <a:lnTo>
                    <a:pt x="0" y="33"/>
                  </a:lnTo>
                  <a:lnTo>
                    <a:pt x="0" y="40"/>
                  </a:lnTo>
                  <a:lnTo>
                    <a:pt x="0" y="44"/>
                  </a:lnTo>
                  <a:lnTo>
                    <a:pt x="4" y="51"/>
                  </a:lnTo>
                  <a:lnTo>
                    <a:pt x="6" y="55"/>
                  </a:lnTo>
                  <a:lnTo>
                    <a:pt x="8" y="59"/>
                  </a:lnTo>
                  <a:lnTo>
                    <a:pt x="11" y="61"/>
                  </a:lnTo>
                  <a:lnTo>
                    <a:pt x="21" y="70"/>
                  </a:lnTo>
                  <a:lnTo>
                    <a:pt x="28" y="77"/>
                  </a:lnTo>
                  <a:lnTo>
                    <a:pt x="32" y="83"/>
                  </a:lnTo>
                  <a:lnTo>
                    <a:pt x="39" y="90"/>
                  </a:lnTo>
                  <a:lnTo>
                    <a:pt x="61" y="61"/>
                  </a:lnTo>
                  <a:lnTo>
                    <a:pt x="74" y="48"/>
                  </a:lnTo>
                  <a:lnTo>
                    <a:pt x="87" y="38"/>
                  </a:lnTo>
                  <a:close/>
                </a:path>
              </a:pathLst>
            </a:custGeom>
            <a:solidFill>
              <a:srgbClr val="EEBB8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2" name="Freeform 34"/>
            <p:cNvSpPr>
              <a:spLocks/>
            </p:cNvSpPr>
            <p:nvPr/>
          </p:nvSpPr>
          <p:spPr bwMode="auto">
            <a:xfrm>
              <a:off x="1661" y="1816"/>
              <a:ext cx="244" cy="70"/>
            </a:xfrm>
            <a:custGeom>
              <a:avLst/>
              <a:gdLst>
                <a:gd name="T0" fmla="*/ 61 w 244"/>
                <a:gd name="T1" fmla="*/ 4 h 70"/>
                <a:gd name="T2" fmla="*/ 61 w 244"/>
                <a:gd name="T3" fmla="*/ 4 h 70"/>
                <a:gd name="T4" fmla="*/ 65 w 244"/>
                <a:gd name="T5" fmla="*/ 15 h 70"/>
                <a:gd name="T6" fmla="*/ 74 w 244"/>
                <a:gd name="T7" fmla="*/ 22 h 70"/>
                <a:gd name="T8" fmla="*/ 85 w 244"/>
                <a:gd name="T9" fmla="*/ 28 h 70"/>
                <a:gd name="T10" fmla="*/ 85 w 244"/>
                <a:gd name="T11" fmla="*/ 28 h 70"/>
                <a:gd name="T12" fmla="*/ 102 w 244"/>
                <a:gd name="T13" fmla="*/ 28 h 70"/>
                <a:gd name="T14" fmla="*/ 124 w 244"/>
                <a:gd name="T15" fmla="*/ 28 h 70"/>
                <a:gd name="T16" fmla="*/ 152 w 244"/>
                <a:gd name="T17" fmla="*/ 26 h 70"/>
                <a:gd name="T18" fmla="*/ 152 w 244"/>
                <a:gd name="T19" fmla="*/ 26 h 70"/>
                <a:gd name="T20" fmla="*/ 209 w 244"/>
                <a:gd name="T21" fmla="*/ 41 h 70"/>
                <a:gd name="T22" fmla="*/ 209 w 244"/>
                <a:gd name="T23" fmla="*/ 41 h 70"/>
                <a:gd name="T24" fmla="*/ 244 w 244"/>
                <a:gd name="T25" fmla="*/ 48 h 70"/>
                <a:gd name="T26" fmla="*/ 244 w 244"/>
                <a:gd name="T27" fmla="*/ 48 h 70"/>
                <a:gd name="T28" fmla="*/ 244 w 244"/>
                <a:gd name="T29" fmla="*/ 50 h 70"/>
                <a:gd name="T30" fmla="*/ 242 w 244"/>
                <a:gd name="T31" fmla="*/ 54 h 70"/>
                <a:gd name="T32" fmla="*/ 235 w 244"/>
                <a:gd name="T33" fmla="*/ 59 h 70"/>
                <a:gd name="T34" fmla="*/ 222 w 244"/>
                <a:gd name="T35" fmla="*/ 63 h 70"/>
                <a:gd name="T36" fmla="*/ 222 w 244"/>
                <a:gd name="T37" fmla="*/ 63 h 70"/>
                <a:gd name="T38" fmla="*/ 192 w 244"/>
                <a:gd name="T39" fmla="*/ 65 h 70"/>
                <a:gd name="T40" fmla="*/ 146 w 244"/>
                <a:gd name="T41" fmla="*/ 68 h 70"/>
                <a:gd name="T42" fmla="*/ 100 w 244"/>
                <a:gd name="T43" fmla="*/ 68 h 70"/>
                <a:gd name="T44" fmla="*/ 67 w 244"/>
                <a:gd name="T45" fmla="*/ 68 h 70"/>
                <a:gd name="T46" fmla="*/ 67 w 244"/>
                <a:gd name="T47" fmla="*/ 68 h 70"/>
                <a:gd name="T48" fmla="*/ 59 w 244"/>
                <a:gd name="T49" fmla="*/ 65 h 70"/>
                <a:gd name="T50" fmla="*/ 50 w 244"/>
                <a:gd name="T51" fmla="*/ 68 h 70"/>
                <a:gd name="T52" fmla="*/ 30 w 244"/>
                <a:gd name="T53" fmla="*/ 70 h 70"/>
                <a:gd name="T54" fmla="*/ 22 w 244"/>
                <a:gd name="T55" fmla="*/ 70 h 70"/>
                <a:gd name="T56" fmla="*/ 15 w 244"/>
                <a:gd name="T57" fmla="*/ 70 h 70"/>
                <a:gd name="T58" fmla="*/ 11 w 244"/>
                <a:gd name="T59" fmla="*/ 68 h 70"/>
                <a:gd name="T60" fmla="*/ 9 w 244"/>
                <a:gd name="T61" fmla="*/ 63 h 70"/>
                <a:gd name="T62" fmla="*/ 9 w 244"/>
                <a:gd name="T63" fmla="*/ 63 h 70"/>
                <a:gd name="T64" fmla="*/ 0 w 244"/>
                <a:gd name="T65" fmla="*/ 9 h 70"/>
                <a:gd name="T66" fmla="*/ 0 w 244"/>
                <a:gd name="T67" fmla="*/ 9 h 70"/>
                <a:gd name="T68" fmla="*/ 28 w 244"/>
                <a:gd name="T69" fmla="*/ 2 h 70"/>
                <a:gd name="T70" fmla="*/ 48 w 244"/>
                <a:gd name="T71" fmla="*/ 0 h 70"/>
                <a:gd name="T72" fmla="*/ 57 w 244"/>
                <a:gd name="T73" fmla="*/ 2 h 70"/>
                <a:gd name="T74" fmla="*/ 61 w 244"/>
                <a:gd name="T75" fmla="*/ 4 h 70"/>
                <a:gd name="T76" fmla="*/ 61 w 244"/>
                <a:gd name="T77" fmla="*/ 4 h 7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44" h="70">
                  <a:moveTo>
                    <a:pt x="61" y="4"/>
                  </a:moveTo>
                  <a:lnTo>
                    <a:pt x="61" y="4"/>
                  </a:lnTo>
                  <a:lnTo>
                    <a:pt x="65" y="15"/>
                  </a:lnTo>
                  <a:lnTo>
                    <a:pt x="74" y="22"/>
                  </a:lnTo>
                  <a:lnTo>
                    <a:pt x="85" y="28"/>
                  </a:lnTo>
                  <a:lnTo>
                    <a:pt x="102" y="28"/>
                  </a:lnTo>
                  <a:lnTo>
                    <a:pt x="124" y="28"/>
                  </a:lnTo>
                  <a:lnTo>
                    <a:pt x="152" y="26"/>
                  </a:lnTo>
                  <a:lnTo>
                    <a:pt x="209" y="41"/>
                  </a:lnTo>
                  <a:lnTo>
                    <a:pt x="244" y="48"/>
                  </a:lnTo>
                  <a:lnTo>
                    <a:pt x="244" y="50"/>
                  </a:lnTo>
                  <a:lnTo>
                    <a:pt x="242" y="54"/>
                  </a:lnTo>
                  <a:lnTo>
                    <a:pt x="235" y="59"/>
                  </a:lnTo>
                  <a:lnTo>
                    <a:pt x="222" y="63"/>
                  </a:lnTo>
                  <a:lnTo>
                    <a:pt x="192" y="65"/>
                  </a:lnTo>
                  <a:lnTo>
                    <a:pt x="146" y="68"/>
                  </a:lnTo>
                  <a:lnTo>
                    <a:pt x="100" y="68"/>
                  </a:lnTo>
                  <a:lnTo>
                    <a:pt x="67" y="68"/>
                  </a:lnTo>
                  <a:lnTo>
                    <a:pt x="59" y="65"/>
                  </a:lnTo>
                  <a:lnTo>
                    <a:pt x="50" y="68"/>
                  </a:lnTo>
                  <a:lnTo>
                    <a:pt x="30" y="70"/>
                  </a:lnTo>
                  <a:lnTo>
                    <a:pt x="22" y="70"/>
                  </a:lnTo>
                  <a:lnTo>
                    <a:pt x="15" y="70"/>
                  </a:lnTo>
                  <a:lnTo>
                    <a:pt x="11" y="68"/>
                  </a:lnTo>
                  <a:lnTo>
                    <a:pt x="9" y="63"/>
                  </a:lnTo>
                  <a:lnTo>
                    <a:pt x="0" y="9"/>
                  </a:lnTo>
                  <a:lnTo>
                    <a:pt x="28" y="2"/>
                  </a:lnTo>
                  <a:lnTo>
                    <a:pt x="48" y="0"/>
                  </a:lnTo>
                  <a:lnTo>
                    <a:pt x="57" y="2"/>
                  </a:lnTo>
                  <a:lnTo>
                    <a:pt x="61" y="4"/>
                  </a:lnTo>
                  <a:close/>
                </a:path>
              </a:pathLst>
            </a:custGeom>
            <a:solidFill>
              <a:srgbClr val="EEBB8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Freeform 35"/>
            <p:cNvSpPr>
              <a:spLocks/>
            </p:cNvSpPr>
            <p:nvPr/>
          </p:nvSpPr>
          <p:spPr bwMode="auto">
            <a:xfrm>
              <a:off x="1650" y="1790"/>
              <a:ext cx="83" cy="67"/>
            </a:xfrm>
            <a:custGeom>
              <a:avLst/>
              <a:gdLst>
                <a:gd name="T0" fmla="*/ 0 w 83"/>
                <a:gd name="T1" fmla="*/ 41 h 67"/>
                <a:gd name="T2" fmla="*/ 2 w 83"/>
                <a:gd name="T3" fmla="*/ 67 h 67"/>
                <a:gd name="T4" fmla="*/ 2 w 83"/>
                <a:gd name="T5" fmla="*/ 67 h 67"/>
                <a:gd name="T6" fmla="*/ 11 w 83"/>
                <a:gd name="T7" fmla="*/ 67 h 67"/>
                <a:gd name="T8" fmla="*/ 31 w 83"/>
                <a:gd name="T9" fmla="*/ 65 h 67"/>
                <a:gd name="T10" fmla="*/ 44 w 83"/>
                <a:gd name="T11" fmla="*/ 63 h 67"/>
                <a:gd name="T12" fmla="*/ 57 w 83"/>
                <a:gd name="T13" fmla="*/ 59 h 67"/>
                <a:gd name="T14" fmla="*/ 70 w 83"/>
                <a:gd name="T15" fmla="*/ 50 h 67"/>
                <a:gd name="T16" fmla="*/ 83 w 83"/>
                <a:gd name="T17" fmla="*/ 37 h 67"/>
                <a:gd name="T18" fmla="*/ 83 w 83"/>
                <a:gd name="T19" fmla="*/ 37 h 67"/>
                <a:gd name="T20" fmla="*/ 74 w 83"/>
                <a:gd name="T21" fmla="*/ 24 h 67"/>
                <a:gd name="T22" fmla="*/ 70 w 83"/>
                <a:gd name="T23" fmla="*/ 13 h 67"/>
                <a:gd name="T24" fmla="*/ 65 w 83"/>
                <a:gd name="T25" fmla="*/ 2 h 67"/>
                <a:gd name="T26" fmla="*/ 65 w 83"/>
                <a:gd name="T27" fmla="*/ 2 h 67"/>
                <a:gd name="T28" fmla="*/ 63 w 83"/>
                <a:gd name="T29" fmla="*/ 0 h 67"/>
                <a:gd name="T30" fmla="*/ 61 w 83"/>
                <a:gd name="T31" fmla="*/ 0 h 67"/>
                <a:gd name="T32" fmla="*/ 52 w 83"/>
                <a:gd name="T33" fmla="*/ 2 h 67"/>
                <a:gd name="T34" fmla="*/ 31 w 83"/>
                <a:gd name="T35" fmla="*/ 17 h 67"/>
                <a:gd name="T36" fmla="*/ 0 w 83"/>
                <a:gd name="T37" fmla="*/ 41 h 67"/>
                <a:gd name="T38" fmla="*/ 0 w 83"/>
                <a:gd name="T39" fmla="*/ 41 h 6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83" h="67">
                  <a:moveTo>
                    <a:pt x="0" y="41"/>
                  </a:moveTo>
                  <a:lnTo>
                    <a:pt x="2" y="67"/>
                  </a:lnTo>
                  <a:lnTo>
                    <a:pt x="11" y="67"/>
                  </a:lnTo>
                  <a:lnTo>
                    <a:pt x="31" y="65"/>
                  </a:lnTo>
                  <a:lnTo>
                    <a:pt x="44" y="63"/>
                  </a:lnTo>
                  <a:lnTo>
                    <a:pt x="57" y="59"/>
                  </a:lnTo>
                  <a:lnTo>
                    <a:pt x="70" y="50"/>
                  </a:lnTo>
                  <a:lnTo>
                    <a:pt x="83" y="37"/>
                  </a:lnTo>
                  <a:lnTo>
                    <a:pt x="74" y="24"/>
                  </a:lnTo>
                  <a:lnTo>
                    <a:pt x="70" y="13"/>
                  </a:lnTo>
                  <a:lnTo>
                    <a:pt x="65" y="2"/>
                  </a:lnTo>
                  <a:lnTo>
                    <a:pt x="63" y="0"/>
                  </a:lnTo>
                  <a:lnTo>
                    <a:pt x="61" y="0"/>
                  </a:lnTo>
                  <a:lnTo>
                    <a:pt x="52" y="2"/>
                  </a:lnTo>
                  <a:lnTo>
                    <a:pt x="31" y="17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F0F7E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Freeform 36"/>
            <p:cNvSpPr>
              <a:spLocks/>
            </p:cNvSpPr>
            <p:nvPr/>
          </p:nvSpPr>
          <p:spPr bwMode="auto">
            <a:xfrm>
              <a:off x="1556" y="1160"/>
              <a:ext cx="172" cy="682"/>
            </a:xfrm>
            <a:custGeom>
              <a:avLst/>
              <a:gdLst>
                <a:gd name="T0" fmla="*/ 48 w 172"/>
                <a:gd name="T1" fmla="*/ 0 h 682"/>
                <a:gd name="T2" fmla="*/ 48 w 172"/>
                <a:gd name="T3" fmla="*/ 0 h 682"/>
                <a:gd name="T4" fmla="*/ 57 w 172"/>
                <a:gd name="T5" fmla="*/ 11 h 682"/>
                <a:gd name="T6" fmla="*/ 79 w 172"/>
                <a:gd name="T7" fmla="*/ 42 h 682"/>
                <a:gd name="T8" fmla="*/ 90 w 172"/>
                <a:gd name="T9" fmla="*/ 59 h 682"/>
                <a:gd name="T10" fmla="*/ 101 w 172"/>
                <a:gd name="T11" fmla="*/ 81 h 682"/>
                <a:gd name="T12" fmla="*/ 109 w 172"/>
                <a:gd name="T13" fmla="*/ 101 h 682"/>
                <a:gd name="T14" fmla="*/ 114 w 172"/>
                <a:gd name="T15" fmla="*/ 122 h 682"/>
                <a:gd name="T16" fmla="*/ 114 w 172"/>
                <a:gd name="T17" fmla="*/ 122 h 682"/>
                <a:gd name="T18" fmla="*/ 120 w 172"/>
                <a:gd name="T19" fmla="*/ 183 h 682"/>
                <a:gd name="T20" fmla="*/ 127 w 172"/>
                <a:gd name="T21" fmla="*/ 266 h 682"/>
                <a:gd name="T22" fmla="*/ 131 w 172"/>
                <a:gd name="T23" fmla="*/ 349 h 682"/>
                <a:gd name="T24" fmla="*/ 138 w 172"/>
                <a:gd name="T25" fmla="*/ 406 h 682"/>
                <a:gd name="T26" fmla="*/ 138 w 172"/>
                <a:gd name="T27" fmla="*/ 406 h 682"/>
                <a:gd name="T28" fmla="*/ 144 w 172"/>
                <a:gd name="T29" fmla="*/ 460 h 682"/>
                <a:gd name="T30" fmla="*/ 153 w 172"/>
                <a:gd name="T31" fmla="*/ 532 h 682"/>
                <a:gd name="T32" fmla="*/ 162 w 172"/>
                <a:gd name="T33" fmla="*/ 602 h 682"/>
                <a:gd name="T34" fmla="*/ 168 w 172"/>
                <a:gd name="T35" fmla="*/ 630 h 682"/>
                <a:gd name="T36" fmla="*/ 172 w 172"/>
                <a:gd name="T37" fmla="*/ 650 h 682"/>
                <a:gd name="T38" fmla="*/ 172 w 172"/>
                <a:gd name="T39" fmla="*/ 650 h 682"/>
                <a:gd name="T40" fmla="*/ 168 w 172"/>
                <a:gd name="T41" fmla="*/ 656 h 682"/>
                <a:gd name="T42" fmla="*/ 149 w 172"/>
                <a:gd name="T43" fmla="*/ 669 h 682"/>
                <a:gd name="T44" fmla="*/ 138 w 172"/>
                <a:gd name="T45" fmla="*/ 676 h 682"/>
                <a:gd name="T46" fmla="*/ 122 w 172"/>
                <a:gd name="T47" fmla="*/ 680 h 682"/>
                <a:gd name="T48" fmla="*/ 107 w 172"/>
                <a:gd name="T49" fmla="*/ 682 h 682"/>
                <a:gd name="T50" fmla="*/ 90 w 172"/>
                <a:gd name="T51" fmla="*/ 682 h 682"/>
                <a:gd name="T52" fmla="*/ 90 w 172"/>
                <a:gd name="T53" fmla="*/ 682 h 682"/>
                <a:gd name="T54" fmla="*/ 68 w 172"/>
                <a:gd name="T55" fmla="*/ 575 h 682"/>
                <a:gd name="T56" fmla="*/ 51 w 172"/>
                <a:gd name="T57" fmla="*/ 493 h 682"/>
                <a:gd name="T58" fmla="*/ 37 w 172"/>
                <a:gd name="T59" fmla="*/ 436 h 682"/>
                <a:gd name="T60" fmla="*/ 37 w 172"/>
                <a:gd name="T61" fmla="*/ 436 h 682"/>
                <a:gd name="T62" fmla="*/ 29 w 172"/>
                <a:gd name="T63" fmla="*/ 397 h 682"/>
                <a:gd name="T64" fmla="*/ 20 w 172"/>
                <a:gd name="T65" fmla="*/ 353 h 682"/>
                <a:gd name="T66" fmla="*/ 9 w 172"/>
                <a:gd name="T67" fmla="*/ 284 h 682"/>
                <a:gd name="T68" fmla="*/ 9 w 172"/>
                <a:gd name="T69" fmla="*/ 284 h 682"/>
                <a:gd name="T70" fmla="*/ 7 w 172"/>
                <a:gd name="T71" fmla="*/ 262 h 682"/>
                <a:gd name="T72" fmla="*/ 3 w 172"/>
                <a:gd name="T73" fmla="*/ 227 h 682"/>
                <a:gd name="T74" fmla="*/ 0 w 172"/>
                <a:gd name="T75" fmla="*/ 179 h 682"/>
                <a:gd name="T76" fmla="*/ 0 w 172"/>
                <a:gd name="T77" fmla="*/ 129 h 682"/>
                <a:gd name="T78" fmla="*/ 3 w 172"/>
                <a:gd name="T79" fmla="*/ 81 h 682"/>
                <a:gd name="T80" fmla="*/ 7 w 172"/>
                <a:gd name="T81" fmla="*/ 57 h 682"/>
                <a:gd name="T82" fmla="*/ 11 w 172"/>
                <a:gd name="T83" fmla="*/ 37 h 682"/>
                <a:gd name="T84" fmla="*/ 18 w 172"/>
                <a:gd name="T85" fmla="*/ 22 h 682"/>
                <a:gd name="T86" fmla="*/ 27 w 172"/>
                <a:gd name="T87" fmla="*/ 9 h 682"/>
                <a:gd name="T88" fmla="*/ 31 w 172"/>
                <a:gd name="T89" fmla="*/ 5 h 682"/>
                <a:gd name="T90" fmla="*/ 35 w 172"/>
                <a:gd name="T91" fmla="*/ 3 h 682"/>
                <a:gd name="T92" fmla="*/ 42 w 172"/>
                <a:gd name="T93" fmla="*/ 0 h 682"/>
                <a:gd name="T94" fmla="*/ 48 w 172"/>
                <a:gd name="T95" fmla="*/ 0 h 682"/>
                <a:gd name="T96" fmla="*/ 48 w 172"/>
                <a:gd name="T97" fmla="*/ 0 h 68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72" h="682">
                  <a:moveTo>
                    <a:pt x="48" y="0"/>
                  </a:moveTo>
                  <a:lnTo>
                    <a:pt x="48" y="0"/>
                  </a:lnTo>
                  <a:lnTo>
                    <a:pt x="57" y="11"/>
                  </a:lnTo>
                  <a:lnTo>
                    <a:pt x="79" y="42"/>
                  </a:lnTo>
                  <a:lnTo>
                    <a:pt x="90" y="59"/>
                  </a:lnTo>
                  <a:lnTo>
                    <a:pt x="101" y="81"/>
                  </a:lnTo>
                  <a:lnTo>
                    <a:pt x="109" y="101"/>
                  </a:lnTo>
                  <a:lnTo>
                    <a:pt x="114" y="122"/>
                  </a:lnTo>
                  <a:lnTo>
                    <a:pt x="120" y="183"/>
                  </a:lnTo>
                  <a:lnTo>
                    <a:pt x="127" y="266"/>
                  </a:lnTo>
                  <a:lnTo>
                    <a:pt x="131" y="349"/>
                  </a:lnTo>
                  <a:lnTo>
                    <a:pt x="138" y="406"/>
                  </a:lnTo>
                  <a:lnTo>
                    <a:pt x="144" y="460"/>
                  </a:lnTo>
                  <a:lnTo>
                    <a:pt x="153" y="532"/>
                  </a:lnTo>
                  <a:lnTo>
                    <a:pt x="162" y="602"/>
                  </a:lnTo>
                  <a:lnTo>
                    <a:pt x="168" y="630"/>
                  </a:lnTo>
                  <a:lnTo>
                    <a:pt x="172" y="650"/>
                  </a:lnTo>
                  <a:lnTo>
                    <a:pt x="168" y="656"/>
                  </a:lnTo>
                  <a:lnTo>
                    <a:pt x="149" y="669"/>
                  </a:lnTo>
                  <a:lnTo>
                    <a:pt x="138" y="676"/>
                  </a:lnTo>
                  <a:lnTo>
                    <a:pt x="122" y="680"/>
                  </a:lnTo>
                  <a:lnTo>
                    <a:pt x="107" y="682"/>
                  </a:lnTo>
                  <a:lnTo>
                    <a:pt x="90" y="682"/>
                  </a:lnTo>
                  <a:lnTo>
                    <a:pt x="68" y="575"/>
                  </a:lnTo>
                  <a:lnTo>
                    <a:pt x="51" y="493"/>
                  </a:lnTo>
                  <a:lnTo>
                    <a:pt x="37" y="436"/>
                  </a:lnTo>
                  <a:lnTo>
                    <a:pt x="29" y="397"/>
                  </a:lnTo>
                  <a:lnTo>
                    <a:pt x="20" y="353"/>
                  </a:lnTo>
                  <a:lnTo>
                    <a:pt x="9" y="284"/>
                  </a:lnTo>
                  <a:lnTo>
                    <a:pt x="7" y="262"/>
                  </a:lnTo>
                  <a:lnTo>
                    <a:pt x="3" y="227"/>
                  </a:lnTo>
                  <a:lnTo>
                    <a:pt x="0" y="179"/>
                  </a:lnTo>
                  <a:lnTo>
                    <a:pt x="0" y="129"/>
                  </a:lnTo>
                  <a:lnTo>
                    <a:pt x="3" y="81"/>
                  </a:lnTo>
                  <a:lnTo>
                    <a:pt x="7" y="57"/>
                  </a:lnTo>
                  <a:lnTo>
                    <a:pt x="11" y="37"/>
                  </a:lnTo>
                  <a:lnTo>
                    <a:pt x="18" y="22"/>
                  </a:lnTo>
                  <a:lnTo>
                    <a:pt x="27" y="9"/>
                  </a:lnTo>
                  <a:lnTo>
                    <a:pt x="31" y="5"/>
                  </a:lnTo>
                  <a:lnTo>
                    <a:pt x="35" y="3"/>
                  </a:lnTo>
                  <a:lnTo>
                    <a:pt x="42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3622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5" name="Freeform 37"/>
            <p:cNvSpPr>
              <a:spLocks/>
            </p:cNvSpPr>
            <p:nvPr/>
          </p:nvSpPr>
          <p:spPr bwMode="auto">
            <a:xfrm>
              <a:off x="1101" y="1167"/>
              <a:ext cx="536" cy="632"/>
            </a:xfrm>
            <a:custGeom>
              <a:avLst/>
              <a:gdLst>
                <a:gd name="T0" fmla="*/ 2 w 536"/>
                <a:gd name="T1" fmla="*/ 549 h 632"/>
                <a:gd name="T2" fmla="*/ 9 w 536"/>
                <a:gd name="T3" fmla="*/ 436 h 632"/>
                <a:gd name="T4" fmla="*/ 26 w 536"/>
                <a:gd name="T5" fmla="*/ 290 h 632"/>
                <a:gd name="T6" fmla="*/ 44 w 536"/>
                <a:gd name="T7" fmla="*/ 213 h 632"/>
                <a:gd name="T8" fmla="*/ 65 w 536"/>
                <a:gd name="T9" fmla="*/ 144 h 632"/>
                <a:gd name="T10" fmla="*/ 94 w 536"/>
                <a:gd name="T11" fmla="*/ 87 h 632"/>
                <a:gd name="T12" fmla="*/ 103 w 536"/>
                <a:gd name="T13" fmla="*/ 76 h 632"/>
                <a:gd name="T14" fmla="*/ 135 w 536"/>
                <a:gd name="T15" fmla="*/ 48 h 632"/>
                <a:gd name="T16" fmla="*/ 187 w 536"/>
                <a:gd name="T17" fmla="*/ 22 h 632"/>
                <a:gd name="T18" fmla="*/ 246 w 536"/>
                <a:gd name="T19" fmla="*/ 7 h 632"/>
                <a:gd name="T20" fmla="*/ 309 w 536"/>
                <a:gd name="T21" fmla="*/ 0 h 632"/>
                <a:gd name="T22" fmla="*/ 370 w 536"/>
                <a:gd name="T23" fmla="*/ 0 h 632"/>
                <a:gd name="T24" fmla="*/ 468 w 536"/>
                <a:gd name="T25" fmla="*/ 9 h 632"/>
                <a:gd name="T26" fmla="*/ 495 w 536"/>
                <a:gd name="T27" fmla="*/ 15 h 632"/>
                <a:gd name="T28" fmla="*/ 512 w 536"/>
                <a:gd name="T29" fmla="*/ 24 h 632"/>
                <a:gd name="T30" fmla="*/ 523 w 536"/>
                <a:gd name="T31" fmla="*/ 44 h 632"/>
                <a:gd name="T32" fmla="*/ 532 w 536"/>
                <a:gd name="T33" fmla="*/ 70 h 632"/>
                <a:gd name="T34" fmla="*/ 536 w 536"/>
                <a:gd name="T35" fmla="*/ 139 h 632"/>
                <a:gd name="T36" fmla="*/ 523 w 536"/>
                <a:gd name="T37" fmla="*/ 198 h 632"/>
                <a:gd name="T38" fmla="*/ 510 w 536"/>
                <a:gd name="T39" fmla="*/ 237 h 632"/>
                <a:gd name="T40" fmla="*/ 501 w 536"/>
                <a:gd name="T41" fmla="*/ 257 h 632"/>
                <a:gd name="T42" fmla="*/ 464 w 536"/>
                <a:gd name="T43" fmla="*/ 316 h 632"/>
                <a:gd name="T44" fmla="*/ 386 w 536"/>
                <a:gd name="T45" fmla="*/ 414 h 632"/>
                <a:gd name="T46" fmla="*/ 370 w 536"/>
                <a:gd name="T47" fmla="*/ 431 h 632"/>
                <a:gd name="T48" fmla="*/ 384 w 536"/>
                <a:gd name="T49" fmla="*/ 514 h 632"/>
                <a:gd name="T50" fmla="*/ 390 w 536"/>
                <a:gd name="T51" fmla="*/ 575 h 632"/>
                <a:gd name="T52" fmla="*/ 390 w 536"/>
                <a:gd name="T53" fmla="*/ 610 h 632"/>
                <a:gd name="T54" fmla="*/ 388 w 536"/>
                <a:gd name="T55" fmla="*/ 614 h 632"/>
                <a:gd name="T56" fmla="*/ 379 w 536"/>
                <a:gd name="T57" fmla="*/ 623 h 632"/>
                <a:gd name="T58" fmla="*/ 353 w 536"/>
                <a:gd name="T59" fmla="*/ 632 h 632"/>
                <a:gd name="T60" fmla="*/ 318 w 536"/>
                <a:gd name="T61" fmla="*/ 629 h 632"/>
                <a:gd name="T62" fmla="*/ 285 w 536"/>
                <a:gd name="T63" fmla="*/ 621 h 632"/>
                <a:gd name="T64" fmla="*/ 272 w 536"/>
                <a:gd name="T65" fmla="*/ 614 h 632"/>
                <a:gd name="T66" fmla="*/ 264 w 536"/>
                <a:gd name="T67" fmla="*/ 603 h 632"/>
                <a:gd name="T68" fmla="*/ 248 w 536"/>
                <a:gd name="T69" fmla="*/ 566 h 632"/>
                <a:gd name="T70" fmla="*/ 240 w 536"/>
                <a:gd name="T71" fmla="*/ 505 h 632"/>
                <a:gd name="T72" fmla="*/ 238 w 536"/>
                <a:gd name="T73" fmla="*/ 490 h 632"/>
                <a:gd name="T74" fmla="*/ 227 w 536"/>
                <a:gd name="T75" fmla="*/ 529 h 632"/>
                <a:gd name="T76" fmla="*/ 203 w 536"/>
                <a:gd name="T77" fmla="*/ 575 h 632"/>
                <a:gd name="T78" fmla="*/ 187 w 536"/>
                <a:gd name="T79" fmla="*/ 599 h 632"/>
                <a:gd name="T80" fmla="*/ 166 w 536"/>
                <a:gd name="T81" fmla="*/ 616 h 632"/>
                <a:gd name="T82" fmla="*/ 140 w 536"/>
                <a:gd name="T83" fmla="*/ 625 h 632"/>
                <a:gd name="T84" fmla="*/ 111 w 536"/>
                <a:gd name="T85" fmla="*/ 629 h 632"/>
                <a:gd name="T86" fmla="*/ 59 w 536"/>
                <a:gd name="T87" fmla="*/ 627 h 632"/>
                <a:gd name="T88" fmla="*/ 28 w 536"/>
                <a:gd name="T89" fmla="*/ 614 h 632"/>
                <a:gd name="T90" fmla="*/ 13 w 536"/>
                <a:gd name="T91" fmla="*/ 601 h 632"/>
                <a:gd name="T92" fmla="*/ 4 w 536"/>
                <a:gd name="T93" fmla="*/ 584 h 632"/>
                <a:gd name="T94" fmla="*/ 0 w 536"/>
                <a:gd name="T95" fmla="*/ 562 h 632"/>
                <a:gd name="T96" fmla="*/ 2 w 536"/>
                <a:gd name="T97" fmla="*/ 549 h 6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36" h="632">
                  <a:moveTo>
                    <a:pt x="2" y="549"/>
                  </a:moveTo>
                  <a:lnTo>
                    <a:pt x="2" y="549"/>
                  </a:lnTo>
                  <a:lnTo>
                    <a:pt x="4" y="494"/>
                  </a:lnTo>
                  <a:lnTo>
                    <a:pt x="9" y="436"/>
                  </a:lnTo>
                  <a:lnTo>
                    <a:pt x="15" y="366"/>
                  </a:lnTo>
                  <a:lnTo>
                    <a:pt x="26" y="290"/>
                  </a:lnTo>
                  <a:lnTo>
                    <a:pt x="35" y="250"/>
                  </a:lnTo>
                  <a:lnTo>
                    <a:pt x="44" y="213"/>
                  </a:lnTo>
                  <a:lnTo>
                    <a:pt x="55" y="176"/>
                  </a:lnTo>
                  <a:lnTo>
                    <a:pt x="65" y="144"/>
                  </a:lnTo>
                  <a:lnTo>
                    <a:pt x="79" y="113"/>
                  </a:lnTo>
                  <a:lnTo>
                    <a:pt x="94" y="87"/>
                  </a:lnTo>
                  <a:lnTo>
                    <a:pt x="103" y="76"/>
                  </a:lnTo>
                  <a:lnTo>
                    <a:pt x="113" y="68"/>
                  </a:lnTo>
                  <a:lnTo>
                    <a:pt x="135" y="48"/>
                  </a:lnTo>
                  <a:lnTo>
                    <a:pt x="159" y="35"/>
                  </a:lnTo>
                  <a:lnTo>
                    <a:pt x="187" y="22"/>
                  </a:lnTo>
                  <a:lnTo>
                    <a:pt x="216" y="13"/>
                  </a:lnTo>
                  <a:lnTo>
                    <a:pt x="246" y="7"/>
                  </a:lnTo>
                  <a:lnTo>
                    <a:pt x="277" y="2"/>
                  </a:lnTo>
                  <a:lnTo>
                    <a:pt x="309" y="0"/>
                  </a:lnTo>
                  <a:lnTo>
                    <a:pt x="340" y="0"/>
                  </a:lnTo>
                  <a:lnTo>
                    <a:pt x="370" y="0"/>
                  </a:lnTo>
                  <a:lnTo>
                    <a:pt x="425" y="4"/>
                  </a:lnTo>
                  <a:lnTo>
                    <a:pt x="468" y="9"/>
                  </a:lnTo>
                  <a:lnTo>
                    <a:pt x="495" y="15"/>
                  </a:lnTo>
                  <a:lnTo>
                    <a:pt x="503" y="20"/>
                  </a:lnTo>
                  <a:lnTo>
                    <a:pt x="512" y="24"/>
                  </a:lnTo>
                  <a:lnTo>
                    <a:pt x="519" y="33"/>
                  </a:lnTo>
                  <a:lnTo>
                    <a:pt x="523" y="44"/>
                  </a:lnTo>
                  <a:lnTo>
                    <a:pt x="529" y="57"/>
                  </a:lnTo>
                  <a:lnTo>
                    <a:pt x="532" y="70"/>
                  </a:lnTo>
                  <a:lnTo>
                    <a:pt x="536" y="102"/>
                  </a:lnTo>
                  <a:lnTo>
                    <a:pt x="536" y="139"/>
                  </a:lnTo>
                  <a:lnTo>
                    <a:pt x="529" y="176"/>
                  </a:lnTo>
                  <a:lnTo>
                    <a:pt x="523" y="198"/>
                  </a:lnTo>
                  <a:lnTo>
                    <a:pt x="519" y="218"/>
                  </a:lnTo>
                  <a:lnTo>
                    <a:pt x="510" y="237"/>
                  </a:lnTo>
                  <a:lnTo>
                    <a:pt x="501" y="257"/>
                  </a:lnTo>
                  <a:lnTo>
                    <a:pt x="484" y="285"/>
                  </a:lnTo>
                  <a:lnTo>
                    <a:pt x="464" y="316"/>
                  </a:lnTo>
                  <a:lnTo>
                    <a:pt x="421" y="372"/>
                  </a:lnTo>
                  <a:lnTo>
                    <a:pt x="386" y="414"/>
                  </a:lnTo>
                  <a:lnTo>
                    <a:pt x="370" y="431"/>
                  </a:lnTo>
                  <a:lnTo>
                    <a:pt x="375" y="457"/>
                  </a:lnTo>
                  <a:lnTo>
                    <a:pt x="384" y="514"/>
                  </a:lnTo>
                  <a:lnTo>
                    <a:pt x="388" y="547"/>
                  </a:lnTo>
                  <a:lnTo>
                    <a:pt x="390" y="575"/>
                  </a:lnTo>
                  <a:lnTo>
                    <a:pt x="390" y="599"/>
                  </a:lnTo>
                  <a:lnTo>
                    <a:pt x="390" y="610"/>
                  </a:lnTo>
                  <a:lnTo>
                    <a:pt x="388" y="614"/>
                  </a:lnTo>
                  <a:lnTo>
                    <a:pt x="384" y="619"/>
                  </a:lnTo>
                  <a:lnTo>
                    <a:pt x="379" y="623"/>
                  </a:lnTo>
                  <a:lnTo>
                    <a:pt x="368" y="629"/>
                  </a:lnTo>
                  <a:lnTo>
                    <a:pt x="353" y="632"/>
                  </a:lnTo>
                  <a:lnTo>
                    <a:pt x="336" y="632"/>
                  </a:lnTo>
                  <a:lnTo>
                    <a:pt x="318" y="629"/>
                  </a:lnTo>
                  <a:lnTo>
                    <a:pt x="301" y="627"/>
                  </a:lnTo>
                  <a:lnTo>
                    <a:pt x="285" y="621"/>
                  </a:lnTo>
                  <a:lnTo>
                    <a:pt x="272" y="614"/>
                  </a:lnTo>
                  <a:lnTo>
                    <a:pt x="268" y="610"/>
                  </a:lnTo>
                  <a:lnTo>
                    <a:pt x="264" y="603"/>
                  </a:lnTo>
                  <a:lnTo>
                    <a:pt x="255" y="588"/>
                  </a:lnTo>
                  <a:lnTo>
                    <a:pt x="248" y="566"/>
                  </a:lnTo>
                  <a:lnTo>
                    <a:pt x="244" y="544"/>
                  </a:lnTo>
                  <a:lnTo>
                    <a:pt x="240" y="505"/>
                  </a:lnTo>
                  <a:lnTo>
                    <a:pt x="238" y="490"/>
                  </a:lnTo>
                  <a:lnTo>
                    <a:pt x="233" y="507"/>
                  </a:lnTo>
                  <a:lnTo>
                    <a:pt x="227" y="529"/>
                  </a:lnTo>
                  <a:lnTo>
                    <a:pt x="218" y="551"/>
                  </a:lnTo>
                  <a:lnTo>
                    <a:pt x="203" y="575"/>
                  </a:lnTo>
                  <a:lnTo>
                    <a:pt x="196" y="588"/>
                  </a:lnTo>
                  <a:lnTo>
                    <a:pt x="187" y="599"/>
                  </a:lnTo>
                  <a:lnTo>
                    <a:pt x="177" y="608"/>
                  </a:lnTo>
                  <a:lnTo>
                    <a:pt x="166" y="616"/>
                  </a:lnTo>
                  <a:lnTo>
                    <a:pt x="153" y="623"/>
                  </a:lnTo>
                  <a:lnTo>
                    <a:pt x="140" y="625"/>
                  </a:lnTo>
                  <a:lnTo>
                    <a:pt x="111" y="629"/>
                  </a:lnTo>
                  <a:lnTo>
                    <a:pt x="83" y="629"/>
                  </a:lnTo>
                  <a:lnTo>
                    <a:pt x="59" y="627"/>
                  </a:lnTo>
                  <a:lnTo>
                    <a:pt x="37" y="619"/>
                  </a:lnTo>
                  <a:lnTo>
                    <a:pt x="28" y="614"/>
                  </a:lnTo>
                  <a:lnTo>
                    <a:pt x="22" y="608"/>
                  </a:lnTo>
                  <a:lnTo>
                    <a:pt x="13" y="601"/>
                  </a:lnTo>
                  <a:lnTo>
                    <a:pt x="9" y="592"/>
                  </a:lnTo>
                  <a:lnTo>
                    <a:pt x="4" y="584"/>
                  </a:lnTo>
                  <a:lnTo>
                    <a:pt x="2" y="573"/>
                  </a:lnTo>
                  <a:lnTo>
                    <a:pt x="0" y="562"/>
                  </a:lnTo>
                  <a:lnTo>
                    <a:pt x="2" y="549"/>
                  </a:lnTo>
                  <a:close/>
                </a:path>
              </a:pathLst>
            </a:custGeom>
            <a:solidFill>
              <a:srgbClr val="4D2E2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6" name="Freeform 38"/>
            <p:cNvSpPr>
              <a:spLocks/>
            </p:cNvSpPr>
            <p:nvPr/>
          </p:nvSpPr>
          <p:spPr bwMode="auto">
            <a:xfrm>
              <a:off x="1182" y="1592"/>
              <a:ext cx="294" cy="96"/>
            </a:xfrm>
            <a:custGeom>
              <a:avLst/>
              <a:gdLst>
                <a:gd name="T0" fmla="*/ 294 w 294"/>
                <a:gd name="T1" fmla="*/ 0 h 96"/>
                <a:gd name="T2" fmla="*/ 294 w 294"/>
                <a:gd name="T3" fmla="*/ 0 h 96"/>
                <a:gd name="T4" fmla="*/ 270 w 294"/>
                <a:gd name="T5" fmla="*/ 15 h 96"/>
                <a:gd name="T6" fmla="*/ 244 w 294"/>
                <a:gd name="T7" fmla="*/ 28 h 96"/>
                <a:gd name="T8" fmla="*/ 207 w 294"/>
                <a:gd name="T9" fmla="*/ 45 h 96"/>
                <a:gd name="T10" fmla="*/ 163 w 294"/>
                <a:gd name="T11" fmla="*/ 61 h 96"/>
                <a:gd name="T12" fmla="*/ 139 w 294"/>
                <a:gd name="T13" fmla="*/ 67 h 96"/>
                <a:gd name="T14" fmla="*/ 113 w 294"/>
                <a:gd name="T15" fmla="*/ 74 h 96"/>
                <a:gd name="T16" fmla="*/ 87 w 294"/>
                <a:gd name="T17" fmla="*/ 78 h 96"/>
                <a:gd name="T18" fmla="*/ 59 w 294"/>
                <a:gd name="T19" fmla="*/ 80 h 96"/>
                <a:gd name="T20" fmla="*/ 30 w 294"/>
                <a:gd name="T21" fmla="*/ 82 h 96"/>
                <a:gd name="T22" fmla="*/ 0 w 294"/>
                <a:gd name="T23" fmla="*/ 82 h 96"/>
                <a:gd name="T24" fmla="*/ 0 w 294"/>
                <a:gd name="T25" fmla="*/ 82 h 96"/>
                <a:gd name="T26" fmla="*/ 6 w 294"/>
                <a:gd name="T27" fmla="*/ 85 h 96"/>
                <a:gd name="T28" fmla="*/ 28 w 294"/>
                <a:gd name="T29" fmla="*/ 89 h 96"/>
                <a:gd name="T30" fmla="*/ 59 w 294"/>
                <a:gd name="T31" fmla="*/ 93 h 96"/>
                <a:gd name="T32" fmla="*/ 76 w 294"/>
                <a:gd name="T33" fmla="*/ 96 h 96"/>
                <a:gd name="T34" fmla="*/ 98 w 294"/>
                <a:gd name="T35" fmla="*/ 93 h 96"/>
                <a:gd name="T36" fmla="*/ 120 w 294"/>
                <a:gd name="T37" fmla="*/ 93 h 96"/>
                <a:gd name="T38" fmla="*/ 143 w 294"/>
                <a:gd name="T39" fmla="*/ 89 h 96"/>
                <a:gd name="T40" fmla="*/ 167 w 294"/>
                <a:gd name="T41" fmla="*/ 82 h 96"/>
                <a:gd name="T42" fmla="*/ 191 w 294"/>
                <a:gd name="T43" fmla="*/ 74 h 96"/>
                <a:gd name="T44" fmla="*/ 218 w 294"/>
                <a:gd name="T45" fmla="*/ 61 h 96"/>
                <a:gd name="T46" fmla="*/ 244 w 294"/>
                <a:gd name="T47" fmla="*/ 45 h 96"/>
                <a:gd name="T48" fmla="*/ 270 w 294"/>
                <a:gd name="T49" fmla="*/ 24 h 96"/>
                <a:gd name="T50" fmla="*/ 294 w 294"/>
                <a:gd name="T51" fmla="*/ 0 h 96"/>
                <a:gd name="T52" fmla="*/ 294 w 294"/>
                <a:gd name="T53" fmla="*/ 0 h 9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94" h="96">
                  <a:moveTo>
                    <a:pt x="294" y="0"/>
                  </a:moveTo>
                  <a:lnTo>
                    <a:pt x="294" y="0"/>
                  </a:lnTo>
                  <a:lnTo>
                    <a:pt x="270" y="15"/>
                  </a:lnTo>
                  <a:lnTo>
                    <a:pt x="244" y="28"/>
                  </a:lnTo>
                  <a:lnTo>
                    <a:pt x="207" y="45"/>
                  </a:lnTo>
                  <a:lnTo>
                    <a:pt x="163" y="61"/>
                  </a:lnTo>
                  <a:lnTo>
                    <a:pt x="139" y="67"/>
                  </a:lnTo>
                  <a:lnTo>
                    <a:pt x="113" y="74"/>
                  </a:lnTo>
                  <a:lnTo>
                    <a:pt x="87" y="78"/>
                  </a:lnTo>
                  <a:lnTo>
                    <a:pt x="59" y="80"/>
                  </a:lnTo>
                  <a:lnTo>
                    <a:pt x="30" y="82"/>
                  </a:lnTo>
                  <a:lnTo>
                    <a:pt x="0" y="82"/>
                  </a:lnTo>
                  <a:lnTo>
                    <a:pt x="6" y="85"/>
                  </a:lnTo>
                  <a:lnTo>
                    <a:pt x="28" y="89"/>
                  </a:lnTo>
                  <a:lnTo>
                    <a:pt x="59" y="93"/>
                  </a:lnTo>
                  <a:lnTo>
                    <a:pt x="76" y="96"/>
                  </a:lnTo>
                  <a:lnTo>
                    <a:pt x="98" y="93"/>
                  </a:lnTo>
                  <a:lnTo>
                    <a:pt x="120" y="93"/>
                  </a:lnTo>
                  <a:lnTo>
                    <a:pt x="143" y="89"/>
                  </a:lnTo>
                  <a:lnTo>
                    <a:pt x="167" y="82"/>
                  </a:lnTo>
                  <a:lnTo>
                    <a:pt x="191" y="74"/>
                  </a:lnTo>
                  <a:lnTo>
                    <a:pt x="218" y="61"/>
                  </a:lnTo>
                  <a:lnTo>
                    <a:pt x="244" y="45"/>
                  </a:lnTo>
                  <a:lnTo>
                    <a:pt x="270" y="24"/>
                  </a:lnTo>
                  <a:lnTo>
                    <a:pt x="294" y="0"/>
                  </a:lnTo>
                  <a:close/>
                </a:path>
              </a:pathLst>
            </a:custGeom>
            <a:solidFill>
              <a:srgbClr val="3622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7" name="Freeform 39"/>
            <p:cNvSpPr>
              <a:spLocks/>
            </p:cNvSpPr>
            <p:nvPr/>
          </p:nvSpPr>
          <p:spPr bwMode="auto">
            <a:xfrm>
              <a:off x="1280" y="1757"/>
              <a:ext cx="89" cy="105"/>
            </a:xfrm>
            <a:custGeom>
              <a:avLst/>
              <a:gdLst>
                <a:gd name="T0" fmla="*/ 0 w 89"/>
                <a:gd name="T1" fmla="*/ 76 h 105"/>
                <a:gd name="T2" fmla="*/ 0 w 89"/>
                <a:gd name="T3" fmla="*/ 76 h 105"/>
                <a:gd name="T4" fmla="*/ 28 w 89"/>
                <a:gd name="T5" fmla="*/ 105 h 105"/>
                <a:gd name="T6" fmla="*/ 28 w 89"/>
                <a:gd name="T7" fmla="*/ 105 h 105"/>
                <a:gd name="T8" fmla="*/ 30 w 89"/>
                <a:gd name="T9" fmla="*/ 96 h 105"/>
                <a:gd name="T10" fmla="*/ 32 w 89"/>
                <a:gd name="T11" fmla="*/ 87 h 105"/>
                <a:gd name="T12" fmla="*/ 37 w 89"/>
                <a:gd name="T13" fmla="*/ 79 h 105"/>
                <a:gd name="T14" fmla="*/ 43 w 89"/>
                <a:gd name="T15" fmla="*/ 68 h 105"/>
                <a:gd name="T16" fmla="*/ 54 w 89"/>
                <a:gd name="T17" fmla="*/ 57 h 105"/>
                <a:gd name="T18" fmla="*/ 69 w 89"/>
                <a:gd name="T19" fmla="*/ 46 h 105"/>
                <a:gd name="T20" fmla="*/ 89 w 89"/>
                <a:gd name="T21" fmla="*/ 37 h 105"/>
                <a:gd name="T22" fmla="*/ 89 w 89"/>
                <a:gd name="T23" fmla="*/ 37 h 105"/>
                <a:gd name="T24" fmla="*/ 76 w 89"/>
                <a:gd name="T25" fmla="*/ 26 h 105"/>
                <a:gd name="T26" fmla="*/ 59 w 89"/>
                <a:gd name="T27" fmla="*/ 2 h 105"/>
                <a:gd name="T28" fmla="*/ 59 w 89"/>
                <a:gd name="T29" fmla="*/ 2 h 105"/>
                <a:gd name="T30" fmla="*/ 56 w 89"/>
                <a:gd name="T31" fmla="*/ 0 h 105"/>
                <a:gd name="T32" fmla="*/ 52 w 89"/>
                <a:gd name="T33" fmla="*/ 0 h 105"/>
                <a:gd name="T34" fmla="*/ 45 w 89"/>
                <a:gd name="T35" fmla="*/ 5 h 105"/>
                <a:gd name="T36" fmla="*/ 35 w 89"/>
                <a:gd name="T37" fmla="*/ 15 h 105"/>
                <a:gd name="T38" fmla="*/ 26 w 89"/>
                <a:gd name="T39" fmla="*/ 26 h 105"/>
                <a:gd name="T40" fmla="*/ 8 w 89"/>
                <a:gd name="T41" fmla="*/ 55 h 105"/>
                <a:gd name="T42" fmla="*/ 2 w 89"/>
                <a:gd name="T43" fmla="*/ 68 h 105"/>
                <a:gd name="T44" fmla="*/ 0 w 89"/>
                <a:gd name="T45" fmla="*/ 76 h 105"/>
                <a:gd name="T46" fmla="*/ 0 w 89"/>
                <a:gd name="T47" fmla="*/ 76 h 10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89" h="105">
                  <a:moveTo>
                    <a:pt x="0" y="76"/>
                  </a:moveTo>
                  <a:lnTo>
                    <a:pt x="0" y="76"/>
                  </a:lnTo>
                  <a:lnTo>
                    <a:pt x="28" y="105"/>
                  </a:lnTo>
                  <a:lnTo>
                    <a:pt x="30" y="96"/>
                  </a:lnTo>
                  <a:lnTo>
                    <a:pt x="32" y="87"/>
                  </a:lnTo>
                  <a:lnTo>
                    <a:pt x="37" y="79"/>
                  </a:lnTo>
                  <a:lnTo>
                    <a:pt x="43" y="68"/>
                  </a:lnTo>
                  <a:lnTo>
                    <a:pt x="54" y="57"/>
                  </a:lnTo>
                  <a:lnTo>
                    <a:pt x="69" y="46"/>
                  </a:lnTo>
                  <a:lnTo>
                    <a:pt x="89" y="37"/>
                  </a:lnTo>
                  <a:lnTo>
                    <a:pt x="76" y="26"/>
                  </a:lnTo>
                  <a:lnTo>
                    <a:pt x="59" y="2"/>
                  </a:lnTo>
                  <a:lnTo>
                    <a:pt x="56" y="0"/>
                  </a:lnTo>
                  <a:lnTo>
                    <a:pt x="52" y="0"/>
                  </a:lnTo>
                  <a:lnTo>
                    <a:pt x="45" y="5"/>
                  </a:lnTo>
                  <a:lnTo>
                    <a:pt x="35" y="15"/>
                  </a:lnTo>
                  <a:lnTo>
                    <a:pt x="26" y="26"/>
                  </a:lnTo>
                  <a:lnTo>
                    <a:pt x="8" y="55"/>
                  </a:lnTo>
                  <a:lnTo>
                    <a:pt x="2" y="68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F0F7E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Freeform 40"/>
            <p:cNvSpPr>
              <a:spLocks/>
            </p:cNvSpPr>
            <p:nvPr/>
          </p:nvSpPr>
          <p:spPr bwMode="auto">
            <a:xfrm>
              <a:off x="1232" y="1613"/>
              <a:ext cx="176" cy="42"/>
            </a:xfrm>
            <a:custGeom>
              <a:avLst/>
              <a:gdLst>
                <a:gd name="T0" fmla="*/ 176 w 176"/>
                <a:gd name="T1" fmla="*/ 9 h 42"/>
                <a:gd name="T2" fmla="*/ 176 w 176"/>
                <a:gd name="T3" fmla="*/ 9 h 42"/>
                <a:gd name="T4" fmla="*/ 159 w 176"/>
                <a:gd name="T5" fmla="*/ 14 h 42"/>
                <a:gd name="T6" fmla="*/ 137 w 176"/>
                <a:gd name="T7" fmla="*/ 16 h 42"/>
                <a:gd name="T8" fmla="*/ 113 w 176"/>
                <a:gd name="T9" fmla="*/ 18 h 42"/>
                <a:gd name="T10" fmla="*/ 85 w 176"/>
                <a:gd name="T11" fmla="*/ 18 h 42"/>
                <a:gd name="T12" fmla="*/ 54 w 176"/>
                <a:gd name="T13" fmla="*/ 16 h 42"/>
                <a:gd name="T14" fmla="*/ 26 w 176"/>
                <a:gd name="T15" fmla="*/ 11 h 42"/>
                <a:gd name="T16" fmla="*/ 13 w 176"/>
                <a:gd name="T17" fmla="*/ 7 h 42"/>
                <a:gd name="T18" fmla="*/ 0 w 176"/>
                <a:gd name="T19" fmla="*/ 0 h 42"/>
                <a:gd name="T20" fmla="*/ 0 w 176"/>
                <a:gd name="T21" fmla="*/ 0 h 42"/>
                <a:gd name="T22" fmla="*/ 13 w 176"/>
                <a:gd name="T23" fmla="*/ 11 h 42"/>
                <a:gd name="T24" fmla="*/ 26 w 176"/>
                <a:gd name="T25" fmla="*/ 22 h 42"/>
                <a:gd name="T26" fmla="*/ 48 w 176"/>
                <a:gd name="T27" fmla="*/ 33 h 42"/>
                <a:gd name="T28" fmla="*/ 59 w 176"/>
                <a:gd name="T29" fmla="*/ 38 h 42"/>
                <a:gd name="T30" fmla="*/ 72 w 176"/>
                <a:gd name="T31" fmla="*/ 40 h 42"/>
                <a:gd name="T32" fmla="*/ 87 w 176"/>
                <a:gd name="T33" fmla="*/ 42 h 42"/>
                <a:gd name="T34" fmla="*/ 102 w 176"/>
                <a:gd name="T35" fmla="*/ 40 h 42"/>
                <a:gd name="T36" fmla="*/ 120 w 176"/>
                <a:gd name="T37" fmla="*/ 38 h 42"/>
                <a:gd name="T38" fmla="*/ 137 w 176"/>
                <a:gd name="T39" fmla="*/ 31 h 42"/>
                <a:gd name="T40" fmla="*/ 157 w 176"/>
                <a:gd name="T41" fmla="*/ 22 h 42"/>
                <a:gd name="T42" fmla="*/ 176 w 176"/>
                <a:gd name="T43" fmla="*/ 9 h 42"/>
                <a:gd name="T44" fmla="*/ 176 w 176"/>
                <a:gd name="T45" fmla="*/ 9 h 4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76" h="42">
                  <a:moveTo>
                    <a:pt x="176" y="9"/>
                  </a:moveTo>
                  <a:lnTo>
                    <a:pt x="176" y="9"/>
                  </a:lnTo>
                  <a:lnTo>
                    <a:pt x="159" y="14"/>
                  </a:lnTo>
                  <a:lnTo>
                    <a:pt x="137" y="16"/>
                  </a:lnTo>
                  <a:lnTo>
                    <a:pt x="113" y="18"/>
                  </a:lnTo>
                  <a:lnTo>
                    <a:pt x="85" y="18"/>
                  </a:lnTo>
                  <a:lnTo>
                    <a:pt x="54" y="16"/>
                  </a:lnTo>
                  <a:lnTo>
                    <a:pt x="26" y="11"/>
                  </a:lnTo>
                  <a:lnTo>
                    <a:pt x="13" y="7"/>
                  </a:lnTo>
                  <a:lnTo>
                    <a:pt x="0" y="0"/>
                  </a:lnTo>
                  <a:lnTo>
                    <a:pt x="13" y="11"/>
                  </a:lnTo>
                  <a:lnTo>
                    <a:pt x="26" y="22"/>
                  </a:lnTo>
                  <a:lnTo>
                    <a:pt x="48" y="33"/>
                  </a:lnTo>
                  <a:lnTo>
                    <a:pt x="59" y="38"/>
                  </a:lnTo>
                  <a:lnTo>
                    <a:pt x="72" y="40"/>
                  </a:lnTo>
                  <a:lnTo>
                    <a:pt x="87" y="42"/>
                  </a:lnTo>
                  <a:lnTo>
                    <a:pt x="102" y="40"/>
                  </a:lnTo>
                  <a:lnTo>
                    <a:pt x="120" y="38"/>
                  </a:lnTo>
                  <a:lnTo>
                    <a:pt x="137" y="31"/>
                  </a:lnTo>
                  <a:lnTo>
                    <a:pt x="157" y="22"/>
                  </a:lnTo>
                  <a:lnTo>
                    <a:pt x="176" y="9"/>
                  </a:lnTo>
                  <a:close/>
                </a:path>
              </a:pathLst>
            </a:custGeom>
            <a:solidFill>
              <a:srgbClr val="3622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Freeform 41"/>
            <p:cNvSpPr>
              <a:spLocks/>
            </p:cNvSpPr>
            <p:nvPr/>
          </p:nvSpPr>
          <p:spPr bwMode="auto">
            <a:xfrm>
              <a:off x="1358" y="1145"/>
              <a:ext cx="205" cy="137"/>
            </a:xfrm>
            <a:custGeom>
              <a:avLst/>
              <a:gdLst>
                <a:gd name="T0" fmla="*/ 2 w 205"/>
                <a:gd name="T1" fmla="*/ 29 h 137"/>
                <a:gd name="T2" fmla="*/ 2 w 205"/>
                <a:gd name="T3" fmla="*/ 29 h 137"/>
                <a:gd name="T4" fmla="*/ 7 w 205"/>
                <a:gd name="T5" fmla="*/ 24 h 137"/>
                <a:gd name="T6" fmla="*/ 18 w 205"/>
                <a:gd name="T7" fmla="*/ 18 h 137"/>
                <a:gd name="T8" fmla="*/ 35 w 205"/>
                <a:gd name="T9" fmla="*/ 9 h 137"/>
                <a:gd name="T10" fmla="*/ 57 w 205"/>
                <a:gd name="T11" fmla="*/ 2 h 137"/>
                <a:gd name="T12" fmla="*/ 57 w 205"/>
                <a:gd name="T13" fmla="*/ 2 h 137"/>
                <a:gd name="T14" fmla="*/ 72 w 205"/>
                <a:gd name="T15" fmla="*/ 0 h 137"/>
                <a:gd name="T16" fmla="*/ 92 w 205"/>
                <a:gd name="T17" fmla="*/ 0 h 137"/>
                <a:gd name="T18" fmla="*/ 111 w 205"/>
                <a:gd name="T19" fmla="*/ 0 h 137"/>
                <a:gd name="T20" fmla="*/ 131 w 205"/>
                <a:gd name="T21" fmla="*/ 2 h 137"/>
                <a:gd name="T22" fmla="*/ 150 w 205"/>
                <a:gd name="T23" fmla="*/ 5 h 137"/>
                <a:gd name="T24" fmla="*/ 168 w 205"/>
                <a:gd name="T25" fmla="*/ 9 h 137"/>
                <a:gd name="T26" fmla="*/ 181 w 205"/>
                <a:gd name="T27" fmla="*/ 15 h 137"/>
                <a:gd name="T28" fmla="*/ 188 w 205"/>
                <a:gd name="T29" fmla="*/ 20 h 137"/>
                <a:gd name="T30" fmla="*/ 190 w 205"/>
                <a:gd name="T31" fmla="*/ 24 h 137"/>
                <a:gd name="T32" fmla="*/ 190 w 205"/>
                <a:gd name="T33" fmla="*/ 24 h 137"/>
                <a:gd name="T34" fmla="*/ 196 w 205"/>
                <a:gd name="T35" fmla="*/ 35 h 137"/>
                <a:gd name="T36" fmla="*/ 201 w 205"/>
                <a:gd name="T37" fmla="*/ 50 h 137"/>
                <a:gd name="T38" fmla="*/ 203 w 205"/>
                <a:gd name="T39" fmla="*/ 66 h 137"/>
                <a:gd name="T40" fmla="*/ 205 w 205"/>
                <a:gd name="T41" fmla="*/ 83 h 137"/>
                <a:gd name="T42" fmla="*/ 203 w 205"/>
                <a:gd name="T43" fmla="*/ 98 h 137"/>
                <a:gd name="T44" fmla="*/ 198 w 205"/>
                <a:gd name="T45" fmla="*/ 113 h 137"/>
                <a:gd name="T46" fmla="*/ 194 w 205"/>
                <a:gd name="T47" fmla="*/ 120 h 137"/>
                <a:gd name="T48" fmla="*/ 190 w 205"/>
                <a:gd name="T49" fmla="*/ 127 h 137"/>
                <a:gd name="T50" fmla="*/ 183 w 205"/>
                <a:gd name="T51" fmla="*/ 131 h 137"/>
                <a:gd name="T52" fmla="*/ 177 w 205"/>
                <a:gd name="T53" fmla="*/ 135 h 137"/>
                <a:gd name="T54" fmla="*/ 177 w 205"/>
                <a:gd name="T55" fmla="*/ 135 h 137"/>
                <a:gd name="T56" fmla="*/ 168 w 205"/>
                <a:gd name="T57" fmla="*/ 137 h 137"/>
                <a:gd name="T58" fmla="*/ 155 w 205"/>
                <a:gd name="T59" fmla="*/ 137 h 137"/>
                <a:gd name="T60" fmla="*/ 142 w 205"/>
                <a:gd name="T61" fmla="*/ 135 h 137"/>
                <a:gd name="T62" fmla="*/ 129 w 205"/>
                <a:gd name="T63" fmla="*/ 131 h 137"/>
                <a:gd name="T64" fmla="*/ 96 w 205"/>
                <a:gd name="T65" fmla="*/ 118 h 137"/>
                <a:gd name="T66" fmla="*/ 66 w 205"/>
                <a:gd name="T67" fmla="*/ 100 h 137"/>
                <a:gd name="T68" fmla="*/ 35 w 205"/>
                <a:gd name="T69" fmla="*/ 81 h 137"/>
                <a:gd name="T70" fmla="*/ 24 w 205"/>
                <a:gd name="T71" fmla="*/ 70 h 137"/>
                <a:gd name="T72" fmla="*/ 13 w 205"/>
                <a:gd name="T73" fmla="*/ 61 h 137"/>
                <a:gd name="T74" fmla="*/ 7 w 205"/>
                <a:gd name="T75" fmla="*/ 52 h 137"/>
                <a:gd name="T76" fmla="*/ 2 w 205"/>
                <a:gd name="T77" fmla="*/ 42 h 137"/>
                <a:gd name="T78" fmla="*/ 0 w 205"/>
                <a:gd name="T79" fmla="*/ 35 h 137"/>
                <a:gd name="T80" fmla="*/ 2 w 205"/>
                <a:gd name="T81" fmla="*/ 29 h 137"/>
                <a:gd name="T82" fmla="*/ 2 w 205"/>
                <a:gd name="T83" fmla="*/ 29 h 13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05" h="137">
                  <a:moveTo>
                    <a:pt x="2" y="29"/>
                  </a:moveTo>
                  <a:lnTo>
                    <a:pt x="2" y="29"/>
                  </a:lnTo>
                  <a:lnTo>
                    <a:pt x="7" y="24"/>
                  </a:lnTo>
                  <a:lnTo>
                    <a:pt x="18" y="18"/>
                  </a:lnTo>
                  <a:lnTo>
                    <a:pt x="35" y="9"/>
                  </a:lnTo>
                  <a:lnTo>
                    <a:pt x="57" y="2"/>
                  </a:lnTo>
                  <a:lnTo>
                    <a:pt x="72" y="0"/>
                  </a:lnTo>
                  <a:lnTo>
                    <a:pt x="92" y="0"/>
                  </a:lnTo>
                  <a:lnTo>
                    <a:pt x="111" y="0"/>
                  </a:lnTo>
                  <a:lnTo>
                    <a:pt x="131" y="2"/>
                  </a:lnTo>
                  <a:lnTo>
                    <a:pt x="150" y="5"/>
                  </a:lnTo>
                  <a:lnTo>
                    <a:pt x="168" y="9"/>
                  </a:lnTo>
                  <a:lnTo>
                    <a:pt x="181" y="15"/>
                  </a:lnTo>
                  <a:lnTo>
                    <a:pt x="188" y="20"/>
                  </a:lnTo>
                  <a:lnTo>
                    <a:pt x="190" y="24"/>
                  </a:lnTo>
                  <a:lnTo>
                    <a:pt x="196" y="35"/>
                  </a:lnTo>
                  <a:lnTo>
                    <a:pt x="201" y="50"/>
                  </a:lnTo>
                  <a:lnTo>
                    <a:pt x="203" y="66"/>
                  </a:lnTo>
                  <a:lnTo>
                    <a:pt x="205" y="83"/>
                  </a:lnTo>
                  <a:lnTo>
                    <a:pt x="203" y="98"/>
                  </a:lnTo>
                  <a:lnTo>
                    <a:pt x="198" y="113"/>
                  </a:lnTo>
                  <a:lnTo>
                    <a:pt x="194" y="120"/>
                  </a:lnTo>
                  <a:lnTo>
                    <a:pt x="190" y="127"/>
                  </a:lnTo>
                  <a:lnTo>
                    <a:pt x="183" y="131"/>
                  </a:lnTo>
                  <a:lnTo>
                    <a:pt x="177" y="135"/>
                  </a:lnTo>
                  <a:lnTo>
                    <a:pt x="168" y="137"/>
                  </a:lnTo>
                  <a:lnTo>
                    <a:pt x="155" y="137"/>
                  </a:lnTo>
                  <a:lnTo>
                    <a:pt x="142" y="135"/>
                  </a:lnTo>
                  <a:lnTo>
                    <a:pt x="129" y="131"/>
                  </a:lnTo>
                  <a:lnTo>
                    <a:pt x="96" y="118"/>
                  </a:lnTo>
                  <a:lnTo>
                    <a:pt x="66" y="100"/>
                  </a:lnTo>
                  <a:lnTo>
                    <a:pt x="35" y="81"/>
                  </a:lnTo>
                  <a:lnTo>
                    <a:pt x="24" y="70"/>
                  </a:lnTo>
                  <a:lnTo>
                    <a:pt x="13" y="61"/>
                  </a:lnTo>
                  <a:lnTo>
                    <a:pt x="7" y="52"/>
                  </a:lnTo>
                  <a:lnTo>
                    <a:pt x="2" y="42"/>
                  </a:lnTo>
                  <a:lnTo>
                    <a:pt x="0" y="35"/>
                  </a:lnTo>
                  <a:lnTo>
                    <a:pt x="2" y="29"/>
                  </a:lnTo>
                  <a:close/>
                </a:path>
              </a:pathLst>
            </a:custGeom>
            <a:solidFill>
              <a:srgbClr val="75453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Freeform 42"/>
            <p:cNvSpPr>
              <a:spLocks/>
            </p:cNvSpPr>
            <p:nvPr/>
          </p:nvSpPr>
          <p:spPr bwMode="auto">
            <a:xfrm>
              <a:off x="1378" y="1158"/>
              <a:ext cx="178" cy="423"/>
            </a:xfrm>
            <a:custGeom>
              <a:avLst/>
              <a:gdLst>
                <a:gd name="T0" fmla="*/ 0 w 178"/>
                <a:gd name="T1" fmla="*/ 423 h 423"/>
                <a:gd name="T2" fmla="*/ 0 w 178"/>
                <a:gd name="T3" fmla="*/ 423 h 423"/>
                <a:gd name="T4" fmla="*/ 4 w 178"/>
                <a:gd name="T5" fmla="*/ 401 h 423"/>
                <a:gd name="T6" fmla="*/ 11 w 178"/>
                <a:gd name="T7" fmla="*/ 379 h 423"/>
                <a:gd name="T8" fmla="*/ 15 w 178"/>
                <a:gd name="T9" fmla="*/ 349 h 423"/>
                <a:gd name="T10" fmla="*/ 19 w 178"/>
                <a:gd name="T11" fmla="*/ 312 h 423"/>
                <a:gd name="T12" fmla="*/ 24 w 178"/>
                <a:gd name="T13" fmla="*/ 268 h 423"/>
                <a:gd name="T14" fmla="*/ 22 w 178"/>
                <a:gd name="T15" fmla="*/ 222 h 423"/>
                <a:gd name="T16" fmla="*/ 17 w 178"/>
                <a:gd name="T17" fmla="*/ 175 h 423"/>
                <a:gd name="T18" fmla="*/ 17 w 178"/>
                <a:gd name="T19" fmla="*/ 175 h 423"/>
                <a:gd name="T20" fmla="*/ 8 w 178"/>
                <a:gd name="T21" fmla="*/ 92 h 423"/>
                <a:gd name="T22" fmla="*/ 6 w 178"/>
                <a:gd name="T23" fmla="*/ 66 h 423"/>
                <a:gd name="T24" fmla="*/ 6 w 178"/>
                <a:gd name="T25" fmla="*/ 44 h 423"/>
                <a:gd name="T26" fmla="*/ 8 w 178"/>
                <a:gd name="T27" fmla="*/ 29 h 423"/>
                <a:gd name="T28" fmla="*/ 13 w 178"/>
                <a:gd name="T29" fmla="*/ 20 h 423"/>
                <a:gd name="T30" fmla="*/ 19 w 178"/>
                <a:gd name="T31" fmla="*/ 13 h 423"/>
                <a:gd name="T32" fmla="*/ 28 w 178"/>
                <a:gd name="T33" fmla="*/ 9 h 423"/>
                <a:gd name="T34" fmla="*/ 28 w 178"/>
                <a:gd name="T35" fmla="*/ 9 h 423"/>
                <a:gd name="T36" fmla="*/ 41 w 178"/>
                <a:gd name="T37" fmla="*/ 5 h 423"/>
                <a:gd name="T38" fmla="*/ 59 w 178"/>
                <a:gd name="T39" fmla="*/ 2 h 423"/>
                <a:gd name="T40" fmla="*/ 80 w 178"/>
                <a:gd name="T41" fmla="*/ 0 h 423"/>
                <a:gd name="T42" fmla="*/ 102 w 178"/>
                <a:gd name="T43" fmla="*/ 0 h 423"/>
                <a:gd name="T44" fmla="*/ 124 w 178"/>
                <a:gd name="T45" fmla="*/ 2 h 423"/>
                <a:gd name="T46" fmla="*/ 144 w 178"/>
                <a:gd name="T47" fmla="*/ 7 h 423"/>
                <a:gd name="T48" fmla="*/ 159 w 178"/>
                <a:gd name="T49" fmla="*/ 11 h 423"/>
                <a:gd name="T50" fmla="*/ 163 w 178"/>
                <a:gd name="T51" fmla="*/ 16 h 423"/>
                <a:gd name="T52" fmla="*/ 168 w 178"/>
                <a:gd name="T53" fmla="*/ 18 h 423"/>
                <a:gd name="T54" fmla="*/ 168 w 178"/>
                <a:gd name="T55" fmla="*/ 18 h 423"/>
                <a:gd name="T56" fmla="*/ 172 w 178"/>
                <a:gd name="T57" fmla="*/ 33 h 423"/>
                <a:gd name="T58" fmla="*/ 176 w 178"/>
                <a:gd name="T59" fmla="*/ 61 h 423"/>
                <a:gd name="T60" fmla="*/ 178 w 178"/>
                <a:gd name="T61" fmla="*/ 79 h 423"/>
                <a:gd name="T62" fmla="*/ 176 w 178"/>
                <a:gd name="T63" fmla="*/ 100 h 423"/>
                <a:gd name="T64" fmla="*/ 174 w 178"/>
                <a:gd name="T65" fmla="*/ 124 h 423"/>
                <a:gd name="T66" fmla="*/ 170 w 178"/>
                <a:gd name="T67" fmla="*/ 151 h 423"/>
                <a:gd name="T68" fmla="*/ 161 w 178"/>
                <a:gd name="T69" fmla="*/ 177 h 423"/>
                <a:gd name="T70" fmla="*/ 150 w 178"/>
                <a:gd name="T71" fmla="*/ 207 h 423"/>
                <a:gd name="T72" fmla="*/ 137 w 178"/>
                <a:gd name="T73" fmla="*/ 240 h 423"/>
                <a:gd name="T74" fmla="*/ 117 w 178"/>
                <a:gd name="T75" fmla="*/ 273 h 423"/>
                <a:gd name="T76" fmla="*/ 96 w 178"/>
                <a:gd name="T77" fmla="*/ 310 h 423"/>
                <a:gd name="T78" fmla="*/ 69 w 178"/>
                <a:gd name="T79" fmla="*/ 344 h 423"/>
                <a:gd name="T80" fmla="*/ 37 w 178"/>
                <a:gd name="T81" fmla="*/ 384 h 423"/>
                <a:gd name="T82" fmla="*/ 0 w 178"/>
                <a:gd name="T83" fmla="*/ 423 h 423"/>
                <a:gd name="T84" fmla="*/ 0 w 178"/>
                <a:gd name="T85" fmla="*/ 423 h 42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78" h="423">
                  <a:moveTo>
                    <a:pt x="0" y="423"/>
                  </a:moveTo>
                  <a:lnTo>
                    <a:pt x="0" y="423"/>
                  </a:lnTo>
                  <a:lnTo>
                    <a:pt x="4" y="401"/>
                  </a:lnTo>
                  <a:lnTo>
                    <a:pt x="11" y="379"/>
                  </a:lnTo>
                  <a:lnTo>
                    <a:pt x="15" y="349"/>
                  </a:lnTo>
                  <a:lnTo>
                    <a:pt x="19" y="312"/>
                  </a:lnTo>
                  <a:lnTo>
                    <a:pt x="24" y="268"/>
                  </a:lnTo>
                  <a:lnTo>
                    <a:pt x="22" y="222"/>
                  </a:lnTo>
                  <a:lnTo>
                    <a:pt x="17" y="175"/>
                  </a:lnTo>
                  <a:lnTo>
                    <a:pt x="8" y="92"/>
                  </a:lnTo>
                  <a:lnTo>
                    <a:pt x="6" y="66"/>
                  </a:lnTo>
                  <a:lnTo>
                    <a:pt x="6" y="44"/>
                  </a:lnTo>
                  <a:lnTo>
                    <a:pt x="8" y="29"/>
                  </a:lnTo>
                  <a:lnTo>
                    <a:pt x="13" y="20"/>
                  </a:lnTo>
                  <a:lnTo>
                    <a:pt x="19" y="13"/>
                  </a:lnTo>
                  <a:lnTo>
                    <a:pt x="28" y="9"/>
                  </a:lnTo>
                  <a:lnTo>
                    <a:pt x="41" y="5"/>
                  </a:lnTo>
                  <a:lnTo>
                    <a:pt x="59" y="2"/>
                  </a:lnTo>
                  <a:lnTo>
                    <a:pt x="80" y="0"/>
                  </a:lnTo>
                  <a:lnTo>
                    <a:pt x="102" y="0"/>
                  </a:lnTo>
                  <a:lnTo>
                    <a:pt x="124" y="2"/>
                  </a:lnTo>
                  <a:lnTo>
                    <a:pt x="144" y="7"/>
                  </a:lnTo>
                  <a:lnTo>
                    <a:pt x="159" y="11"/>
                  </a:lnTo>
                  <a:lnTo>
                    <a:pt x="163" y="16"/>
                  </a:lnTo>
                  <a:lnTo>
                    <a:pt x="168" y="18"/>
                  </a:lnTo>
                  <a:lnTo>
                    <a:pt x="172" y="33"/>
                  </a:lnTo>
                  <a:lnTo>
                    <a:pt x="176" y="61"/>
                  </a:lnTo>
                  <a:lnTo>
                    <a:pt x="178" y="79"/>
                  </a:lnTo>
                  <a:lnTo>
                    <a:pt x="176" y="100"/>
                  </a:lnTo>
                  <a:lnTo>
                    <a:pt x="174" y="124"/>
                  </a:lnTo>
                  <a:lnTo>
                    <a:pt x="170" y="151"/>
                  </a:lnTo>
                  <a:lnTo>
                    <a:pt x="161" y="177"/>
                  </a:lnTo>
                  <a:lnTo>
                    <a:pt x="150" y="207"/>
                  </a:lnTo>
                  <a:lnTo>
                    <a:pt x="137" y="240"/>
                  </a:lnTo>
                  <a:lnTo>
                    <a:pt x="117" y="273"/>
                  </a:lnTo>
                  <a:lnTo>
                    <a:pt x="96" y="310"/>
                  </a:lnTo>
                  <a:lnTo>
                    <a:pt x="69" y="344"/>
                  </a:lnTo>
                  <a:lnTo>
                    <a:pt x="37" y="384"/>
                  </a:lnTo>
                  <a:lnTo>
                    <a:pt x="0" y="423"/>
                  </a:lnTo>
                  <a:close/>
                </a:path>
              </a:pathLst>
            </a:custGeom>
            <a:solidFill>
              <a:srgbClr val="F0F7E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1" name="Freeform 43"/>
            <p:cNvSpPr>
              <a:spLocks/>
            </p:cNvSpPr>
            <p:nvPr/>
          </p:nvSpPr>
          <p:spPr bwMode="auto">
            <a:xfrm>
              <a:off x="1447" y="1343"/>
              <a:ext cx="44" cy="55"/>
            </a:xfrm>
            <a:custGeom>
              <a:avLst/>
              <a:gdLst>
                <a:gd name="T0" fmla="*/ 0 w 44"/>
                <a:gd name="T1" fmla="*/ 9 h 55"/>
                <a:gd name="T2" fmla="*/ 0 w 44"/>
                <a:gd name="T3" fmla="*/ 9 h 55"/>
                <a:gd name="T4" fmla="*/ 5 w 44"/>
                <a:gd name="T5" fmla="*/ 51 h 55"/>
                <a:gd name="T6" fmla="*/ 5 w 44"/>
                <a:gd name="T7" fmla="*/ 51 h 55"/>
                <a:gd name="T8" fmla="*/ 11 w 44"/>
                <a:gd name="T9" fmla="*/ 55 h 55"/>
                <a:gd name="T10" fmla="*/ 18 w 44"/>
                <a:gd name="T11" fmla="*/ 55 h 55"/>
                <a:gd name="T12" fmla="*/ 27 w 44"/>
                <a:gd name="T13" fmla="*/ 53 h 55"/>
                <a:gd name="T14" fmla="*/ 27 w 44"/>
                <a:gd name="T15" fmla="*/ 53 h 55"/>
                <a:gd name="T16" fmla="*/ 35 w 44"/>
                <a:gd name="T17" fmla="*/ 40 h 55"/>
                <a:gd name="T18" fmla="*/ 42 w 44"/>
                <a:gd name="T19" fmla="*/ 27 h 55"/>
                <a:gd name="T20" fmla="*/ 44 w 44"/>
                <a:gd name="T21" fmla="*/ 20 h 55"/>
                <a:gd name="T22" fmla="*/ 44 w 44"/>
                <a:gd name="T23" fmla="*/ 11 h 55"/>
                <a:gd name="T24" fmla="*/ 44 w 44"/>
                <a:gd name="T25" fmla="*/ 11 h 55"/>
                <a:gd name="T26" fmla="*/ 42 w 44"/>
                <a:gd name="T27" fmla="*/ 9 h 55"/>
                <a:gd name="T28" fmla="*/ 31 w 44"/>
                <a:gd name="T29" fmla="*/ 3 h 55"/>
                <a:gd name="T30" fmla="*/ 24 w 44"/>
                <a:gd name="T31" fmla="*/ 3 h 55"/>
                <a:gd name="T32" fmla="*/ 18 w 44"/>
                <a:gd name="T33" fmla="*/ 0 h 55"/>
                <a:gd name="T34" fmla="*/ 9 w 44"/>
                <a:gd name="T35" fmla="*/ 3 h 55"/>
                <a:gd name="T36" fmla="*/ 0 w 44"/>
                <a:gd name="T37" fmla="*/ 9 h 55"/>
                <a:gd name="T38" fmla="*/ 0 w 44"/>
                <a:gd name="T39" fmla="*/ 9 h 5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4" h="55">
                  <a:moveTo>
                    <a:pt x="0" y="9"/>
                  </a:moveTo>
                  <a:lnTo>
                    <a:pt x="0" y="9"/>
                  </a:lnTo>
                  <a:lnTo>
                    <a:pt x="5" y="51"/>
                  </a:lnTo>
                  <a:lnTo>
                    <a:pt x="11" y="55"/>
                  </a:lnTo>
                  <a:lnTo>
                    <a:pt x="18" y="55"/>
                  </a:lnTo>
                  <a:lnTo>
                    <a:pt x="27" y="53"/>
                  </a:lnTo>
                  <a:lnTo>
                    <a:pt x="35" y="40"/>
                  </a:lnTo>
                  <a:lnTo>
                    <a:pt x="42" y="27"/>
                  </a:lnTo>
                  <a:lnTo>
                    <a:pt x="44" y="20"/>
                  </a:lnTo>
                  <a:lnTo>
                    <a:pt x="44" y="11"/>
                  </a:lnTo>
                  <a:lnTo>
                    <a:pt x="42" y="9"/>
                  </a:lnTo>
                  <a:lnTo>
                    <a:pt x="31" y="3"/>
                  </a:lnTo>
                  <a:lnTo>
                    <a:pt x="24" y="3"/>
                  </a:lnTo>
                  <a:lnTo>
                    <a:pt x="18" y="0"/>
                  </a:lnTo>
                  <a:lnTo>
                    <a:pt x="9" y="3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22090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Freeform 44"/>
            <p:cNvSpPr>
              <a:spLocks/>
            </p:cNvSpPr>
            <p:nvPr/>
          </p:nvSpPr>
          <p:spPr bwMode="auto">
            <a:xfrm>
              <a:off x="1378" y="1385"/>
              <a:ext cx="91" cy="191"/>
            </a:xfrm>
            <a:custGeom>
              <a:avLst/>
              <a:gdLst>
                <a:gd name="T0" fmla="*/ 87 w 91"/>
                <a:gd name="T1" fmla="*/ 0 h 191"/>
                <a:gd name="T2" fmla="*/ 87 w 91"/>
                <a:gd name="T3" fmla="*/ 0 h 191"/>
                <a:gd name="T4" fmla="*/ 54 w 91"/>
                <a:gd name="T5" fmla="*/ 39 h 191"/>
                <a:gd name="T6" fmla="*/ 28 w 91"/>
                <a:gd name="T7" fmla="*/ 74 h 191"/>
                <a:gd name="T8" fmla="*/ 19 w 91"/>
                <a:gd name="T9" fmla="*/ 89 h 191"/>
                <a:gd name="T10" fmla="*/ 13 w 91"/>
                <a:gd name="T11" fmla="*/ 100 h 191"/>
                <a:gd name="T12" fmla="*/ 13 w 91"/>
                <a:gd name="T13" fmla="*/ 100 h 191"/>
                <a:gd name="T14" fmla="*/ 8 w 91"/>
                <a:gd name="T15" fmla="*/ 113 h 191"/>
                <a:gd name="T16" fmla="*/ 4 w 91"/>
                <a:gd name="T17" fmla="*/ 126 h 191"/>
                <a:gd name="T18" fmla="*/ 2 w 91"/>
                <a:gd name="T19" fmla="*/ 157 h 191"/>
                <a:gd name="T20" fmla="*/ 0 w 91"/>
                <a:gd name="T21" fmla="*/ 191 h 191"/>
                <a:gd name="T22" fmla="*/ 0 w 91"/>
                <a:gd name="T23" fmla="*/ 191 h 191"/>
                <a:gd name="T24" fmla="*/ 26 w 91"/>
                <a:gd name="T25" fmla="*/ 174 h 191"/>
                <a:gd name="T26" fmla="*/ 50 w 91"/>
                <a:gd name="T27" fmla="*/ 159 h 191"/>
                <a:gd name="T28" fmla="*/ 59 w 91"/>
                <a:gd name="T29" fmla="*/ 152 h 191"/>
                <a:gd name="T30" fmla="*/ 65 w 91"/>
                <a:gd name="T31" fmla="*/ 146 h 191"/>
                <a:gd name="T32" fmla="*/ 65 w 91"/>
                <a:gd name="T33" fmla="*/ 146 h 191"/>
                <a:gd name="T34" fmla="*/ 72 w 91"/>
                <a:gd name="T35" fmla="*/ 135 h 191"/>
                <a:gd name="T36" fmla="*/ 76 w 91"/>
                <a:gd name="T37" fmla="*/ 117 h 191"/>
                <a:gd name="T38" fmla="*/ 83 w 91"/>
                <a:gd name="T39" fmla="*/ 98 h 191"/>
                <a:gd name="T40" fmla="*/ 87 w 91"/>
                <a:gd name="T41" fmla="*/ 74 h 191"/>
                <a:gd name="T42" fmla="*/ 89 w 91"/>
                <a:gd name="T43" fmla="*/ 52 h 191"/>
                <a:gd name="T44" fmla="*/ 91 w 91"/>
                <a:gd name="T45" fmla="*/ 30 h 191"/>
                <a:gd name="T46" fmla="*/ 89 w 91"/>
                <a:gd name="T47" fmla="*/ 11 h 191"/>
                <a:gd name="T48" fmla="*/ 87 w 91"/>
                <a:gd name="T49" fmla="*/ 0 h 191"/>
                <a:gd name="T50" fmla="*/ 87 w 91"/>
                <a:gd name="T51" fmla="*/ 0 h 19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91" h="191">
                  <a:moveTo>
                    <a:pt x="87" y="0"/>
                  </a:moveTo>
                  <a:lnTo>
                    <a:pt x="87" y="0"/>
                  </a:lnTo>
                  <a:lnTo>
                    <a:pt x="54" y="39"/>
                  </a:lnTo>
                  <a:lnTo>
                    <a:pt x="28" y="74"/>
                  </a:lnTo>
                  <a:lnTo>
                    <a:pt x="19" y="89"/>
                  </a:lnTo>
                  <a:lnTo>
                    <a:pt x="13" y="100"/>
                  </a:lnTo>
                  <a:lnTo>
                    <a:pt x="8" y="113"/>
                  </a:lnTo>
                  <a:lnTo>
                    <a:pt x="4" y="126"/>
                  </a:lnTo>
                  <a:lnTo>
                    <a:pt x="2" y="157"/>
                  </a:lnTo>
                  <a:lnTo>
                    <a:pt x="0" y="191"/>
                  </a:lnTo>
                  <a:lnTo>
                    <a:pt x="26" y="174"/>
                  </a:lnTo>
                  <a:lnTo>
                    <a:pt x="50" y="159"/>
                  </a:lnTo>
                  <a:lnTo>
                    <a:pt x="59" y="152"/>
                  </a:lnTo>
                  <a:lnTo>
                    <a:pt x="65" y="146"/>
                  </a:lnTo>
                  <a:lnTo>
                    <a:pt x="72" y="135"/>
                  </a:lnTo>
                  <a:lnTo>
                    <a:pt x="76" y="117"/>
                  </a:lnTo>
                  <a:lnTo>
                    <a:pt x="83" y="98"/>
                  </a:lnTo>
                  <a:lnTo>
                    <a:pt x="87" y="74"/>
                  </a:lnTo>
                  <a:lnTo>
                    <a:pt x="89" y="52"/>
                  </a:lnTo>
                  <a:lnTo>
                    <a:pt x="91" y="30"/>
                  </a:lnTo>
                  <a:lnTo>
                    <a:pt x="89" y="11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22090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3" name="Freeform 45"/>
            <p:cNvSpPr>
              <a:spLocks/>
            </p:cNvSpPr>
            <p:nvPr/>
          </p:nvSpPr>
          <p:spPr bwMode="auto">
            <a:xfrm>
              <a:off x="1319" y="1150"/>
              <a:ext cx="89" cy="448"/>
            </a:xfrm>
            <a:custGeom>
              <a:avLst/>
              <a:gdLst>
                <a:gd name="T0" fmla="*/ 89 w 89"/>
                <a:gd name="T1" fmla="*/ 0 h 448"/>
                <a:gd name="T2" fmla="*/ 89 w 89"/>
                <a:gd name="T3" fmla="*/ 0 h 448"/>
                <a:gd name="T4" fmla="*/ 85 w 89"/>
                <a:gd name="T5" fmla="*/ 10 h 448"/>
                <a:gd name="T6" fmla="*/ 78 w 89"/>
                <a:gd name="T7" fmla="*/ 39 h 448"/>
                <a:gd name="T8" fmla="*/ 76 w 89"/>
                <a:gd name="T9" fmla="*/ 56 h 448"/>
                <a:gd name="T10" fmla="*/ 74 w 89"/>
                <a:gd name="T11" fmla="*/ 78 h 448"/>
                <a:gd name="T12" fmla="*/ 74 w 89"/>
                <a:gd name="T13" fmla="*/ 100 h 448"/>
                <a:gd name="T14" fmla="*/ 76 w 89"/>
                <a:gd name="T15" fmla="*/ 124 h 448"/>
                <a:gd name="T16" fmla="*/ 76 w 89"/>
                <a:gd name="T17" fmla="*/ 124 h 448"/>
                <a:gd name="T18" fmla="*/ 81 w 89"/>
                <a:gd name="T19" fmla="*/ 154 h 448"/>
                <a:gd name="T20" fmla="*/ 85 w 89"/>
                <a:gd name="T21" fmla="*/ 191 h 448"/>
                <a:gd name="T22" fmla="*/ 87 w 89"/>
                <a:gd name="T23" fmla="*/ 235 h 448"/>
                <a:gd name="T24" fmla="*/ 87 w 89"/>
                <a:gd name="T25" fmla="*/ 283 h 448"/>
                <a:gd name="T26" fmla="*/ 83 w 89"/>
                <a:gd name="T27" fmla="*/ 331 h 448"/>
                <a:gd name="T28" fmla="*/ 78 w 89"/>
                <a:gd name="T29" fmla="*/ 376 h 448"/>
                <a:gd name="T30" fmla="*/ 72 w 89"/>
                <a:gd name="T31" fmla="*/ 398 h 448"/>
                <a:gd name="T32" fmla="*/ 67 w 89"/>
                <a:gd name="T33" fmla="*/ 416 h 448"/>
                <a:gd name="T34" fmla="*/ 59 w 89"/>
                <a:gd name="T35" fmla="*/ 433 h 448"/>
                <a:gd name="T36" fmla="*/ 52 w 89"/>
                <a:gd name="T37" fmla="*/ 448 h 448"/>
                <a:gd name="T38" fmla="*/ 52 w 89"/>
                <a:gd name="T39" fmla="*/ 448 h 448"/>
                <a:gd name="T40" fmla="*/ 50 w 89"/>
                <a:gd name="T41" fmla="*/ 422 h 448"/>
                <a:gd name="T42" fmla="*/ 44 w 89"/>
                <a:gd name="T43" fmla="*/ 359 h 448"/>
                <a:gd name="T44" fmla="*/ 39 w 89"/>
                <a:gd name="T45" fmla="*/ 322 h 448"/>
                <a:gd name="T46" fmla="*/ 33 w 89"/>
                <a:gd name="T47" fmla="*/ 287 h 448"/>
                <a:gd name="T48" fmla="*/ 24 w 89"/>
                <a:gd name="T49" fmla="*/ 254 h 448"/>
                <a:gd name="T50" fmla="*/ 20 w 89"/>
                <a:gd name="T51" fmla="*/ 241 h 448"/>
                <a:gd name="T52" fmla="*/ 15 w 89"/>
                <a:gd name="T53" fmla="*/ 230 h 448"/>
                <a:gd name="T54" fmla="*/ 63 w 89"/>
                <a:gd name="T55" fmla="*/ 196 h 448"/>
                <a:gd name="T56" fmla="*/ 0 w 89"/>
                <a:gd name="T57" fmla="*/ 167 h 448"/>
                <a:gd name="T58" fmla="*/ 0 w 89"/>
                <a:gd name="T59" fmla="*/ 167 h 448"/>
                <a:gd name="T60" fmla="*/ 0 w 89"/>
                <a:gd name="T61" fmla="*/ 154 h 448"/>
                <a:gd name="T62" fmla="*/ 0 w 89"/>
                <a:gd name="T63" fmla="*/ 139 h 448"/>
                <a:gd name="T64" fmla="*/ 2 w 89"/>
                <a:gd name="T65" fmla="*/ 119 h 448"/>
                <a:gd name="T66" fmla="*/ 6 w 89"/>
                <a:gd name="T67" fmla="*/ 98 h 448"/>
                <a:gd name="T68" fmla="*/ 13 w 89"/>
                <a:gd name="T69" fmla="*/ 74 h 448"/>
                <a:gd name="T70" fmla="*/ 26 w 89"/>
                <a:gd name="T71" fmla="*/ 47 h 448"/>
                <a:gd name="T72" fmla="*/ 41 w 89"/>
                <a:gd name="T73" fmla="*/ 24 h 448"/>
                <a:gd name="T74" fmla="*/ 89 w 89"/>
                <a:gd name="T75" fmla="*/ 0 h 4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89" h="448">
                  <a:moveTo>
                    <a:pt x="89" y="0"/>
                  </a:moveTo>
                  <a:lnTo>
                    <a:pt x="89" y="0"/>
                  </a:lnTo>
                  <a:lnTo>
                    <a:pt x="85" y="10"/>
                  </a:lnTo>
                  <a:lnTo>
                    <a:pt x="78" y="39"/>
                  </a:lnTo>
                  <a:lnTo>
                    <a:pt x="76" y="56"/>
                  </a:lnTo>
                  <a:lnTo>
                    <a:pt x="74" y="78"/>
                  </a:lnTo>
                  <a:lnTo>
                    <a:pt x="74" y="100"/>
                  </a:lnTo>
                  <a:lnTo>
                    <a:pt x="76" y="124"/>
                  </a:lnTo>
                  <a:lnTo>
                    <a:pt x="81" y="154"/>
                  </a:lnTo>
                  <a:lnTo>
                    <a:pt x="85" y="191"/>
                  </a:lnTo>
                  <a:lnTo>
                    <a:pt x="87" y="235"/>
                  </a:lnTo>
                  <a:lnTo>
                    <a:pt x="87" y="283"/>
                  </a:lnTo>
                  <a:lnTo>
                    <a:pt x="83" y="331"/>
                  </a:lnTo>
                  <a:lnTo>
                    <a:pt x="78" y="376"/>
                  </a:lnTo>
                  <a:lnTo>
                    <a:pt x="72" y="398"/>
                  </a:lnTo>
                  <a:lnTo>
                    <a:pt x="67" y="416"/>
                  </a:lnTo>
                  <a:lnTo>
                    <a:pt x="59" y="433"/>
                  </a:lnTo>
                  <a:lnTo>
                    <a:pt x="52" y="448"/>
                  </a:lnTo>
                  <a:lnTo>
                    <a:pt x="50" y="422"/>
                  </a:lnTo>
                  <a:lnTo>
                    <a:pt x="44" y="359"/>
                  </a:lnTo>
                  <a:lnTo>
                    <a:pt x="39" y="322"/>
                  </a:lnTo>
                  <a:lnTo>
                    <a:pt x="33" y="287"/>
                  </a:lnTo>
                  <a:lnTo>
                    <a:pt x="24" y="254"/>
                  </a:lnTo>
                  <a:lnTo>
                    <a:pt x="20" y="241"/>
                  </a:lnTo>
                  <a:lnTo>
                    <a:pt x="15" y="230"/>
                  </a:lnTo>
                  <a:lnTo>
                    <a:pt x="63" y="196"/>
                  </a:lnTo>
                  <a:lnTo>
                    <a:pt x="0" y="167"/>
                  </a:lnTo>
                  <a:lnTo>
                    <a:pt x="0" y="154"/>
                  </a:lnTo>
                  <a:lnTo>
                    <a:pt x="0" y="139"/>
                  </a:lnTo>
                  <a:lnTo>
                    <a:pt x="2" y="119"/>
                  </a:lnTo>
                  <a:lnTo>
                    <a:pt x="6" y="98"/>
                  </a:lnTo>
                  <a:lnTo>
                    <a:pt x="13" y="74"/>
                  </a:lnTo>
                  <a:lnTo>
                    <a:pt x="26" y="47"/>
                  </a:lnTo>
                  <a:lnTo>
                    <a:pt x="41" y="24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75453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4" name="Freeform 46"/>
            <p:cNvSpPr>
              <a:spLocks/>
            </p:cNvSpPr>
            <p:nvPr/>
          </p:nvSpPr>
          <p:spPr bwMode="auto">
            <a:xfrm>
              <a:off x="1378" y="1163"/>
              <a:ext cx="222" cy="418"/>
            </a:xfrm>
            <a:custGeom>
              <a:avLst/>
              <a:gdLst>
                <a:gd name="T0" fmla="*/ 165 w 222"/>
                <a:gd name="T1" fmla="*/ 0 h 418"/>
                <a:gd name="T2" fmla="*/ 165 w 222"/>
                <a:gd name="T3" fmla="*/ 0 h 418"/>
                <a:gd name="T4" fmla="*/ 168 w 222"/>
                <a:gd name="T5" fmla="*/ 21 h 418"/>
                <a:gd name="T6" fmla="*/ 168 w 222"/>
                <a:gd name="T7" fmla="*/ 48 h 418"/>
                <a:gd name="T8" fmla="*/ 168 w 222"/>
                <a:gd name="T9" fmla="*/ 80 h 418"/>
                <a:gd name="T10" fmla="*/ 165 w 222"/>
                <a:gd name="T11" fmla="*/ 117 h 418"/>
                <a:gd name="T12" fmla="*/ 157 w 222"/>
                <a:gd name="T13" fmla="*/ 159 h 418"/>
                <a:gd name="T14" fmla="*/ 152 w 222"/>
                <a:gd name="T15" fmla="*/ 178 h 418"/>
                <a:gd name="T16" fmla="*/ 146 w 222"/>
                <a:gd name="T17" fmla="*/ 200 h 418"/>
                <a:gd name="T18" fmla="*/ 137 w 222"/>
                <a:gd name="T19" fmla="*/ 222 h 418"/>
                <a:gd name="T20" fmla="*/ 126 w 222"/>
                <a:gd name="T21" fmla="*/ 241 h 418"/>
                <a:gd name="T22" fmla="*/ 126 w 222"/>
                <a:gd name="T23" fmla="*/ 241 h 418"/>
                <a:gd name="T24" fmla="*/ 104 w 222"/>
                <a:gd name="T25" fmla="*/ 281 h 418"/>
                <a:gd name="T26" fmla="*/ 80 w 222"/>
                <a:gd name="T27" fmla="*/ 315 h 418"/>
                <a:gd name="T28" fmla="*/ 59 w 222"/>
                <a:gd name="T29" fmla="*/ 344 h 418"/>
                <a:gd name="T30" fmla="*/ 39 w 222"/>
                <a:gd name="T31" fmla="*/ 370 h 418"/>
                <a:gd name="T32" fmla="*/ 11 w 222"/>
                <a:gd name="T33" fmla="*/ 405 h 418"/>
                <a:gd name="T34" fmla="*/ 0 w 222"/>
                <a:gd name="T35" fmla="*/ 418 h 418"/>
                <a:gd name="T36" fmla="*/ 0 w 222"/>
                <a:gd name="T37" fmla="*/ 418 h 418"/>
                <a:gd name="T38" fmla="*/ 24 w 222"/>
                <a:gd name="T39" fmla="*/ 403 h 418"/>
                <a:gd name="T40" fmla="*/ 50 w 222"/>
                <a:gd name="T41" fmla="*/ 385 h 418"/>
                <a:gd name="T42" fmla="*/ 83 w 222"/>
                <a:gd name="T43" fmla="*/ 361 h 418"/>
                <a:gd name="T44" fmla="*/ 115 w 222"/>
                <a:gd name="T45" fmla="*/ 331 h 418"/>
                <a:gd name="T46" fmla="*/ 133 w 222"/>
                <a:gd name="T47" fmla="*/ 313 h 418"/>
                <a:gd name="T48" fmla="*/ 150 w 222"/>
                <a:gd name="T49" fmla="*/ 294 h 418"/>
                <a:gd name="T50" fmla="*/ 165 w 222"/>
                <a:gd name="T51" fmla="*/ 272 h 418"/>
                <a:gd name="T52" fmla="*/ 178 w 222"/>
                <a:gd name="T53" fmla="*/ 248 h 418"/>
                <a:gd name="T54" fmla="*/ 189 w 222"/>
                <a:gd name="T55" fmla="*/ 224 h 418"/>
                <a:gd name="T56" fmla="*/ 200 w 222"/>
                <a:gd name="T57" fmla="*/ 198 h 418"/>
                <a:gd name="T58" fmla="*/ 174 w 222"/>
                <a:gd name="T59" fmla="*/ 180 h 418"/>
                <a:gd name="T60" fmla="*/ 222 w 222"/>
                <a:gd name="T61" fmla="*/ 163 h 418"/>
                <a:gd name="T62" fmla="*/ 222 w 222"/>
                <a:gd name="T63" fmla="*/ 163 h 418"/>
                <a:gd name="T64" fmla="*/ 222 w 222"/>
                <a:gd name="T65" fmla="*/ 146 h 418"/>
                <a:gd name="T66" fmla="*/ 222 w 222"/>
                <a:gd name="T67" fmla="*/ 126 h 418"/>
                <a:gd name="T68" fmla="*/ 218 w 222"/>
                <a:gd name="T69" fmla="*/ 102 h 418"/>
                <a:gd name="T70" fmla="*/ 211 w 222"/>
                <a:gd name="T71" fmla="*/ 76 h 418"/>
                <a:gd name="T72" fmla="*/ 202 w 222"/>
                <a:gd name="T73" fmla="*/ 50 h 418"/>
                <a:gd name="T74" fmla="*/ 194 w 222"/>
                <a:gd name="T75" fmla="*/ 37 h 418"/>
                <a:gd name="T76" fmla="*/ 185 w 222"/>
                <a:gd name="T77" fmla="*/ 24 h 418"/>
                <a:gd name="T78" fmla="*/ 176 w 222"/>
                <a:gd name="T79" fmla="*/ 11 h 418"/>
                <a:gd name="T80" fmla="*/ 165 w 222"/>
                <a:gd name="T81" fmla="*/ 0 h 418"/>
                <a:gd name="T82" fmla="*/ 165 w 222"/>
                <a:gd name="T83" fmla="*/ 0 h 41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22" h="418">
                  <a:moveTo>
                    <a:pt x="165" y="0"/>
                  </a:moveTo>
                  <a:lnTo>
                    <a:pt x="165" y="0"/>
                  </a:lnTo>
                  <a:lnTo>
                    <a:pt x="168" y="21"/>
                  </a:lnTo>
                  <a:lnTo>
                    <a:pt x="168" y="48"/>
                  </a:lnTo>
                  <a:lnTo>
                    <a:pt x="168" y="80"/>
                  </a:lnTo>
                  <a:lnTo>
                    <a:pt x="165" y="117"/>
                  </a:lnTo>
                  <a:lnTo>
                    <a:pt x="157" y="159"/>
                  </a:lnTo>
                  <a:lnTo>
                    <a:pt x="152" y="178"/>
                  </a:lnTo>
                  <a:lnTo>
                    <a:pt x="146" y="200"/>
                  </a:lnTo>
                  <a:lnTo>
                    <a:pt x="137" y="222"/>
                  </a:lnTo>
                  <a:lnTo>
                    <a:pt x="126" y="241"/>
                  </a:lnTo>
                  <a:lnTo>
                    <a:pt x="104" y="281"/>
                  </a:lnTo>
                  <a:lnTo>
                    <a:pt x="80" y="315"/>
                  </a:lnTo>
                  <a:lnTo>
                    <a:pt x="59" y="344"/>
                  </a:lnTo>
                  <a:lnTo>
                    <a:pt x="39" y="370"/>
                  </a:lnTo>
                  <a:lnTo>
                    <a:pt x="11" y="405"/>
                  </a:lnTo>
                  <a:lnTo>
                    <a:pt x="0" y="418"/>
                  </a:lnTo>
                  <a:lnTo>
                    <a:pt x="24" y="403"/>
                  </a:lnTo>
                  <a:lnTo>
                    <a:pt x="50" y="385"/>
                  </a:lnTo>
                  <a:lnTo>
                    <a:pt x="83" y="361"/>
                  </a:lnTo>
                  <a:lnTo>
                    <a:pt x="115" y="331"/>
                  </a:lnTo>
                  <a:lnTo>
                    <a:pt x="133" y="313"/>
                  </a:lnTo>
                  <a:lnTo>
                    <a:pt x="150" y="294"/>
                  </a:lnTo>
                  <a:lnTo>
                    <a:pt x="165" y="272"/>
                  </a:lnTo>
                  <a:lnTo>
                    <a:pt x="178" y="248"/>
                  </a:lnTo>
                  <a:lnTo>
                    <a:pt x="189" y="224"/>
                  </a:lnTo>
                  <a:lnTo>
                    <a:pt x="200" y="198"/>
                  </a:lnTo>
                  <a:lnTo>
                    <a:pt x="174" y="180"/>
                  </a:lnTo>
                  <a:lnTo>
                    <a:pt x="222" y="163"/>
                  </a:lnTo>
                  <a:lnTo>
                    <a:pt x="222" y="146"/>
                  </a:lnTo>
                  <a:lnTo>
                    <a:pt x="222" y="126"/>
                  </a:lnTo>
                  <a:lnTo>
                    <a:pt x="218" y="102"/>
                  </a:lnTo>
                  <a:lnTo>
                    <a:pt x="211" y="76"/>
                  </a:lnTo>
                  <a:lnTo>
                    <a:pt x="202" y="50"/>
                  </a:lnTo>
                  <a:lnTo>
                    <a:pt x="194" y="37"/>
                  </a:lnTo>
                  <a:lnTo>
                    <a:pt x="185" y="24"/>
                  </a:lnTo>
                  <a:lnTo>
                    <a:pt x="176" y="11"/>
                  </a:lnTo>
                  <a:lnTo>
                    <a:pt x="165" y="0"/>
                  </a:lnTo>
                  <a:close/>
                </a:path>
              </a:pathLst>
            </a:custGeom>
            <a:solidFill>
              <a:srgbClr val="75453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5" name="Freeform 47"/>
            <p:cNvSpPr>
              <a:spLocks/>
            </p:cNvSpPr>
            <p:nvPr/>
          </p:nvSpPr>
          <p:spPr bwMode="auto">
            <a:xfrm>
              <a:off x="1116" y="1217"/>
              <a:ext cx="240" cy="630"/>
            </a:xfrm>
            <a:custGeom>
              <a:avLst/>
              <a:gdLst>
                <a:gd name="T0" fmla="*/ 111 w 240"/>
                <a:gd name="T1" fmla="*/ 0 h 630"/>
                <a:gd name="T2" fmla="*/ 98 w 240"/>
                <a:gd name="T3" fmla="*/ 4 h 630"/>
                <a:gd name="T4" fmla="*/ 74 w 240"/>
                <a:gd name="T5" fmla="*/ 22 h 630"/>
                <a:gd name="T6" fmla="*/ 57 w 240"/>
                <a:gd name="T7" fmla="*/ 41 h 630"/>
                <a:gd name="T8" fmla="*/ 40 w 240"/>
                <a:gd name="T9" fmla="*/ 74 h 630"/>
                <a:gd name="T10" fmla="*/ 22 w 240"/>
                <a:gd name="T11" fmla="*/ 120 h 630"/>
                <a:gd name="T12" fmla="*/ 11 w 240"/>
                <a:gd name="T13" fmla="*/ 181 h 630"/>
                <a:gd name="T14" fmla="*/ 7 w 240"/>
                <a:gd name="T15" fmla="*/ 216 h 630"/>
                <a:gd name="T16" fmla="*/ 0 w 240"/>
                <a:gd name="T17" fmla="*/ 314 h 630"/>
                <a:gd name="T18" fmla="*/ 3 w 240"/>
                <a:gd name="T19" fmla="*/ 423 h 630"/>
                <a:gd name="T20" fmla="*/ 3 w 240"/>
                <a:gd name="T21" fmla="*/ 436 h 630"/>
                <a:gd name="T22" fmla="*/ 68 w 240"/>
                <a:gd name="T23" fmla="*/ 518 h 630"/>
                <a:gd name="T24" fmla="*/ 125 w 240"/>
                <a:gd name="T25" fmla="*/ 584 h 630"/>
                <a:gd name="T26" fmla="*/ 175 w 240"/>
                <a:gd name="T27" fmla="*/ 630 h 630"/>
                <a:gd name="T28" fmla="*/ 177 w 240"/>
                <a:gd name="T29" fmla="*/ 623 h 630"/>
                <a:gd name="T30" fmla="*/ 186 w 240"/>
                <a:gd name="T31" fmla="*/ 603 h 630"/>
                <a:gd name="T32" fmla="*/ 205 w 240"/>
                <a:gd name="T33" fmla="*/ 579 h 630"/>
                <a:gd name="T34" fmla="*/ 240 w 240"/>
                <a:gd name="T35" fmla="*/ 560 h 630"/>
                <a:gd name="T36" fmla="*/ 229 w 240"/>
                <a:gd name="T37" fmla="*/ 549 h 630"/>
                <a:gd name="T38" fmla="*/ 179 w 240"/>
                <a:gd name="T39" fmla="*/ 488 h 630"/>
                <a:gd name="T40" fmla="*/ 159 w 240"/>
                <a:gd name="T41" fmla="*/ 451 h 630"/>
                <a:gd name="T42" fmla="*/ 144 w 240"/>
                <a:gd name="T43" fmla="*/ 420 h 630"/>
                <a:gd name="T44" fmla="*/ 114 w 240"/>
                <a:gd name="T45" fmla="*/ 375 h 630"/>
                <a:gd name="T46" fmla="*/ 118 w 240"/>
                <a:gd name="T47" fmla="*/ 375 h 630"/>
                <a:gd name="T48" fmla="*/ 129 w 240"/>
                <a:gd name="T49" fmla="*/ 368 h 630"/>
                <a:gd name="T50" fmla="*/ 129 w 240"/>
                <a:gd name="T51" fmla="*/ 357 h 630"/>
                <a:gd name="T52" fmla="*/ 125 w 240"/>
                <a:gd name="T53" fmla="*/ 346 h 630"/>
                <a:gd name="T54" fmla="*/ 146 w 240"/>
                <a:gd name="T55" fmla="*/ 255 h 630"/>
                <a:gd name="T56" fmla="*/ 157 w 240"/>
                <a:gd name="T57" fmla="*/ 220 h 630"/>
                <a:gd name="T58" fmla="*/ 175 w 240"/>
                <a:gd name="T59" fmla="*/ 174 h 630"/>
                <a:gd name="T60" fmla="*/ 179 w 240"/>
                <a:gd name="T61" fmla="*/ 139 h 630"/>
                <a:gd name="T62" fmla="*/ 179 w 240"/>
                <a:gd name="T63" fmla="*/ 120 h 630"/>
                <a:gd name="T64" fmla="*/ 170 w 240"/>
                <a:gd name="T65" fmla="*/ 78 h 630"/>
                <a:gd name="T66" fmla="*/ 157 w 240"/>
                <a:gd name="T67" fmla="*/ 37 h 630"/>
                <a:gd name="T68" fmla="*/ 138 w 240"/>
                <a:gd name="T69" fmla="*/ 9 h 630"/>
                <a:gd name="T70" fmla="*/ 125 w 240"/>
                <a:gd name="T71" fmla="*/ 0 h 630"/>
                <a:gd name="T72" fmla="*/ 111 w 240"/>
                <a:gd name="T73" fmla="*/ 0 h 63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40" h="630">
                  <a:moveTo>
                    <a:pt x="111" y="0"/>
                  </a:moveTo>
                  <a:lnTo>
                    <a:pt x="111" y="0"/>
                  </a:lnTo>
                  <a:lnTo>
                    <a:pt x="107" y="0"/>
                  </a:lnTo>
                  <a:lnTo>
                    <a:pt x="98" y="4"/>
                  </a:lnTo>
                  <a:lnTo>
                    <a:pt x="83" y="13"/>
                  </a:lnTo>
                  <a:lnTo>
                    <a:pt x="74" y="22"/>
                  </a:lnTo>
                  <a:lnTo>
                    <a:pt x="66" y="31"/>
                  </a:lnTo>
                  <a:lnTo>
                    <a:pt x="57" y="41"/>
                  </a:lnTo>
                  <a:lnTo>
                    <a:pt x="48" y="57"/>
                  </a:lnTo>
                  <a:lnTo>
                    <a:pt x="40" y="74"/>
                  </a:lnTo>
                  <a:lnTo>
                    <a:pt x="31" y="96"/>
                  </a:lnTo>
                  <a:lnTo>
                    <a:pt x="22" y="120"/>
                  </a:lnTo>
                  <a:lnTo>
                    <a:pt x="16" y="148"/>
                  </a:lnTo>
                  <a:lnTo>
                    <a:pt x="11" y="181"/>
                  </a:lnTo>
                  <a:lnTo>
                    <a:pt x="7" y="216"/>
                  </a:lnTo>
                  <a:lnTo>
                    <a:pt x="3" y="268"/>
                  </a:lnTo>
                  <a:lnTo>
                    <a:pt x="0" y="314"/>
                  </a:lnTo>
                  <a:lnTo>
                    <a:pt x="0" y="383"/>
                  </a:lnTo>
                  <a:lnTo>
                    <a:pt x="3" y="423"/>
                  </a:lnTo>
                  <a:lnTo>
                    <a:pt x="3" y="436"/>
                  </a:lnTo>
                  <a:lnTo>
                    <a:pt x="22" y="462"/>
                  </a:lnTo>
                  <a:lnTo>
                    <a:pt x="68" y="518"/>
                  </a:lnTo>
                  <a:lnTo>
                    <a:pt x="96" y="551"/>
                  </a:lnTo>
                  <a:lnTo>
                    <a:pt x="125" y="584"/>
                  </a:lnTo>
                  <a:lnTo>
                    <a:pt x="153" y="610"/>
                  </a:lnTo>
                  <a:lnTo>
                    <a:pt x="175" y="630"/>
                  </a:lnTo>
                  <a:lnTo>
                    <a:pt x="177" y="623"/>
                  </a:lnTo>
                  <a:lnTo>
                    <a:pt x="179" y="614"/>
                  </a:lnTo>
                  <a:lnTo>
                    <a:pt x="186" y="603"/>
                  </a:lnTo>
                  <a:lnTo>
                    <a:pt x="194" y="593"/>
                  </a:lnTo>
                  <a:lnTo>
                    <a:pt x="205" y="579"/>
                  </a:lnTo>
                  <a:lnTo>
                    <a:pt x="220" y="569"/>
                  </a:lnTo>
                  <a:lnTo>
                    <a:pt x="240" y="560"/>
                  </a:lnTo>
                  <a:lnTo>
                    <a:pt x="229" y="549"/>
                  </a:lnTo>
                  <a:lnTo>
                    <a:pt x="205" y="523"/>
                  </a:lnTo>
                  <a:lnTo>
                    <a:pt x="179" y="488"/>
                  </a:lnTo>
                  <a:lnTo>
                    <a:pt x="168" y="468"/>
                  </a:lnTo>
                  <a:lnTo>
                    <a:pt x="159" y="451"/>
                  </a:lnTo>
                  <a:lnTo>
                    <a:pt x="144" y="420"/>
                  </a:lnTo>
                  <a:lnTo>
                    <a:pt x="129" y="396"/>
                  </a:lnTo>
                  <a:lnTo>
                    <a:pt x="114" y="375"/>
                  </a:lnTo>
                  <a:lnTo>
                    <a:pt x="118" y="375"/>
                  </a:lnTo>
                  <a:lnTo>
                    <a:pt x="125" y="373"/>
                  </a:lnTo>
                  <a:lnTo>
                    <a:pt x="129" y="368"/>
                  </a:lnTo>
                  <a:lnTo>
                    <a:pt x="129" y="364"/>
                  </a:lnTo>
                  <a:lnTo>
                    <a:pt x="129" y="357"/>
                  </a:lnTo>
                  <a:lnTo>
                    <a:pt x="125" y="346"/>
                  </a:lnTo>
                  <a:lnTo>
                    <a:pt x="146" y="255"/>
                  </a:lnTo>
                  <a:lnTo>
                    <a:pt x="151" y="237"/>
                  </a:lnTo>
                  <a:lnTo>
                    <a:pt x="157" y="220"/>
                  </a:lnTo>
                  <a:lnTo>
                    <a:pt x="170" y="190"/>
                  </a:lnTo>
                  <a:lnTo>
                    <a:pt x="175" y="174"/>
                  </a:lnTo>
                  <a:lnTo>
                    <a:pt x="177" y="157"/>
                  </a:lnTo>
                  <a:lnTo>
                    <a:pt x="179" y="139"/>
                  </a:lnTo>
                  <a:lnTo>
                    <a:pt x="179" y="120"/>
                  </a:lnTo>
                  <a:lnTo>
                    <a:pt x="175" y="100"/>
                  </a:lnTo>
                  <a:lnTo>
                    <a:pt x="170" y="78"/>
                  </a:lnTo>
                  <a:lnTo>
                    <a:pt x="164" y="57"/>
                  </a:lnTo>
                  <a:lnTo>
                    <a:pt x="157" y="37"/>
                  </a:lnTo>
                  <a:lnTo>
                    <a:pt x="149" y="20"/>
                  </a:lnTo>
                  <a:lnTo>
                    <a:pt x="138" y="9"/>
                  </a:lnTo>
                  <a:lnTo>
                    <a:pt x="131" y="4"/>
                  </a:lnTo>
                  <a:lnTo>
                    <a:pt x="125" y="0"/>
                  </a:lnTo>
                  <a:lnTo>
                    <a:pt x="118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75453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Freeform 48"/>
            <p:cNvSpPr>
              <a:spLocks/>
            </p:cNvSpPr>
            <p:nvPr/>
          </p:nvSpPr>
          <p:spPr bwMode="auto">
            <a:xfrm>
              <a:off x="912" y="1805"/>
              <a:ext cx="991" cy="447"/>
            </a:xfrm>
            <a:custGeom>
              <a:avLst/>
              <a:gdLst>
                <a:gd name="T0" fmla="*/ 535 w 991"/>
                <a:gd name="T1" fmla="*/ 0 h 447"/>
                <a:gd name="T2" fmla="*/ 535 w 991"/>
                <a:gd name="T3" fmla="*/ 0 h 447"/>
                <a:gd name="T4" fmla="*/ 535 w 991"/>
                <a:gd name="T5" fmla="*/ 7 h 447"/>
                <a:gd name="T6" fmla="*/ 529 w 991"/>
                <a:gd name="T7" fmla="*/ 22 h 447"/>
                <a:gd name="T8" fmla="*/ 518 w 991"/>
                <a:gd name="T9" fmla="*/ 42 h 447"/>
                <a:gd name="T10" fmla="*/ 509 w 991"/>
                <a:gd name="T11" fmla="*/ 52 h 447"/>
                <a:gd name="T12" fmla="*/ 498 w 991"/>
                <a:gd name="T13" fmla="*/ 61 h 447"/>
                <a:gd name="T14" fmla="*/ 498 w 991"/>
                <a:gd name="T15" fmla="*/ 61 h 447"/>
                <a:gd name="T16" fmla="*/ 466 w 991"/>
                <a:gd name="T17" fmla="*/ 87 h 447"/>
                <a:gd name="T18" fmla="*/ 427 w 991"/>
                <a:gd name="T19" fmla="*/ 118 h 447"/>
                <a:gd name="T20" fmla="*/ 339 w 991"/>
                <a:gd name="T21" fmla="*/ 177 h 447"/>
                <a:gd name="T22" fmla="*/ 252 w 991"/>
                <a:gd name="T23" fmla="*/ 235 h 447"/>
                <a:gd name="T24" fmla="*/ 187 w 991"/>
                <a:gd name="T25" fmla="*/ 281 h 447"/>
                <a:gd name="T26" fmla="*/ 187 w 991"/>
                <a:gd name="T27" fmla="*/ 281 h 447"/>
                <a:gd name="T28" fmla="*/ 154 w 991"/>
                <a:gd name="T29" fmla="*/ 305 h 447"/>
                <a:gd name="T30" fmla="*/ 126 w 991"/>
                <a:gd name="T31" fmla="*/ 325 h 447"/>
                <a:gd name="T32" fmla="*/ 100 w 991"/>
                <a:gd name="T33" fmla="*/ 340 h 447"/>
                <a:gd name="T34" fmla="*/ 78 w 991"/>
                <a:gd name="T35" fmla="*/ 351 h 447"/>
                <a:gd name="T36" fmla="*/ 56 w 991"/>
                <a:gd name="T37" fmla="*/ 360 h 447"/>
                <a:gd name="T38" fmla="*/ 37 w 991"/>
                <a:gd name="T39" fmla="*/ 364 h 447"/>
                <a:gd name="T40" fmla="*/ 19 w 991"/>
                <a:gd name="T41" fmla="*/ 366 h 447"/>
                <a:gd name="T42" fmla="*/ 0 w 991"/>
                <a:gd name="T43" fmla="*/ 366 h 447"/>
                <a:gd name="T44" fmla="*/ 0 w 991"/>
                <a:gd name="T45" fmla="*/ 366 h 447"/>
                <a:gd name="T46" fmla="*/ 209 w 991"/>
                <a:gd name="T47" fmla="*/ 401 h 447"/>
                <a:gd name="T48" fmla="*/ 385 w 991"/>
                <a:gd name="T49" fmla="*/ 427 h 447"/>
                <a:gd name="T50" fmla="*/ 535 w 991"/>
                <a:gd name="T51" fmla="*/ 447 h 447"/>
                <a:gd name="T52" fmla="*/ 535 w 991"/>
                <a:gd name="T53" fmla="*/ 447 h 447"/>
                <a:gd name="T54" fmla="*/ 538 w 991"/>
                <a:gd name="T55" fmla="*/ 447 h 447"/>
                <a:gd name="T56" fmla="*/ 546 w 991"/>
                <a:gd name="T57" fmla="*/ 444 h 447"/>
                <a:gd name="T58" fmla="*/ 546 w 991"/>
                <a:gd name="T59" fmla="*/ 444 h 447"/>
                <a:gd name="T60" fmla="*/ 644 w 991"/>
                <a:gd name="T61" fmla="*/ 379 h 447"/>
                <a:gd name="T62" fmla="*/ 716 w 991"/>
                <a:gd name="T63" fmla="*/ 327 h 447"/>
                <a:gd name="T64" fmla="*/ 795 w 991"/>
                <a:gd name="T65" fmla="*/ 270 h 447"/>
                <a:gd name="T66" fmla="*/ 869 w 991"/>
                <a:gd name="T67" fmla="*/ 211 h 447"/>
                <a:gd name="T68" fmla="*/ 904 w 991"/>
                <a:gd name="T69" fmla="*/ 183 h 447"/>
                <a:gd name="T70" fmla="*/ 932 w 991"/>
                <a:gd name="T71" fmla="*/ 155 h 447"/>
                <a:gd name="T72" fmla="*/ 956 w 991"/>
                <a:gd name="T73" fmla="*/ 129 h 447"/>
                <a:gd name="T74" fmla="*/ 976 w 991"/>
                <a:gd name="T75" fmla="*/ 107 h 447"/>
                <a:gd name="T76" fmla="*/ 989 w 991"/>
                <a:gd name="T77" fmla="*/ 85 h 447"/>
                <a:gd name="T78" fmla="*/ 991 w 991"/>
                <a:gd name="T79" fmla="*/ 76 h 447"/>
                <a:gd name="T80" fmla="*/ 991 w 991"/>
                <a:gd name="T81" fmla="*/ 68 h 447"/>
                <a:gd name="T82" fmla="*/ 991 w 991"/>
                <a:gd name="T83" fmla="*/ 68 h 447"/>
                <a:gd name="T84" fmla="*/ 936 w 991"/>
                <a:gd name="T85" fmla="*/ 63 h 447"/>
                <a:gd name="T86" fmla="*/ 806 w 991"/>
                <a:gd name="T87" fmla="*/ 50 h 447"/>
                <a:gd name="T88" fmla="*/ 729 w 991"/>
                <a:gd name="T89" fmla="*/ 42 h 447"/>
                <a:gd name="T90" fmla="*/ 655 w 991"/>
                <a:gd name="T91" fmla="*/ 31 h 447"/>
                <a:gd name="T92" fmla="*/ 588 w 991"/>
                <a:gd name="T93" fmla="*/ 15 h 447"/>
                <a:gd name="T94" fmla="*/ 559 w 991"/>
                <a:gd name="T95" fmla="*/ 9 h 447"/>
                <a:gd name="T96" fmla="*/ 535 w 991"/>
                <a:gd name="T97" fmla="*/ 0 h 447"/>
                <a:gd name="T98" fmla="*/ 535 w 991"/>
                <a:gd name="T99" fmla="*/ 0 h 44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991" h="447">
                  <a:moveTo>
                    <a:pt x="535" y="0"/>
                  </a:moveTo>
                  <a:lnTo>
                    <a:pt x="535" y="0"/>
                  </a:lnTo>
                  <a:lnTo>
                    <a:pt x="535" y="7"/>
                  </a:lnTo>
                  <a:lnTo>
                    <a:pt x="529" y="22"/>
                  </a:lnTo>
                  <a:lnTo>
                    <a:pt x="518" y="42"/>
                  </a:lnTo>
                  <a:lnTo>
                    <a:pt x="509" y="52"/>
                  </a:lnTo>
                  <a:lnTo>
                    <a:pt x="498" y="61"/>
                  </a:lnTo>
                  <a:lnTo>
                    <a:pt x="466" y="87"/>
                  </a:lnTo>
                  <a:lnTo>
                    <a:pt x="427" y="118"/>
                  </a:lnTo>
                  <a:lnTo>
                    <a:pt x="339" y="177"/>
                  </a:lnTo>
                  <a:lnTo>
                    <a:pt x="252" y="235"/>
                  </a:lnTo>
                  <a:lnTo>
                    <a:pt x="187" y="281"/>
                  </a:lnTo>
                  <a:lnTo>
                    <a:pt x="154" y="305"/>
                  </a:lnTo>
                  <a:lnTo>
                    <a:pt x="126" y="325"/>
                  </a:lnTo>
                  <a:lnTo>
                    <a:pt x="100" y="340"/>
                  </a:lnTo>
                  <a:lnTo>
                    <a:pt x="78" y="351"/>
                  </a:lnTo>
                  <a:lnTo>
                    <a:pt x="56" y="360"/>
                  </a:lnTo>
                  <a:lnTo>
                    <a:pt x="37" y="364"/>
                  </a:lnTo>
                  <a:lnTo>
                    <a:pt x="19" y="366"/>
                  </a:lnTo>
                  <a:lnTo>
                    <a:pt x="0" y="366"/>
                  </a:lnTo>
                  <a:lnTo>
                    <a:pt x="209" y="401"/>
                  </a:lnTo>
                  <a:lnTo>
                    <a:pt x="385" y="427"/>
                  </a:lnTo>
                  <a:lnTo>
                    <a:pt x="535" y="447"/>
                  </a:lnTo>
                  <a:lnTo>
                    <a:pt x="538" y="447"/>
                  </a:lnTo>
                  <a:lnTo>
                    <a:pt x="546" y="444"/>
                  </a:lnTo>
                  <a:lnTo>
                    <a:pt x="644" y="379"/>
                  </a:lnTo>
                  <a:lnTo>
                    <a:pt x="716" y="327"/>
                  </a:lnTo>
                  <a:lnTo>
                    <a:pt x="795" y="270"/>
                  </a:lnTo>
                  <a:lnTo>
                    <a:pt x="869" y="211"/>
                  </a:lnTo>
                  <a:lnTo>
                    <a:pt x="904" y="183"/>
                  </a:lnTo>
                  <a:lnTo>
                    <a:pt x="932" y="155"/>
                  </a:lnTo>
                  <a:lnTo>
                    <a:pt x="956" y="129"/>
                  </a:lnTo>
                  <a:lnTo>
                    <a:pt x="976" y="107"/>
                  </a:lnTo>
                  <a:lnTo>
                    <a:pt x="989" y="85"/>
                  </a:lnTo>
                  <a:lnTo>
                    <a:pt x="991" y="76"/>
                  </a:lnTo>
                  <a:lnTo>
                    <a:pt x="991" y="68"/>
                  </a:lnTo>
                  <a:lnTo>
                    <a:pt x="936" y="63"/>
                  </a:lnTo>
                  <a:lnTo>
                    <a:pt x="806" y="50"/>
                  </a:lnTo>
                  <a:lnTo>
                    <a:pt x="729" y="42"/>
                  </a:lnTo>
                  <a:lnTo>
                    <a:pt x="655" y="31"/>
                  </a:lnTo>
                  <a:lnTo>
                    <a:pt x="588" y="15"/>
                  </a:lnTo>
                  <a:lnTo>
                    <a:pt x="559" y="9"/>
                  </a:lnTo>
                  <a:lnTo>
                    <a:pt x="535" y="0"/>
                  </a:lnTo>
                  <a:close/>
                </a:path>
              </a:pathLst>
            </a:custGeom>
            <a:solidFill>
              <a:srgbClr val="E2F4F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7" name="Freeform 49"/>
            <p:cNvSpPr>
              <a:spLocks/>
            </p:cNvSpPr>
            <p:nvPr/>
          </p:nvSpPr>
          <p:spPr bwMode="auto">
            <a:xfrm>
              <a:off x="907" y="1313"/>
              <a:ext cx="157" cy="237"/>
            </a:xfrm>
            <a:custGeom>
              <a:avLst/>
              <a:gdLst>
                <a:gd name="T0" fmla="*/ 103 w 157"/>
                <a:gd name="T1" fmla="*/ 0 h 237"/>
                <a:gd name="T2" fmla="*/ 85 w 157"/>
                <a:gd name="T3" fmla="*/ 9 h 237"/>
                <a:gd name="T4" fmla="*/ 61 w 157"/>
                <a:gd name="T5" fmla="*/ 24 h 237"/>
                <a:gd name="T6" fmla="*/ 44 w 157"/>
                <a:gd name="T7" fmla="*/ 52 h 237"/>
                <a:gd name="T8" fmla="*/ 37 w 157"/>
                <a:gd name="T9" fmla="*/ 70 h 237"/>
                <a:gd name="T10" fmla="*/ 26 w 157"/>
                <a:gd name="T11" fmla="*/ 137 h 237"/>
                <a:gd name="T12" fmla="*/ 18 w 157"/>
                <a:gd name="T13" fmla="*/ 157 h 237"/>
                <a:gd name="T14" fmla="*/ 0 w 157"/>
                <a:gd name="T15" fmla="*/ 165 h 237"/>
                <a:gd name="T16" fmla="*/ 2 w 157"/>
                <a:gd name="T17" fmla="*/ 168 h 237"/>
                <a:gd name="T18" fmla="*/ 22 w 157"/>
                <a:gd name="T19" fmla="*/ 174 h 237"/>
                <a:gd name="T20" fmla="*/ 35 w 157"/>
                <a:gd name="T21" fmla="*/ 170 h 237"/>
                <a:gd name="T22" fmla="*/ 33 w 157"/>
                <a:gd name="T23" fmla="*/ 172 h 237"/>
                <a:gd name="T24" fmla="*/ 20 w 157"/>
                <a:gd name="T25" fmla="*/ 179 h 237"/>
                <a:gd name="T26" fmla="*/ 7 w 157"/>
                <a:gd name="T27" fmla="*/ 176 h 237"/>
                <a:gd name="T28" fmla="*/ 11 w 157"/>
                <a:gd name="T29" fmla="*/ 181 h 237"/>
                <a:gd name="T30" fmla="*/ 31 w 157"/>
                <a:gd name="T31" fmla="*/ 192 h 237"/>
                <a:gd name="T32" fmla="*/ 48 w 157"/>
                <a:gd name="T33" fmla="*/ 192 h 237"/>
                <a:gd name="T34" fmla="*/ 55 w 157"/>
                <a:gd name="T35" fmla="*/ 187 h 237"/>
                <a:gd name="T36" fmla="*/ 50 w 157"/>
                <a:gd name="T37" fmla="*/ 198 h 237"/>
                <a:gd name="T38" fmla="*/ 44 w 157"/>
                <a:gd name="T39" fmla="*/ 205 h 237"/>
                <a:gd name="T40" fmla="*/ 55 w 157"/>
                <a:gd name="T41" fmla="*/ 200 h 237"/>
                <a:gd name="T42" fmla="*/ 61 w 157"/>
                <a:gd name="T43" fmla="*/ 194 h 237"/>
                <a:gd name="T44" fmla="*/ 55 w 157"/>
                <a:gd name="T45" fmla="*/ 209 h 237"/>
                <a:gd name="T46" fmla="*/ 46 w 157"/>
                <a:gd name="T47" fmla="*/ 216 h 237"/>
                <a:gd name="T48" fmla="*/ 107 w 157"/>
                <a:gd name="T49" fmla="*/ 235 h 237"/>
                <a:gd name="T50" fmla="*/ 124 w 157"/>
                <a:gd name="T51" fmla="*/ 237 h 237"/>
                <a:gd name="T52" fmla="*/ 129 w 157"/>
                <a:gd name="T53" fmla="*/ 235 h 237"/>
                <a:gd name="T54" fmla="*/ 137 w 157"/>
                <a:gd name="T55" fmla="*/ 216 h 237"/>
                <a:gd name="T56" fmla="*/ 148 w 157"/>
                <a:gd name="T57" fmla="*/ 168 h 237"/>
                <a:gd name="T58" fmla="*/ 157 w 157"/>
                <a:gd name="T59" fmla="*/ 96 h 237"/>
                <a:gd name="T60" fmla="*/ 157 w 157"/>
                <a:gd name="T61" fmla="*/ 85 h 237"/>
                <a:gd name="T62" fmla="*/ 146 w 157"/>
                <a:gd name="T63" fmla="*/ 63 h 237"/>
                <a:gd name="T64" fmla="*/ 103 w 1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57" h="237">
                  <a:moveTo>
                    <a:pt x="103" y="0"/>
                  </a:moveTo>
                  <a:lnTo>
                    <a:pt x="103" y="0"/>
                  </a:lnTo>
                  <a:lnTo>
                    <a:pt x="94" y="2"/>
                  </a:lnTo>
                  <a:lnTo>
                    <a:pt x="85" y="9"/>
                  </a:lnTo>
                  <a:lnTo>
                    <a:pt x="74" y="15"/>
                  </a:lnTo>
                  <a:lnTo>
                    <a:pt x="61" y="24"/>
                  </a:lnTo>
                  <a:lnTo>
                    <a:pt x="50" y="37"/>
                  </a:lnTo>
                  <a:lnTo>
                    <a:pt x="44" y="52"/>
                  </a:lnTo>
                  <a:lnTo>
                    <a:pt x="37" y="70"/>
                  </a:lnTo>
                  <a:lnTo>
                    <a:pt x="33" y="109"/>
                  </a:lnTo>
                  <a:lnTo>
                    <a:pt x="26" y="137"/>
                  </a:lnTo>
                  <a:lnTo>
                    <a:pt x="22" y="148"/>
                  </a:lnTo>
                  <a:lnTo>
                    <a:pt x="18" y="157"/>
                  </a:lnTo>
                  <a:lnTo>
                    <a:pt x="9" y="163"/>
                  </a:lnTo>
                  <a:lnTo>
                    <a:pt x="0" y="165"/>
                  </a:lnTo>
                  <a:lnTo>
                    <a:pt x="2" y="168"/>
                  </a:lnTo>
                  <a:lnTo>
                    <a:pt x="11" y="172"/>
                  </a:lnTo>
                  <a:lnTo>
                    <a:pt x="22" y="174"/>
                  </a:lnTo>
                  <a:lnTo>
                    <a:pt x="29" y="174"/>
                  </a:lnTo>
                  <a:lnTo>
                    <a:pt x="35" y="170"/>
                  </a:lnTo>
                  <a:lnTo>
                    <a:pt x="33" y="172"/>
                  </a:lnTo>
                  <a:lnTo>
                    <a:pt x="29" y="176"/>
                  </a:lnTo>
                  <a:lnTo>
                    <a:pt x="20" y="179"/>
                  </a:lnTo>
                  <a:lnTo>
                    <a:pt x="13" y="179"/>
                  </a:lnTo>
                  <a:lnTo>
                    <a:pt x="7" y="176"/>
                  </a:lnTo>
                  <a:lnTo>
                    <a:pt x="11" y="181"/>
                  </a:lnTo>
                  <a:lnTo>
                    <a:pt x="24" y="187"/>
                  </a:lnTo>
                  <a:lnTo>
                    <a:pt x="31" y="192"/>
                  </a:lnTo>
                  <a:lnTo>
                    <a:pt x="39" y="192"/>
                  </a:lnTo>
                  <a:lnTo>
                    <a:pt x="48" y="192"/>
                  </a:lnTo>
                  <a:lnTo>
                    <a:pt x="55" y="187"/>
                  </a:lnTo>
                  <a:lnTo>
                    <a:pt x="55" y="194"/>
                  </a:lnTo>
                  <a:lnTo>
                    <a:pt x="50" y="198"/>
                  </a:lnTo>
                  <a:lnTo>
                    <a:pt x="44" y="205"/>
                  </a:lnTo>
                  <a:lnTo>
                    <a:pt x="48" y="205"/>
                  </a:lnTo>
                  <a:lnTo>
                    <a:pt x="55" y="200"/>
                  </a:lnTo>
                  <a:lnTo>
                    <a:pt x="61" y="194"/>
                  </a:lnTo>
                  <a:lnTo>
                    <a:pt x="59" y="202"/>
                  </a:lnTo>
                  <a:lnTo>
                    <a:pt x="55" y="209"/>
                  </a:lnTo>
                  <a:lnTo>
                    <a:pt x="46" y="216"/>
                  </a:lnTo>
                  <a:lnTo>
                    <a:pt x="81" y="226"/>
                  </a:lnTo>
                  <a:lnTo>
                    <a:pt x="107" y="235"/>
                  </a:lnTo>
                  <a:lnTo>
                    <a:pt x="118" y="237"/>
                  </a:lnTo>
                  <a:lnTo>
                    <a:pt x="124" y="237"/>
                  </a:lnTo>
                  <a:lnTo>
                    <a:pt x="129" y="235"/>
                  </a:lnTo>
                  <a:lnTo>
                    <a:pt x="131" y="231"/>
                  </a:lnTo>
                  <a:lnTo>
                    <a:pt x="137" y="216"/>
                  </a:lnTo>
                  <a:lnTo>
                    <a:pt x="142" y="192"/>
                  </a:lnTo>
                  <a:lnTo>
                    <a:pt x="148" y="168"/>
                  </a:lnTo>
                  <a:lnTo>
                    <a:pt x="155" y="115"/>
                  </a:lnTo>
                  <a:lnTo>
                    <a:pt x="157" y="96"/>
                  </a:lnTo>
                  <a:lnTo>
                    <a:pt x="157" y="85"/>
                  </a:lnTo>
                  <a:lnTo>
                    <a:pt x="153" y="74"/>
                  </a:lnTo>
                  <a:lnTo>
                    <a:pt x="146" y="63"/>
                  </a:lnTo>
                  <a:lnTo>
                    <a:pt x="129" y="35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8" name="Freeform 50"/>
            <p:cNvSpPr>
              <a:spLocks/>
            </p:cNvSpPr>
            <p:nvPr/>
          </p:nvSpPr>
          <p:spPr bwMode="auto">
            <a:xfrm>
              <a:off x="949" y="1302"/>
              <a:ext cx="250" cy="253"/>
            </a:xfrm>
            <a:custGeom>
              <a:avLst/>
              <a:gdLst>
                <a:gd name="T0" fmla="*/ 244 w 250"/>
                <a:gd name="T1" fmla="*/ 124 h 253"/>
                <a:gd name="T2" fmla="*/ 244 w 250"/>
                <a:gd name="T3" fmla="*/ 124 h 253"/>
                <a:gd name="T4" fmla="*/ 246 w 250"/>
                <a:gd name="T5" fmla="*/ 118 h 253"/>
                <a:gd name="T6" fmla="*/ 248 w 250"/>
                <a:gd name="T7" fmla="*/ 109 h 253"/>
                <a:gd name="T8" fmla="*/ 250 w 250"/>
                <a:gd name="T9" fmla="*/ 100 h 253"/>
                <a:gd name="T10" fmla="*/ 248 w 250"/>
                <a:gd name="T11" fmla="*/ 87 h 253"/>
                <a:gd name="T12" fmla="*/ 244 w 250"/>
                <a:gd name="T13" fmla="*/ 72 h 253"/>
                <a:gd name="T14" fmla="*/ 235 w 250"/>
                <a:gd name="T15" fmla="*/ 54 h 253"/>
                <a:gd name="T16" fmla="*/ 220 w 250"/>
                <a:gd name="T17" fmla="*/ 39 h 253"/>
                <a:gd name="T18" fmla="*/ 220 w 250"/>
                <a:gd name="T19" fmla="*/ 39 h 253"/>
                <a:gd name="T20" fmla="*/ 211 w 250"/>
                <a:gd name="T21" fmla="*/ 31 h 253"/>
                <a:gd name="T22" fmla="*/ 200 w 250"/>
                <a:gd name="T23" fmla="*/ 22 h 253"/>
                <a:gd name="T24" fmla="*/ 176 w 250"/>
                <a:gd name="T25" fmla="*/ 11 h 253"/>
                <a:gd name="T26" fmla="*/ 150 w 250"/>
                <a:gd name="T27" fmla="*/ 2 h 253"/>
                <a:gd name="T28" fmla="*/ 124 w 250"/>
                <a:gd name="T29" fmla="*/ 0 h 253"/>
                <a:gd name="T30" fmla="*/ 95 w 250"/>
                <a:gd name="T31" fmla="*/ 0 h 253"/>
                <a:gd name="T32" fmla="*/ 69 w 250"/>
                <a:gd name="T33" fmla="*/ 7 h 253"/>
                <a:gd name="T34" fmla="*/ 58 w 250"/>
                <a:gd name="T35" fmla="*/ 11 h 253"/>
                <a:gd name="T36" fmla="*/ 48 w 250"/>
                <a:gd name="T37" fmla="*/ 17 h 253"/>
                <a:gd name="T38" fmla="*/ 37 w 250"/>
                <a:gd name="T39" fmla="*/ 24 h 253"/>
                <a:gd name="T40" fmla="*/ 26 w 250"/>
                <a:gd name="T41" fmla="*/ 33 h 253"/>
                <a:gd name="T42" fmla="*/ 26 w 250"/>
                <a:gd name="T43" fmla="*/ 33 h 253"/>
                <a:gd name="T44" fmla="*/ 19 w 250"/>
                <a:gd name="T45" fmla="*/ 44 h 253"/>
                <a:gd name="T46" fmla="*/ 13 w 250"/>
                <a:gd name="T47" fmla="*/ 54 h 253"/>
                <a:gd name="T48" fmla="*/ 6 w 250"/>
                <a:gd name="T49" fmla="*/ 65 h 253"/>
                <a:gd name="T50" fmla="*/ 4 w 250"/>
                <a:gd name="T51" fmla="*/ 76 h 253"/>
                <a:gd name="T52" fmla="*/ 0 w 250"/>
                <a:gd name="T53" fmla="*/ 100 h 253"/>
                <a:gd name="T54" fmla="*/ 0 w 250"/>
                <a:gd name="T55" fmla="*/ 124 h 253"/>
                <a:gd name="T56" fmla="*/ 4 w 250"/>
                <a:gd name="T57" fmla="*/ 146 h 253"/>
                <a:gd name="T58" fmla="*/ 8 w 250"/>
                <a:gd name="T59" fmla="*/ 166 h 253"/>
                <a:gd name="T60" fmla="*/ 15 w 250"/>
                <a:gd name="T61" fmla="*/ 181 h 253"/>
                <a:gd name="T62" fmla="*/ 19 w 250"/>
                <a:gd name="T63" fmla="*/ 194 h 253"/>
                <a:gd name="T64" fmla="*/ 19 w 250"/>
                <a:gd name="T65" fmla="*/ 194 h 253"/>
                <a:gd name="T66" fmla="*/ 28 w 250"/>
                <a:gd name="T67" fmla="*/ 213 h 253"/>
                <a:gd name="T68" fmla="*/ 35 w 250"/>
                <a:gd name="T69" fmla="*/ 233 h 253"/>
                <a:gd name="T70" fmla="*/ 39 w 250"/>
                <a:gd name="T71" fmla="*/ 253 h 253"/>
                <a:gd name="T72" fmla="*/ 128 w 250"/>
                <a:gd name="T73" fmla="*/ 211 h 253"/>
                <a:gd name="T74" fmla="*/ 244 w 250"/>
                <a:gd name="T75" fmla="*/ 124 h 25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250" h="253">
                  <a:moveTo>
                    <a:pt x="244" y="124"/>
                  </a:moveTo>
                  <a:lnTo>
                    <a:pt x="244" y="124"/>
                  </a:lnTo>
                  <a:lnTo>
                    <a:pt x="246" y="118"/>
                  </a:lnTo>
                  <a:lnTo>
                    <a:pt x="248" y="109"/>
                  </a:lnTo>
                  <a:lnTo>
                    <a:pt x="250" y="100"/>
                  </a:lnTo>
                  <a:lnTo>
                    <a:pt x="248" y="87"/>
                  </a:lnTo>
                  <a:lnTo>
                    <a:pt x="244" y="72"/>
                  </a:lnTo>
                  <a:lnTo>
                    <a:pt x="235" y="54"/>
                  </a:lnTo>
                  <a:lnTo>
                    <a:pt x="220" y="39"/>
                  </a:lnTo>
                  <a:lnTo>
                    <a:pt x="211" y="31"/>
                  </a:lnTo>
                  <a:lnTo>
                    <a:pt x="200" y="22"/>
                  </a:lnTo>
                  <a:lnTo>
                    <a:pt x="176" y="11"/>
                  </a:lnTo>
                  <a:lnTo>
                    <a:pt x="150" y="2"/>
                  </a:lnTo>
                  <a:lnTo>
                    <a:pt x="124" y="0"/>
                  </a:lnTo>
                  <a:lnTo>
                    <a:pt x="95" y="0"/>
                  </a:lnTo>
                  <a:lnTo>
                    <a:pt x="69" y="7"/>
                  </a:lnTo>
                  <a:lnTo>
                    <a:pt x="58" y="11"/>
                  </a:lnTo>
                  <a:lnTo>
                    <a:pt x="48" y="17"/>
                  </a:lnTo>
                  <a:lnTo>
                    <a:pt x="37" y="24"/>
                  </a:lnTo>
                  <a:lnTo>
                    <a:pt x="26" y="33"/>
                  </a:lnTo>
                  <a:lnTo>
                    <a:pt x="19" y="44"/>
                  </a:lnTo>
                  <a:lnTo>
                    <a:pt x="13" y="54"/>
                  </a:lnTo>
                  <a:lnTo>
                    <a:pt x="6" y="65"/>
                  </a:lnTo>
                  <a:lnTo>
                    <a:pt x="4" y="76"/>
                  </a:lnTo>
                  <a:lnTo>
                    <a:pt x="0" y="100"/>
                  </a:lnTo>
                  <a:lnTo>
                    <a:pt x="0" y="124"/>
                  </a:lnTo>
                  <a:lnTo>
                    <a:pt x="4" y="146"/>
                  </a:lnTo>
                  <a:lnTo>
                    <a:pt x="8" y="166"/>
                  </a:lnTo>
                  <a:lnTo>
                    <a:pt x="15" y="181"/>
                  </a:lnTo>
                  <a:lnTo>
                    <a:pt x="19" y="194"/>
                  </a:lnTo>
                  <a:lnTo>
                    <a:pt x="28" y="213"/>
                  </a:lnTo>
                  <a:lnTo>
                    <a:pt x="35" y="233"/>
                  </a:lnTo>
                  <a:lnTo>
                    <a:pt x="39" y="253"/>
                  </a:lnTo>
                  <a:lnTo>
                    <a:pt x="128" y="211"/>
                  </a:lnTo>
                  <a:lnTo>
                    <a:pt x="244" y="1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9" name="Freeform 51"/>
            <p:cNvSpPr>
              <a:spLocks/>
            </p:cNvSpPr>
            <p:nvPr/>
          </p:nvSpPr>
          <p:spPr bwMode="auto">
            <a:xfrm>
              <a:off x="1012" y="1581"/>
              <a:ext cx="113" cy="113"/>
            </a:xfrm>
            <a:custGeom>
              <a:avLst/>
              <a:gdLst>
                <a:gd name="T0" fmla="*/ 72 w 113"/>
                <a:gd name="T1" fmla="*/ 15 h 113"/>
                <a:gd name="T2" fmla="*/ 72 w 113"/>
                <a:gd name="T3" fmla="*/ 15 h 113"/>
                <a:gd name="T4" fmla="*/ 91 w 113"/>
                <a:gd name="T5" fmla="*/ 48 h 113"/>
                <a:gd name="T6" fmla="*/ 104 w 113"/>
                <a:gd name="T7" fmla="*/ 74 h 113"/>
                <a:gd name="T8" fmla="*/ 111 w 113"/>
                <a:gd name="T9" fmla="*/ 87 h 113"/>
                <a:gd name="T10" fmla="*/ 113 w 113"/>
                <a:gd name="T11" fmla="*/ 98 h 113"/>
                <a:gd name="T12" fmla="*/ 113 w 113"/>
                <a:gd name="T13" fmla="*/ 98 h 113"/>
                <a:gd name="T14" fmla="*/ 113 w 113"/>
                <a:gd name="T15" fmla="*/ 102 h 113"/>
                <a:gd name="T16" fmla="*/ 109 w 113"/>
                <a:gd name="T17" fmla="*/ 107 h 113"/>
                <a:gd name="T18" fmla="*/ 107 w 113"/>
                <a:gd name="T19" fmla="*/ 109 h 113"/>
                <a:gd name="T20" fmla="*/ 100 w 113"/>
                <a:gd name="T21" fmla="*/ 111 h 113"/>
                <a:gd name="T22" fmla="*/ 87 w 113"/>
                <a:gd name="T23" fmla="*/ 113 h 113"/>
                <a:gd name="T24" fmla="*/ 70 w 113"/>
                <a:gd name="T25" fmla="*/ 113 h 113"/>
                <a:gd name="T26" fmla="*/ 52 w 113"/>
                <a:gd name="T27" fmla="*/ 111 h 113"/>
                <a:gd name="T28" fmla="*/ 37 w 113"/>
                <a:gd name="T29" fmla="*/ 109 h 113"/>
                <a:gd name="T30" fmla="*/ 26 w 113"/>
                <a:gd name="T31" fmla="*/ 104 h 113"/>
                <a:gd name="T32" fmla="*/ 19 w 113"/>
                <a:gd name="T33" fmla="*/ 102 h 113"/>
                <a:gd name="T34" fmla="*/ 19 w 113"/>
                <a:gd name="T35" fmla="*/ 102 h 113"/>
                <a:gd name="T36" fmla="*/ 13 w 113"/>
                <a:gd name="T37" fmla="*/ 85 h 113"/>
                <a:gd name="T38" fmla="*/ 6 w 113"/>
                <a:gd name="T39" fmla="*/ 54 h 113"/>
                <a:gd name="T40" fmla="*/ 0 w 113"/>
                <a:gd name="T41" fmla="*/ 9 h 113"/>
                <a:gd name="T42" fmla="*/ 0 w 113"/>
                <a:gd name="T43" fmla="*/ 9 h 113"/>
                <a:gd name="T44" fmla="*/ 2 w 113"/>
                <a:gd name="T45" fmla="*/ 4 h 113"/>
                <a:gd name="T46" fmla="*/ 9 w 113"/>
                <a:gd name="T47" fmla="*/ 2 h 113"/>
                <a:gd name="T48" fmla="*/ 17 w 113"/>
                <a:gd name="T49" fmla="*/ 0 h 113"/>
                <a:gd name="T50" fmla="*/ 28 w 113"/>
                <a:gd name="T51" fmla="*/ 0 h 113"/>
                <a:gd name="T52" fmla="*/ 39 w 113"/>
                <a:gd name="T53" fmla="*/ 0 h 113"/>
                <a:gd name="T54" fmla="*/ 52 w 113"/>
                <a:gd name="T55" fmla="*/ 2 h 113"/>
                <a:gd name="T56" fmla="*/ 63 w 113"/>
                <a:gd name="T57" fmla="*/ 9 h 113"/>
                <a:gd name="T58" fmla="*/ 72 w 113"/>
                <a:gd name="T59" fmla="*/ 15 h 113"/>
                <a:gd name="T60" fmla="*/ 72 w 113"/>
                <a:gd name="T61" fmla="*/ 15 h 11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13" h="113">
                  <a:moveTo>
                    <a:pt x="72" y="15"/>
                  </a:moveTo>
                  <a:lnTo>
                    <a:pt x="72" y="15"/>
                  </a:lnTo>
                  <a:lnTo>
                    <a:pt x="91" y="48"/>
                  </a:lnTo>
                  <a:lnTo>
                    <a:pt x="104" y="74"/>
                  </a:lnTo>
                  <a:lnTo>
                    <a:pt x="111" y="87"/>
                  </a:lnTo>
                  <a:lnTo>
                    <a:pt x="113" y="98"/>
                  </a:lnTo>
                  <a:lnTo>
                    <a:pt x="113" y="102"/>
                  </a:lnTo>
                  <a:lnTo>
                    <a:pt x="109" y="107"/>
                  </a:lnTo>
                  <a:lnTo>
                    <a:pt x="107" y="109"/>
                  </a:lnTo>
                  <a:lnTo>
                    <a:pt x="100" y="111"/>
                  </a:lnTo>
                  <a:lnTo>
                    <a:pt x="87" y="113"/>
                  </a:lnTo>
                  <a:lnTo>
                    <a:pt x="70" y="113"/>
                  </a:lnTo>
                  <a:lnTo>
                    <a:pt x="52" y="111"/>
                  </a:lnTo>
                  <a:lnTo>
                    <a:pt x="37" y="109"/>
                  </a:lnTo>
                  <a:lnTo>
                    <a:pt x="26" y="104"/>
                  </a:lnTo>
                  <a:lnTo>
                    <a:pt x="19" y="102"/>
                  </a:lnTo>
                  <a:lnTo>
                    <a:pt x="13" y="85"/>
                  </a:lnTo>
                  <a:lnTo>
                    <a:pt x="6" y="54"/>
                  </a:lnTo>
                  <a:lnTo>
                    <a:pt x="0" y="9"/>
                  </a:lnTo>
                  <a:lnTo>
                    <a:pt x="2" y="4"/>
                  </a:lnTo>
                  <a:lnTo>
                    <a:pt x="9" y="2"/>
                  </a:lnTo>
                  <a:lnTo>
                    <a:pt x="17" y="0"/>
                  </a:lnTo>
                  <a:lnTo>
                    <a:pt x="28" y="0"/>
                  </a:lnTo>
                  <a:lnTo>
                    <a:pt x="39" y="0"/>
                  </a:lnTo>
                  <a:lnTo>
                    <a:pt x="52" y="2"/>
                  </a:lnTo>
                  <a:lnTo>
                    <a:pt x="63" y="9"/>
                  </a:lnTo>
                  <a:lnTo>
                    <a:pt x="72" y="1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0" name="Freeform 52"/>
            <p:cNvSpPr>
              <a:spLocks/>
            </p:cNvSpPr>
            <p:nvPr/>
          </p:nvSpPr>
          <p:spPr bwMode="auto">
            <a:xfrm>
              <a:off x="901" y="1472"/>
              <a:ext cx="194" cy="344"/>
            </a:xfrm>
            <a:custGeom>
              <a:avLst/>
              <a:gdLst>
                <a:gd name="T0" fmla="*/ 194 w 194"/>
                <a:gd name="T1" fmla="*/ 102 h 344"/>
                <a:gd name="T2" fmla="*/ 194 w 194"/>
                <a:gd name="T3" fmla="*/ 102 h 344"/>
                <a:gd name="T4" fmla="*/ 185 w 194"/>
                <a:gd name="T5" fmla="*/ 122 h 344"/>
                <a:gd name="T6" fmla="*/ 165 w 194"/>
                <a:gd name="T7" fmla="*/ 163 h 344"/>
                <a:gd name="T8" fmla="*/ 165 w 194"/>
                <a:gd name="T9" fmla="*/ 163 h 344"/>
                <a:gd name="T10" fmla="*/ 163 w 194"/>
                <a:gd name="T11" fmla="*/ 172 h 344"/>
                <a:gd name="T12" fmla="*/ 161 w 194"/>
                <a:gd name="T13" fmla="*/ 181 h 344"/>
                <a:gd name="T14" fmla="*/ 163 w 194"/>
                <a:gd name="T15" fmla="*/ 192 h 344"/>
                <a:gd name="T16" fmla="*/ 165 w 194"/>
                <a:gd name="T17" fmla="*/ 198 h 344"/>
                <a:gd name="T18" fmla="*/ 172 w 194"/>
                <a:gd name="T19" fmla="*/ 216 h 344"/>
                <a:gd name="T20" fmla="*/ 181 w 194"/>
                <a:gd name="T21" fmla="*/ 229 h 344"/>
                <a:gd name="T22" fmla="*/ 181 w 194"/>
                <a:gd name="T23" fmla="*/ 229 h 344"/>
                <a:gd name="T24" fmla="*/ 183 w 194"/>
                <a:gd name="T25" fmla="*/ 239 h 344"/>
                <a:gd name="T26" fmla="*/ 181 w 194"/>
                <a:gd name="T27" fmla="*/ 257 h 344"/>
                <a:gd name="T28" fmla="*/ 178 w 194"/>
                <a:gd name="T29" fmla="*/ 277 h 344"/>
                <a:gd name="T30" fmla="*/ 172 w 194"/>
                <a:gd name="T31" fmla="*/ 298 h 344"/>
                <a:gd name="T32" fmla="*/ 165 w 194"/>
                <a:gd name="T33" fmla="*/ 320 h 344"/>
                <a:gd name="T34" fmla="*/ 157 w 194"/>
                <a:gd name="T35" fmla="*/ 335 h 344"/>
                <a:gd name="T36" fmla="*/ 150 w 194"/>
                <a:gd name="T37" fmla="*/ 340 h 344"/>
                <a:gd name="T38" fmla="*/ 146 w 194"/>
                <a:gd name="T39" fmla="*/ 344 h 344"/>
                <a:gd name="T40" fmla="*/ 139 w 194"/>
                <a:gd name="T41" fmla="*/ 344 h 344"/>
                <a:gd name="T42" fmla="*/ 133 w 194"/>
                <a:gd name="T43" fmla="*/ 342 h 344"/>
                <a:gd name="T44" fmla="*/ 133 w 194"/>
                <a:gd name="T45" fmla="*/ 342 h 344"/>
                <a:gd name="T46" fmla="*/ 126 w 194"/>
                <a:gd name="T47" fmla="*/ 335 h 344"/>
                <a:gd name="T48" fmla="*/ 120 w 194"/>
                <a:gd name="T49" fmla="*/ 329 h 344"/>
                <a:gd name="T50" fmla="*/ 102 w 194"/>
                <a:gd name="T51" fmla="*/ 307 h 344"/>
                <a:gd name="T52" fmla="*/ 85 w 194"/>
                <a:gd name="T53" fmla="*/ 281 h 344"/>
                <a:gd name="T54" fmla="*/ 67 w 194"/>
                <a:gd name="T55" fmla="*/ 250 h 344"/>
                <a:gd name="T56" fmla="*/ 32 w 194"/>
                <a:gd name="T57" fmla="*/ 189 h 344"/>
                <a:gd name="T58" fmla="*/ 15 w 194"/>
                <a:gd name="T59" fmla="*/ 163 h 344"/>
                <a:gd name="T60" fmla="*/ 0 w 194"/>
                <a:gd name="T61" fmla="*/ 141 h 344"/>
                <a:gd name="T62" fmla="*/ 0 w 194"/>
                <a:gd name="T63" fmla="*/ 141 h 344"/>
                <a:gd name="T64" fmla="*/ 8 w 194"/>
                <a:gd name="T65" fmla="*/ 139 h 344"/>
                <a:gd name="T66" fmla="*/ 26 w 194"/>
                <a:gd name="T67" fmla="*/ 128 h 344"/>
                <a:gd name="T68" fmla="*/ 37 w 194"/>
                <a:gd name="T69" fmla="*/ 120 h 344"/>
                <a:gd name="T70" fmla="*/ 48 w 194"/>
                <a:gd name="T71" fmla="*/ 109 h 344"/>
                <a:gd name="T72" fmla="*/ 56 w 194"/>
                <a:gd name="T73" fmla="*/ 96 h 344"/>
                <a:gd name="T74" fmla="*/ 65 w 194"/>
                <a:gd name="T75" fmla="*/ 83 h 344"/>
                <a:gd name="T76" fmla="*/ 65 w 194"/>
                <a:gd name="T77" fmla="*/ 83 h 344"/>
                <a:gd name="T78" fmla="*/ 76 w 194"/>
                <a:gd name="T79" fmla="*/ 52 h 344"/>
                <a:gd name="T80" fmla="*/ 83 w 194"/>
                <a:gd name="T81" fmla="*/ 26 h 344"/>
                <a:gd name="T82" fmla="*/ 89 w 194"/>
                <a:gd name="T83" fmla="*/ 0 h 344"/>
                <a:gd name="T84" fmla="*/ 194 w 194"/>
                <a:gd name="T85" fmla="*/ 102 h 34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94" h="344">
                  <a:moveTo>
                    <a:pt x="194" y="102"/>
                  </a:moveTo>
                  <a:lnTo>
                    <a:pt x="194" y="102"/>
                  </a:lnTo>
                  <a:lnTo>
                    <a:pt x="185" y="122"/>
                  </a:lnTo>
                  <a:lnTo>
                    <a:pt x="165" y="163"/>
                  </a:lnTo>
                  <a:lnTo>
                    <a:pt x="163" y="172"/>
                  </a:lnTo>
                  <a:lnTo>
                    <a:pt x="161" y="181"/>
                  </a:lnTo>
                  <a:lnTo>
                    <a:pt x="163" y="192"/>
                  </a:lnTo>
                  <a:lnTo>
                    <a:pt x="165" y="198"/>
                  </a:lnTo>
                  <a:lnTo>
                    <a:pt x="172" y="216"/>
                  </a:lnTo>
                  <a:lnTo>
                    <a:pt x="181" y="229"/>
                  </a:lnTo>
                  <a:lnTo>
                    <a:pt x="183" y="239"/>
                  </a:lnTo>
                  <a:lnTo>
                    <a:pt x="181" y="257"/>
                  </a:lnTo>
                  <a:lnTo>
                    <a:pt x="178" y="277"/>
                  </a:lnTo>
                  <a:lnTo>
                    <a:pt x="172" y="298"/>
                  </a:lnTo>
                  <a:lnTo>
                    <a:pt x="165" y="320"/>
                  </a:lnTo>
                  <a:lnTo>
                    <a:pt x="157" y="335"/>
                  </a:lnTo>
                  <a:lnTo>
                    <a:pt x="150" y="340"/>
                  </a:lnTo>
                  <a:lnTo>
                    <a:pt x="146" y="344"/>
                  </a:lnTo>
                  <a:lnTo>
                    <a:pt x="139" y="344"/>
                  </a:lnTo>
                  <a:lnTo>
                    <a:pt x="133" y="342"/>
                  </a:lnTo>
                  <a:lnTo>
                    <a:pt x="126" y="335"/>
                  </a:lnTo>
                  <a:lnTo>
                    <a:pt x="120" y="329"/>
                  </a:lnTo>
                  <a:lnTo>
                    <a:pt x="102" y="307"/>
                  </a:lnTo>
                  <a:lnTo>
                    <a:pt x="85" y="281"/>
                  </a:lnTo>
                  <a:lnTo>
                    <a:pt x="67" y="250"/>
                  </a:lnTo>
                  <a:lnTo>
                    <a:pt x="32" y="189"/>
                  </a:lnTo>
                  <a:lnTo>
                    <a:pt x="15" y="163"/>
                  </a:lnTo>
                  <a:lnTo>
                    <a:pt x="0" y="141"/>
                  </a:lnTo>
                  <a:lnTo>
                    <a:pt x="8" y="139"/>
                  </a:lnTo>
                  <a:lnTo>
                    <a:pt x="26" y="128"/>
                  </a:lnTo>
                  <a:lnTo>
                    <a:pt x="37" y="120"/>
                  </a:lnTo>
                  <a:lnTo>
                    <a:pt x="48" y="109"/>
                  </a:lnTo>
                  <a:lnTo>
                    <a:pt x="56" y="96"/>
                  </a:lnTo>
                  <a:lnTo>
                    <a:pt x="65" y="83"/>
                  </a:lnTo>
                  <a:lnTo>
                    <a:pt x="76" y="52"/>
                  </a:lnTo>
                  <a:lnTo>
                    <a:pt x="83" y="26"/>
                  </a:lnTo>
                  <a:lnTo>
                    <a:pt x="89" y="0"/>
                  </a:lnTo>
                  <a:lnTo>
                    <a:pt x="194" y="102"/>
                  </a:lnTo>
                  <a:close/>
                </a:path>
              </a:pathLst>
            </a:custGeom>
            <a:solidFill>
              <a:srgbClr val="AB68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1" name="Freeform 53"/>
            <p:cNvSpPr>
              <a:spLocks/>
            </p:cNvSpPr>
            <p:nvPr/>
          </p:nvSpPr>
          <p:spPr bwMode="auto">
            <a:xfrm>
              <a:off x="859" y="1598"/>
              <a:ext cx="281" cy="503"/>
            </a:xfrm>
            <a:custGeom>
              <a:avLst/>
              <a:gdLst>
                <a:gd name="T0" fmla="*/ 96 w 281"/>
                <a:gd name="T1" fmla="*/ 0 h 503"/>
                <a:gd name="T2" fmla="*/ 96 w 281"/>
                <a:gd name="T3" fmla="*/ 0 h 503"/>
                <a:gd name="T4" fmla="*/ 103 w 281"/>
                <a:gd name="T5" fmla="*/ 22 h 503"/>
                <a:gd name="T6" fmla="*/ 111 w 281"/>
                <a:gd name="T7" fmla="*/ 44 h 503"/>
                <a:gd name="T8" fmla="*/ 122 w 281"/>
                <a:gd name="T9" fmla="*/ 72 h 503"/>
                <a:gd name="T10" fmla="*/ 135 w 281"/>
                <a:gd name="T11" fmla="*/ 103 h 503"/>
                <a:gd name="T12" fmla="*/ 155 w 281"/>
                <a:gd name="T13" fmla="*/ 135 h 503"/>
                <a:gd name="T14" fmla="*/ 177 w 281"/>
                <a:gd name="T15" fmla="*/ 166 h 503"/>
                <a:gd name="T16" fmla="*/ 190 w 281"/>
                <a:gd name="T17" fmla="*/ 179 h 503"/>
                <a:gd name="T18" fmla="*/ 203 w 281"/>
                <a:gd name="T19" fmla="*/ 192 h 503"/>
                <a:gd name="T20" fmla="*/ 203 w 281"/>
                <a:gd name="T21" fmla="*/ 192 h 503"/>
                <a:gd name="T22" fmla="*/ 209 w 281"/>
                <a:gd name="T23" fmla="*/ 133 h 503"/>
                <a:gd name="T24" fmla="*/ 214 w 281"/>
                <a:gd name="T25" fmla="*/ 85 h 503"/>
                <a:gd name="T26" fmla="*/ 216 w 281"/>
                <a:gd name="T27" fmla="*/ 39 h 503"/>
                <a:gd name="T28" fmla="*/ 246 w 281"/>
                <a:gd name="T29" fmla="*/ 66 h 503"/>
                <a:gd name="T30" fmla="*/ 246 w 281"/>
                <a:gd name="T31" fmla="*/ 66 h 503"/>
                <a:gd name="T32" fmla="*/ 255 w 281"/>
                <a:gd name="T33" fmla="*/ 90 h 503"/>
                <a:gd name="T34" fmla="*/ 262 w 281"/>
                <a:gd name="T35" fmla="*/ 116 h 503"/>
                <a:gd name="T36" fmla="*/ 270 w 281"/>
                <a:gd name="T37" fmla="*/ 151 h 503"/>
                <a:gd name="T38" fmla="*/ 279 w 281"/>
                <a:gd name="T39" fmla="*/ 188 h 503"/>
                <a:gd name="T40" fmla="*/ 281 w 281"/>
                <a:gd name="T41" fmla="*/ 227 h 503"/>
                <a:gd name="T42" fmla="*/ 281 w 281"/>
                <a:gd name="T43" fmla="*/ 244 h 503"/>
                <a:gd name="T44" fmla="*/ 281 w 281"/>
                <a:gd name="T45" fmla="*/ 264 h 503"/>
                <a:gd name="T46" fmla="*/ 277 w 281"/>
                <a:gd name="T47" fmla="*/ 281 h 503"/>
                <a:gd name="T48" fmla="*/ 273 w 281"/>
                <a:gd name="T49" fmla="*/ 296 h 503"/>
                <a:gd name="T50" fmla="*/ 273 w 281"/>
                <a:gd name="T51" fmla="*/ 296 h 503"/>
                <a:gd name="T52" fmla="*/ 246 w 281"/>
                <a:gd name="T53" fmla="*/ 353 h 503"/>
                <a:gd name="T54" fmla="*/ 225 w 281"/>
                <a:gd name="T55" fmla="*/ 403 h 503"/>
                <a:gd name="T56" fmla="*/ 216 w 281"/>
                <a:gd name="T57" fmla="*/ 427 h 503"/>
                <a:gd name="T58" fmla="*/ 209 w 281"/>
                <a:gd name="T59" fmla="*/ 451 h 503"/>
                <a:gd name="T60" fmla="*/ 207 w 281"/>
                <a:gd name="T61" fmla="*/ 477 h 503"/>
                <a:gd name="T62" fmla="*/ 205 w 281"/>
                <a:gd name="T63" fmla="*/ 503 h 503"/>
                <a:gd name="T64" fmla="*/ 101 w 281"/>
                <a:gd name="T65" fmla="*/ 497 h 503"/>
                <a:gd name="T66" fmla="*/ 101 w 281"/>
                <a:gd name="T67" fmla="*/ 497 h 503"/>
                <a:gd name="T68" fmla="*/ 103 w 281"/>
                <a:gd name="T69" fmla="*/ 482 h 503"/>
                <a:gd name="T70" fmla="*/ 107 w 281"/>
                <a:gd name="T71" fmla="*/ 464 h 503"/>
                <a:gd name="T72" fmla="*/ 111 w 281"/>
                <a:gd name="T73" fmla="*/ 440 h 503"/>
                <a:gd name="T74" fmla="*/ 114 w 281"/>
                <a:gd name="T75" fmla="*/ 412 h 503"/>
                <a:gd name="T76" fmla="*/ 111 w 281"/>
                <a:gd name="T77" fmla="*/ 381 h 503"/>
                <a:gd name="T78" fmla="*/ 107 w 281"/>
                <a:gd name="T79" fmla="*/ 347 h 503"/>
                <a:gd name="T80" fmla="*/ 101 w 281"/>
                <a:gd name="T81" fmla="*/ 310 h 503"/>
                <a:gd name="T82" fmla="*/ 101 w 281"/>
                <a:gd name="T83" fmla="*/ 310 h 503"/>
                <a:gd name="T84" fmla="*/ 72 w 281"/>
                <a:gd name="T85" fmla="*/ 225 h 503"/>
                <a:gd name="T86" fmla="*/ 40 w 281"/>
                <a:gd name="T87" fmla="*/ 133 h 503"/>
                <a:gd name="T88" fmla="*/ 0 w 281"/>
                <a:gd name="T89" fmla="*/ 31 h 503"/>
                <a:gd name="T90" fmla="*/ 96 w 281"/>
                <a:gd name="T91" fmla="*/ 0 h 50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81" h="503">
                  <a:moveTo>
                    <a:pt x="96" y="0"/>
                  </a:moveTo>
                  <a:lnTo>
                    <a:pt x="96" y="0"/>
                  </a:lnTo>
                  <a:lnTo>
                    <a:pt x="103" y="22"/>
                  </a:lnTo>
                  <a:lnTo>
                    <a:pt x="111" y="44"/>
                  </a:lnTo>
                  <a:lnTo>
                    <a:pt x="122" y="72"/>
                  </a:lnTo>
                  <a:lnTo>
                    <a:pt x="135" y="103"/>
                  </a:lnTo>
                  <a:lnTo>
                    <a:pt x="155" y="135"/>
                  </a:lnTo>
                  <a:lnTo>
                    <a:pt x="177" y="166"/>
                  </a:lnTo>
                  <a:lnTo>
                    <a:pt x="190" y="179"/>
                  </a:lnTo>
                  <a:lnTo>
                    <a:pt x="203" y="192"/>
                  </a:lnTo>
                  <a:lnTo>
                    <a:pt x="209" y="133"/>
                  </a:lnTo>
                  <a:lnTo>
                    <a:pt x="214" y="85"/>
                  </a:lnTo>
                  <a:lnTo>
                    <a:pt x="216" y="39"/>
                  </a:lnTo>
                  <a:lnTo>
                    <a:pt x="246" y="66"/>
                  </a:lnTo>
                  <a:lnTo>
                    <a:pt x="255" y="90"/>
                  </a:lnTo>
                  <a:lnTo>
                    <a:pt x="262" y="116"/>
                  </a:lnTo>
                  <a:lnTo>
                    <a:pt x="270" y="151"/>
                  </a:lnTo>
                  <a:lnTo>
                    <a:pt x="279" y="188"/>
                  </a:lnTo>
                  <a:lnTo>
                    <a:pt x="281" y="227"/>
                  </a:lnTo>
                  <a:lnTo>
                    <a:pt x="281" y="244"/>
                  </a:lnTo>
                  <a:lnTo>
                    <a:pt x="281" y="264"/>
                  </a:lnTo>
                  <a:lnTo>
                    <a:pt x="277" y="281"/>
                  </a:lnTo>
                  <a:lnTo>
                    <a:pt x="273" y="296"/>
                  </a:lnTo>
                  <a:lnTo>
                    <a:pt x="246" y="353"/>
                  </a:lnTo>
                  <a:lnTo>
                    <a:pt x="225" y="403"/>
                  </a:lnTo>
                  <a:lnTo>
                    <a:pt x="216" y="427"/>
                  </a:lnTo>
                  <a:lnTo>
                    <a:pt x="209" y="451"/>
                  </a:lnTo>
                  <a:lnTo>
                    <a:pt x="207" y="477"/>
                  </a:lnTo>
                  <a:lnTo>
                    <a:pt x="205" y="503"/>
                  </a:lnTo>
                  <a:lnTo>
                    <a:pt x="101" y="497"/>
                  </a:lnTo>
                  <a:lnTo>
                    <a:pt x="103" y="482"/>
                  </a:lnTo>
                  <a:lnTo>
                    <a:pt x="107" y="464"/>
                  </a:lnTo>
                  <a:lnTo>
                    <a:pt x="111" y="440"/>
                  </a:lnTo>
                  <a:lnTo>
                    <a:pt x="114" y="412"/>
                  </a:lnTo>
                  <a:lnTo>
                    <a:pt x="111" y="381"/>
                  </a:lnTo>
                  <a:lnTo>
                    <a:pt x="107" y="347"/>
                  </a:lnTo>
                  <a:lnTo>
                    <a:pt x="101" y="310"/>
                  </a:lnTo>
                  <a:lnTo>
                    <a:pt x="72" y="225"/>
                  </a:lnTo>
                  <a:lnTo>
                    <a:pt x="40" y="133"/>
                  </a:lnTo>
                  <a:lnTo>
                    <a:pt x="0" y="31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EEF9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2" name="Freeform 54"/>
            <p:cNvSpPr>
              <a:spLocks/>
            </p:cNvSpPr>
            <p:nvPr/>
          </p:nvSpPr>
          <p:spPr bwMode="auto">
            <a:xfrm>
              <a:off x="1103" y="1620"/>
              <a:ext cx="94" cy="425"/>
            </a:xfrm>
            <a:custGeom>
              <a:avLst/>
              <a:gdLst>
                <a:gd name="T0" fmla="*/ 0 w 94"/>
                <a:gd name="T1" fmla="*/ 0 h 425"/>
                <a:gd name="T2" fmla="*/ 0 w 94"/>
                <a:gd name="T3" fmla="*/ 0 h 425"/>
                <a:gd name="T4" fmla="*/ 9 w 94"/>
                <a:gd name="T5" fmla="*/ 0 h 425"/>
                <a:gd name="T6" fmla="*/ 29 w 94"/>
                <a:gd name="T7" fmla="*/ 4 h 425"/>
                <a:gd name="T8" fmla="*/ 53 w 94"/>
                <a:gd name="T9" fmla="*/ 13 h 425"/>
                <a:gd name="T10" fmla="*/ 63 w 94"/>
                <a:gd name="T11" fmla="*/ 17 h 425"/>
                <a:gd name="T12" fmla="*/ 70 w 94"/>
                <a:gd name="T13" fmla="*/ 24 h 425"/>
                <a:gd name="T14" fmla="*/ 70 w 94"/>
                <a:gd name="T15" fmla="*/ 24 h 425"/>
                <a:gd name="T16" fmla="*/ 77 w 94"/>
                <a:gd name="T17" fmla="*/ 33 h 425"/>
                <a:gd name="T18" fmla="*/ 83 w 94"/>
                <a:gd name="T19" fmla="*/ 44 h 425"/>
                <a:gd name="T20" fmla="*/ 87 w 94"/>
                <a:gd name="T21" fmla="*/ 59 h 425"/>
                <a:gd name="T22" fmla="*/ 92 w 94"/>
                <a:gd name="T23" fmla="*/ 76 h 425"/>
                <a:gd name="T24" fmla="*/ 92 w 94"/>
                <a:gd name="T25" fmla="*/ 96 h 425"/>
                <a:gd name="T26" fmla="*/ 94 w 94"/>
                <a:gd name="T27" fmla="*/ 115 h 425"/>
                <a:gd name="T28" fmla="*/ 92 w 94"/>
                <a:gd name="T29" fmla="*/ 137 h 425"/>
                <a:gd name="T30" fmla="*/ 90 w 94"/>
                <a:gd name="T31" fmla="*/ 159 h 425"/>
                <a:gd name="T32" fmla="*/ 90 w 94"/>
                <a:gd name="T33" fmla="*/ 159 h 425"/>
                <a:gd name="T34" fmla="*/ 70 w 94"/>
                <a:gd name="T35" fmla="*/ 274 h 425"/>
                <a:gd name="T36" fmla="*/ 63 w 94"/>
                <a:gd name="T37" fmla="*/ 329 h 425"/>
                <a:gd name="T38" fmla="*/ 59 w 94"/>
                <a:gd name="T39" fmla="*/ 357 h 425"/>
                <a:gd name="T40" fmla="*/ 0 w 94"/>
                <a:gd name="T41" fmla="*/ 425 h 425"/>
                <a:gd name="T42" fmla="*/ 0 w 94"/>
                <a:gd name="T43" fmla="*/ 425 h 425"/>
                <a:gd name="T44" fmla="*/ 11 w 94"/>
                <a:gd name="T45" fmla="*/ 355 h 425"/>
                <a:gd name="T46" fmla="*/ 24 w 94"/>
                <a:gd name="T47" fmla="*/ 250 h 425"/>
                <a:gd name="T48" fmla="*/ 24 w 94"/>
                <a:gd name="T49" fmla="*/ 250 h 425"/>
                <a:gd name="T50" fmla="*/ 26 w 94"/>
                <a:gd name="T51" fmla="*/ 224 h 425"/>
                <a:gd name="T52" fmla="*/ 24 w 94"/>
                <a:gd name="T53" fmla="*/ 190 h 425"/>
                <a:gd name="T54" fmla="*/ 16 w 94"/>
                <a:gd name="T55" fmla="*/ 107 h 425"/>
                <a:gd name="T56" fmla="*/ 0 w 94"/>
                <a:gd name="T57" fmla="*/ 0 h 425"/>
                <a:gd name="T58" fmla="*/ 0 w 94"/>
                <a:gd name="T59" fmla="*/ 0 h 42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94" h="425">
                  <a:moveTo>
                    <a:pt x="0" y="0"/>
                  </a:moveTo>
                  <a:lnTo>
                    <a:pt x="0" y="0"/>
                  </a:lnTo>
                  <a:lnTo>
                    <a:pt x="9" y="0"/>
                  </a:lnTo>
                  <a:lnTo>
                    <a:pt x="29" y="4"/>
                  </a:lnTo>
                  <a:lnTo>
                    <a:pt x="53" y="13"/>
                  </a:lnTo>
                  <a:lnTo>
                    <a:pt x="63" y="17"/>
                  </a:lnTo>
                  <a:lnTo>
                    <a:pt x="70" y="24"/>
                  </a:lnTo>
                  <a:lnTo>
                    <a:pt x="77" y="33"/>
                  </a:lnTo>
                  <a:lnTo>
                    <a:pt x="83" y="44"/>
                  </a:lnTo>
                  <a:lnTo>
                    <a:pt x="87" y="59"/>
                  </a:lnTo>
                  <a:lnTo>
                    <a:pt x="92" y="76"/>
                  </a:lnTo>
                  <a:lnTo>
                    <a:pt x="92" y="96"/>
                  </a:lnTo>
                  <a:lnTo>
                    <a:pt x="94" y="115"/>
                  </a:lnTo>
                  <a:lnTo>
                    <a:pt x="92" y="137"/>
                  </a:lnTo>
                  <a:lnTo>
                    <a:pt x="90" y="159"/>
                  </a:lnTo>
                  <a:lnTo>
                    <a:pt x="70" y="274"/>
                  </a:lnTo>
                  <a:lnTo>
                    <a:pt x="63" y="329"/>
                  </a:lnTo>
                  <a:lnTo>
                    <a:pt x="59" y="357"/>
                  </a:lnTo>
                  <a:lnTo>
                    <a:pt x="0" y="425"/>
                  </a:lnTo>
                  <a:lnTo>
                    <a:pt x="11" y="355"/>
                  </a:lnTo>
                  <a:lnTo>
                    <a:pt x="24" y="250"/>
                  </a:lnTo>
                  <a:lnTo>
                    <a:pt x="26" y="224"/>
                  </a:lnTo>
                  <a:lnTo>
                    <a:pt x="24" y="190"/>
                  </a:lnTo>
                  <a:lnTo>
                    <a:pt x="16" y="1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4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3" name="Freeform 55"/>
            <p:cNvSpPr>
              <a:spLocks/>
            </p:cNvSpPr>
            <p:nvPr/>
          </p:nvSpPr>
          <p:spPr bwMode="auto">
            <a:xfrm>
              <a:off x="1143" y="1672"/>
              <a:ext cx="30" cy="209"/>
            </a:xfrm>
            <a:custGeom>
              <a:avLst/>
              <a:gdLst>
                <a:gd name="T0" fmla="*/ 17 w 30"/>
                <a:gd name="T1" fmla="*/ 0 h 209"/>
                <a:gd name="T2" fmla="*/ 17 w 30"/>
                <a:gd name="T3" fmla="*/ 0 h 209"/>
                <a:gd name="T4" fmla="*/ 17 w 30"/>
                <a:gd name="T5" fmla="*/ 16 h 209"/>
                <a:gd name="T6" fmla="*/ 19 w 30"/>
                <a:gd name="T7" fmla="*/ 55 h 209"/>
                <a:gd name="T8" fmla="*/ 19 w 30"/>
                <a:gd name="T9" fmla="*/ 79 h 209"/>
                <a:gd name="T10" fmla="*/ 17 w 30"/>
                <a:gd name="T11" fmla="*/ 105 h 209"/>
                <a:gd name="T12" fmla="*/ 10 w 30"/>
                <a:gd name="T13" fmla="*/ 131 h 209"/>
                <a:gd name="T14" fmla="*/ 4 w 30"/>
                <a:gd name="T15" fmla="*/ 155 h 209"/>
                <a:gd name="T16" fmla="*/ 0 w 30"/>
                <a:gd name="T17" fmla="*/ 209 h 209"/>
                <a:gd name="T18" fmla="*/ 0 w 30"/>
                <a:gd name="T19" fmla="*/ 209 h 209"/>
                <a:gd name="T20" fmla="*/ 8 w 30"/>
                <a:gd name="T21" fmla="*/ 190 h 209"/>
                <a:gd name="T22" fmla="*/ 15 w 30"/>
                <a:gd name="T23" fmla="*/ 168 h 209"/>
                <a:gd name="T24" fmla="*/ 23 w 30"/>
                <a:gd name="T25" fmla="*/ 140 h 209"/>
                <a:gd name="T26" fmla="*/ 28 w 30"/>
                <a:gd name="T27" fmla="*/ 109 h 209"/>
                <a:gd name="T28" fmla="*/ 30 w 30"/>
                <a:gd name="T29" fmla="*/ 72 h 209"/>
                <a:gd name="T30" fmla="*/ 30 w 30"/>
                <a:gd name="T31" fmla="*/ 55 h 209"/>
                <a:gd name="T32" fmla="*/ 28 w 30"/>
                <a:gd name="T33" fmla="*/ 37 h 209"/>
                <a:gd name="T34" fmla="*/ 23 w 30"/>
                <a:gd name="T35" fmla="*/ 18 h 209"/>
                <a:gd name="T36" fmla="*/ 17 w 30"/>
                <a:gd name="T37" fmla="*/ 0 h 209"/>
                <a:gd name="T38" fmla="*/ 17 w 30"/>
                <a:gd name="T39" fmla="*/ 0 h 20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0" h="209">
                  <a:moveTo>
                    <a:pt x="17" y="0"/>
                  </a:moveTo>
                  <a:lnTo>
                    <a:pt x="17" y="0"/>
                  </a:lnTo>
                  <a:lnTo>
                    <a:pt x="17" y="16"/>
                  </a:lnTo>
                  <a:lnTo>
                    <a:pt x="19" y="55"/>
                  </a:lnTo>
                  <a:lnTo>
                    <a:pt x="19" y="79"/>
                  </a:lnTo>
                  <a:lnTo>
                    <a:pt x="17" y="105"/>
                  </a:lnTo>
                  <a:lnTo>
                    <a:pt x="10" y="131"/>
                  </a:lnTo>
                  <a:lnTo>
                    <a:pt x="4" y="155"/>
                  </a:lnTo>
                  <a:lnTo>
                    <a:pt x="0" y="209"/>
                  </a:lnTo>
                  <a:lnTo>
                    <a:pt x="8" y="190"/>
                  </a:lnTo>
                  <a:lnTo>
                    <a:pt x="15" y="168"/>
                  </a:lnTo>
                  <a:lnTo>
                    <a:pt x="23" y="140"/>
                  </a:lnTo>
                  <a:lnTo>
                    <a:pt x="28" y="109"/>
                  </a:lnTo>
                  <a:lnTo>
                    <a:pt x="30" y="72"/>
                  </a:lnTo>
                  <a:lnTo>
                    <a:pt x="30" y="55"/>
                  </a:lnTo>
                  <a:lnTo>
                    <a:pt x="28" y="37"/>
                  </a:lnTo>
                  <a:lnTo>
                    <a:pt x="23" y="18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6D63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4" name="Freeform 56"/>
            <p:cNvSpPr>
              <a:spLocks/>
            </p:cNvSpPr>
            <p:nvPr/>
          </p:nvSpPr>
          <p:spPr bwMode="auto">
            <a:xfrm>
              <a:off x="1053" y="1600"/>
              <a:ext cx="113" cy="527"/>
            </a:xfrm>
            <a:custGeom>
              <a:avLst/>
              <a:gdLst>
                <a:gd name="T0" fmla="*/ 33 w 113"/>
                <a:gd name="T1" fmla="*/ 48 h 527"/>
                <a:gd name="T2" fmla="*/ 33 w 113"/>
                <a:gd name="T3" fmla="*/ 48 h 527"/>
                <a:gd name="T4" fmla="*/ 39 w 113"/>
                <a:gd name="T5" fmla="*/ 70 h 527"/>
                <a:gd name="T6" fmla="*/ 46 w 113"/>
                <a:gd name="T7" fmla="*/ 96 h 527"/>
                <a:gd name="T8" fmla="*/ 55 w 113"/>
                <a:gd name="T9" fmla="*/ 131 h 527"/>
                <a:gd name="T10" fmla="*/ 61 w 113"/>
                <a:gd name="T11" fmla="*/ 168 h 527"/>
                <a:gd name="T12" fmla="*/ 63 w 113"/>
                <a:gd name="T13" fmla="*/ 207 h 527"/>
                <a:gd name="T14" fmla="*/ 63 w 113"/>
                <a:gd name="T15" fmla="*/ 249 h 527"/>
                <a:gd name="T16" fmla="*/ 63 w 113"/>
                <a:gd name="T17" fmla="*/ 268 h 527"/>
                <a:gd name="T18" fmla="*/ 59 w 113"/>
                <a:gd name="T19" fmla="*/ 288 h 527"/>
                <a:gd name="T20" fmla="*/ 59 w 113"/>
                <a:gd name="T21" fmla="*/ 288 h 527"/>
                <a:gd name="T22" fmla="*/ 50 w 113"/>
                <a:gd name="T23" fmla="*/ 325 h 527"/>
                <a:gd name="T24" fmla="*/ 42 w 113"/>
                <a:gd name="T25" fmla="*/ 358 h 527"/>
                <a:gd name="T26" fmla="*/ 24 w 113"/>
                <a:gd name="T27" fmla="*/ 412 h 527"/>
                <a:gd name="T28" fmla="*/ 9 w 113"/>
                <a:gd name="T29" fmla="*/ 458 h 527"/>
                <a:gd name="T30" fmla="*/ 5 w 113"/>
                <a:gd name="T31" fmla="*/ 477 h 527"/>
                <a:gd name="T32" fmla="*/ 2 w 113"/>
                <a:gd name="T33" fmla="*/ 493 h 527"/>
                <a:gd name="T34" fmla="*/ 2 w 113"/>
                <a:gd name="T35" fmla="*/ 493 h 527"/>
                <a:gd name="T36" fmla="*/ 0 w 113"/>
                <a:gd name="T37" fmla="*/ 523 h 527"/>
                <a:gd name="T38" fmla="*/ 83 w 113"/>
                <a:gd name="T39" fmla="*/ 527 h 527"/>
                <a:gd name="T40" fmla="*/ 83 w 113"/>
                <a:gd name="T41" fmla="*/ 527 h 527"/>
                <a:gd name="T42" fmla="*/ 81 w 113"/>
                <a:gd name="T43" fmla="*/ 501 h 527"/>
                <a:gd name="T44" fmla="*/ 79 w 113"/>
                <a:gd name="T45" fmla="*/ 438 h 527"/>
                <a:gd name="T46" fmla="*/ 79 w 113"/>
                <a:gd name="T47" fmla="*/ 401 h 527"/>
                <a:gd name="T48" fmla="*/ 81 w 113"/>
                <a:gd name="T49" fmla="*/ 366 h 527"/>
                <a:gd name="T50" fmla="*/ 85 w 113"/>
                <a:gd name="T51" fmla="*/ 334 h 527"/>
                <a:gd name="T52" fmla="*/ 92 w 113"/>
                <a:gd name="T53" fmla="*/ 308 h 527"/>
                <a:gd name="T54" fmla="*/ 92 w 113"/>
                <a:gd name="T55" fmla="*/ 308 h 527"/>
                <a:gd name="T56" fmla="*/ 105 w 113"/>
                <a:gd name="T57" fmla="*/ 268 h 527"/>
                <a:gd name="T58" fmla="*/ 111 w 113"/>
                <a:gd name="T59" fmla="*/ 236 h 527"/>
                <a:gd name="T60" fmla="*/ 113 w 113"/>
                <a:gd name="T61" fmla="*/ 220 h 527"/>
                <a:gd name="T62" fmla="*/ 113 w 113"/>
                <a:gd name="T63" fmla="*/ 205 h 527"/>
                <a:gd name="T64" fmla="*/ 111 w 113"/>
                <a:gd name="T65" fmla="*/ 190 h 527"/>
                <a:gd name="T66" fmla="*/ 107 w 113"/>
                <a:gd name="T67" fmla="*/ 175 h 527"/>
                <a:gd name="T68" fmla="*/ 107 w 113"/>
                <a:gd name="T69" fmla="*/ 175 h 527"/>
                <a:gd name="T70" fmla="*/ 90 w 113"/>
                <a:gd name="T71" fmla="*/ 92 h 527"/>
                <a:gd name="T72" fmla="*/ 79 w 113"/>
                <a:gd name="T73" fmla="*/ 40 h 527"/>
                <a:gd name="T74" fmla="*/ 66 w 113"/>
                <a:gd name="T75" fmla="*/ 9 h 527"/>
                <a:gd name="T76" fmla="*/ 18 w 113"/>
                <a:gd name="T77" fmla="*/ 0 h 527"/>
                <a:gd name="T78" fmla="*/ 18 w 113"/>
                <a:gd name="T79" fmla="*/ 0 h 527"/>
                <a:gd name="T80" fmla="*/ 24 w 113"/>
                <a:gd name="T81" fmla="*/ 18 h 527"/>
                <a:gd name="T82" fmla="*/ 26 w 113"/>
                <a:gd name="T83" fmla="*/ 27 h 527"/>
                <a:gd name="T84" fmla="*/ 29 w 113"/>
                <a:gd name="T85" fmla="*/ 35 h 527"/>
                <a:gd name="T86" fmla="*/ 33 w 113"/>
                <a:gd name="T87" fmla="*/ 48 h 527"/>
                <a:gd name="T88" fmla="*/ 33 w 113"/>
                <a:gd name="T89" fmla="*/ 48 h 52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13" h="527">
                  <a:moveTo>
                    <a:pt x="33" y="48"/>
                  </a:moveTo>
                  <a:lnTo>
                    <a:pt x="33" y="48"/>
                  </a:lnTo>
                  <a:lnTo>
                    <a:pt x="39" y="70"/>
                  </a:lnTo>
                  <a:lnTo>
                    <a:pt x="46" y="96"/>
                  </a:lnTo>
                  <a:lnTo>
                    <a:pt x="55" y="131"/>
                  </a:lnTo>
                  <a:lnTo>
                    <a:pt x="61" y="168"/>
                  </a:lnTo>
                  <a:lnTo>
                    <a:pt x="63" y="207"/>
                  </a:lnTo>
                  <a:lnTo>
                    <a:pt x="63" y="249"/>
                  </a:lnTo>
                  <a:lnTo>
                    <a:pt x="63" y="268"/>
                  </a:lnTo>
                  <a:lnTo>
                    <a:pt x="59" y="288"/>
                  </a:lnTo>
                  <a:lnTo>
                    <a:pt x="50" y="325"/>
                  </a:lnTo>
                  <a:lnTo>
                    <a:pt x="42" y="358"/>
                  </a:lnTo>
                  <a:lnTo>
                    <a:pt x="24" y="412"/>
                  </a:lnTo>
                  <a:lnTo>
                    <a:pt x="9" y="458"/>
                  </a:lnTo>
                  <a:lnTo>
                    <a:pt x="5" y="477"/>
                  </a:lnTo>
                  <a:lnTo>
                    <a:pt x="2" y="493"/>
                  </a:lnTo>
                  <a:lnTo>
                    <a:pt x="0" y="523"/>
                  </a:lnTo>
                  <a:lnTo>
                    <a:pt x="83" y="527"/>
                  </a:lnTo>
                  <a:lnTo>
                    <a:pt x="81" y="501"/>
                  </a:lnTo>
                  <a:lnTo>
                    <a:pt x="79" y="438"/>
                  </a:lnTo>
                  <a:lnTo>
                    <a:pt x="79" y="401"/>
                  </a:lnTo>
                  <a:lnTo>
                    <a:pt x="81" y="366"/>
                  </a:lnTo>
                  <a:lnTo>
                    <a:pt x="85" y="334"/>
                  </a:lnTo>
                  <a:lnTo>
                    <a:pt x="92" y="308"/>
                  </a:lnTo>
                  <a:lnTo>
                    <a:pt x="105" y="268"/>
                  </a:lnTo>
                  <a:lnTo>
                    <a:pt x="111" y="236"/>
                  </a:lnTo>
                  <a:lnTo>
                    <a:pt x="113" y="220"/>
                  </a:lnTo>
                  <a:lnTo>
                    <a:pt x="113" y="205"/>
                  </a:lnTo>
                  <a:lnTo>
                    <a:pt x="111" y="190"/>
                  </a:lnTo>
                  <a:lnTo>
                    <a:pt x="107" y="175"/>
                  </a:lnTo>
                  <a:lnTo>
                    <a:pt x="90" y="92"/>
                  </a:lnTo>
                  <a:lnTo>
                    <a:pt x="79" y="40"/>
                  </a:lnTo>
                  <a:lnTo>
                    <a:pt x="66" y="9"/>
                  </a:lnTo>
                  <a:lnTo>
                    <a:pt x="18" y="0"/>
                  </a:lnTo>
                  <a:lnTo>
                    <a:pt x="24" y="18"/>
                  </a:lnTo>
                  <a:lnTo>
                    <a:pt x="26" y="27"/>
                  </a:lnTo>
                  <a:lnTo>
                    <a:pt x="29" y="35"/>
                  </a:lnTo>
                  <a:lnTo>
                    <a:pt x="33" y="48"/>
                  </a:lnTo>
                  <a:close/>
                </a:path>
              </a:pathLst>
            </a:custGeom>
            <a:solidFill>
              <a:srgbClr val="8C818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5" name="Freeform 57"/>
            <p:cNvSpPr>
              <a:spLocks/>
            </p:cNvSpPr>
            <p:nvPr/>
          </p:nvSpPr>
          <p:spPr bwMode="auto">
            <a:xfrm>
              <a:off x="1086" y="1609"/>
              <a:ext cx="78" cy="344"/>
            </a:xfrm>
            <a:custGeom>
              <a:avLst/>
              <a:gdLst>
                <a:gd name="T0" fmla="*/ 11 w 78"/>
                <a:gd name="T1" fmla="*/ 344 h 344"/>
                <a:gd name="T2" fmla="*/ 11 w 78"/>
                <a:gd name="T3" fmla="*/ 344 h 344"/>
                <a:gd name="T4" fmla="*/ 22 w 78"/>
                <a:gd name="T5" fmla="*/ 327 h 344"/>
                <a:gd name="T6" fmla="*/ 33 w 78"/>
                <a:gd name="T7" fmla="*/ 309 h 344"/>
                <a:gd name="T8" fmla="*/ 46 w 78"/>
                <a:gd name="T9" fmla="*/ 285 h 344"/>
                <a:gd name="T10" fmla="*/ 59 w 78"/>
                <a:gd name="T11" fmla="*/ 257 h 344"/>
                <a:gd name="T12" fmla="*/ 67 w 78"/>
                <a:gd name="T13" fmla="*/ 227 h 344"/>
                <a:gd name="T14" fmla="*/ 74 w 78"/>
                <a:gd name="T15" fmla="*/ 196 h 344"/>
                <a:gd name="T16" fmla="*/ 76 w 78"/>
                <a:gd name="T17" fmla="*/ 181 h 344"/>
                <a:gd name="T18" fmla="*/ 74 w 78"/>
                <a:gd name="T19" fmla="*/ 166 h 344"/>
                <a:gd name="T20" fmla="*/ 46 w 78"/>
                <a:gd name="T21" fmla="*/ 157 h 344"/>
                <a:gd name="T22" fmla="*/ 78 w 78"/>
                <a:gd name="T23" fmla="*/ 131 h 344"/>
                <a:gd name="T24" fmla="*/ 78 w 78"/>
                <a:gd name="T25" fmla="*/ 131 h 344"/>
                <a:gd name="T26" fmla="*/ 59 w 78"/>
                <a:gd name="T27" fmla="*/ 85 h 344"/>
                <a:gd name="T28" fmla="*/ 41 w 78"/>
                <a:gd name="T29" fmla="*/ 46 h 344"/>
                <a:gd name="T30" fmla="*/ 33 w 78"/>
                <a:gd name="T31" fmla="*/ 28 h 344"/>
                <a:gd name="T32" fmla="*/ 22 w 78"/>
                <a:gd name="T33" fmla="*/ 13 h 344"/>
                <a:gd name="T34" fmla="*/ 22 w 78"/>
                <a:gd name="T35" fmla="*/ 13 h 344"/>
                <a:gd name="T36" fmla="*/ 13 w 78"/>
                <a:gd name="T37" fmla="*/ 2 h 344"/>
                <a:gd name="T38" fmla="*/ 6 w 78"/>
                <a:gd name="T39" fmla="*/ 0 h 344"/>
                <a:gd name="T40" fmla="*/ 2 w 78"/>
                <a:gd name="T41" fmla="*/ 0 h 344"/>
                <a:gd name="T42" fmla="*/ 2 w 78"/>
                <a:gd name="T43" fmla="*/ 7 h 344"/>
                <a:gd name="T44" fmla="*/ 0 w 78"/>
                <a:gd name="T45" fmla="*/ 22 h 344"/>
                <a:gd name="T46" fmla="*/ 0 w 78"/>
                <a:gd name="T47" fmla="*/ 39 h 344"/>
                <a:gd name="T48" fmla="*/ 0 w 78"/>
                <a:gd name="T49" fmla="*/ 39 h 344"/>
                <a:gd name="T50" fmla="*/ 2 w 78"/>
                <a:gd name="T51" fmla="*/ 50 h 344"/>
                <a:gd name="T52" fmla="*/ 6 w 78"/>
                <a:gd name="T53" fmla="*/ 70 h 344"/>
                <a:gd name="T54" fmla="*/ 15 w 78"/>
                <a:gd name="T55" fmla="*/ 98 h 344"/>
                <a:gd name="T56" fmla="*/ 22 w 78"/>
                <a:gd name="T57" fmla="*/ 133 h 344"/>
                <a:gd name="T58" fmla="*/ 26 w 78"/>
                <a:gd name="T59" fmla="*/ 177 h 344"/>
                <a:gd name="T60" fmla="*/ 26 w 78"/>
                <a:gd name="T61" fmla="*/ 227 h 344"/>
                <a:gd name="T62" fmla="*/ 26 w 78"/>
                <a:gd name="T63" fmla="*/ 253 h 344"/>
                <a:gd name="T64" fmla="*/ 22 w 78"/>
                <a:gd name="T65" fmla="*/ 281 h 344"/>
                <a:gd name="T66" fmla="*/ 17 w 78"/>
                <a:gd name="T67" fmla="*/ 312 h 344"/>
                <a:gd name="T68" fmla="*/ 11 w 78"/>
                <a:gd name="T69" fmla="*/ 344 h 344"/>
                <a:gd name="T70" fmla="*/ 11 w 78"/>
                <a:gd name="T71" fmla="*/ 344 h 34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78" h="344">
                  <a:moveTo>
                    <a:pt x="11" y="344"/>
                  </a:moveTo>
                  <a:lnTo>
                    <a:pt x="11" y="344"/>
                  </a:lnTo>
                  <a:lnTo>
                    <a:pt x="22" y="327"/>
                  </a:lnTo>
                  <a:lnTo>
                    <a:pt x="33" y="309"/>
                  </a:lnTo>
                  <a:lnTo>
                    <a:pt x="46" y="285"/>
                  </a:lnTo>
                  <a:lnTo>
                    <a:pt x="59" y="257"/>
                  </a:lnTo>
                  <a:lnTo>
                    <a:pt x="67" y="227"/>
                  </a:lnTo>
                  <a:lnTo>
                    <a:pt x="74" y="196"/>
                  </a:lnTo>
                  <a:lnTo>
                    <a:pt x="76" y="181"/>
                  </a:lnTo>
                  <a:lnTo>
                    <a:pt x="74" y="166"/>
                  </a:lnTo>
                  <a:lnTo>
                    <a:pt x="46" y="157"/>
                  </a:lnTo>
                  <a:lnTo>
                    <a:pt x="78" y="131"/>
                  </a:lnTo>
                  <a:lnTo>
                    <a:pt x="59" y="85"/>
                  </a:lnTo>
                  <a:lnTo>
                    <a:pt x="41" y="46"/>
                  </a:lnTo>
                  <a:lnTo>
                    <a:pt x="33" y="28"/>
                  </a:lnTo>
                  <a:lnTo>
                    <a:pt x="22" y="13"/>
                  </a:lnTo>
                  <a:lnTo>
                    <a:pt x="13" y="2"/>
                  </a:lnTo>
                  <a:lnTo>
                    <a:pt x="6" y="0"/>
                  </a:lnTo>
                  <a:lnTo>
                    <a:pt x="2" y="0"/>
                  </a:lnTo>
                  <a:lnTo>
                    <a:pt x="2" y="7"/>
                  </a:lnTo>
                  <a:lnTo>
                    <a:pt x="0" y="22"/>
                  </a:lnTo>
                  <a:lnTo>
                    <a:pt x="0" y="39"/>
                  </a:lnTo>
                  <a:lnTo>
                    <a:pt x="2" y="50"/>
                  </a:lnTo>
                  <a:lnTo>
                    <a:pt x="6" y="70"/>
                  </a:lnTo>
                  <a:lnTo>
                    <a:pt x="15" y="98"/>
                  </a:lnTo>
                  <a:lnTo>
                    <a:pt x="22" y="133"/>
                  </a:lnTo>
                  <a:lnTo>
                    <a:pt x="26" y="177"/>
                  </a:lnTo>
                  <a:lnTo>
                    <a:pt x="26" y="227"/>
                  </a:lnTo>
                  <a:lnTo>
                    <a:pt x="26" y="253"/>
                  </a:lnTo>
                  <a:lnTo>
                    <a:pt x="22" y="281"/>
                  </a:lnTo>
                  <a:lnTo>
                    <a:pt x="17" y="312"/>
                  </a:lnTo>
                  <a:lnTo>
                    <a:pt x="11" y="344"/>
                  </a:lnTo>
                  <a:close/>
                </a:path>
              </a:pathLst>
            </a:custGeom>
            <a:solidFill>
              <a:srgbClr val="A0969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6" name="Freeform 58"/>
            <p:cNvSpPr>
              <a:spLocks/>
            </p:cNvSpPr>
            <p:nvPr/>
          </p:nvSpPr>
          <p:spPr bwMode="auto">
            <a:xfrm>
              <a:off x="1071" y="1611"/>
              <a:ext cx="74" cy="109"/>
            </a:xfrm>
            <a:custGeom>
              <a:avLst/>
              <a:gdLst>
                <a:gd name="T0" fmla="*/ 4 w 74"/>
                <a:gd name="T1" fmla="*/ 7 h 109"/>
                <a:gd name="T2" fmla="*/ 4 w 74"/>
                <a:gd name="T3" fmla="*/ 7 h 109"/>
                <a:gd name="T4" fmla="*/ 2 w 74"/>
                <a:gd name="T5" fmla="*/ 33 h 109"/>
                <a:gd name="T6" fmla="*/ 0 w 74"/>
                <a:gd name="T7" fmla="*/ 85 h 109"/>
                <a:gd name="T8" fmla="*/ 0 w 74"/>
                <a:gd name="T9" fmla="*/ 85 h 109"/>
                <a:gd name="T10" fmla="*/ 2 w 74"/>
                <a:gd name="T11" fmla="*/ 79 h 109"/>
                <a:gd name="T12" fmla="*/ 8 w 74"/>
                <a:gd name="T13" fmla="*/ 66 h 109"/>
                <a:gd name="T14" fmla="*/ 13 w 74"/>
                <a:gd name="T15" fmla="*/ 57 h 109"/>
                <a:gd name="T16" fmla="*/ 17 w 74"/>
                <a:gd name="T17" fmla="*/ 53 h 109"/>
                <a:gd name="T18" fmla="*/ 21 w 74"/>
                <a:gd name="T19" fmla="*/ 50 h 109"/>
                <a:gd name="T20" fmla="*/ 26 w 74"/>
                <a:gd name="T21" fmla="*/ 53 h 109"/>
                <a:gd name="T22" fmla="*/ 26 w 74"/>
                <a:gd name="T23" fmla="*/ 53 h 109"/>
                <a:gd name="T24" fmla="*/ 54 w 74"/>
                <a:gd name="T25" fmla="*/ 87 h 109"/>
                <a:gd name="T26" fmla="*/ 74 w 74"/>
                <a:gd name="T27" fmla="*/ 109 h 109"/>
                <a:gd name="T28" fmla="*/ 74 w 74"/>
                <a:gd name="T29" fmla="*/ 109 h 109"/>
                <a:gd name="T30" fmla="*/ 58 w 74"/>
                <a:gd name="T31" fmla="*/ 68 h 109"/>
                <a:gd name="T32" fmla="*/ 45 w 74"/>
                <a:gd name="T33" fmla="*/ 35 h 109"/>
                <a:gd name="T34" fmla="*/ 37 w 74"/>
                <a:gd name="T35" fmla="*/ 11 h 109"/>
                <a:gd name="T36" fmla="*/ 37 w 74"/>
                <a:gd name="T37" fmla="*/ 11 h 109"/>
                <a:gd name="T38" fmla="*/ 32 w 74"/>
                <a:gd name="T39" fmla="*/ 5 h 109"/>
                <a:gd name="T40" fmla="*/ 28 w 74"/>
                <a:gd name="T41" fmla="*/ 2 h 109"/>
                <a:gd name="T42" fmla="*/ 21 w 74"/>
                <a:gd name="T43" fmla="*/ 0 h 109"/>
                <a:gd name="T44" fmla="*/ 17 w 74"/>
                <a:gd name="T45" fmla="*/ 2 h 109"/>
                <a:gd name="T46" fmla="*/ 6 w 74"/>
                <a:gd name="T47" fmla="*/ 5 h 109"/>
                <a:gd name="T48" fmla="*/ 4 w 74"/>
                <a:gd name="T49" fmla="*/ 7 h 109"/>
                <a:gd name="T50" fmla="*/ 4 w 74"/>
                <a:gd name="T51" fmla="*/ 7 h 10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74" h="109">
                  <a:moveTo>
                    <a:pt x="4" y="7"/>
                  </a:moveTo>
                  <a:lnTo>
                    <a:pt x="4" y="7"/>
                  </a:lnTo>
                  <a:lnTo>
                    <a:pt x="2" y="33"/>
                  </a:lnTo>
                  <a:lnTo>
                    <a:pt x="0" y="85"/>
                  </a:lnTo>
                  <a:lnTo>
                    <a:pt x="2" y="79"/>
                  </a:lnTo>
                  <a:lnTo>
                    <a:pt x="8" y="66"/>
                  </a:lnTo>
                  <a:lnTo>
                    <a:pt x="13" y="57"/>
                  </a:lnTo>
                  <a:lnTo>
                    <a:pt x="17" y="53"/>
                  </a:lnTo>
                  <a:lnTo>
                    <a:pt x="21" y="50"/>
                  </a:lnTo>
                  <a:lnTo>
                    <a:pt x="26" y="53"/>
                  </a:lnTo>
                  <a:lnTo>
                    <a:pt x="54" y="87"/>
                  </a:lnTo>
                  <a:lnTo>
                    <a:pt x="74" y="109"/>
                  </a:lnTo>
                  <a:lnTo>
                    <a:pt x="58" y="68"/>
                  </a:lnTo>
                  <a:lnTo>
                    <a:pt x="45" y="35"/>
                  </a:lnTo>
                  <a:lnTo>
                    <a:pt x="37" y="11"/>
                  </a:lnTo>
                  <a:lnTo>
                    <a:pt x="32" y="5"/>
                  </a:lnTo>
                  <a:lnTo>
                    <a:pt x="28" y="2"/>
                  </a:lnTo>
                  <a:lnTo>
                    <a:pt x="21" y="0"/>
                  </a:lnTo>
                  <a:lnTo>
                    <a:pt x="17" y="2"/>
                  </a:lnTo>
                  <a:lnTo>
                    <a:pt x="6" y="5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7" name="Freeform 59"/>
            <p:cNvSpPr>
              <a:spLocks/>
            </p:cNvSpPr>
            <p:nvPr/>
          </p:nvSpPr>
          <p:spPr bwMode="auto">
            <a:xfrm>
              <a:off x="735" y="1598"/>
              <a:ext cx="277" cy="641"/>
            </a:xfrm>
            <a:custGeom>
              <a:avLst/>
              <a:gdLst>
                <a:gd name="T0" fmla="*/ 225 w 277"/>
                <a:gd name="T1" fmla="*/ 190 h 641"/>
                <a:gd name="T2" fmla="*/ 225 w 277"/>
                <a:gd name="T3" fmla="*/ 190 h 641"/>
                <a:gd name="T4" fmla="*/ 209 w 277"/>
                <a:gd name="T5" fmla="*/ 151 h 641"/>
                <a:gd name="T6" fmla="*/ 198 w 277"/>
                <a:gd name="T7" fmla="*/ 116 h 641"/>
                <a:gd name="T8" fmla="*/ 192 w 277"/>
                <a:gd name="T9" fmla="*/ 83 h 641"/>
                <a:gd name="T10" fmla="*/ 188 w 277"/>
                <a:gd name="T11" fmla="*/ 57 h 641"/>
                <a:gd name="T12" fmla="*/ 185 w 277"/>
                <a:gd name="T13" fmla="*/ 33 h 641"/>
                <a:gd name="T14" fmla="*/ 185 w 277"/>
                <a:gd name="T15" fmla="*/ 15 h 641"/>
                <a:gd name="T16" fmla="*/ 188 w 277"/>
                <a:gd name="T17" fmla="*/ 0 h 641"/>
                <a:gd name="T18" fmla="*/ 188 w 277"/>
                <a:gd name="T19" fmla="*/ 0 h 641"/>
                <a:gd name="T20" fmla="*/ 174 w 277"/>
                <a:gd name="T21" fmla="*/ 2 h 641"/>
                <a:gd name="T22" fmla="*/ 157 w 277"/>
                <a:gd name="T23" fmla="*/ 11 h 641"/>
                <a:gd name="T24" fmla="*/ 113 w 277"/>
                <a:gd name="T25" fmla="*/ 29 h 641"/>
                <a:gd name="T26" fmla="*/ 61 w 277"/>
                <a:gd name="T27" fmla="*/ 57 h 641"/>
                <a:gd name="T28" fmla="*/ 61 w 277"/>
                <a:gd name="T29" fmla="*/ 57 h 641"/>
                <a:gd name="T30" fmla="*/ 63 w 277"/>
                <a:gd name="T31" fmla="*/ 72 h 641"/>
                <a:gd name="T32" fmla="*/ 66 w 277"/>
                <a:gd name="T33" fmla="*/ 92 h 641"/>
                <a:gd name="T34" fmla="*/ 81 w 277"/>
                <a:gd name="T35" fmla="*/ 146 h 641"/>
                <a:gd name="T36" fmla="*/ 98 w 277"/>
                <a:gd name="T37" fmla="*/ 203 h 641"/>
                <a:gd name="T38" fmla="*/ 113 w 277"/>
                <a:gd name="T39" fmla="*/ 253 h 641"/>
                <a:gd name="T40" fmla="*/ 113 w 277"/>
                <a:gd name="T41" fmla="*/ 253 h 641"/>
                <a:gd name="T42" fmla="*/ 120 w 277"/>
                <a:gd name="T43" fmla="*/ 272 h 641"/>
                <a:gd name="T44" fmla="*/ 120 w 277"/>
                <a:gd name="T45" fmla="*/ 294 h 641"/>
                <a:gd name="T46" fmla="*/ 118 w 277"/>
                <a:gd name="T47" fmla="*/ 316 h 641"/>
                <a:gd name="T48" fmla="*/ 111 w 277"/>
                <a:gd name="T49" fmla="*/ 338 h 641"/>
                <a:gd name="T50" fmla="*/ 103 w 277"/>
                <a:gd name="T51" fmla="*/ 364 h 641"/>
                <a:gd name="T52" fmla="*/ 94 w 277"/>
                <a:gd name="T53" fmla="*/ 388 h 641"/>
                <a:gd name="T54" fmla="*/ 68 w 277"/>
                <a:gd name="T55" fmla="*/ 445 h 641"/>
                <a:gd name="T56" fmla="*/ 68 w 277"/>
                <a:gd name="T57" fmla="*/ 445 h 641"/>
                <a:gd name="T58" fmla="*/ 37 w 277"/>
                <a:gd name="T59" fmla="*/ 514 h 641"/>
                <a:gd name="T60" fmla="*/ 20 w 277"/>
                <a:gd name="T61" fmla="*/ 558 h 641"/>
                <a:gd name="T62" fmla="*/ 11 w 277"/>
                <a:gd name="T63" fmla="*/ 595 h 641"/>
                <a:gd name="T64" fmla="*/ 0 w 277"/>
                <a:gd name="T65" fmla="*/ 641 h 641"/>
                <a:gd name="T66" fmla="*/ 257 w 277"/>
                <a:gd name="T67" fmla="*/ 641 h 641"/>
                <a:gd name="T68" fmla="*/ 257 w 277"/>
                <a:gd name="T69" fmla="*/ 641 h 641"/>
                <a:gd name="T70" fmla="*/ 257 w 277"/>
                <a:gd name="T71" fmla="*/ 601 h 641"/>
                <a:gd name="T72" fmla="*/ 259 w 277"/>
                <a:gd name="T73" fmla="*/ 558 h 641"/>
                <a:gd name="T74" fmla="*/ 264 w 277"/>
                <a:gd name="T75" fmla="*/ 510 h 641"/>
                <a:gd name="T76" fmla="*/ 270 w 277"/>
                <a:gd name="T77" fmla="*/ 464 h 641"/>
                <a:gd name="T78" fmla="*/ 270 w 277"/>
                <a:gd name="T79" fmla="*/ 464 h 641"/>
                <a:gd name="T80" fmla="*/ 275 w 277"/>
                <a:gd name="T81" fmla="*/ 431 h 641"/>
                <a:gd name="T82" fmla="*/ 277 w 277"/>
                <a:gd name="T83" fmla="*/ 397 h 641"/>
                <a:gd name="T84" fmla="*/ 275 w 277"/>
                <a:gd name="T85" fmla="*/ 364 h 641"/>
                <a:gd name="T86" fmla="*/ 270 w 277"/>
                <a:gd name="T87" fmla="*/ 331 h 641"/>
                <a:gd name="T88" fmla="*/ 264 w 277"/>
                <a:gd name="T89" fmla="*/ 296 h 641"/>
                <a:gd name="T90" fmla="*/ 253 w 277"/>
                <a:gd name="T91" fmla="*/ 262 h 641"/>
                <a:gd name="T92" fmla="*/ 240 w 277"/>
                <a:gd name="T93" fmla="*/ 227 h 641"/>
                <a:gd name="T94" fmla="*/ 225 w 277"/>
                <a:gd name="T95" fmla="*/ 190 h 641"/>
                <a:gd name="T96" fmla="*/ 225 w 277"/>
                <a:gd name="T97" fmla="*/ 190 h 64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77" h="641">
                  <a:moveTo>
                    <a:pt x="225" y="190"/>
                  </a:moveTo>
                  <a:lnTo>
                    <a:pt x="225" y="190"/>
                  </a:lnTo>
                  <a:lnTo>
                    <a:pt x="209" y="151"/>
                  </a:lnTo>
                  <a:lnTo>
                    <a:pt x="198" y="116"/>
                  </a:lnTo>
                  <a:lnTo>
                    <a:pt x="192" y="83"/>
                  </a:lnTo>
                  <a:lnTo>
                    <a:pt x="188" y="57"/>
                  </a:lnTo>
                  <a:lnTo>
                    <a:pt x="185" y="33"/>
                  </a:lnTo>
                  <a:lnTo>
                    <a:pt x="185" y="15"/>
                  </a:lnTo>
                  <a:lnTo>
                    <a:pt x="188" y="0"/>
                  </a:lnTo>
                  <a:lnTo>
                    <a:pt x="174" y="2"/>
                  </a:lnTo>
                  <a:lnTo>
                    <a:pt x="157" y="11"/>
                  </a:lnTo>
                  <a:lnTo>
                    <a:pt x="113" y="29"/>
                  </a:lnTo>
                  <a:lnTo>
                    <a:pt x="61" y="57"/>
                  </a:lnTo>
                  <a:lnTo>
                    <a:pt x="63" y="72"/>
                  </a:lnTo>
                  <a:lnTo>
                    <a:pt x="66" y="92"/>
                  </a:lnTo>
                  <a:lnTo>
                    <a:pt x="81" y="146"/>
                  </a:lnTo>
                  <a:lnTo>
                    <a:pt x="98" y="203"/>
                  </a:lnTo>
                  <a:lnTo>
                    <a:pt x="113" y="253"/>
                  </a:lnTo>
                  <a:lnTo>
                    <a:pt x="120" y="272"/>
                  </a:lnTo>
                  <a:lnTo>
                    <a:pt x="120" y="294"/>
                  </a:lnTo>
                  <a:lnTo>
                    <a:pt x="118" y="316"/>
                  </a:lnTo>
                  <a:lnTo>
                    <a:pt x="111" y="338"/>
                  </a:lnTo>
                  <a:lnTo>
                    <a:pt x="103" y="364"/>
                  </a:lnTo>
                  <a:lnTo>
                    <a:pt x="94" y="388"/>
                  </a:lnTo>
                  <a:lnTo>
                    <a:pt x="68" y="445"/>
                  </a:lnTo>
                  <a:lnTo>
                    <a:pt x="37" y="514"/>
                  </a:lnTo>
                  <a:lnTo>
                    <a:pt x="20" y="558"/>
                  </a:lnTo>
                  <a:lnTo>
                    <a:pt x="11" y="595"/>
                  </a:lnTo>
                  <a:lnTo>
                    <a:pt x="0" y="641"/>
                  </a:lnTo>
                  <a:lnTo>
                    <a:pt x="257" y="641"/>
                  </a:lnTo>
                  <a:lnTo>
                    <a:pt x="257" y="601"/>
                  </a:lnTo>
                  <a:lnTo>
                    <a:pt x="259" y="558"/>
                  </a:lnTo>
                  <a:lnTo>
                    <a:pt x="264" y="510"/>
                  </a:lnTo>
                  <a:lnTo>
                    <a:pt x="270" y="464"/>
                  </a:lnTo>
                  <a:lnTo>
                    <a:pt x="275" y="431"/>
                  </a:lnTo>
                  <a:lnTo>
                    <a:pt x="277" y="397"/>
                  </a:lnTo>
                  <a:lnTo>
                    <a:pt x="275" y="364"/>
                  </a:lnTo>
                  <a:lnTo>
                    <a:pt x="270" y="331"/>
                  </a:lnTo>
                  <a:lnTo>
                    <a:pt x="264" y="296"/>
                  </a:lnTo>
                  <a:lnTo>
                    <a:pt x="253" y="262"/>
                  </a:lnTo>
                  <a:lnTo>
                    <a:pt x="240" y="227"/>
                  </a:lnTo>
                  <a:lnTo>
                    <a:pt x="225" y="190"/>
                  </a:lnTo>
                  <a:close/>
                </a:path>
              </a:pathLst>
            </a:custGeom>
            <a:solidFill>
              <a:srgbClr val="8C818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8" name="Freeform 60"/>
            <p:cNvSpPr>
              <a:spLocks/>
            </p:cNvSpPr>
            <p:nvPr/>
          </p:nvSpPr>
          <p:spPr bwMode="auto">
            <a:xfrm>
              <a:off x="879" y="1598"/>
              <a:ext cx="133" cy="394"/>
            </a:xfrm>
            <a:custGeom>
              <a:avLst/>
              <a:gdLst>
                <a:gd name="T0" fmla="*/ 0 w 133"/>
                <a:gd name="T1" fmla="*/ 13 h 394"/>
                <a:gd name="T2" fmla="*/ 0 w 133"/>
                <a:gd name="T3" fmla="*/ 13 h 394"/>
                <a:gd name="T4" fmla="*/ 2 w 133"/>
                <a:gd name="T5" fmla="*/ 72 h 394"/>
                <a:gd name="T6" fmla="*/ 9 w 133"/>
                <a:gd name="T7" fmla="*/ 127 h 394"/>
                <a:gd name="T8" fmla="*/ 17 w 133"/>
                <a:gd name="T9" fmla="*/ 183 h 394"/>
                <a:gd name="T10" fmla="*/ 81 w 133"/>
                <a:gd name="T11" fmla="*/ 190 h 394"/>
                <a:gd name="T12" fmla="*/ 39 w 133"/>
                <a:gd name="T13" fmla="*/ 235 h 394"/>
                <a:gd name="T14" fmla="*/ 39 w 133"/>
                <a:gd name="T15" fmla="*/ 235 h 394"/>
                <a:gd name="T16" fmla="*/ 52 w 133"/>
                <a:gd name="T17" fmla="*/ 249 h 394"/>
                <a:gd name="T18" fmla="*/ 65 w 133"/>
                <a:gd name="T19" fmla="*/ 264 h 394"/>
                <a:gd name="T20" fmla="*/ 81 w 133"/>
                <a:gd name="T21" fmla="*/ 283 h 394"/>
                <a:gd name="T22" fmla="*/ 98 w 133"/>
                <a:gd name="T23" fmla="*/ 307 h 394"/>
                <a:gd name="T24" fmla="*/ 113 w 133"/>
                <a:gd name="T25" fmla="*/ 333 h 394"/>
                <a:gd name="T26" fmla="*/ 124 w 133"/>
                <a:gd name="T27" fmla="*/ 364 h 394"/>
                <a:gd name="T28" fmla="*/ 128 w 133"/>
                <a:gd name="T29" fmla="*/ 379 h 394"/>
                <a:gd name="T30" fmla="*/ 133 w 133"/>
                <a:gd name="T31" fmla="*/ 394 h 394"/>
                <a:gd name="T32" fmla="*/ 133 w 133"/>
                <a:gd name="T33" fmla="*/ 394 h 394"/>
                <a:gd name="T34" fmla="*/ 133 w 133"/>
                <a:gd name="T35" fmla="*/ 377 h 394"/>
                <a:gd name="T36" fmla="*/ 133 w 133"/>
                <a:gd name="T37" fmla="*/ 329 h 394"/>
                <a:gd name="T38" fmla="*/ 128 w 133"/>
                <a:gd name="T39" fmla="*/ 299 h 394"/>
                <a:gd name="T40" fmla="*/ 124 w 133"/>
                <a:gd name="T41" fmla="*/ 266 h 394"/>
                <a:gd name="T42" fmla="*/ 118 w 133"/>
                <a:gd name="T43" fmla="*/ 233 h 394"/>
                <a:gd name="T44" fmla="*/ 107 w 133"/>
                <a:gd name="T45" fmla="*/ 203 h 394"/>
                <a:gd name="T46" fmla="*/ 107 w 133"/>
                <a:gd name="T47" fmla="*/ 203 h 394"/>
                <a:gd name="T48" fmla="*/ 83 w 133"/>
                <a:gd name="T49" fmla="*/ 144 h 394"/>
                <a:gd name="T50" fmla="*/ 61 w 133"/>
                <a:gd name="T51" fmla="*/ 87 h 394"/>
                <a:gd name="T52" fmla="*/ 52 w 133"/>
                <a:gd name="T53" fmla="*/ 61 h 394"/>
                <a:gd name="T54" fmla="*/ 48 w 133"/>
                <a:gd name="T55" fmla="*/ 39 h 394"/>
                <a:gd name="T56" fmla="*/ 44 w 133"/>
                <a:gd name="T57" fmla="*/ 18 h 394"/>
                <a:gd name="T58" fmla="*/ 44 w 133"/>
                <a:gd name="T59" fmla="*/ 0 h 394"/>
                <a:gd name="T60" fmla="*/ 0 w 133"/>
                <a:gd name="T61" fmla="*/ 13 h 3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33" h="394">
                  <a:moveTo>
                    <a:pt x="0" y="13"/>
                  </a:moveTo>
                  <a:lnTo>
                    <a:pt x="0" y="13"/>
                  </a:lnTo>
                  <a:lnTo>
                    <a:pt x="2" y="72"/>
                  </a:lnTo>
                  <a:lnTo>
                    <a:pt x="9" y="127"/>
                  </a:lnTo>
                  <a:lnTo>
                    <a:pt x="17" y="183"/>
                  </a:lnTo>
                  <a:lnTo>
                    <a:pt x="81" y="190"/>
                  </a:lnTo>
                  <a:lnTo>
                    <a:pt x="39" y="235"/>
                  </a:lnTo>
                  <a:lnTo>
                    <a:pt x="52" y="249"/>
                  </a:lnTo>
                  <a:lnTo>
                    <a:pt x="65" y="264"/>
                  </a:lnTo>
                  <a:lnTo>
                    <a:pt x="81" y="283"/>
                  </a:lnTo>
                  <a:lnTo>
                    <a:pt x="98" y="307"/>
                  </a:lnTo>
                  <a:lnTo>
                    <a:pt x="113" y="333"/>
                  </a:lnTo>
                  <a:lnTo>
                    <a:pt x="124" y="364"/>
                  </a:lnTo>
                  <a:lnTo>
                    <a:pt x="128" y="379"/>
                  </a:lnTo>
                  <a:lnTo>
                    <a:pt x="133" y="394"/>
                  </a:lnTo>
                  <a:lnTo>
                    <a:pt x="133" y="377"/>
                  </a:lnTo>
                  <a:lnTo>
                    <a:pt x="133" y="329"/>
                  </a:lnTo>
                  <a:lnTo>
                    <a:pt x="128" y="299"/>
                  </a:lnTo>
                  <a:lnTo>
                    <a:pt x="124" y="266"/>
                  </a:lnTo>
                  <a:lnTo>
                    <a:pt x="118" y="233"/>
                  </a:lnTo>
                  <a:lnTo>
                    <a:pt x="107" y="203"/>
                  </a:lnTo>
                  <a:lnTo>
                    <a:pt x="83" y="144"/>
                  </a:lnTo>
                  <a:lnTo>
                    <a:pt x="61" y="87"/>
                  </a:lnTo>
                  <a:lnTo>
                    <a:pt x="52" y="61"/>
                  </a:lnTo>
                  <a:lnTo>
                    <a:pt x="48" y="39"/>
                  </a:lnTo>
                  <a:lnTo>
                    <a:pt x="44" y="18"/>
                  </a:lnTo>
                  <a:lnTo>
                    <a:pt x="44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A0969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9" name="Freeform 61"/>
            <p:cNvSpPr>
              <a:spLocks/>
            </p:cNvSpPr>
            <p:nvPr/>
          </p:nvSpPr>
          <p:spPr bwMode="auto">
            <a:xfrm>
              <a:off x="892" y="1561"/>
              <a:ext cx="100" cy="183"/>
            </a:xfrm>
            <a:custGeom>
              <a:avLst/>
              <a:gdLst>
                <a:gd name="T0" fmla="*/ 59 w 100"/>
                <a:gd name="T1" fmla="*/ 0 h 183"/>
                <a:gd name="T2" fmla="*/ 59 w 100"/>
                <a:gd name="T3" fmla="*/ 0 h 183"/>
                <a:gd name="T4" fmla="*/ 37 w 100"/>
                <a:gd name="T5" fmla="*/ 20 h 183"/>
                <a:gd name="T6" fmla="*/ 17 w 100"/>
                <a:gd name="T7" fmla="*/ 33 h 183"/>
                <a:gd name="T8" fmla="*/ 7 w 100"/>
                <a:gd name="T9" fmla="*/ 39 h 183"/>
                <a:gd name="T10" fmla="*/ 0 w 100"/>
                <a:gd name="T11" fmla="*/ 42 h 183"/>
                <a:gd name="T12" fmla="*/ 39 w 100"/>
                <a:gd name="T13" fmla="*/ 183 h 183"/>
                <a:gd name="T14" fmla="*/ 39 w 100"/>
                <a:gd name="T15" fmla="*/ 183 h 183"/>
                <a:gd name="T16" fmla="*/ 54 w 100"/>
                <a:gd name="T17" fmla="*/ 159 h 183"/>
                <a:gd name="T18" fmla="*/ 74 w 100"/>
                <a:gd name="T19" fmla="*/ 127 h 183"/>
                <a:gd name="T20" fmla="*/ 74 w 100"/>
                <a:gd name="T21" fmla="*/ 127 h 183"/>
                <a:gd name="T22" fmla="*/ 76 w 100"/>
                <a:gd name="T23" fmla="*/ 122 h 183"/>
                <a:gd name="T24" fmla="*/ 81 w 100"/>
                <a:gd name="T25" fmla="*/ 122 h 183"/>
                <a:gd name="T26" fmla="*/ 89 w 100"/>
                <a:gd name="T27" fmla="*/ 124 h 183"/>
                <a:gd name="T28" fmla="*/ 100 w 100"/>
                <a:gd name="T29" fmla="*/ 135 h 183"/>
                <a:gd name="T30" fmla="*/ 100 w 100"/>
                <a:gd name="T31" fmla="*/ 135 h 183"/>
                <a:gd name="T32" fmla="*/ 94 w 100"/>
                <a:gd name="T33" fmla="*/ 122 h 183"/>
                <a:gd name="T34" fmla="*/ 78 w 100"/>
                <a:gd name="T35" fmla="*/ 90 h 183"/>
                <a:gd name="T36" fmla="*/ 72 w 100"/>
                <a:gd name="T37" fmla="*/ 68 h 183"/>
                <a:gd name="T38" fmla="*/ 65 w 100"/>
                <a:gd name="T39" fmla="*/ 46 h 183"/>
                <a:gd name="T40" fmla="*/ 61 w 100"/>
                <a:gd name="T41" fmla="*/ 22 h 183"/>
                <a:gd name="T42" fmla="*/ 59 w 100"/>
                <a:gd name="T43" fmla="*/ 0 h 183"/>
                <a:gd name="T44" fmla="*/ 59 w 100"/>
                <a:gd name="T45" fmla="*/ 0 h 18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00" h="183">
                  <a:moveTo>
                    <a:pt x="59" y="0"/>
                  </a:moveTo>
                  <a:lnTo>
                    <a:pt x="59" y="0"/>
                  </a:lnTo>
                  <a:lnTo>
                    <a:pt x="37" y="20"/>
                  </a:lnTo>
                  <a:lnTo>
                    <a:pt x="17" y="33"/>
                  </a:lnTo>
                  <a:lnTo>
                    <a:pt x="7" y="39"/>
                  </a:lnTo>
                  <a:lnTo>
                    <a:pt x="0" y="42"/>
                  </a:lnTo>
                  <a:lnTo>
                    <a:pt x="39" y="183"/>
                  </a:lnTo>
                  <a:lnTo>
                    <a:pt x="54" y="159"/>
                  </a:lnTo>
                  <a:lnTo>
                    <a:pt x="74" y="127"/>
                  </a:lnTo>
                  <a:lnTo>
                    <a:pt x="76" y="122"/>
                  </a:lnTo>
                  <a:lnTo>
                    <a:pt x="81" y="122"/>
                  </a:lnTo>
                  <a:lnTo>
                    <a:pt x="89" y="124"/>
                  </a:lnTo>
                  <a:lnTo>
                    <a:pt x="100" y="135"/>
                  </a:lnTo>
                  <a:lnTo>
                    <a:pt x="94" y="122"/>
                  </a:lnTo>
                  <a:lnTo>
                    <a:pt x="78" y="90"/>
                  </a:lnTo>
                  <a:lnTo>
                    <a:pt x="72" y="68"/>
                  </a:lnTo>
                  <a:lnTo>
                    <a:pt x="65" y="46"/>
                  </a:lnTo>
                  <a:lnTo>
                    <a:pt x="61" y="22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0" name="Freeform 62"/>
            <p:cNvSpPr>
              <a:spLocks/>
            </p:cNvSpPr>
            <p:nvPr/>
          </p:nvSpPr>
          <p:spPr bwMode="auto">
            <a:xfrm>
              <a:off x="1007" y="1533"/>
              <a:ext cx="72" cy="100"/>
            </a:xfrm>
            <a:custGeom>
              <a:avLst/>
              <a:gdLst>
                <a:gd name="T0" fmla="*/ 0 w 72"/>
                <a:gd name="T1" fmla="*/ 0 h 100"/>
                <a:gd name="T2" fmla="*/ 0 w 72"/>
                <a:gd name="T3" fmla="*/ 0 h 100"/>
                <a:gd name="T4" fmla="*/ 0 w 72"/>
                <a:gd name="T5" fmla="*/ 11 h 100"/>
                <a:gd name="T6" fmla="*/ 3 w 72"/>
                <a:gd name="T7" fmla="*/ 37 h 100"/>
                <a:gd name="T8" fmla="*/ 5 w 72"/>
                <a:gd name="T9" fmla="*/ 52 h 100"/>
                <a:gd name="T10" fmla="*/ 9 w 72"/>
                <a:gd name="T11" fmla="*/ 67 h 100"/>
                <a:gd name="T12" fmla="*/ 14 w 72"/>
                <a:gd name="T13" fmla="*/ 80 h 100"/>
                <a:gd name="T14" fmla="*/ 22 w 72"/>
                <a:gd name="T15" fmla="*/ 89 h 100"/>
                <a:gd name="T16" fmla="*/ 22 w 72"/>
                <a:gd name="T17" fmla="*/ 89 h 100"/>
                <a:gd name="T18" fmla="*/ 31 w 72"/>
                <a:gd name="T19" fmla="*/ 96 h 100"/>
                <a:gd name="T20" fmla="*/ 37 w 72"/>
                <a:gd name="T21" fmla="*/ 100 h 100"/>
                <a:gd name="T22" fmla="*/ 46 w 72"/>
                <a:gd name="T23" fmla="*/ 100 h 100"/>
                <a:gd name="T24" fmla="*/ 53 w 72"/>
                <a:gd name="T25" fmla="*/ 98 h 100"/>
                <a:gd name="T26" fmla="*/ 59 w 72"/>
                <a:gd name="T27" fmla="*/ 94 h 100"/>
                <a:gd name="T28" fmla="*/ 66 w 72"/>
                <a:gd name="T29" fmla="*/ 89 h 100"/>
                <a:gd name="T30" fmla="*/ 72 w 72"/>
                <a:gd name="T31" fmla="*/ 78 h 100"/>
                <a:gd name="T32" fmla="*/ 72 w 72"/>
                <a:gd name="T33" fmla="*/ 78 h 100"/>
                <a:gd name="T34" fmla="*/ 72 w 72"/>
                <a:gd name="T35" fmla="*/ 74 h 100"/>
                <a:gd name="T36" fmla="*/ 72 w 72"/>
                <a:gd name="T37" fmla="*/ 70 h 100"/>
                <a:gd name="T38" fmla="*/ 64 w 72"/>
                <a:gd name="T39" fmla="*/ 59 h 100"/>
                <a:gd name="T40" fmla="*/ 53 w 72"/>
                <a:gd name="T41" fmla="*/ 46 h 100"/>
                <a:gd name="T42" fmla="*/ 40 w 72"/>
                <a:gd name="T43" fmla="*/ 33 h 100"/>
                <a:gd name="T44" fmla="*/ 14 w 72"/>
                <a:gd name="T45" fmla="*/ 11 h 100"/>
                <a:gd name="T46" fmla="*/ 0 w 72"/>
                <a:gd name="T47" fmla="*/ 0 h 100"/>
                <a:gd name="T48" fmla="*/ 0 w 72"/>
                <a:gd name="T49" fmla="*/ 0 h 10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72" h="100">
                  <a:moveTo>
                    <a:pt x="0" y="0"/>
                  </a:moveTo>
                  <a:lnTo>
                    <a:pt x="0" y="0"/>
                  </a:lnTo>
                  <a:lnTo>
                    <a:pt x="0" y="11"/>
                  </a:lnTo>
                  <a:lnTo>
                    <a:pt x="3" y="37"/>
                  </a:lnTo>
                  <a:lnTo>
                    <a:pt x="5" y="52"/>
                  </a:lnTo>
                  <a:lnTo>
                    <a:pt x="9" y="67"/>
                  </a:lnTo>
                  <a:lnTo>
                    <a:pt x="14" y="80"/>
                  </a:lnTo>
                  <a:lnTo>
                    <a:pt x="22" y="89"/>
                  </a:lnTo>
                  <a:lnTo>
                    <a:pt x="31" y="96"/>
                  </a:lnTo>
                  <a:lnTo>
                    <a:pt x="37" y="100"/>
                  </a:lnTo>
                  <a:lnTo>
                    <a:pt x="46" y="100"/>
                  </a:lnTo>
                  <a:lnTo>
                    <a:pt x="53" y="98"/>
                  </a:lnTo>
                  <a:lnTo>
                    <a:pt x="59" y="94"/>
                  </a:lnTo>
                  <a:lnTo>
                    <a:pt x="66" y="89"/>
                  </a:lnTo>
                  <a:lnTo>
                    <a:pt x="72" y="78"/>
                  </a:lnTo>
                  <a:lnTo>
                    <a:pt x="72" y="74"/>
                  </a:lnTo>
                  <a:lnTo>
                    <a:pt x="72" y="70"/>
                  </a:lnTo>
                  <a:lnTo>
                    <a:pt x="64" y="59"/>
                  </a:lnTo>
                  <a:lnTo>
                    <a:pt x="53" y="46"/>
                  </a:lnTo>
                  <a:lnTo>
                    <a:pt x="40" y="33"/>
                  </a:lnTo>
                  <a:lnTo>
                    <a:pt x="14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492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1" name="Freeform 63"/>
            <p:cNvSpPr>
              <a:spLocks/>
            </p:cNvSpPr>
            <p:nvPr/>
          </p:nvSpPr>
          <p:spPr bwMode="auto">
            <a:xfrm>
              <a:off x="990" y="1361"/>
              <a:ext cx="207" cy="266"/>
            </a:xfrm>
            <a:custGeom>
              <a:avLst/>
              <a:gdLst>
                <a:gd name="T0" fmla="*/ 200 w 207"/>
                <a:gd name="T1" fmla="*/ 28 h 266"/>
                <a:gd name="T2" fmla="*/ 200 w 207"/>
                <a:gd name="T3" fmla="*/ 28 h 266"/>
                <a:gd name="T4" fmla="*/ 203 w 207"/>
                <a:gd name="T5" fmla="*/ 37 h 266"/>
                <a:gd name="T6" fmla="*/ 205 w 207"/>
                <a:gd name="T7" fmla="*/ 43 h 266"/>
                <a:gd name="T8" fmla="*/ 207 w 207"/>
                <a:gd name="T9" fmla="*/ 56 h 266"/>
                <a:gd name="T10" fmla="*/ 207 w 207"/>
                <a:gd name="T11" fmla="*/ 70 h 266"/>
                <a:gd name="T12" fmla="*/ 205 w 207"/>
                <a:gd name="T13" fmla="*/ 89 h 266"/>
                <a:gd name="T14" fmla="*/ 200 w 207"/>
                <a:gd name="T15" fmla="*/ 109 h 266"/>
                <a:gd name="T16" fmla="*/ 192 w 207"/>
                <a:gd name="T17" fmla="*/ 131 h 266"/>
                <a:gd name="T18" fmla="*/ 192 w 207"/>
                <a:gd name="T19" fmla="*/ 131 h 266"/>
                <a:gd name="T20" fmla="*/ 192 w 207"/>
                <a:gd name="T21" fmla="*/ 137 h 266"/>
                <a:gd name="T22" fmla="*/ 194 w 207"/>
                <a:gd name="T23" fmla="*/ 150 h 266"/>
                <a:gd name="T24" fmla="*/ 192 w 207"/>
                <a:gd name="T25" fmla="*/ 159 h 266"/>
                <a:gd name="T26" fmla="*/ 190 w 207"/>
                <a:gd name="T27" fmla="*/ 170 h 266"/>
                <a:gd name="T28" fmla="*/ 185 w 207"/>
                <a:gd name="T29" fmla="*/ 181 h 266"/>
                <a:gd name="T30" fmla="*/ 176 w 207"/>
                <a:gd name="T31" fmla="*/ 194 h 266"/>
                <a:gd name="T32" fmla="*/ 176 w 207"/>
                <a:gd name="T33" fmla="*/ 194 h 266"/>
                <a:gd name="T34" fmla="*/ 159 w 207"/>
                <a:gd name="T35" fmla="*/ 215 h 266"/>
                <a:gd name="T36" fmla="*/ 150 w 207"/>
                <a:gd name="T37" fmla="*/ 233 h 266"/>
                <a:gd name="T38" fmla="*/ 142 w 207"/>
                <a:gd name="T39" fmla="*/ 252 h 266"/>
                <a:gd name="T40" fmla="*/ 142 w 207"/>
                <a:gd name="T41" fmla="*/ 252 h 266"/>
                <a:gd name="T42" fmla="*/ 139 w 207"/>
                <a:gd name="T43" fmla="*/ 257 h 266"/>
                <a:gd name="T44" fmla="*/ 135 w 207"/>
                <a:gd name="T45" fmla="*/ 261 h 266"/>
                <a:gd name="T46" fmla="*/ 129 w 207"/>
                <a:gd name="T47" fmla="*/ 263 h 266"/>
                <a:gd name="T48" fmla="*/ 120 w 207"/>
                <a:gd name="T49" fmla="*/ 266 h 266"/>
                <a:gd name="T50" fmla="*/ 109 w 207"/>
                <a:gd name="T51" fmla="*/ 266 h 266"/>
                <a:gd name="T52" fmla="*/ 96 w 207"/>
                <a:gd name="T53" fmla="*/ 263 h 266"/>
                <a:gd name="T54" fmla="*/ 81 w 207"/>
                <a:gd name="T55" fmla="*/ 257 h 266"/>
                <a:gd name="T56" fmla="*/ 63 w 207"/>
                <a:gd name="T57" fmla="*/ 246 h 266"/>
                <a:gd name="T58" fmla="*/ 63 w 207"/>
                <a:gd name="T59" fmla="*/ 246 h 266"/>
                <a:gd name="T60" fmla="*/ 52 w 207"/>
                <a:gd name="T61" fmla="*/ 233 h 266"/>
                <a:gd name="T62" fmla="*/ 39 w 207"/>
                <a:gd name="T63" fmla="*/ 220 h 266"/>
                <a:gd name="T64" fmla="*/ 28 w 207"/>
                <a:gd name="T65" fmla="*/ 205 h 266"/>
                <a:gd name="T66" fmla="*/ 20 w 207"/>
                <a:gd name="T67" fmla="*/ 189 h 266"/>
                <a:gd name="T68" fmla="*/ 11 w 207"/>
                <a:gd name="T69" fmla="*/ 172 h 266"/>
                <a:gd name="T70" fmla="*/ 7 w 207"/>
                <a:gd name="T71" fmla="*/ 154 h 266"/>
                <a:gd name="T72" fmla="*/ 2 w 207"/>
                <a:gd name="T73" fmla="*/ 135 h 266"/>
                <a:gd name="T74" fmla="*/ 0 w 207"/>
                <a:gd name="T75" fmla="*/ 115 h 266"/>
                <a:gd name="T76" fmla="*/ 0 w 207"/>
                <a:gd name="T77" fmla="*/ 115 h 266"/>
                <a:gd name="T78" fmla="*/ 2 w 207"/>
                <a:gd name="T79" fmla="*/ 98 h 266"/>
                <a:gd name="T80" fmla="*/ 7 w 207"/>
                <a:gd name="T81" fmla="*/ 80 h 266"/>
                <a:gd name="T82" fmla="*/ 11 w 207"/>
                <a:gd name="T83" fmla="*/ 67 h 266"/>
                <a:gd name="T84" fmla="*/ 17 w 207"/>
                <a:gd name="T85" fmla="*/ 54 h 266"/>
                <a:gd name="T86" fmla="*/ 26 w 207"/>
                <a:gd name="T87" fmla="*/ 43 h 266"/>
                <a:gd name="T88" fmla="*/ 35 w 207"/>
                <a:gd name="T89" fmla="*/ 33 h 266"/>
                <a:gd name="T90" fmla="*/ 52 w 207"/>
                <a:gd name="T91" fmla="*/ 17 h 266"/>
                <a:gd name="T92" fmla="*/ 52 w 207"/>
                <a:gd name="T93" fmla="*/ 17 h 266"/>
                <a:gd name="T94" fmla="*/ 65 w 207"/>
                <a:gd name="T95" fmla="*/ 9 h 266"/>
                <a:gd name="T96" fmla="*/ 83 w 207"/>
                <a:gd name="T97" fmla="*/ 4 h 266"/>
                <a:gd name="T98" fmla="*/ 102 w 207"/>
                <a:gd name="T99" fmla="*/ 0 h 266"/>
                <a:gd name="T100" fmla="*/ 124 w 207"/>
                <a:gd name="T101" fmla="*/ 0 h 266"/>
                <a:gd name="T102" fmla="*/ 146 w 207"/>
                <a:gd name="T103" fmla="*/ 2 h 266"/>
                <a:gd name="T104" fmla="*/ 168 w 207"/>
                <a:gd name="T105" fmla="*/ 6 h 266"/>
                <a:gd name="T106" fmla="*/ 176 w 207"/>
                <a:gd name="T107" fmla="*/ 11 h 266"/>
                <a:gd name="T108" fmla="*/ 185 w 207"/>
                <a:gd name="T109" fmla="*/ 15 h 266"/>
                <a:gd name="T110" fmla="*/ 194 w 207"/>
                <a:gd name="T111" fmla="*/ 22 h 266"/>
                <a:gd name="T112" fmla="*/ 200 w 207"/>
                <a:gd name="T113" fmla="*/ 28 h 266"/>
                <a:gd name="T114" fmla="*/ 200 w 207"/>
                <a:gd name="T115" fmla="*/ 28 h 26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07" h="266">
                  <a:moveTo>
                    <a:pt x="200" y="28"/>
                  </a:moveTo>
                  <a:lnTo>
                    <a:pt x="200" y="28"/>
                  </a:lnTo>
                  <a:lnTo>
                    <a:pt x="203" y="37"/>
                  </a:lnTo>
                  <a:lnTo>
                    <a:pt x="205" y="43"/>
                  </a:lnTo>
                  <a:lnTo>
                    <a:pt x="207" y="56"/>
                  </a:lnTo>
                  <a:lnTo>
                    <a:pt x="207" y="70"/>
                  </a:lnTo>
                  <a:lnTo>
                    <a:pt x="205" y="89"/>
                  </a:lnTo>
                  <a:lnTo>
                    <a:pt x="200" y="109"/>
                  </a:lnTo>
                  <a:lnTo>
                    <a:pt x="192" y="131"/>
                  </a:lnTo>
                  <a:lnTo>
                    <a:pt x="192" y="137"/>
                  </a:lnTo>
                  <a:lnTo>
                    <a:pt x="194" y="150"/>
                  </a:lnTo>
                  <a:lnTo>
                    <a:pt x="192" y="159"/>
                  </a:lnTo>
                  <a:lnTo>
                    <a:pt x="190" y="170"/>
                  </a:lnTo>
                  <a:lnTo>
                    <a:pt x="185" y="181"/>
                  </a:lnTo>
                  <a:lnTo>
                    <a:pt x="176" y="194"/>
                  </a:lnTo>
                  <a:lnTo>
                    <a:pt x="159" y="215"/>
                  </a:lnTo>
                  <a:lnTo>
                    <a:pt x="150" y="233"/>
                  </a:lnTo>
                  <a:lnTo>
                    <a:pt x="142" y="252"/>
                  </a:lnTo>
                  <a:lnTo>
                    <a:pt x="139" y="257"/>
                  </a:lnTo>
                  <a:lnTo>
                    <a:pt x="135" y="261"/>
                  </a:lnTo>
                  <a:lnTo>
                    <a:pt x="129" y="263"/>
                  </a:lnTo>
                  <a:lnTo>
                    <a:pt x="120" y="266"/>
                  </a:lnTo>
                  <a:lnTo>
                    <a:pt x="109" y="266"/>
                  </a:lnTo>
                  <a:lnTo>
                    <a:pt x="96" y="263"/>
                  </a:lnTo>
                  <a:lnTo>
                    <a:pt x="81" y="257"/>
                  </a:lnTo>
                  <a:lnTo>
                    <a:pt x="63" y="246"/>
                  </a:lnTo>
                  <a:lnTo>
                    <a:pt x="52" y="233"/>
                  </a:lnTo>
                  <a:lnTo>
                    <a:pt x="39" y="220"/>
                  </a:lnTo>
                  <a:lnTo>
                    <a:pt x="28" y="205"/>
                  </a:lnTo>
                  <a:lnTo>
                    <a:pt x="20" y="189"/>
                  </a:lnTo>
                  <a:lnTo>
                    <a:pt x="11" y="172"/>
                  </a:lnTo>
                  <a:lnTo>
                    <a:pt x="7" y="154"/>
                  </a:lnTo>
                  <a:lnTo>
                    <a:pt x="2" y="135"/>
                  </a:lnTo>
                  <a:lnTo>
                    <a:pt x="0" y="115"/>
                  </a:lnTo>
                  <a:lnTo>
                    <a:pt x="2" y="98"/>
                  </a:lnTo>
                  <a:lnTo>
                    <a:pt x="7" y="80"/>
                  </a:lnTo>
                  <a:lnTo>
                    <a:pt x="11" y="67"/>
                  </a:lnTo>
                  <a:lnTo>
                    <a:pt x="17" y="54"/>
                  </a:lnTo>
                  <a:lnTo>
                    <a:pt x="26" y="43"/>
                  </a:lnTo>
                  <a:lnTo>
                    <a:pt x="35" y="33"/>
                  </a:lnTo>
                  <a:lnTo>
                    <a:pt x="52" y="17"/>
                  </a:lnTo>
                  <a:lnTo>
                    <a:pt x="65" y="9"/>
                  </a:lnTo>
                  <a:lnTo>
                    <a:pt x="83" y="4"/>
                  </a:lnTo>
                  <a:lnTo>
                    <a:pt x="102" y="0"/>
                  </a:lnTo>
                  <a:lnTo>
                    <a:pt x="124" y="0"/>
                  </a:lnTo>
                  <a:lnTo>
                    <a:pt x="146" y="2"/>
                  </a:lnTo>
                  <a:lnTo>
                    <a:pt x="168" y="6"/>
                  </a:lnTo>
                  <a:lnTo>
                    <a:pt x="176" y="11"/>
                  </a:lnTo>
                  <a:lnTo>
                    <a:pt x="185" y="15"/>
                  </a:lnTo>
                  <a:lnTo>
                    <a:pt x="194" y="22"/>
                  </a:lnTo>
                  <a:lnTo>
                    <a:pt x="200" y="28"/>
                  </a:lnTo>
                  <a:close/>
                </a:path>
              </a:pathLst>
            </a:custGeom>
            <a:solidFill>
              <a:srgbClr val="AB68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2" name="Freeform 64"/>
            <p:cNvSpPr>
              <a:spLocks/>
            </p:cNvSpPr>
            <p:nvPr/>
          </p:nvSpPr>
          <p:spPr bwMode="auto">
            <a:xfrm>
              <a:off x="1079" y="1328"/>
              <a:ext cx="129" cy="146"/>
            </a:xfrm>
            <a:custGeom>
              <a:avLst/>
              <a:gdLst>
                <a:gd name="T0" fmla="*/ 0 w 129"/>
                <a:gd name="T1" fmla="*/ 26 h 146"/>
                <a:gd name="T2" fmla="*/ 0 w 129"/>
                <a:gd name="T3" fmla="*/ 26 h 146"/>
                <a:gd name="T4" fmla="*/ 5 w 129"/>
                <a:gd name="T5" fmla="*/ 37 h 146"/>
                <a:gd name="T6" fmla="*/ 20 w 129"/>
                <a:gd name="T7" fmla="*/ 59 h 146"/>
                <a:gd name="T8" fmla="*/ 29 w 129"/>
                <a:gd name="T9" fmla="*/ 72 h 146"/>
                <a:gd name="T10" fmla="*/ 40 w 129"/>
                <a:gd name="T11" fmla="*/ 85 h 146"/>
                <a:gd name="T12" fmla="*/ 53 w 129"/>
                <a:gd name="T13" fmla="*/ 96 h 146"/>
                <a:gd name="T14" fmla="*/ 66 w 129"/>
                <a:gd name="T15" fmla="*/ 105 h 146"/>
                <a:gd name="T16" fmla="*/ 66 w 129"/>
                <a:gd name="T17" fmla="*/ 105 h 146"/>
                <a:gd name="T18" fmla="*/ 55 w 129"/>
                <a:gd name="T19" fmla="*/ 89 h 146"/>
                <a:gd name="T20" fmla="*/ 44 w 129"/>
                <a:gd name="T21" fmla="*/ 74 h 146"/>
                <a:gd name="T22" fmla="*/ 37 w 129"/>
                <a:gd name="T23" fmla="*/ 63 h 146"/>
                <a:gd name="T24" fmla="*/ 37 w 129"/>
                <a:gd name="T25" fmla="*/ 63 h 146"/>
                <a:gd name="T26" fmla="*/ 48 w 129"/>
                <a:gd name="T27" fmla="*/ 74 h 146"/>
                <a:gd name="T28" fmla="*/ 61 w 129"/>
                <a:gd name="T29" fmla="*/ 87 h 146"/>
                <a:gd name="T30" fmla="*/ 79 w 129"/>
                <a:gd name="T31" fmla="*/ 98 h 146"/>
                <a:gd name="T32" fmla="*/ 79 w 129"/>
                <a:gd name="T33" fmla="*/ 98 h 146"/>
                <a:gd name="T34" fmla="*/ 96 w 129"/>
                <a:gd name="T35" fmla="*/ 111 h 146"/>
                <a:gd name="T36" fmla="*/ 111 w 129"/>
                <a:gd name="T37" fmla="*/ 124 h 146"/>
                <a:gd name="T38" fmla="*/ 120 w 129"/>
                <a:gd name="T39" fmla="*/ 135 h 146"/>
                <a:gd name="T40" fmla="*/ 127 w 129"/>
                <a:gd name="T41" fmla="*/ 146 h 146"/>
                <a:gd name="T42" fmla="*/ 127 w 129"/>
                <a:gd name="T43" fmla="*/ 146 h 146"/>
                <a:gd name="T44" fmla="*/ 129 w 129"/>
                <a:gd name="T45" fmla="*/ 129 h 146"/>
                <a:gd name="T46" fmla="*/ 129 w 129"/>
                <a:gd name="T47" fmla="*/ 113 h 146"/>
                <a:gd name="T48" fmla="*/ 129 w 129"/>
                <a:gd name="T49" fmla="*/ 92 h 146"/>
                <a:gd name="T50" fmla="*/ 125 w 129"/>
                <a:gd name="T51" fmla="*/ 70 h 146"/>
                <a:gd name="T52" fmla="*/ 120 w 129"/>
                <a:gd name="T53" fmla="*/ 59 h 146"/>
                <a:gd name="T54" fmla="*/ 116 w 129"/>
                <a:gd name="T55" fmla="*/ 48 h 146"/>
                <a:gd name="T56" fmla="*/ 109 w 129"/>
                <a:gd name="T57" fmla="*/ 37 h 146"/>
                <a:gd name="T58" fmla="*/ 101 w 129"/>
                <a:gd name="T59" fmla="*/ 28 h 146"/>
                <a:gd name="T60" fmla="*/ 90 w 129"/>
                <a:gd name="T61" fmla="*/ 20 h 146"/>
                <a:gd name="T62" fmla="*/ 79 w 129"/>
                <a:gd name="T63" fmla="*/ 13 h 146"/>
                <a:gd name="T64" fmla="*/ 79 w 129"/>
                <a:gd name="T65" fmla="*/ 13 h 146"/>
                <a:gd name="T66" fmla="*/ 55 w 129"/>
                <a:gd name="T67" fmla="*/ 2 h 146"/>
                <a:gd name="T68" fmla="*/ 35 w 129"/>
                <a:gd name="T69" fmla="*/ 0 h 146"/>
                <a:gd name="T70" fmla="*/ 22 w 129"/>
                <a:gd name="T71" fmla="*/ 2 h 146"/>
                <a:gd name="T72" fmla="*/ 13 w 129"/>
                <a:gd name="T73" fmla="*/ 7 h 146"/>
                <a:gd name="T74" fmla="*/ 7 w 129"/>
                <a:gd name="T75" fmla="*/ 13 h 146"/>
                <a:gd name="T76" fmla="*/ 3 w 129"/>
                <a:gd name="T77" fmla="*/ 20 h 146"/>
                <a:gd name="T78" fmla="*/ 0 w 129"/>
                <a:gd name="T79" fmla="*/ 26 h 146"/>
                <a:gd name="T80" fmla="*/ 0 w 129"/>
                <a:gd name="T81" fmla="*/ 26 h 14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29" h="146">
                  <a:moveTo>
                    <a:pt x="0" y="26"/>
                  </a:moveTo>
                  <a:lnTo>
                    <a:pt x="0" y="26"/>
                  </a:lnTo>
                  <a:lnTo>
                    <a:pt x="5" y="37"/>
                  </a:lnTo>
                  <a:lnTo>
                    <a:pt x="20" y="59"/>
                  </a:lnTo>
                  <a:lnTo>
                    <a:pt x="29" y="72"/>
                  </a:lnTo>
                  <a:lnTo>
                    <a:pt x="40" y="85"/>
                  </a:lnTo>
                  <a:lnTo>
                    <a:pt x="53" y="96"/>
                  </a:lnTo>
                  <a:lnTo>
                    <a:pt x="66" y="105"/>
                  </a:lnTo>
                  <a:lnTo>
                    <a:pt x="55" y="89"/>
                  </a:lnTo>
                  <a:lnTo>
                    <a:pt x="44" y="74"/>
                  </a:lnTo>
                  <a:lnTo>
                    <a:pt x="37" y="63"/>
                  </a:lnTo>
                  <a:lnTo>
                    <a:pt x="48" y="74"/>
                  </a:lnTo>
                  <a:lnTo>
                    <a:pt x="61" y="87"/>
                  </a:lnTo>
                  <a:lnTo>
                    <a:pt x="79" y="98"/>
                  </a:lnTo>
                  <a:lnTo>
                    <a:pt x="96" y="111"/>
                  </a:lnTo>
                  <a:lnTo>
                    <a:pt x="111" y="124"/>
                  </a:lnTo>
                  <a:lnTo>
                    <a:pt x="120" y="135"/>
                  </a:lnTo>
                  <a:lnTo>
                    <a:pt x="127" y="146"/>
                  </a:lnTo>
                  <a:lnTo>
                    <a:pt x="129" y="129"/>
                  </a:lnTo>
                  <a:lnTo>
                    <a:pt x="129" y="113"/>
                  </a:lnTo>
                  <a:lnTo>
                    <a:pt x="129" y="92"/>
                  </a:lnTo>
                  <a:lnTo>
                    <a:pt x="125" y="70"/>
                  </a:lnTo>
                  <a:lnTo>
                    <a:pt x="120" y="59"/>
                  </a:lnTo>
                  <a:lnTo>
                    <a:pt x="116" y="48"/>
                  </a:lnTo>
                  <a:lnTo>
                    <a:pt x="109" y="37"/>
                  </a:lnTo>
                  <a:lnTo>
                    <a:pt x="101" y="28"/>
                  </a:lnTo>
                  <a:lnTo>
                    <a:pt x="90" y="20"/>
                  </a:lnTo>
                  <a:lnTo>
                    <a:pt x="79" y="13"/>
                  </a:lnTo>
                  <a:lnTo>
                    <a:pt x="55" y="2"/>
                  </a:lnTo>
                  <a:lnTo>
                    <a:pt x="35" y="0"/>
                  </a:lnTo>
                  <a:lnTo>
                    <a:pt x="22" y="2"/>
                  </a:lnTo>
                  <a:lnTo>
                    <a:pt x="13" y="7"/>
                  </a:lnTo>
                  <a:lnTo>
                    <a:pt x="7" y="13"/>
                  </a:lnTo>
                  <a:lnTo>
                    <a:pt x="3" y="2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3" name="Freeform 65"/>
            <p:cNvSpPr>
              <a:spLocks/>
            </p:cNvSpPr>
            <p:nvPr/>
          </p:nvSpPr>
          <p:spPr bwMode="auto">
            <a:xfrm>
              <a:off x="986" y="1352"/>
              <a:ext cx="96" cy="163"/>
            </a:xfrm>
            <a:custGeom>
              <a:avLst/>
              <a:gdLst>
                <a:gd name="T0" fmla="*/ 96 w 96"/>
                <a:gd name="T1" fmla="*/ 7 h 163"/>
                <a:gd name="T2" fmla="*/ 96 w 96"/>
                <a:gd name="T3" fmla="*/ 7 h 163"/>
                <a:gd name="T4" fmla="*/ 96 w 96"/>
                <a:gd name="T5" fmla="*/ 20 h 163"/>
                <a:gd name="T6" fmla="*/ 91 w 96"/>
                <a:gd name="T7" fmla="*/ 48 h 163"/>
                <a:gd name="T8" fmla="*/ 87 w 96"/>
                <a:gd name="T9" fmla="*/ 63 h 163"/>
                <a:gd name="T10" fmla="*/ 80 w 96"/>
                <a:gd name="T11" fmla="*/ 79 h 163"/>
                <a:gd name="T12" fmla="*/ 72 w 96"/>
                <a:gd name="T13" fmla="*/ 94 h 163"/>
                <a:gd name="T14" fmla="*/ 65 w 96"/>
                <a:gd name="T15" fmla="*/ 98 h 163"/>
                <a:gd name="T16" fmla="*/ 58 w 96"/>
                <a:gd name="T17" fmla="*/ 102 h 163"/>
                <a:gd name="T18" fmla="*/ 58 w 96"/>
                <a:gd name="T19" fmla="*/ 102 h 163"/>
                <a:gd name="T20" fmla="*/ 50 w 96"/>
                <a:gd name="T21" fmla="*/ 111 h 163"/>
                <a:gd name="T22" fmla="*/ 43 w 96"/>
                <a:gd name="T23" fmla="*/ 120 h 163"/>
                <a:gd name="T24" fmla="*/ 39 w 96"/>
                <a:gd name="T25" fmla="*/ 131 h 163"/>
                <a:gd name="T26" fmla="*/ 37 w 96"/>
                <a:gd name="T27" fmla="*/ 140 h 163"/>
                <a:gd name="T28" fmla="*/ 35 w 96"/>
                <a:gd name="T29" fmla="*/ 155 h 163"/>
                <a:gd name="T30" fmla="*/ 35 w 96"/>
                <a:gd name="T31" fmla="*/ 163 h 163"/>
                <a:gd name="T32" fmla="*/ 35 w 96"/>
                <a:gd name="T33" fmla="*/ 163 h 163"/>
                <a:gd name="T34" fmla="*/ 32 w 96"/>
                <a:gd name="T35" fmla="*/ 148 h 163"/>
                <a:gd name="T36" fmla="*/ 30 w 96"/>
                <a:gd name="T37" fmla="*/ 135 h 163"/>
                <a:gd name="T38" fmla="*/ 30 w 96"/>
                <a:gd name="T39" fmla="*/ 116 h 163"/>
                <a:gd name="T40" fmla="*/ 30 w 96"/>
                <a:gd name="T41" fmla="*/ 116 h 163"/>
                <a:gd name="T42" fmla="*/ 28 w 96"/>
                <a:gd name="T43" fmla="*/ 107 h 163"/>
                <a:gd name="T44" fmla="*/ 26 w 96"/>
                <a:gd name="T45" fmla="*/ 98 h 163"/>
                <a:gd name="T46" fmla="*/ 24 w 96"/>
                <a:gd name="T47" fmla="*/ 92 h 163"/>
                <a:gd name="T48" fmla="*/ 19 w 96"/>
                <a:gd name="T49" fmla="*/ 85 h 163"/>
                <a:gd name="T50" fmla="*/ 8 w 96"/>
                <a:gd name="T51" fmla="*/ 76 h 163"/>
                <a:gd name="T52" fmla="*/ 2 w 96"/>
                <a:gd name="T53" fmla="*/ 68 h 163"/>
                <a:gd name="T54" fmla="*/ 2 w 96"/>
                <a:gd name="T55" fmla="*/ 68 h 163"/>
                <a:gd name="T56" fmla="*/ 0 w 96"/>
                <a:gd name="T57" fmla="*/ 65 h 163"/>
                <a:gd name="T58" fmla="*/ 2 w 96"/>
                <a:gd name="T59" fmla="*/ 61 h 163"/>
                <a:gd name="T60" fmla="*/ 11 w 96"/>
                <a:gd name="T61" fmla="*/ 50 h 163"/>
                <a:gd name="T62" fmla="*/ 26 w 96"/>
                <a:gd name="T63" fmla="*/ 35 h 163"/>
                <a:gd name="T64" fmla="*/ 41 w 96"/>
                <a:gd name="T65" fmla="*/ 22 h 163"/>
                <a:gd name="T66" fmla="*/ 58 w 96"/>
                <a:gd name="T67" fmla="*/ 9 h 163"/>
                <a:gd name="T68" fmla="*/ 76 w 96"/>
                <a:gd name="T69" fmla="*/ 2 h 163"/>
                <a:gd name="T70" fmla="*/ 82 w 96"/>
                <a:gd name="T71" fmla="*/ 0 h 163"/>
                <a:gd name="T72" fmla="*/ 89 w 96"/>
                <a:gd name="T73" fmla="*/ 0 h 163"/>
                <a:gd name="T74" fmla="*/ 93 w 96"/>
                <a:gd name="T75" fmla="*/ 2 h 163"/>
                <a:gd name="T76" fmla="*/ 96 w 96"/>
                <a:gd name="T77" fmla="*/ 7 h 163"/>
                <a:gd name="T78" fmla="*/ 96 w 96"/>
                <a:gd name="T79" fmla="*/ 7 h 16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96" h="163">
                  <a:moveTo>
                    <a:pt x="96" y="7"/>
                  </a:moveTo>
                  <a:lnTo>
                    <a:pt x="96" y="7"/>
                  </a:lnTo>
                  <a:lnTo>
                    <a:pt x="96" y="20"/>
                  </a:lnTo>
                  <a:lnTo>
                    <a:pt x="91" y="48"/>
                  </a:lnTo>
                  <a:lnTo>
                    <a:pt x="87" y="63"/>
                  </a:lnTo>
                  <a:lnTo>
                    <a:pt x="80" y="79"/>
                  </a:lnTo>
                  <a:lnTo>
                    <a:pt x="72" y="94"/>
                  </a:lnTo>
                  <a:lnTo>
                    <a:pt x="65" y="98"/>
                  </a:lnTo>
                  <a:lnTo>
                    <a:pt x="58" y="102"/>
                  </a:lnTo>
                  <a:lnTo>
                    <a:pt x="50" y="111"/>
                  </a:lnTo>
                  <a:lnTo>
                    <a:pt x="43" y="120"/>
                  </a:lnTo>
                  <a:lnTo>
                    <a:pt x="39" y="131"/>
                  </a:lnTo>
                  <a:lnTo>
                    <a:pt x="37" y="140"/>
                  </a:lnTo>
                  <a:lnTo>
                    <a:pt x="35" y="155"/>
                  </a:lnTo>
                  <a:lnTo>
                    <a:pt x="35" y="163"/>
                  </a:lnTo>
                  <a:lnTo>
                    <a:pt x="32" y="148"/>
                  </a:lnTo>
                  <a:lnTo>
                    <a:pt x="30" y="135"/>
                  </a:lnTo>
                  <a:lnTo>
                    <a:pt x="30" y="116"/>
                  </a:lnTo>
                  <a:lnTo>
                    <a:pt x="28" y="107"/>
                  </a:lnTo>
                  <a:lnTo>
                    <a:pt x="26" y="98"/>
                  </a:lnTo>
                  <a:lnTo>
                    <a:pt x="24" y="92"/>
                  </a:lnTo>
                  <a:lnTo>
                    <a:pt x="19" y="85"/>
                  </a:lnTo>
                  <a:lnTo>
                    <a:pt x="8" y="76"/>
                  </a:lnTo>
                  <a:lnTo>
                    <a:pt x="2" y="68"/>
                  </a:lnTo>
                  <a:lnTo>
                    <a:pt x="0" y="65"/>
                  </a:lnTo>
                  <a:lnTo>
                    <a:pt x="2" y="61"/>
                  </a:lnTo>
                  <a:lnTo>
                    <a:pt x="11" y="50"/>
                  </a:lnTo>
                  <a:lnTo>
                    <a:pt x="26" y="35"/>
                  </a:lnTo>
                  <a:lnTo>
                    <a:pt x="41" y="22"/>
                  </a:lnTo>
                  <a:lnTo>
                    <a:pt x="58" y="9"/>
                  </a:lnTo>
                  <a:lnTo>
                    <a:pt x="76" y="2"/>
                  </a:lnTo>
                  <a:lnTo>
                    <a:pt x="82" y="0"/>
                  </a:lnTo>
                  <a:lnTo>
                    <a:pt x="89" y="0"/>
                  </a:lnTo>
                  <a:lnTo>
                    <a:pt x="93" y="2"/>
                  </a:lnTo>
                  <a:lnTo>
                    <a:pt x="96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4" name="Freeform 66"/>
            <p:cNvSpPr>
              <a:spLocks/>
            </p:cNvSpPr>
            <p:nvPr/>
          </p:nvSpPr>
          <p:spPr bwMode="auto">
            <a:xfrm>
              <a:off x="1084" y="1550"/>
              <a:ext cx="65" cy="40"/>
            </a:xfrm>
            <a:custGeom>
              <a:avLst/>
              <a:gdLst>
                <a:gd name="T0" fmla="*/ 59 w 65"/>
                <a:gd name="T1" fmla="*/ 5 h 40"/>
                <a:gd name="T2" fmla="*/ 59 w 65"/>
                <a:gd name="T3" fmla="*/ 5 h 40"/>
                <a:gd name="T4" fmla="*/ 50 w 65"/>
                <a:gd name="T5" fmla="*/ 3 h 40"/>
                <a:gd name="T6" fmla="*/ 32 w 65"/>
                <a:gd name="T7" fmla="*/ 3 h 40"/>
                <a:gd name="T8" fmla="*/ 32 w 65"/>
                <a:gd name="T9" fmla="*/ 3 h 40"/>
                <a:gd name="T10" fmla="*/ 15 w 65"/>
                <a:gd name="T11" fmla="*/ 3 h 40"/>
                <a:gd name="T12" fmla="*/ 0 w 65"/>
                <a:gd name="T13" fmla="*/ 0 h 40"/>
                <a:gd name="T14" fmla="*/ 0 w 65"/>
                <a:gd name="T15" fmla="*/ 0 h 40"/>
                <a:gd name="T16" fmla="*/ 0 w 65"/>
                <a:gd name="T17" fmla="*/ 7 h 40"/>
                <a:gd name="T18" fmla="*/ 6 w 65"/>
                <a:gd name="T19" fmla="*/ 20 h 40"/>
                <a:gd name="T20" fmla="*/ 11 w 65"/>
                <a:gd name="T21" fmla="*/ 26 h 40"/>
                <a:gd name="T22" fmla="*/ 17 w 65"/>
                <a:gd name="T23" fmla="*/ 33 h 40"/>
                <a:gd name="T24" fmla="*/ 24 w 65"/>
                <a:gd name="T25" fmla="*/ 37 h 40"/>
                <a:gd name="T26" fmla="*/ 32 w 65"/>
                <a:gd name="T27" fmla="*/ 40 h 40"/>
                <a:gd name="T28" fmla="*/ 32 w 65"/>
                <a:gd name="T29" fmla="*/ 40 h 40"/>
                <a:gd name="T30" fmla="*/ 39 w 65"/>
                <a:gd name="T31" fmla="*/ 40 h 40"/>
                <a:gd name="T32" fmla="*/ 45 w 65"/>
                <a:gd name="T33" fmla="*/ 37 h 40"/>
                <a:gd name="T34" fmla="*/ 50 w 65"/>
                <a:gd name="T35" fmla="*/ 33 h 40"/>
                <a:gd name="T36" fmla="*/ 54 w 65"/>
                <a:gd name="T37" fmla="*/ 29 h 40"/>
                <a:gd name="T38" fmla="*/ 59 w 65"/>
                <a:gd name="T39" fmla="*/ 18 h 40"/>
                <a:gd name="T40" fmla="*/ 59 w 65"/>
                <a:gd name="T41" fmla="*/ 13 h 40"/>
                <a:gd name="T42" fmla="*/ 59 w 65"/>
                <a:gd name="T43" fmla="*/ 13 h 40"/>
                <a:gd name="T44" fmla="*/ 65 w 65"/>
                <a:gd name="T45" fmla="*/ 11 h 40"/>
                <a:gd name="T46" fmla="*/ 65 w 65"/>
                <a:gd name="T47" fmla="*/ 9 h 40"/>
                <a:gd name="T48" fmla="*/ 65 w 65"/>
                <a:gd name="T49" fmla="*/ 7 h 40"/>
                <a:gd name="T50" fmla="*/ 59 w 65"/>
                <a:gd name="T51" fmla="*/ 5 h 40"/>
                <a:gd name="T52" fmla="*/ 59 w 65"/>
                <a:gd name="T53" fmla="*/ 5 h 4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65" h="40">
                  <a:moveTo>
                    <a:pt x="59" y="5"/>
                  </a:moveTo>
                  <a:lnTo>
                    <a:pt x="59" y="5"/>
                  </a:lnTo>
                  <a:lnTo>
                    <a:pt x="50" y="3"/>
                  </a:lnTo>
                  <a:lnTo>
                    <a:pt x="32" y="3"/>
                  </a:lnTo>
                  <a:lnTo>
                    <a:pt x="15" y="3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20"/>
                  </a:lnTo>
                  <a:lnTo>
                    <a:pt x="11" y="26"/>
                  </a:lnTo>
                  <a:lnTo>
                    <a:pt x="17" y="33"/>
                  </a:lnTo>
                  <a:lnTo>
                    <a:pt x="24" y="37"/>
                  </a:lnTo>
                  <a:lnTo>
                    <a:pt x="32" y="40"/>
                  </a:lnTo>
                  <a:lnTo>
                    <a:pt x="39" y="40"/>
                  </a:lnTo>
                  <a:lnTo>
                    <a:pt x="45" y="37"/>
                  </a:lnTo>
                  <a:lnTo>
                    <a:pt x="50" y="33"/>
                  </a:lnTo>
                  <a:lnTo>
                    <a:pt x="54" y="29"/>
                  </a:lnTo>
                  <a:lnTo>
                    <a:pt x="59" y="18"/>
                  </a:lnTo>
                  <a:lnTo>
                    <a:pt x="59" y="13"/>
                  </a:lnTo>
                  <a:lnTo>
                    <a:pt x="65" y="11"/>
                  </a:lnTo>
                  <a:lnTo>
                    <a:pt x="65" y="9"/>
                  </a:lnTo>
                  <a:lnTo>
                    <a:pt x="65" y="7"/>
                  </a:lnTo>
                  <a:lnTo>
                    <a:pt x="59" y="5"/>
                  </a:lnTo>
                  <a:close/>
                </a:path>
              </a:pathLst>
            </a:custGeom>
            <a:solidFill>
              <a:srgbClr val="EAB9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5" name="Freeform 67"/>
            <p:cNvSpPr>
              <a:spLocks/>
            </p:cNvSpPr>
            <p:nvPr/>
          </p:nvSpPr>
          <p:spPr bwMode="auto">
            <a:xfrm>
              <a:off x="1092" y="1559"/>
              <a:ext cx="46" cy="20"/>
            </a:xfrm>
            <a:custGeom>
              <a:avLst/>
              <a:gdLst>
                <a:gd name="T0" fmla="*/ 0 w 46"/>
                <a:gd name="T1" fmla="*/ 0 h 20"/>
                <a:gd name="T2" fmla="*/ 0 w 46"/>
                <a:gd name="T3" fmla="*/ 0 h 20"/>
                <a:gd name="T4" fmla="*/ 9 w 46"/>
                <a:gd name="T5" fmla="*/ 9 h 20"/>
                <a:gd name="T6" fmla="*/ 18 w 46"/>
                <a:gd name="T7" fmla="*/ 15 h 20"/>
                <a:gd name="T8" fmla="*/ 22 w 46"/>
                <a:gd name="T9" fmla="*/ 17 h 20"/>
                <a:gd name="T10" fmla="*/ 27 w 46"/>
                <a:gd name="T11" fmla="*/ 20 h 20"/>
                <a:gd name="T12" fmla="*/ 27 w 46"/>
                <a:gd name="T13" fmla="*/ 20 h 20"/>
                <a:gd name="T14" fmla="*/ 33 w 46"/>
                <a:gd name="T15" fmla="*/ 20 h 20"/>
                <a:gd name="T16" fmla="*/ 37 w 46"/>
                <a:gd name="T17" fmla="*/ 17 h 20"/>
                <a:gd name="T18" fmla="*/ 42 w 46"/>
                <a:gd name="T19" fmla="*/ 13 h 20"/>
                <a:gd name="T20" fmla="*/ 46 w 46"/>
                <a:gd name="T21" fmla="*/ 4 h 20"/>
                <a:gd name="T22" fmla="*/ 46 w 46"/>
                <a:gd name="T23" fmla="*/ 4 h 20"/>
                <a:gd name="T24" fmla="*/ 0 w 46"/>
                <a:gd name="T25" fmla="*/ 0 h 20"/>
                <a:gd name="T26" fmla="*/ 0 w 46"/>
                <a:gd name="T27" fmla="*/ 0 h 2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6" h="20">
                  <a:moveTo>
                    <a:pt x="0" y="0"/>
                  </a:moveTo>
                  <a:lnTo>
                    <a:pt x="0" y="0"/>
                  </a:lnTo>
                  <a:lnTo>
                    <a:pt x="9" y="9"/>
                  </a:lnTo>
                  <a:lnTo>
                    <a:pt x="18" y="15"/>
                  </a:lnTo>
                  <a:lnTo>
                    <a:pt x="22" y="17"/>
                  </a:lnTo>
                  <a:lnTo>
                    <a:pt x="27" y="20"/>
                  </a:lnTo>
                  <a:lnTo>
                    <a:pt x="33" y="20"/>
                  </a:lnTo>
                  <a:lnTo>
                    <a:pt x="37" y="17"/>
                  </a:lnTo>
                  <a:lnTo>
                    <a:pt x="42" y="13"/>
                  </a:lnTo>
                  <a:lnTo>
                    <a:pt x="46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6" name="Freeform 68"/>
            <p:cNvSpPr>
              <a:spLocks/>
            </p:cNvSpPr>
            <p:nvPr/>
          </p:nvSpPr>
          <p:spPr bwMode="auto">
            <a:xfrm>
              <a:off x="1140" y="1459"/>
              <a:ext cx="33" cy="80"/>
            </a:xfrm>
            <a:custGeom>
              <a:avLst/>
              <a:gdLst>
                <a:gd name="T0" fmla="*/ 33 w 33"/>
                <a:gd name="T1" fmla="*/ 0 h 80"/>
                <a:gd name="T2" fmla="*/ 33 w 33"/>
                <a:gd name="T3" fmla="*/ 0 h 80"/>
                <a:gd name="T4" fmla="*/ 26 w 33"/>
                <a:gd name="T5" fmla="*/ 2 h 80"/>
                <a:gd name="T6" fmla="*/ 20 w 33"/>
                <a:gd name="T7" fmla="*/ 9 h 80"/>
                <a:gd name="T8" fmla="*/ 16 w 33"/>
                <a:gd name="T9" fmla="*/ 15 h 80"/>
                <a:gd name="T10" fmla="*/ 9 w 33"/>
                <a:gd name="T11" fmla="*/ 24 h 80"/>
                <a:gd name="T12" fmla="*/ 7 w 33"/>
                <a:gd name="T13" fmla="*/ 37 h 80"/>
                <a:gd name="T14" fmla="*/ 7 w 33"/>
                <a:gd name="T15" fmla="*/ 50 h 80"/>
                <a:gd name="T16" fmla="*/ 11 w 33"/>
                <a:gd name="T17" fmla="*/ 67 h 80"/>
                <a:gd name="T18" fmla="*/ 11 w 33"/>
                <a:gd name="T19" fmla="*/ 67 h 80"/>
                <a:gd name="T20" fmla="*/ 9 w 33"/>
                <a:gd name="T21" fmla="*/ 74 h 80"/>
                <a:gd name="T22" fmla="*/ 7 w 33"/>
                <a:gd name="T23" fmla="*/ 78 h 80"/>
                <a:gd name="T24" fmla="*/ 0 w 33"/>
                <a:gd name="T25" fmla="*/ 80 h 80"/>
                <a:gd name="T26" fmla="*/ 0 w 33"/>
                <a:gd name="T27" fmla="*/ 80 h 80"/>
                <a:gd name="T28" fmla="*/ 7 w 33"/>
                <a:gd name="T29" fmla="*/ 80 h 80"/>
                <a:gd name="T30" fmla="*/ 13 w 33"/>
                <a:gd name="T31" fmla="*/ 76 h 80"/>
                <a:gd name="T32" fmla="*/ 16 w 33"/>
                <a:gd name="T33" fmla="*/ 72 h 80"/>
                <a:gd name="T34" fmla="*/ 18 w 33"/>
                <a:gd name="T35" fmla="*/ 67 h 80"/>
                <a:gd name="T36" fmla="*/ 18 w 33"/>
                <a:gd name="T37" fmla="*/ 67 h 80"/>
                <a:gd name="T38" fmla="*/ 13 w 33"/>
                <a:gd name="T39" fmla="*/ 61 h 80"/>
                <a:gd name="T40" fmla="*/ 11 w 33"/>
                <a:gd name="T41" fmla="*/ 52 h 80"/>
                <a:gd name="T42" fmla="*/ 11 w 33"/>
                <a:gd name="T43" fmla="*/ 41 h 80"/>
                <a:gd name="T44" fmla="*/ 11 w 33"/>
                <a:gd name="T45" fmla="*/ 30 h 80"/>
                <a:gd name="T46" fmla="*/ 13 w 33"/>
                <a:gd name="T47" fmla="*/ 19 h 80"/>
                <a:gd name="T48" fmla="*/ 20 w 33"/>
                <a:gd name="T49" fmla="*/ 9 h 80"/>
                <a:gd name="T50" fmla="*/ 33 w 33"/>
                <a:gd name="T51" fmla="*/ 0 h 80"/>
                <a:gd name="T52" fmla="*/ 33 w 33"/>
                <a:gd name="T53" fmla="*/ 0 h 8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3" h="80">
                  <a:moveTo>
                    <a:pt x="33" y="0"/>
                  </a:moveTo>
                  <a:lnTo>
                    <a:pt x="33" y="0"/>
                  </a:lnTo>
                  <a:lnTo>
                    <a:pt x="26" y="2"/>
                  </a:lnTo>
                  <a:lnTo>
                    <a:pt x="20" y="9"/>
                  </a:lnTo>
                  <a:lnTo>
                    <a:pt x="16" y="15"/>
                  </a:lnTo>
                  <a:lnTo>
                    <a:pt x="9" y="24"/>
                  </a:lnTo>
                  <a:lnTo>
                    <a:pt x="7" y="37"/>
                  </a:lnTo>
                  <a:lnTo>
                    <a:pt x="7" y="50"/>
                  </a:lnTo>
                  <a:lnTo>
                    <a:pt x="11" y="67"/>
                  </a:lnTo>
                  <a:lnTo>
                    <a:pt x="9" y="74"/>
                  </a:lnTo>
                  <a:lnTo>
                    <a:pt x="7" y="78"/>
                  </a:lnTo>
                  <a:lnTo>
                    <a:pt x="0" y="80"/>
                  </a:lnTo>
                  <a:lnTo>
                    <a:pt x="7" y="80"/>
                  </a:lnTo>
                  <a:lnTo>
                    <a:pt x="13" y="76"/>
                  </a:lnTo>
                  <a:lnTo>
                    <a:pt x="16" y="72"/>
                  </a:lnTo>
                  <a:lnTo>
                    <a:pt x="18" y="67"/>
                  </a:lnTo>
                  <a:lnTo>
                    <a:pt x="13" y="61"/>
                  </a:lnTo>
                  <a:lnTo>
                    <a:pt x="11" y="52"/>
                  </a:lnTo>
                  <a:lnTo>
                    <a:pt x="11" y="41"/>
                  </a:lnTo>
                  <a:lnTo>
                    <a:pt x="11" y="30"/>
                  </a:lnTo>
                  <a:lnTo>
                    <a:pt x="13" y="19"/>
                  </a:lnTo>
                  <a:lnTo>
                    <a:pt x="20" y="9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87492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7" name="Freeform 69"/>
            <p:cNvSpPr>
              <a:spLocks/>
            </p:cNvSpPr>
            <p:nvPr/>
          </p:nvSpPr>
          <p:spPr bwMode="auto">
            <a:xfrm>
              <a:off x="1055" y="1463"/>
              <a:ext cx="57" cy="24"/>
            </a:xfrm>
            <a:custGeom>
              <a:avLst/>
              <a:gdLst>
                <a:gd name="T0" fmla="*/ 57 w 57"/>
                <a:gd name="T1" fmla="*/ 20 h 24"/>
                <a:gd name="T2" fmla="*/ 57 w 57"/>
                <a:gd name="T3" fmla="*/ 20 h 24"/>
                <a:gd name="T4" fmla="*/ 50 w 57"/>
                <a:gd name="T5" fmla="*/ 22 h 24"/>
                <a:gd name="T6" fmla="*/ 44 w 57"/>
                <a:gd name="T7" fmla="*/ 24 h 24"/>
                <a:gd name="T8" fmla="*/ 37 w 57"/>
                <a:gd name="T9" fmla="*/ 24 h 24"/>
                <a:gd name="T10" fmla="*/ 29 w 57"/>
                <a:gd name="T11" fmla="*/ 24 h 24"/>
                <a:gd name="T12" fmla="*/ 20 w 57"/>
                <a:gd name="T13" fmla="*/ 20 h 24"/>
                <a:gd name="T14" fmla="*/ 11 w 57"/>
                <a:gd name="T15" fmla="*/ 13 h 24"/>
                <a:gd name="T16" fmla="*/ 0 w 57"/>
                <a:gd name="T17" fmla="*/ 0 h 24"/>
                <a:gd name="T18" fmla="*/ 0 w 57"/>
                <a:gd name="T19" fmla="*/ 0 h 24"/>
                <a:gd name="T20" fmla="*/ 18 w 57"/>
                <a:gd name="T21" fmla="*/ 9 h 24"/>
                <a:gd name="T22" fmla="*/ 35 w 57"/>
                <a:gd name="T23" fmla="*/ 15 h 24"/>
                <a:gd name="T24" fmla="*/ 57 w 57"/>
                <a:gd name="T25" fmla="*/ 20 h 24"/>
                <a:gd name="T26" fmla="*/ 57 w 57"/>
                <a:gd name="T27" fmla="*/ 20 h 2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7" h="24">
                  <a:moveTo>
                    <a:pt x="57" y="20"/>
                  </a:moveTo>
                  <a:lnTo>
                    <a:pt x="57" y="20"/>
                  </a:lnTo>
                  <a:lnTo>
                    <a:pt x="50" y="22"/>
                  </a:lnTo>
                  <a:lnTo>
                    <a:pt x="44" y="24"/>
                  </a:lnTo>
                  <a:lnTo>
                    <a:pt x="37" y="24"/>
                  </a:lnTo>
                  <a:lnTo>
                    <a:pt x="29" y="24"/>
                  </a:lnTo>
                  <a:lnTo>
                    <a:pt x="20" y="20"/>
                  </a:lnTo>
                  <a:lnTo>
                    <a:pt x="11" y="13"/>
                  </a:lnTo>
                  <a:lnTo>
                    <a:pt x="0" y="0"/>
                  </a:lnTo>
                  <a:lnTo>
                    <a:pt x="18" y="9"/>
                  </a:lnTo>
                  <a:lnTo>
                    <a:pt x="35" y="15"/>
                  </a:lnTo>
                  <a:lnTo>
                    <a:pt x="57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8" name="Freeform 70"/>
            <p:cNvSpPr>
              <a:spLocks/>
            </p:cNvSpPr>
            <p:nvPr/>
          </p:nvSpPr>
          <p:spPr bwMode="auto">
            <a:xfrm>
              <a:off x="1153" y="1487"/>
              <a:ext cx="37" cy="13"/>
            </a:xfrm>
            <a:custGeom>
              <a:avLst/>
              <a:gdLst>
                <a:gd name="T0" fmla="*/ 0 w 37"/>
                <a:gd name="T1" fmla="*/ 2 h 13"/>
                <a:gd name="T2" fmla="*/ 0 w 37"/>
                <a:gd name="T3" fmla="*/ 2 h 13"/>
                <a:gd name="T4" fmla="*/ 13 w 37"/>
                <a:gd name="T5" fmla="*/ 5 h 13"/>
                <a:gd name="T6" fmla="*/ 24 w 37"/>
                <a:gd name="T7" fmla="*/ 5 h 13"/>
                <a:gd name="T8" fmla="*/ 37 w 37"/>
                <a:gd name="T9" fmla="*/ 0 h 13"/>
                <a:gd name="T10" fmla="*/ 37 w 37"/>
                <a:gd name="T11" fmla="*/ 0 h 13"/>
                <a:gd name="T12" fmla="*/ 33 w 37"/>
                <a:gd name="T13" fmla="*/ 5 h 13"/>
                <a:gd name="T14" fmla="*/ 24 w 37"/>
                <a:gd name="T15" fmla="*/ 11 h 13"/>
                <a:gd name="T16" fmla="*/ 20 w 37"/>
                <a:gd name="T17" fmla="*/ 13 h 13"/>
                <a:gd name="T18" fmla="*/ 13 w 37"/>
                <a:gd name="T19" fmla="*/ 13 h 13"/>
                <a:gd name="T20" fmla="*/ 7 w 37"/>
                <a:gd name="T21" fmla="*/ 9 h 13"/>
                <a:gd name="T22" fmla="*/ 0 w 37"/>
                <a:gd name="T23" fmla="*/ 2 h 13"/>
                <a:gd name="T24" fmla="*/ 0 w 37"/>
                <a:gd name="T25" fmla="*/ 2 h 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7" h="13">
                  <a:moveTo>
                    <a:pt x="0" y="2"/>
                  </a:moveTo>
                  <a:lnTo>
                    <a:pt x="0" y="2"/>
                  </a:lnTo>
                  <a:lnTo>
                    <a:pt x="13" y="5"/>
                  </a:lnTo>
                  <a:lnTo>
                    <a:pt x="24" y="5"/>
                  </a:lnTo>
                  <a:lnTo>
                    <a:pt x="37" y="0"/>
                  </a:lnTo>
                  <a:lnTo>
                    <a:pt x="33" y="5"/>
                  </a:lnTo>
                  <a:lnTo>
                    <a:pt x="24" y="11"/>
                  </a:lnTo>
                  <a:lnTo>
                    <a:pt x="20" y="13"/>
                  </a:lnTo>
                  <a:lnTo>
                    <a:pt x="13" y="13"/>
                  </a:lnTo>
                  <a:lnTo>
                    <a:pt x="7" y="9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9" name="Freeform 71"/>
            <p:cNvSpPr>
              <a:spLocks/>
            </p:cNvSpPr>
            <p:nvPr/>
          </p:nvSpPr>
          <p:spPr bwMode="auto">
            <a:xfrm>
              <a:off x="1053" y="1435"/>
              <a:ext cx="72" cy="24"/>
            </a:xfrm>
            <a:custGeom>
              <a:avLst/>
              <a:gdLst>
                <a:gd name="T0" fmla="*/ 0 w 72"/>
                <a:gd name="T1" fmla="*/ 4 h 24"/>
                <a:gd name="T2" fmla="*/ 0 w 72"/>
                <a:gd name="T3" fmla="*/ 4 h 24"/>
                <a:gd name="T4" fmla="*/ 13 w 72"/>
                <a:gd name="T5" fmla="*/ 4 h 24"/>
                <a:gd name="T6" fmla="*/ 26 w 72"/>
                <a:gd name="T7" fmla="*/ 4 h 24"/>
                <a:gd name="T8" fmla="*/ 42 w 72"/>
                <a:gd name="T9" fmla="*/ 6 h 24"/>
                <a:gd name="T10" fmla="*/ 42 w 72"/>
                <a:gd name="T11" fmla="*/ 6 h 24"/>
                <a:gd name="T12" fmla="*/ 55 w 72"/>
                <a:gd name="T13" fmla="*/ 11 h 24"/>
                <a:gd name="T14" fmla="*/ 63 w 72"/>
                <a:gd name="T15" fmla="*/ 17 h 24"/>
                <a:gd name="T16" fmla="*/ 72 w 72"/>
                <a:gd name="T17" fmla="*/ 24 h 24"/>
                <a:gd name="T18" fmla="*/ 72 w 72"/>
                <a:gd name="T19" fmla="*/ 24 h 24"/>
                <a:gd name="T20" fmla="*/ 72 w 72"/>
                <a:gd name="T21" fmla="*/ 19 h 24"/>
                <a:gd name="T22" fmla="*/ 72 w 72"/>
                <a:gd name="T23" fmla="*/ 15 h 24"/>
                <a:gd name="T24" fmla="*/ 70 w 72"/>
                <a:gd name="T25" fmla="*/ 11 h 24"/>
                <a:gd name="T26" fmla="*/ 70 w 72"/>
                <a:gd name="T27" fmla="*/ 11 h 24"/>
                <a:gd name="T28" fmla="*/ 63 w 72"/>
                <a:gd name="T29" fmla="*/ 6 h 24"/>
                <a:gd name="T30" fmla="*/ 48 w 72"/>
                <a:gd name="T31" fmla="*/ 2 h 24"/>
                <a:gd name="T32" fmla="*/ 39 w 72"/>
                <a:gd name="T33" fmla="*/ 0 h 24"/>
                <a:gd name="T34" fmla="*/ 26 w 72"/>
                <a:gd name="T35" fmla="*/ 0 h 24"/>
                <a:gd name="T36" fmla="*/ 13 w 72"/>
                <a:gd name="T37" fmla="*/ 0 h 24"/>
                <a:gd name="T38" fmla="*/ 0 w 72"/>
                <a:gd name="T39" fmla="*/ 4 h 24"/>
                <a:gd name="T40" fmla="*/ 0 w 72"/>
                <a:gd name="T41" fmla="*/ 4 h 2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72" h="24">
                  <a:moveTo>
                    <a:pt x="0" y="4"/>
                  </a:moveTo>
                  <a:lnTo>
                    <a:pt x="0" y="4"/>
                  </a:lnTo>
                  <a:lnTo>
                    <a:pt x="13" y="4"/>
                  </a:lnTo>
                  <a:lnTo>
                    <a:pt x="26" y="4"/>
                  </a:lnTo>
                  <a:lnTo>
                    <a:pt x="42" y="6"/>
                  </a:lnTo>
                  <a:lnTo>
                    <a:pt x="55" y="11"/>
                  </a:lnTo>
                  <a:lnTo>
                    <a:pt x="63" y="17"/>
                  </a:lnTo>
                  <a:lnTo>
                    <a:pt x="72" y="24"/>
                  </a:lnTo>
                  <a:lnTo>
                    <a:pt x="72" y="19"/>
                  </a:lnTo>
                  <a:lnTo>
                    <a:pt x="72" y="15"/>
                  </a:lnTo>
                  <a:lnTo>
                    <a:pt x="70" y="11"/>
                  </a:lnTo>
                  <a:lnTo>
                    <a:pt x="63" y="6"/>
                  </a:lnTo>
                  <a:lnTo>
                    <a:pt x="48" y="2"/>
                  </a:lnTo>
                  <a:lnTo>
                    <a:pt x="39" y="0"/>
                  </a:lnTo>
                  <a:lnTo>
                    <a:pt x="26" y="0"/>
                  </a:lnTo>
                  <a:lnTo>
                    <a:pt x="13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0" name="Freeform 72"/>
            <p:cNvSpPr>
              <a:spLocks/>
            </p:cNvSpPr>
            <p:nvPr/>
          </p:nvSpPr>
          <p:spPr bwMode="auto">
            <a:xfrm>
              <a:off x="1162" y="1452"/>
              <a:ext cx="35" cy="16"/>
            </a:xfrm>
            <a:custGeom>
              <a:avLst/>
              <a:gdLst>
                <a:gd name="T0" fmla="*/ 4 w 35"/>
                <a:gd name="T1" fmla="*/ 9 h 16"/>
                <a:gd name="T2" fmla="*/ 4 w 35"/>
                <a:gd name="T3" fmla="*/ 9 h 16"/>
                <a:gd name="T4" fmla="*/ 15 w 35"/>
                <a:gd name="T5" fmla="*/ 2 h 16"/>
                <a:gd name="T6" fmla="*/ 24 w 35"/>
                <a:gd name="T7" fmla="*/ 0 h 16"/>
                <a:gd name="T8" fmla="*/ 31 w 35"/>
                <a:gd name="T9" fmla="*/ 0 h 16"/>
                <a:gd name="T10" fmla="*/ 35 w 35"/>
                <a:gd name="T11" fmla="*/ 2 h 16"/>
                <a:gd name="T12" fmla="*/ 35 w 35"/>
                <a:gd name="T13" fmla="*/ 2 h 16"/>
                <a:gd name="T14" fmla="*/ 20 w 35"/>
                <a:gd name="T15" fmla="*/ 7 h 16"/>
                <a:gd name="T16" fmla="*/ 9 w 35"/>
                <a:gd name="T17" fmla="*/ 11 h 16"/>
                <a:gd name="T18" fmla="*/ 0 w 35"/>
                <a:gd name="T19" fmla="*/ 16 h 16"/>
                <a:gd name="T20" fmla="*/ 4 w 35"/>
                <a:gd name="T21" fmla="*/ 9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5" h="16">
                  <a:moveTo>
                    <a:pt x="4" y="9"/>
                  </a:moveTo>
                  <a:lnTo>
                    <a:pt x="4" y="9"/>
                  </a:lnTo>
                  <a:lnTo>
                    <a:pt x="15" y="2"/>
                  </a:lnTo>
                  <a:lnTo>
                    <a:pt x="24" y="0"/>
                  </a:lnTo>
                  <a:lnTo>
                    <a:pt x="31" y="0"/>
                  </a:lnTo>
                  <a:lnTo>
                    <a:pt x="35" y="2"/>
                  </a:lnTo>
                  <a:lnTo>
                    <a:pt x="20" y="7"/>
                  </a:lnTo>
                  <a:lnTo>
                    <a:pt x="9" y="11"/>
                  </a:lnTo>
                  <a:lnTo>
                    <a:pt x="0" y="16"/>
                  </a:lnTo>
                  <a:lnTo>
                    <a:pt x="4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1" name="Freeform 73"/>
            <p:cNvSpPr>
              <a:spLocks noEditPoints="1"/>
            </p:cNvSpPr>
            <p:nvPr/>
          </p:nvSpPr>
          <p:spPr bwMode="auto">
            <a:xfrm>
              <a:off x="1060" y="1496"/>
              <a:ext cx="67" cy="33"/>
            </a:xfrm>
            <a:custGeom>
              <a:avLst/>
              <a:gdLst>
                <a:gd name="T0" fmla="*/ 24 w 67"/>
                <a:gd name="T1" fmla="*/ 30 h 33"/>
                <a:gd name="T2" fmla="*/ 24 w 67"/>
                <a:gd name="T3" fmla="*/ 30 h 33"/>
                <a:gd name="T4" fmla="*/ 17 w 67"/>
                <a:gd name="T5" fmla="*/ 26 h 33"/>
                <a:gd name="T6" fmla="*/ 11 w 67"/>
                <a:gd name="T7" fmla="*/ 24 h 33"/>
                <a:gd name="T8" fmla="*/ 4 w 67"/>
                <a:gd name="T9" fmla="*/ 15 h 33"/>
                <a:gd name="T10" fmla="*/ 0 w 67"/>
                <a:gd name="T11" fmla="*/ 9 h 33"/>
                <a:gd name="T12" fmla="*/ 0 w 67"/>
                <a:gd name="T13" fmla="*/ 2 h 33"/>
                <a:gd name="T14" fmla="*/ 0 w 67"/>
                <a:gd name="T15" fmla="*/ 2 h 33"/>
                <a:gd name="T16" fmla="*/ 0 w 67"/>
                <a:gd name="T17" fmla="*/ 2 h 33"/>
                <a:gd name="T18" fmla="*/ 0 w 67"/>
                <a:gd name="T19" fmla="*/ 0 h 33"/>
                <a:gd name="T20" fmla="*/ 0 w 67"/>
                <a:gd name="T21" fmla="*/ 0 h 33"/>
                <a:gd name="T22" fmla="*/ 0 w 67"/>
                <a:gd name="T23" fmla="*/ 0 h 33"/>
                <a:gd name="T24" fmla="*/ 2 w 67"/>
                <a:gd name="T25" fmla="*/ 0 h 33"/>
                <a:gd name="T26" fmla="*/ 2 w 67"/>
                <a:gd name="T27" fmla="*/ 0 h 33"/>
                <a:gd name="T28" fmla="*/ 6 w 67"/>
                <a:gd name="T29" fmla="*/ 0 h 33"/>
                <a:gd name="T30" fmla="*/ 6 w 67"/>
                <a:gd name="T31" fmla="*/ 0 h 33"/>
                <a:gd name="T32" fmla="*/ 6 w 67"/>
                <a:gd name="T33" fmla="*/ 0 h 33"/>
                <a:gd name="T34" fmla="*/ 32 w 67"/>
                <a:gd name="T35" fmla="*/ 2 h 33"/>
                <a:gd name="T36" fmla="*/ 50 w 67"/>
                <a:gd name="T37" fmla="*/ 4 h 33"/>
                <a:gd name="T38" fmla="*/ 65 w 67"/>
                <a:gd name="T39" fmla="*/ 11 h 33"/>
                <a:gd name="T40" fmla="*/ 65 w 67"/>
                <a:gd name="T41" fmla="*/ 11 h 33"/>
                <a:gd name="T42" fmla="*/ 67 w 67"/>
                <a:gd name="T43" fmla="*/ 11 h 33"/>
                <a:gd name="T44" fmla="*/ 67 w 67"/>
                <a:gd name="T45" fmla="*/ 11 h 33"/>
                <a:gd name="T46" fmla="*/ 67 w 67"/>
                <a:gd name="T47" fmla="*/ 11 h 33"/>
                <a:gd name="T48" fmla="*/ 63 w 67"/>
                <a:gd name="T49" fmla="*/ 17 h 33"/>
                <a:gd name="T50" fmla="*/ 59 w 67"/>
                <a:gd name="T51" fmla="*/ 24 h 33"/>
                <a:gd name="T52" fmla="*/ 50 w 67"/>
                <a:gd name="T53" fmla="*/ 30 h 33"/>
                <a:gd name="T54" fmla="*/ 39 w 67"/>
                <a:gd name="T55" fmla="*/ 33 h 33"/>
                <a:gd name="T56" fmla="*/ 39 w 67"/>
                <a:gd name="T57" fmla="*/ 33 h 33"/>
                <a:gd name="T58" fmla="*/ 39 w 67"/>
                <a:gd name="T59" fmla="*/ 33 h 33"/>
                <a:gd name="T60" fmla="*/ 39 w 67"/>
                <a:gd name="T61" fmla="*/ 33 h 33"/>
                <a:gd name="T62" fmla="*/ 39 w 67"/>
                <a:gd name="T63" fmla="*/ 33 h 33"/>
                <a:gd name="T64" fmla="*/ 39 w 67"/>
                <a:gd name="T65" fmla="*/ 33 h 33"/>
                <a:gd name="T66" fmla="*/ 24 w 67"/>
                <a:gd name="T67" fmla="*/ 30 h 33"/>
                <a:gd name="T68" fmla="*/ 24 w 67"/>
                <a:gd name="T69" fmla="*/ 30 h 33"/>
                <a:gd name="T70" fmla="*/ 2 w 67"/>
                <a:gd name="T71" fmla="*/ 2 h 33"/>
                <a:gd name="T72" fmla="*/ 2 w 67"/>
                <a:gd name="T73" fmla="*/ 2 h 33"/>
                <a:gd name="T74" fmla="*/ 2 w 67"/>
                <a:gd name="T75" fmla="*/ 9 h 33"/>
                <a:gd name="T76" fmla="*/ 6 w 67"/>
                <a:gd name="T77" fmla="*/ 15 h 33"/>
                <a:gd name="T78" fmla="*/ 13 w 67"/>
                <a:gd name="T79" fmla="*/ 22 h 33"/>
                <a:gd name="T80" fmla="*/ 26 w 67"/>
                <a:gd name="T81" fmla="*/ 28 h 33"/>
                <a:gd name="T82" fmla="*/ 26 w 67"/>
                <a:gd name="T83" fmla="*/ 28 h 33"/>
                <a:gd name="T84" fmla="*/ 26 w 67"/>
                <a:gd name="T85" fmla="*/ 28 h 33"/>
                <a:gd name="T86" fmla="*/ 39 w 67"/>
                <a:gd name="T87" fmla="*/ 30 h 33"/>
                <a:gd name="T88" fmla="*/ 39 w 67"/>
                <a:gd name="T89" fmla="*/ 30 h 33"/>
                <a:gd name="T90" fmla="*/ 39 w 67"/>
                <a:gd name="T91" fmla="*/ 30 h 33"/>
                <a:gd name="T92" fmla="*/ 50 w 67"/>
                <a:gd name="T93" fmla="*/ 28 h 33"/>
                <a:gd name="T94" fmla="*/ 56 w 67"/>
                <a:gd name="T95" fmla="*/ 24 h 33"/>
                <a:gd name="T96" fmla="*/ 61 w 67"/>
                <a:gd name="T97" fmla="*/ 17 h 33"/>
                <a:gd name="T98" fmla="*/ 65 w 67"/>
                <a:gd name="T99" fmla="*/ 11 h 33"/>
                <a:gd name="T100" fmla="*/ 65 w 67"/>
                <a:gd name="T101" fmla="*/ 11 h 33"/>
                <a:gd name="T102" fmla="*/ 65 w 67"/>
                <a:gd name="T103" fmla="*/ 11 h 33"/>
                <a:gd name="T104" fmla="*/ 45 w 67"/>
                <a:gd name="T105" fmla="*/ 6 h 33"/>
                <a:gd name="T106" fmla="*/ 28 w 67"/>
                <a:gd name="T107" fmla="*/ 4 h 33"/>
                <a:gd name="T108" fmla="*/ 6 w 67"/>
                <a:gd name="T109" fmla="*/ 2 h 33"/>
                <a:gd name="T110" fmla="*/ 6 w 67"/>
                <a:gd name="T111" fmla="*/ 2 h 33"/>
                <a:gd name="T112" fmla="*/ 6 w 67"/>
                <a:gd name="T113" fmla="*/ 2 h 33"/>
                <a:gd name="T114" fmla="*/ 2 w 67"/>
                <a:gd name="T115" fmla="*/ 2 h 33"/>
                <a:gd name="T116" fmla="*/ 2 w 67"/>
                <a:gd name="T117" fmla="*/ 2 h 33"/>
                <a:gd name="T118" fmla="*/ 2 w 67"/>
                <a:gd name="T119" fmla="*/ 2 h 33"/>
                <a:gd name="T120" fmla="*/ 2 w 67"/>
                <a:gd name="T121" fmla="*/ 2 h 33"/>
                <a:gd name="T122" fmla="*/ 2 w 67"/>
                <a:gd name="T123" fmla="*/ 2 h 3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67" h="33">
                  <a:moveTo>
                    <a:pt x="24" y="30"/>
                  </a:moveTo>
                  <a:lnTo>
                    <a:pt x="24" y="30"/>
                  </a:lnTo>
                  <a:lnTo>
                    <a:pt x="17" y="26"/>
                  </a:lnTo>
                  <a:lnTo>
                    <a:pt x="11" y="24"/>
                  </a:lnTo>
                  <a:lnTo>
                    <a:pt x="4" y="15"/>
                  </a:lnTo>
                  <a:lnTo>
                    <a:pt x="0" y="9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32" y="2"/>
                  </a:lnTo>
                  <a:lnTo>
                    <a:pt x="50" y="4"/>
                  </a:lnTo>
                  <a:lnTo>
                    <a:pt x="65" y="11"/>
                  </a:lnTo>
                  <a:lnTo>
                    <a:pt x="67" y="11"/>
                  </a:lnTo>
                  <a:lnTo>
                    <a:pt x="63" y="17"/>
                  </a:lnTo>
                  <a:lnTo>
                    <a:pt x="59" y="24"/>
                  </a:lnTo>
                  <a:lnTo>
                    <a:pt x="50" y="30"/>
                  </a:lnTo>
                  <a:lnTo>
                    <a:pt x="39" y="33"/>
                  </a:lnTo>
                  <a:lnTo>
                    <a:pt x="24" y="30"/>
                  </a:lnTo>
                  <a:close/>
                  <a:moveTo>
                    <a:pt x="2" y="2"/>
                  </a:moveTo>
                  <a:lnTo>
                    <a:pt x="2" y="2"/>
                  </a:lnTo>
                  <a:lnTo>
                    <a:pt x="2" y="9"/>
                  </a:lnTo>
                  <a:lnTo>
                    <a:pt x="6" y="15"/>
                  </a:lnTo>
                  <a:lnTo>
                    <a:pt x="13" y="22"/>
                  </a:lnTo>
                  <a:lnTo>
                    <a:pt x="26" y="28"/>
                  </a:lnTo>
                  <a:lnTo>
                    <a:pt x="39" y="30"/>
                  </a:lnTo>
                  <a:lnTo>
                    <a:pt x="50" y="28"/>
                  </a:lnTo>
                  <a:lnTo>
                    <a:pt x="56" y="24"/>
                  </a:lnTo>
                  <a:lnTo>
                    <a:pt x="61" y="17"/>
                  </a:lnTo>
                  <a:lnTo>
                    <a:pt x="65" y="11"/>
                  </a:lnTo>
                  <a:lnTo>
                    <a:pt x="45" y="6"/>
                  </a:lnTo>
                  <a:lnTo>
                    <a:pt x="28" y="4"/>
                  </a:lnTo>
                  <a:lnTo>
                    <a:pt x="6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D3AD8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2" name="Freeform 74"/>
            <p:cNvSpPr>
              <a:spLocks noEditPoints="1"/>
            </p:cNvSpPr>
            <p:nvPr/>
          </p:nvSpPr>
          <p:spPr bwMode="auto">
            <a:xfrm>
              <a:off x="1151" y="1507"/>
              <a:ext cx="59" cy="28"/>
            </a:xfrm>
            <a:custGeom>
              <a:avLst/>
              <a:gdLst>
                <a:gd name="T0" fmla="*/ 24 w 59"/>
                <a:gd name="T1" fmla="*/ 28 h 28"/>
                <a:gd name="T2" fmla="*/ 24 w 59"/>
                <a:gd name="T3" fmla="*/ 28 h 28"/>
                <a:gd name="T4" fmla="*/ 18 w 59"/>
                <a:gd name="T5" fmla="*/ 26 h 28"/>
                <a:gd name="T6" fmla="*/ 11 w 59"/>
                <a:gd name="T7" fmla="*/ 22 h 28"/>
                <a:gd name="T8" fmla="*/ 7 w 59"/>
                <a:gd name="T9" fmla="*/ 17 h 28"/>
                <a:gd name="T10" fmla="*/ 2 w 59"/>
                <a:gd name="T11" fmla="*/ 13 h 28"/>
                <a:gd name="T12" fmla="*/ 0 w 59"/>
                <a:gd name="T13" fmla="*/ 6 h 28"/>
                <a:gd name="T14" fmla="*/ 0 w 59"/>
                <a:gd name="T15" fmla="*/ 2 h 28"/>
                <a:gd name="T16" fmla="*/ 0 w 59"/>
                <a:gd name="T17" fmla="*/ 2 h 28"/>
                <a:gd name="T18" fmla="*/ 0 w 59"/>
                <a:gd name="T19" fmla="*/ 2 h 28"/>
                <a:gd name="T20" fmla="*/ 0 w 59"/>
                <a:gd name="T21" fmla="*/ 2 h 28"/>
                <a:gd name="T22" fmla="*/ 0 w 59"/>
                <a:gd name="T23" fmla="*/ 2 h 28"/>
                <a:gd name="T24" fmla="*/ 0 w 59"/>
                <a:gd name="T25" fmla="*/ 2 h 28"/>
                <a:gd name="T26" fmla="*/ 0 w 59"/>
                <a:gd name="T27" fmla="*/ 2 h 28"/>
                <a:gd name="T28" fmla="*/ 0 w 59"/>
                <a:gd name="T29" fmla="*/ 2 h 28"/>
                <a:gd name="T30" fmla="*/ 24 w 59"/>
                <a:gd name="T31" fmla="*/ 0 h 28"/>
                <a:gd name="T32" fmla="*/ 24 w 59"/>
                <a:gd name="T33" fmla="*/ 0 h 28"/>
                <a:gd name="T34" fmla="*/ 24 w 59"/>
                <a:gd name="T35" fmla="*/ 0 h 28"/>
                <a:gd name="T36" fmla="*/ 37 w 59"/>
                <a:gd name="T37" fmla="*/ 0 h 28"/>
                <a:gd name="T38" fmla="*/ 48 w 59"/>
                <a:gd name="T39" fmla="*/ 2 h 28"/>
                <a:gd name="T40" fmla="*/ 57 w 59"/>
                <a:gd name="T41" fmla="*/ 4 h 28"/>
                <a:gd name="T42" fmla="*/ 57 w 59"/>
                <a:gd name="T43" fmla="*/ 4 h 28"/>
                <a:gd name="T44" fmla="*/ 59 w 59"/>
                <a:gd name="T45" fmla="*/ 4 h 28"/>
                <a:gd name="T46" fmla="*/ 59 w 59"/>
                <a:gd name="T47" fmla="*/ 6 h 28"/>
                <a:gd name="T48" fmla="*/ 59 w 59"/>
                <a:gd name="T49" fmla="*/ 6 h 28"/>
                <a:gd name="T50" fmla="*/ 57 w 59"/>
                <a:gd name="T51" fmla="*/ 13 h 28"/>
                <a:gd name="T52" fmla="*/ 53 w 59"/>
                <a:gd name="T53" fmla="*/ 22 h 28"/>
                <a:gd name="T54" fmla="*/ 44 w 59"/>
                <a:gd name="T55" fmla="*/ 26 h 28"/>
                <a:gd name="T56" fmla="*/ 39 w 59"/>
                <a:gd name="T57" fmla="*/ 28 h 28"/>
                <a:gd name="T58" fmla="*/ 33 w 59"/>
                <a:gd name="T59" fmla="*/ 28 h 28"/>
                <a:gd name="T60" fmla="*/ 33 w 59"/>
                <a:gd name="T61" fmla="*/ 28 h 28"/>
                <a:gd name="T62" fmla="*/ 33 w 59"/>
                <a:gd name="T63" fmla="*/ 28 h 28"/>
                <a:gd name="T64" fmla="*/ 24 w 59"/>
                <a:gd name="T65" fmla="*/ 28 h 28"/>
                <a:gd name="T66" fmla="*/ 24 w 59"/>
                <a:gd name="T67" fmla="*/ 28 h 28"/>
                <a:gd name="T68" fmla="*/ 24 w 59"/>
                <a:gd name="T69" fmla="*/ 26 h 28"/>
                <a:gd name="T70" fmla="*/ 24 w 59"/>
                <a:gd name="T71" fmla="*/ 26 h 28"/>
                <a:gd name="T72" fmla="*/ 33 w 59"/>
                <a:gd name="T73" fmla="*/ 26 h 28"/>
                <a:gd name="T74" fmla="*/ 33 w 59"/>
                <a:gd name="T75" fmla="*/ 26 h 28"/>
                <a:gd name="T76" fmla="*/ 33 w 59"/>
                <a:gd name="T77" fmla="*/ 26 h 28"/>
                <a:gd name="T78" fmla="*/ 44 w 59"/>
                <a:gd name="T79" fmla="*/ 24 h 28"/>
                <a:gd name="T80" fmla="*/ 50 w 59"/>
                <a:gd name="T81" fmla="*/ 19 h 28"/>
                <a:gd name="T82" fmla="*/ 55 w 59"/>
                <a:gd name="T83" fmla="*/ 13 h 28"/>
                <a:gd name="T84" fmla="*/ 55 w 59"/>
                <a:gd name="T85" fmla="*/ 6 h 28"/>
                <a:gd name="T86" fmla="*/ 55 w 59"/>
                <a:gd name="T87" fmla="*/ 6 h 28"/>
                <a:gd name="T88" fmla="*/ 55 w 59"/>
                <a:gd name="T89" fmla="*/ 6 h 28"/>
                <a:gd name="T90" fmla="*/ 46 w 59"/>
                <a:gd name="T91" fmla="*/ 4 h 28"/>
                <a:gd name="T92" fmla="*/ 24 w 59"/>
                <a:gd name="T93" fmla="*/ 2 h 28"/>
                <a:gd name="T94" fmla="*/ 24 w 59"/>
                <a:gd name="T95" fmla="*/ 2 h 28"/>
                <a:gd name="T96" fmla="*/ 24 w 59"/>
                <a:gd name="T97" fmla="*/ 2 h 28"/>
                <a:gd name="T98" fmla="*/ 2 w 59"/>
                <a:gd name="T99" fmla="*/ 4 h 28"/>
                <a:gd name="T100" fmla="*/ 2 w 59"/>
                <a:gd name="T101" fmla="*/ 4 h 28"/>
                <a:gd name="T102" fmla="*/ 2 w 59"/>
                <a:gd name="T103" fmla="*/ 4 h 28"/>
                <a:gd name="T104" fmla="*/ 2 w 59"/>
                <a:gd name="T105" fmla="*/ 8 h 28"/>
                <a:gd name="T106" fmla="*/ 7 w 59"/>
                <a:gd name="T107" fmla="*/ 15 h 28"/>
                <a:gd name="T108" fmla="*/ 13 w 59"/>
                <a:gd name="T109" fmla="*/ 22 h 28"/>
                <a:gd name="T110" fmla="*/ 18 w 59"/>
                <a:gd name="T111" fmla="*/ 24 h 28"/>
                <a:gd name="T112" fmla="*/ 24 w 59"/>
                <a:gd name="T113" fmla="*/ 26 h 28"/>
                <a:gd name="T114" fmla="*/ 24 w 59"/>
                <a:gd name="T115" fmla="*/ 26 h 2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59" h="28">
                  <a:moveTo>
                    <a:pt x="24" y="28"/>
                  </a:moveTo>
                  <a:lnTo>
                    <a:pt x="24" y="28"/>
                  </a:lnTo>
                  <a:lnTo>
                    <a:pt x="18" y="26"/>
                  </a:lnTo>
                  <a:lnTo>
                    <a:pt x="11" y="22"/>
                  </a:lnTo>
                  <a:lnTo>
                    <a:pt x="7" y="17"/>
                  </a:lnTo>
                  <a:lnTo>
                    <a:pt x="2" y="13"/>
                  </a:lnTo>
                  <a:lnTo>
                    <a:pt x="0" y="6"/>
                  </a:lnTo>
                  <a:lnTo>
                    <a:pt x="0" y="2"/>
                  </a:lnTo>
                  <a:lnTo>
                    <a:pt x="24" y="0"/>
                  </a:lnTo>
                  <a:lnTo>
                    <a:pt x="37" y="0"/>
                  </a:lnTo>
                  <a:lnTo>
                    <a:pt x="48" y="2"/>
                  </a:lnTo>
                  <a:lnTo>
                    <a:pt x="57" y="4"/>
                  </a:lnTo>
                  <a:lnTo>
                    <a:pt x="59" y="4"/>
                  </a:lnTo>
                  <a:lnTo>
                    <a:pt x="59" y="6"/>
                  </a:lnTo>
                  <a:lnTo>
                    <a:pt x="57" y="13"/>
                  </a:lnTo>
                  <a:lnTo>
                    <a:pt x="53" y="22"/>
                  </a:lnTo>
                  <a:lnTo>
                    <a:pt x="44" y="26"/>
                  </a:lnTo>
                  <a:lnTo>
                    <a:pt x="39" y="28"/>
                  </a:lnTo>
                  <a:lnTo>
                    <a:pt x="33" y="28"/>
                  </a:lnTo>
                  <a:lnTo>
                    <a:pt x="24" y="28"/>
                  </a:lnTo>
                  <a:close/>
                  <a:moveTo>
                    <a:pt x="24" y="26"/>
                  </a:moveTo>
                  <a:lnTo>
                    <a:pt x="24" y="26"/>
                  </a:lnTo>
                  <a:lnTo>
                    <a:pt x="33" y="26"/>
                  </a:lnTo>
                  <a:lnTo>
                    <a:pt x="44" y="24"/>
                  </a:lnTo>
                  <a:lnTo>
                    <a:pt x="50" y="19"/>
                  </a:lnTo>
                  <a:lnTo>
                    <a:pt x="55" y="13"/>
                  </a:lnTo>
                  <a:lnTo>
                    <a:pt x="55" y="6"/>
                  </a:lnTo>
                  <a:lnTo>
                    <a:pt x="46" y="4"/>
                  </a:lnTo>
                  <a:lnTo>
                    <a:pt x="24" y="2"/>
                  </a:lnTo>
                  <a:lnTo>
                    <a:pt x="2" y="4"/>
                  </a:lnTo>
                  <a:lnTo>
                    <a:pt x="2" y="8"/>
                  </a:lnTo>
                  <a:lnTo>
                    <a:pt x="7" y="15"/>
                  </a:lnTo>
                  <a:lnTo>
                    <a:pt x="13" y="22"/>
                  </a:lnTo>
                  <a:lnTo>
                    <a:pt x="18" y="24"/>
                  </a:lnTo>
                  <a:lnTo>
                    <a:pt x="24" y="26"/>
                  </a:lnTo>
                  <a:close/>
                </a:path>
              </a:pathLst>
            </a:custGeom>
            <a:solidFill>
              <a:srgbClr val="D3AD8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3" name="Freeform 75"/>
            <p:cNvSpPr>
              <a:spLocks/>
            </p:cNvSpPr>
            <p:nvPr/>
          </p:nvSpPr>
          <p:spPr bwMode="auto">
            <a:xfrm>
              <a:off x="1121" y="1507"/>
              <a:ext cx="32" cy="8"/>
            </a:xfrm>
            <a:custGeom>
              <a:avLst/>
              <a:gdLst>
                <a:gd name="T0" fmla="*/ 2 w 32"/>
                <a:gd name="T1" fmla="*/ 8 h 8"/>
                <a:gd name="T2" fmla="*/ 2 w 32"/>
                <a:gd name="T3" fmla="*/ 8 h 8"/>
                <a:gd name="T4" fmla="*/ 0 w 32"/>
                <a:gd name="T5" fmla="*/ 6 h 8"/>
                <a:gd name="T6" fmla="*/ 0 w 32"/>
                <a:gd name="T7" fmla="*/ 6 h 8"/>
                <a:gd name="T8" fmla="*/ 0 w 32"/>
                <a:gd name="T9" fmla="*/ 6 h 8"/>
                <a:gd name="T10" fmla="*/ 0 w 32"/>
                <a:gd name="T11" fmla="*/ 6 h 8"/>
                <a:gd name="T12" fmla="*/ 0 w 32"/>
                <a:gd name="T13" fmla="*/ 6 h 8"/>
                <a:gd name="T14" fmla="*/ 0 w 32"/>
                <a:gd name="T15" fmla="*/ 6 h 8"/>
                <a:gd name="T16" fmla="*/ 2 w 32"/>
                <a:gd name="T17" fmla="*/ 6 h 8"/>
                <a:gd name="T18" fmla="*/ 2 w 32"/>
                <a:gd name="T19" fmla="*/ 6 h 8"/>
                <a:gd name="T20" fmla="*/ 11 w 32"/>
                <a:gd name="T21" fmla="*/ 2 h 8"/>
                <a:gd name="T22" fmla="*/ 24 w 32"/>
                <a:gd name="T23" fmla="*/ 0 h 8"/>
                <a:gd name="T24" fmla="*/ 24 w 32"/>
                <a:gd name="T25" fmla="*/ 0 h 8"/>
                <a:gd name="T26" fmla="*/ 24 w 32"/>
                <a:gd name="T27" fmla="*/ 0 h 8"/>
                <a:gd name="T28" fmla="*/ 30 w 32"/>
                <a:gd name="T29" fmla="*/ 2 h 8"/>
                <a:gd name="T30" fmla="*/ 32 w 32"/>
                <a:gd name="T31" fmla="*/ 4 h 8"/>
                <a:gd name="T32" fmla="*/ 32 w 32"/>
                <a:gd name="T33" fmla="*/ 6 h 8"/>
                <a:gd name="T34" fmla="*/ 32 w 32"/>
                <a:gd name="T35" fmla="*/ 6 h 8"/>
                <a:gd name="T36" fmla="*/ 32 w 32"/>
                <a:gd name="T37" fmla="*/ 6 h 8"/>
                <a:gd name="T38" fmla="*/ 32 w 32"/>
                <a:gd name="T39" fmla="*/ 8 h 8"/>
                <a:gd name="T40" fmla="*/ 32 w 32"/>
                <a:gd name="T41" fmla="*/ 8 h 8"/>
                <a:gd name="T42" fmla="*/ 30 w 32"/>
                <a:gd name="T43" fmla="*/ 8 h 8"/>
                <a:gd name="T44" fmla="*/ 30 w 32"/>
                <a:gd name="T45" fmla="*/ 8 h 8"/>
                <a:gd name="T46" fmla="*/ 30 w 32"/>
                <a:gd name="T47" fmla="*/ 6 h 8"/>
                <a:gd name="T48" fmla="*/ 30 w 32"/>
                <a:gd name="T49" fmla="*/ 6 h 8"/>
                <a:gd name="T50" fmla="*/ 30 w 32"/>
                <a:gd name="T51" fmla="*/ 6 h 8"/>
                <a:gd name="T52" fmla="*/ 28 w 32"/>
                <a:gd name="T53" fmla="*/ 2 h 8"/>
                <a:gd name="T54" fmla="*/ 24 w 32"/>
                <a:gd name="T55" fmla="*/ 2 h 8"/>
                <a:gd name="T56" fmla="*/ 24 w 32"/>
                <a:gd name="T57" fmla="*/ 2 h 8"/>
                <a:gd name="T58" fmla="*/ 24 w 32"/>
                <a:gd name="T59" fmla="*/ 2 h 8"/>
                <a:gd name="T60" fmla="*/ 13 w 32"/>
                <a:gd name="T61" fmla="*/ 4 h 8"/>
                <a:gd name="T62" fmla="*/ 2 w 32"/>
                <a:gd name="T63" fmla="*/ 8 h 8"/>
                <a:gd name="T64" fmla="*/ 2 w 32"/>
                <a:gd name="T65" fmla="*/ 8 h 8"/>
                <a:gd name="T66" fmla="*/ 2 w 32"/>
                <a:gd name="T67" fmla="*/ 8 h 8"/>
                <a:gd name="T68" fmla="*/ 2 w 32"/>
                <a:gd name="T69" fmla="*/ 8 h 8"/>
                <a:gd name="T70" fmla="*/ 2 w 32"/>
                <a:gd name="T71" fmla="*/ 8 h 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32" h="8">
                  <a:moveTo>
                    <a:pt x="2" y="8"/>
                  </a:moveTo>
                  <a:lnTo>
                    <a:pt x="2" y="8"/>
                  </a:lnTo>
                  <a:lnTo>
                    <a:pt x="0" y="6"/>
                  </a:lnTo>
                  <a:lnTo>
                    <a:pt x="2" y="6"/>
                  </a:lnTo>
                  <a:lnTo>
                    <a:pt x="11" y="2"/>
                  </a:lnTo>
                  <a:lnTo>
                    <a:pt x="24" y="0"/>
                  </a:lnTo>
                  <a:lnTo>
                    <a:pt x="30" y="2"/>
                  </a:lnTo>
                  <a:lnTo>
                    <a:pt x="32" y="4"/>
                  </a:lnTo>
                  <a:lnTo>
                    <a:pt x="32" y="6"/>
                  </a:lnTo>
                  <a:lnTo>
                    <a:pt x="32" y="8"/>
                  </a:lnTo>
                  <a:lnTo>
                    <a:pt x="30" y="8"/>
                  </a:lnTo>
                  <a:lnTo>
                    <a:pt x="30" y="6"/>
                  </a:lnTo>
                  <a:lnTo>
                    <a:pt x="28" y="2"/>
                  </a:lnTo>
                  <a:lnTo>
                    <a:pt x="24" y="2"/>
                  </a:lnTo>
                  <a:lnTo>
                    <a:pt x="13" y="4"/>
                  </a:lnTo>
                  <a:lnTo>
                    <a:pt x="2" y="8"/>
                  </a:lnTo>
                  <a:close/>
                </a:path>
              </a:pathLst>
            </a:custGeom>
            <a:solidFill>
              <a:srgbClr val="D3AD8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4" name="Freeform 76"/>
            <p:cNvSpPr>
              <a:spLocks/>
            </p:cNvSpPr>
            <p:nvPr/>
          </p:nvSpPr>
          <p:spPr bwMode="auto">
            <a:xfrm>
              <a:off x="1012" y="1450"/>
              <a:ext cx="50" cy="48"/>
            </a:xfrm>
            <a:custGeom>
              <a:avLst/>
              <a:gdLst>
                <a:gd name="T0" fmla="*/ 0 w 50"/>
                <a:gd name="T1" fmla="*/ 2 h 48"/>
                <a:gd name="T2" fmla="*/ 0 w 50"/>
                <a:gd name="T3" fmla="*/ 0 h 48"/>
                <a:gd name="T4" fmla="*/ 50 w 50"/>
                <a:gd name="T5" fmla="*/ 46 h 48"/>
                <a:gd name="T6" fmla="*/ 48 w 50"/>
                <a:gd name="T7" fmla="*/ 48 h 48"/>
                <a:gd name="T8" fmla="*/ 0 w 50"/>
                <a:gd name="T9" fmla="*/ 2 h 48"/>
                <a:gd name="T10" fmla="*/ 0 w 50"/>
                <a:gd name="T11" fmla="*/ 2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0" h="48">
                  <a:moveTo>
                    <a:pt x="0" y="2"/>
                  </a:moveTo>
                  <a:lnTo>
                    <a:pt x="0" y="0"/>
                  </a:lnTo>
                  <a:lnTo>
                    <a:pt x="50" y="46"/>
                  </a:lnTo>
                  <a:lnTo>
                    <a:pt x="48" y="48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D3AD8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5" name="Freeform 77"/>
            <p:cNvSpPr>
              <a:spLocks/>
            </p:cNvSpPr>
            <p:nvPr/>
          </p:nvSpPr>
          <p:spPr bwMode="auto">
            <a:xfrm>
              <a:off x="979" y="1428"/>
              <a:ext cx="37" cy="79"/>
            </a:xfrm>
            <a:custGeom>
              <a:avLst/>
              <a:gdLst>
                <a:gd name="T0" fmla="*/ 35 w 37"/>
                <a:gd name="T1" fmla="*/ 61 h 79"/>
                <a:gd name="T2" fmla="*/ 35 w 37"/>
                <a:gd name="T3" fmla="*/ 61 h 79"/>
                <a:gd name="T4" fmla="*/ 35 w 37"/>
                <a:gd name="T5" fmla="*/ 66 h 79"/>
                <a:gd name="T6" fmla="*/ 31 w 37"/>
                <a:gd name="T7" fmla="*/ 74 h 79"/>
                <a:gd name="T8" fmla="*/ 28 w 37"/>
                <a:gd name="T9" fmla="*/ 77 h 79"/>
                <a:gd name="T10" fmla="*/ 24 w 37"/>
                <a:gd name="T11" fmla="*/ 79 h 79"/>
                <a:gd name="T12" fmla="*/ 20 w 37"/>
                <a:gd name="T13" fmla="*/ 79 h 79"/>
                <a:gd name="T14" fmla="*/ 15 w 37"/>
                <a:gd name="T15" fmla="*/ 74 h 79"/>
                <a:gd name="T16" fmla="*/ 15 w 37"/>
                <a:gd name="T17" fmla="*/ 74 h 79"/>
                <a:gd name="T18" fmla="*/ 9 w 37"/>
                <a:gd name="T19" fmla="*/ 68 h 79"/>
                <a:gd name="T20" fmla="*/ 5 w 37"/>
                <a:gd name="T21" fmla="*/ 61 h 79"/>
                <a:gd name="T22" fmla="*/ 0 w 37"/>
                <a:gd name="T23" fmla="*/ 46 h 79"/>
                <a:gd name="T24" fmla="*/ 0 w 37"/>
                <a:gd name="T25" fmla="*/ 31 h 79"/>
                <a:gd name="T26" fmla="*/ 2 w 37"/>
                <a:gd name="T27" fmla="*/ 13 h 79"/>
                <a:gd name="T28" fmla="*/ 2 w 37"/>
                <a:gd name="T29" fmla="*/ 13 h 79"/>
                <a:gd name="T30" fmla="*/ 5 w 37"/>
                <a:gd name="T31" fmla="*/ 7 h 79"/>
                <a:gd name="T32" fmla="*/ 9 w 37"/>
                <a:gd name="T33" fmla="*/ 3 h 79"/>
                <a:gd name="T34" fmla="*/ 13 w 37"/>
                <a:gd name="T35" fmla="*/ 0 h 79"/>
                <a:gd name="T36" fmla="*/ 18 w 37"/>
                <a:gd name="T37" fmla="*/ 3 h 79"/>
                <a:gd name="T38" fmla="*/ 24 w 37"/>
                <a:gd name="T39" fmla="*/ 5 h 79"/>
                <a:gd name="T40" fmla="*/ 28 w 37"/>
                <a:gd name="T41" fmla="*/ 9 h 79"/>
                <a:gd name="T42" fmla="*/ 33 w 37"/>
                <a:gd name="T43" fmla="*/ 18 h 79"/>
                <a:gd name="T44" fmla="*/ 35 w 37"/>
                <a:gd name="T45" fmla="*/ 26 h 79"/>
                <a:gd name="T46" fmla="*/ 35 w 37"/>
                <a:gd name="T47" fmla="*/ 26 h 79"/>
                <a:gd name="T48" fmla="*/ 37 w 37"/>
                <a:gd name="T49" fmla="*/ 42 h 79"/>
                <a:gd name="T50" fmla="*/ 37 w 37"/>
                <a:gd name="T51" fmla="*/ 53 h 79"/>
                <a:gd name="T52" fmla="*/ 35 w 37"/>
                <a:gd name="T53" fmla="*/ 61 h 79"/>
                <a:gd name="T54" fmla="*/ 35 w 37"/>
                <a:gd name="T55" fmla="*/ 61 h 79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37" h="79">
                  <a:moveTo>
                    <a:pt x="35" y="61"/>
                  </a:moveTo>
                  <a:lnTo>
                    <a:pt x="35" y="61"/>
                  </a:lnTo>
                  <a:lnTo>
                    <a:pt x="35" y="66"/>
                  </a:lnTo>
                  <a:lnTo>
                    <a:pt x="31" y="74"/>
                  </a:lnTo>
                  <a:lnTo>
                    <a:pt x="28" y="77"/>
                  </a:lnTo>
                  <a:lnTo>
                    <a:pt x="24" y="79"/>
                  </a:lnTo>
                  <a:lnTo>
                    <a:pt x="20" y="79"/>
                  </a:lnTo>
                  <a:lnTo>
                    <a:pt x="15" y="74"/>
                  </a:lnTo>
                  <a:lnTo>
                    <a:pt x="9" y="68"/>
                  </a:lnTo>
                  <a:lnTo>
                    <a:pt x="5" y="61"/>
                  </a:lnTo>
                  <a:lnTo>
                    <a:pt x="0" y="46"/>
                  </a:lnTo>
                  <a:lnTo>
                    <a:pt x="0" y="31"/>
                  </a:lnTo>
                  <a:lnTo>
                    <a:pt x="2" y="13"/>
                  </a:lnTo>
                  <a:lnTo>
                    <a:pt x="5" y="7"/>
                  </a:lnTo>
                  <a:lnTo>
                    <a:pt x="9" y="3"/>
                  </a:lnTo>
                  <a:lnTo>
                    <a:pt x="13" y="0"/>
                  </a:lnTo>
                  <a:lnTo>
                    <a:pt x="18" y="3"/>
                  </a:lnTo>
                  <a:lnTo>
                    <a:pt x="24" y="5"/>
                  </a:lnTo>
                  <a:lnTo>
                    <a:pt x="28" y="9"/>
                  </a:lnTo>
                  <a:lnTo>
                    <a:pt x="33" y="18"/>
                  </a:lnTo>
                  <a:lnTo>
                    <a:pt x="35" y="26"/>
                  </a:lnTo>
                  <a:lnTo>
                    <a:pt x="37" y="42"/>
                  </a:lnTo>
                  <a:lnTo>
                    <a:pt x="37" y="53"/>
                  </a:lnTo>
                  <a:lnTo>
                    <a:pt x="35" y="61"/>
                  </a:lnTo>
                  <a:close/>
                </a:path>
              </a:pathLst>
            </a:custGeom>
            <a:solidFill>
              <a:srgbClr val="AB68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6" name="Freeform 78"/>
            <p:cNvSpPr>
              <a:spLocks/>
            </p:cNvSpPr>
            <p:nvPr/>
          </p:nvSpPr>
          <p:spPr bwMode="auto">
            <a:xfrm>
              <a:off x="1136" y="2036"/>
              <a:ext cx="259" cy="102"/>
            </a:xfrm>
            <a:custGeom>
              <a:avLst/>
              <a:gdLst>
                <a:gd name="T0" fmla="*/ 11 w 259"/>
                <a:gd name="T1" fmla="*/ 4 h 102"/>
                <a:gd name="T2" fmla="*/ 113 w 259"/>
                <a:gd name="T3" fmla="*/ 0 h 102"/>
                <a:gd name="T4" fmla="*/ 148 w 259"/>
                <a:gd name="T5" fmla="*/ 0 h 102"/>
                <a:gd name="T6" fmla="*/ 172 w 259"/>
                <a:gd name="T7" fmla="*/ 11 h 102"/>
                <a:gd name="T8" fmla="*/ 213 w 259"/>
                <a:gd name="T9" fmla="*/ 48 h 102"/>
                <a:gd name="T10" fmla="*/ 259 w 259"/>
                <a:gd name="T11" fmla="*/ 85 h 102"/>
                <a:gd name="T12" fmla="*/ 253 w 259"/>
                <a:gd name="T13" fmla="*/ 85 h 102"/>
                <a:gd name="T14" fmla="*/ 231 w 259"/>
                <a:gd name="T15" fmla="*/ 78 h 102"/>
                <a:gd name="T16" fmla="*/ 216 w 259"/>
                <a:gd name="T17" fmla="*/ 68 h 102"/>
                <a:gd name="T18" fmla="*/ 183 w 259"/>
                <a:gd name="T19" fmla="*/ 41 h 102"/>
                <a:gd name="T20" fmla="*/ 172 w 259"/>
                <a:gd name="T21" fmla="*/ 33 h 102"/>
                <a:gd name="T22" fmla="*/ 181 w 259"/>
                <a:gd name="T23" fmla="*/ 65 h 102"/>
                <a:gd name="T24" fmla="*/ 183 w 259"/>
                <a:gd name="T25" fmla="*/ 76 h 102"/>
                <a:gd name="T26" fmla="*/ 181 w 259"/>
                <a:gd name="T27" fmla="*/ 83 h 102"/>
                <a:gd name="T28" fmla="*/ 176 w 259"/>
                <a:gd name="T29" fmla="*/ 87 h 102"/>
                <a:gd name="T30" fmla="*/ 168 w 259"/>
                <a:gd name="T31" fmla="*/ 85 h 102"/>
                <a:gd name="T32" fmla="*/ 166 w 259"/>
                <a:gd name="T33" fmla="*/ 87 h 102"/>
                <a:gd name="T34" fmla="*/ 161 w 259"/>
                <a:gd name="T35" fmla="*/ 94 h 102"/>
                <a:gd name="T36" fmla="*/ 150 w 259"/>
                <a:gd name="T37" fmla="*/ 94 h 102"/>
                <a:gd name="T38" fmla="*/ 144 w 259"/>
                <a:gd name="T39" fmla="*/ 91 h 102"/>
                <a:gd name="T40" fmla="*/ 135 w 259"/>
                <a:gd name="T41" fmla="*/ 100 h 102"/>
                <a:gd name="T42" fmla="*/ 129 w 259"/>
                <a:gd name="T43" fmla="*/ 102 h 102"/>
                <a:gd name="T44" fmla="*/ 100 w 259"/>
                <a:gd name="T45" fmla="*/ 89 h 102"/>
                <a:gd name="T46" fmla="*/ 98 w 259"/>
                <a:gd name="T47" fmla="*/ 85 h 102"/>
                <a:gd name="T48" fmla="*/ 105 w 259"/>
                <a:gd name="T49" fmla="*/ 78 h 102"/>
                <a:gd name="T50" fmla="*/ 100 w 259"/>
                <a:gd name="T51" fmla="*/ 76 h 102"/>
                <a:gd name="T52" fmla="*/ 81 w 259"/>
                <a:gd name="T53" fmla="*/ 78 h 102"/>
                <a:gd name="T54" fmla="*/ 65 w 259"/>
                <a:gd name="T55" fmla="*/ 81 h 102"/>
                <a:gd name="T56" fmla="*/ 44 w 259"/>
                <a:gd name="T57" fmla="*/ 76 h 102"/>
                <a:gd name="T58" fmla="*/ 37 w 259"/>
                <a:gd name="T59" fmla="*/ 70 h 102"/>
                <a:gd name="T60" fmla="*/ 26 w 259"/>
                <a:gd name="T61" fmla="*/ 63 h 102"/>
                <a:gd name="T62" fmla="*/ 11 w 259"/>
                <a:gd name="T63" fmla="*/ 63 h 102"/>
                <a:gd name="T64" fmla="*/ 4 w 259"/>
                <a:gd name="T65" fmla="*/ 57 h 102"/>
                <a:gd name="T66" fmla="*/ 0 w 259"/>
                <a:gd name="T67" fmla="*/ 41 h 102"/>
                <a:gd name="T68" fmla="*/ 2 w 259"/>
                <a:gd name="T69" fmla="*/ 22 h 102"/>
                <a:gd name="T70" fmla="*/ 11 w 259"/>
                <a:gd name="T71" fmla="*/ 4 h 10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59" h="102">
                  <a:moveTo>
                    <a:pt x="11" y="4"/>
                  </a:moveTo>
                  <a:lnTo>
                    <a:pt x="11" y="4"/>
                  </a:lnTo>
                  <a:lnTo>
                    <a:pt x="113" y="0"/>
                  </a:lnTo>
                  <a:lnTo>
                    <a:pt x="133" y="0"/>
                  </a:lnTo>
                  <a:lnTo>
                    <a:pt x="148" y="0"/>
                  </a:lnTo>
                  <a:lnTo>
                    <a:pt x="161" y="4"/>
                  </a:lnTo>
                  <a:lnTo>
                    <a:pt x="172" y="11"/>
                  </a:lnTo>
                  <a:lnTo>
                    <a:pt x="213" y="48"/>
                  </a:lnTo>
                  <a:lnTo>
                    <a:pt x="240" y="72"/>
                  </a:lnTo>
                  <a:lnTo>
                    <a:pt x="259" y="85"/>
                  </a:lnTo>
                  <a:lnTo>
                    <a:pt x="253" y="85"/>
                  </a:lnTo>
                  <a:lnTo>
                    <a:pt x="244" y="83"/>
                  </a:lnTo>
                  <a:lnTo>
                    <a:pt x="231" y="78"/>
                  </a:lnTo>
                  <a:lnTo>
                    <a:pt x="216" y="68"/>
                  </a:lnTo>
                  <a:lnTo>
                    <a:pt x="198" y="54"/>
                  </a:lnTo>
                  <a:lnTo>
                    <a:pt x="183" y="41"/>
                  </a:lnTo>
                  <a:lnTo>
                    <a:pt x="172" y="33"/>
                  </a:lnTo>
                  <a:lnTo>
                    <a:pt x="176" y="50"/>
                  </a:lnTo>
                  <a:lnTo>
                    <a:pt x="181" y="65"/>
                  </a:lnTo>
                  <a:lnTo>
                    <a:pt x="183" y="76"/>
                  </a:lnTo>
                  <a:lnTo>
                    <a:pt x="183" y="78"/>
                  </a:lnTo>
                  <a:lnTo>
                    <a:pt x="181" y="83"/>
                  </a:lnTo>
                  <a:lnTo>
                    <a:pt x="179" y="85"/>
                  </a:lnTo>
                  <a:lnTo>
                    <a:pt x="176" y="87"/>
                  </a:lnTo>
                  <a:lnTo>
                    <a:pt x="172" y="87"/>
                  </a:lnTo>
                  <a:lnTo>
                    <a:pt x="168" y="85"/>
                  </a:lnTo>
                  <a:lnTo>
                    <a:pt x="166" y="87"/>
                  </a:lnTo>
                  <a:lnTo>
                    <a:pt x="163" y="91"/>
                  </a:lnTo>
                  <a:lnTo>
                    <a:pt x="161" y="94"/>
                  </a:lnTo>
                  <a:lnTo>
                    <a:pt x="157" y="94"/>
                  </a:lnTo>
                  <a:lnTo>
                    <a:pt x="150" y="94"/>
                  </a:lnTo>
                  <a:lnTo>
                    <a:pt x="144" y="91"/>
                  </a:lnTo>
                  <a:lnTo>
                    <a:pt x="142" y="98"/>
                  </a:lnTo>
                  <a:lnTo>
                    <a:pt x="135" y="100"/>
                  </a:lnTo>
                  <a:lnTo>
                    <a:pt x="129" y="102"/>
                  </a:lnTo>
                  <a:lnTo>
                    <a:pt x="113" y="96"/>
                  </a:lnTo>
                  <a:lnTo>
                    <a:pt x="100" y="89"/>
                  </a:lnTo>
                  <a:lnTo>
                    <a:pt x="98" y="85"/>
                  </a:lnTo>
                  <a:lnTo>
                    <a:pt x="100" y="83"/>
                  </a:lnTo>
                  <a:lnTo>
                    <a:pt x="105" y="78"/>
                  </a:lnTo>
                  <a:lnTo>
                    <a:pt x="100" y="76"/>
                  </a:lnTo>
                  <a:lnTo>
                    <a:pt x="91" y="76"/>
                  </a:lnTo>
                  <a:lnTo>
                    <a:pt x="81" y="78"/>
                  </a:lnTo>
                  <a:lnTo>
                    <a:pt x="65" y="81"/>
                  </a:lnTo>
                  <a:lnTo>
                    <a:pt x="52" y="81"/>
                  </a:lnTo>
                  <a:lnTo>
                    <a:pt x="44" y="76"/>
                  </a:lnTo>
                  <a:lnTo>
                    <a:pt x="37" y="70"/>
                  </a:lnTo>
                  <a:lnTo>
                    <a:pt x="30" y="65"/>
                  </a:lnTo>
                  <a:lnTo>
                    <a:pt x="26" y="63"/>
                  </a:lnTo>
                  <a:lnTo>
                    <a:pt x="11" y="63"/>
                  </a:lnTo>
                  <a:lnTo>
                    <a:pt x="7" y="63"/>
                  </a:lnTo>
                  <a:lnTo>
                    <a:pt x="4" y="57"/>
                  </a:lnTo>
                  <a:lnTo>
                    <a:pt x="2" y="50"/>
                  </a:lnTo>
                  <a:lnTo>
                    <a:pt x="0" y="41"/>
                  </a:lnTo>
                  <a:lnTo>
                    <a:pt x="0" y="31"/>
                  </a:lnTo>
                  <a:lnTo>
                    <a:pt x="2" y="22"/>
                  </a:lnTo>
                  <a:lnTo>
                    <a:pt x="7" y="13"/>
                  </a:lnTo>
                  <a:lnTo>
                    <a:pt x="11" y="4"/>
                  </a:lnTo>
                  <a:close/>
                </a:path>
              </a:pathLst>
            </a:custGeom>
            <a:solidFill>
              <a:srgbClr val="AB68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7" name="Freeform 79"/>
            <p:cNvSpPr>
              <a:spLocks/>
            </p:cNvSpPr>
            <p:nvPr/>
          </p:nvSpPr>
          <p:spPr bwMode="auto">
            <a:xfrm>
              <a:off x="737" y="1651"/>
              <a:ext cx="432" cy="492"/>
            </a:xfrm>
            <a:custGeom>
              <a:avLst/>
              <a:gdLst>
                <a:gd name="T0" fmla="*/ 77 w 432"/>
                <a:gd name="T1" fmla="*/ 0 h 492"/>
                <a:gd name="T2" fmla="*/ 57 w 432"/>
                <a:gd name="T3" fmla="*/ 6 h 492"/>
                <a:gd name="T4" fmla="*/ 33 w 432"/>
                <a:gd name="T5" fmla="*/ 21 h 492"/>
                <a:gd name="T6" fmla="*/ 11 w 432"/>
                <a:gd name="T7" fmla="*/ 50 h 492"/>
                <a:gd name="T8" fmla="*/ 3 w 432"/>
                <a:gd name="T9" fmla="*/ 69 h 492"/>
                <a:gd name="T10" fmla="*/ 0 w 432"/>
                <a:gd name="T11" fmla="*/ 100 h 492"/>
                <a:gd name="T12" fmla="*/ 3 w 432"/>
                <a:gd name="T13" fmla="*/ 141 h 492"/>
                <a:gd name="T14" fmla="*/ 26 w 432"/>
                <a:gd name="T15" fmla="*/ 252 h 492"/>
                <a:gd name="T16" fmla="*/ 59 w 432"/>
                <a:gd name="T17" fmla="*/ 341 h 492"/>
                <a:gd name="T18" fmla="*/ 87 w 432"/>
                <a:gd name="T19" fmla="*/ 400 h 492"/>
                <a:gd name="T20" fmla="*/ 120 w 432"/>
                <a:gd name="T21" fmla="*/ 453 h 492"/>
                <a:gd name="T22" fmla="*/ 138 w 432"/>
                <a:gd name="T23" fmla="*/ 474 h 492"/>
                <a:gd name="T24" fmla="*/ 194 w 432"/>
                <a:gd name="T25" fmla="*/ 487 h 492"/>
                <a:gd name="T26" fmla="*/ 247 w 432"/>
                <a:gd name="T27" fmla="*/ 492 h 492"/>
                <a:gd name="T28" fmla="*/ 301 w 432"/>
                <a:gd name="T29" fmla="*/ 487 h 492"/>
                <a:gd name="T30" fmla="*/ 327 w 432"/>
                <a:gd name="T31" fmla="*/ 483 h 492"/>
                <a:gd name="T32" fmla="*/ 390 w 432"/>
                <a:gd name="T33" fmla="*/ 481 h 492"/>
                <a:gd name="T34" fmla="*/ 427 w 432"/>
                <a:gd name="T35" fmla="*/ 481 h 492"/>
                <a:gd name="T36" fmla="*/ 425 w 432"/>
                <a:gd name="T37" fmla="*/ 470 h 492"/>
                <a:gd name="T38" fmla="*/ 419 w 432"/>
                <a:gd name="T39" fmla="*/ 429 h 492"/>
                <a:gd name="T40" fmla="*/ 423 w 432"/>
                <a:gd name="T41" fmla="*/ 396 h 492"/>
                <a:gd name="T42" fmla="*/ 432 w 432"/>
                <a:gd name="T43" fmla="*/ 383 h 492"/>
                <a:gd name="T44" fmla="*/ 358 w 432"/>
                <a:gd name="T45" fmla="*/ 383 h 492"/>
                <a:gd name="T46" fmla="*/ 270 w 432"/>
                <a:gd name="T47" fmla="*/ 378 h 492"/>
                <a:gd name="T48" fmla="*/ 251 w 432"/>
                <a:gd name="T49" fmla="*/ 376 h 492"/>
                <a:gd name="T50" fmla="*/ 205 w 432"/>
                <a:gd name="T51" fmla="*/ 365 h 492"/>
                <a:gd name="T52" fmla="*/ 192 w 432"/>
                <a:gd name="T53" fmla="*/ 365 h 492"/>
                <a:gd name="T54" fmla="*/ 201 w 432"/>
                <a:gd name="T55" fmla="*/ 359 h 492"/>
                <a:gd name="T56" fmla="*/ 201 w 432"/>
                <a:gd name="T57" fmla="*/ 348 h 492"/>
                <a:gd name="T58" fmla="*/ 188 w 432"/>
                <a:gd name="T59" fmla="*/ 335 h 492"/>
                <a:gd name="T60" fmla="*/ 181 w 432"/>
                <a:gd name="T61" fmla="*/ 311 h 492"/>
                <a:gd name="T62" fmla="*/ 172 w 432"/>
                <a:gd name="T63" fmla="*/ 250 h 492"/>
                <a:gd name="T64" fmla="*/ 170 w 432"/>
                <a:gd name="T65" fmla="*/ 226 h 492"/>
                <a:gd name="T66" fmla="*/ 157 w 432"/>
                <a:gd name="T67" fmla="*/ 159 h 492"/>
                <a:gd name="T68" fmla="*/ 135 w 432"/>
                <a:gd name="T69" fmla="*/ 82 h 492"/>
                <a:gd name="T70" fmla="*/ 109 w 432"/>
                <a:gd name="T71" fmla="*/ 32 h 492"/>
                <a:gd name="T72" fmla="*/ 90 w 432"/>
                <a:gd name="T73" fmla="*/ 8 h 492"/>
                <a:gd name="T74" fmla="*/ 77 w 432"/>
                <a:gd name="T75" fmla="*/ 0 h 49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432" h="492">
                  <a:moveTo>
                    <a:pt x="77" y="0"/>
                  </a:moveTo>
                  <a:lnTo>
                    <a:pt x="77" y="0"/>
                  </a:lnTo>
                  <a:lnTo>
                    <a:pt x="68" y="2"/>
                  </a:lnTo>
                  <a:lnTo>
                    <a:pt x="57" y="6"/>
                  </a:lnTo>
                  <a:lnTo>
                    <a:pt x="46" y="13"/>
                  </a:lnTo>
                  <a:lnTo>
                    <a:pt x="33" y="21"/>
                  </a:lnTo>
                  <a:lnTo>
                    <a:pt x="20" y="34"/>
                  </a:lnTo>
                  <a:lnTo>
                    <a:pt x="11" y="50"/>
                  </a:lnTo>
                  <a:lnTo>
                    <a:pt x="3" y="69"/>
                  </a:lnTo>
                  <a:lnTo>
                    <a:pt x="0" y="82"/>
                  </a:lnTo>
                  <a:lnTo>
                    <a:pt x="0" y="100"/>
                  </a:lnTo>
                  <a:lnTo>
                    <a:pt x="0" y="119"/>
                  </a:lnTo>
                  <a:lnTo>
                    <a:pt x="3" y="141"/>
                  </a:lnTo>
                  <a:lnTo>
                    <a:pt x="11" y="193"/>
                  </a:lnTo>
                  <a:lnTo>
                    <a:pt x="26" y="252"/>
                  </a:lnTo>
                  <a:lnTo>
                    <a:pt x="46" y="311"/>
                  </a:lnTo>
                  <a:lnTo>
                    <a:pt x="59" y="341"/>
                  </a:lnTo>
                  <a:lnTo>
                    <a:pt x="72" y="372"/>
                  </a:lnTo>
                  <a:lnTo>
                    <a:pt x="87" y="400"/>
                  </a:lnTo>
                  <a:lnTo>
                    <a:pt x="103" y="426"/>
                  </a:lnTo>
                  <a:lnTo>
                    <a:pt x="120" y="453"/>
                  </a:lnTo>
                  <a:lnTo>
                    <a:pt x="138" y="474"/>
                  </a:lnTo>
                  <a:lnTo>
                    <a:pt x="153" y="479"/>
                  </a:lnTo>
                  <a:lnTo>
                    <a:pt x="194" y="487"/>
                  </a:lnTo>
                  <a:lnTo>
                    <a:pt x="218" y="490"/>
                  </a:lnTo>
                  <a:lnTo>
                    <a:pt x="247" y="492"/>
                  </a:lnTo>
                  <a:lnTo>
                    <a:pt x="275" y="492"/>
                  </a:lnTo>
                  <a:lnTo>
                    <a:pt x="301" y="487"/>
                  </a:lnTo>
                  <a:lnTo>
                    <a:pt x="327" y="483"/>
                  </a:lnTo>
                  <a:lnTo>
                    <a:pt x="351" y="481"/>
                  </a:lnTo>
                  <a:lnTo>
                    <a:pt x="390" y="481"/>
                  </a:lnTo>
                  <a:lnTo>
                    <a:pt x="416" y="481"/>
                  </a:lnTo>
                  <a:lnTo>
                    <a:pt x="427" y="481"/>
                  </a:lnTo>
                  <a:lnTo>
                    <a:pt x="425" y="470"/>
                  </a:lnTo>
                  <a:lnTo>
                    <a:pt x="421" y="444"/>
                  </a:lnTo>
                  <a:lnTo>
                    <a:pt x="419" y="429"/>
                  </a:lnTo>
                  <a:lnTo>
                    <a:pt x="421" y="411"/>
                  </a:lnTo>
                  <a:lnTo>
                    <a:pt x="423" y="396"/>
                  </a:lnTo>
                  <a:lnTo>
                    <a:pt x="432" y="383"/>
                  </a:lnTo>
                  <a:lnTo>
                    <a:pt x="408" y="383"/>
                  </a:lnTo>
                  <a:lnTo>
                    <a:pt x="358" y="383"/>
                  </a:lnTo>
                  <a:lnTo>
                    <a:pt x="297" y="383"/>
                  </a:lnTo>
                  <a:lnTo>
                    <a:pt x="270" y="378"/>
                  </a:lnTo>
                  <a:lnTo>
                    <a:pt x="251" y="376"/>
                  </a:lnTo>
                  <a:lnTo>
                    <a:pt x="225" y="368"/>
                  </a:lnTo>
                  <a:lnTo>
                    <a:pt x="205" y="365"/>
                  </a:lnTo>
                  <a:lnTo>
                    <a:pt x="192" y="365"/>
                  </a:lnTo>
                  <a:lnTo>
                    <a:pt x="194" y="363"/>
                  </a:lnTo>
                  <a:lnTo>
                    <a:pt x="201" y="359"/>
                  </a:lnTo>
                  <a:lnTo>
                    <a:pt x="201" y="355"/>
                  </a:lnTo>
                  <a:lnTo>
                    <a:pt x="201" y="348"/>
                  </a:lnTo>
                  <a:lnTo>
                    <a:pt x="196" y="341"/>
                  </a:lnTo>
                  <a:lnTo>
                    <a:pt x="188" y="335"/>
                  </a:lnTo>
                  <a:lnTo>
                    <a:pt x="181" y="311"/>
                  </a:lnTo>
                  <a:lnTo>
                    <a:pt x="175" y="283"/>
                  </a:lnTo>
                  <a:lnTo>
                    <a:pt x="172" y="250"/>
                  </a:lnTo>
                  <a:lnTo>
                    <a:pt x="170" y="226"/>
                  </a:lnTo>
                  <a:lnTo>
                    <a:pt x="164" y="196"/>
                  </a:lnTo>
                  <a:lnTo>
                    <a:pt x="157" y="159"/>
                  </a:lnTo>
                  <a:lnTo>
                    <a:pt x="148" y="121"/>
                  </a:lnTo>
                  <a:lnTo>
                    <a:pt x="135" y="82"/>
                  </a:lnTo>
                  <a:lnTo>
                    <a:pt x="118" y="47"/>
                  </a:lnTo>
                  <a:lnTo>
                    <a:pt x="109" y="32"/>
                  </a:lnTo>
                  <a:lnTo>
                    <a:pt x="101" y="19"/>
                  </a:lnTo>
                  <a:lnTo>
                    <a:pt x="90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A0969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8" name="Freeform 80"/>
            <p:cNvSpPr>
              <a:spLocks/>
            </p:cNvSpPr>
            <p:nvPr/>
          </p:nvSpPr>
          <p:spPr bwMode="auto">
            <a:xfrm>
              <a:off x="868" y="2086"/>
              <a:ext cx="595" cy="170"/>
            </a:xfrm>
            <a:custGeom>
              <a:avLst/>
              <a:gdLst>
                <a:gd name="T0" fmla="*/ 595 w 595"/>
                <a:gd name="T1" fmla="*/ 159 h 170"/>
                <a:gd name="T2" fmla="*/ 595 w 595"/>
                <a:gd name="T3" fmla="*/ 159 h 170"/>
                <a:gd name="T4" fmla="*/ 590 w 595"/>
                <a:gd name="T5" fmla="*/ 161 h 170"/>
                <a:gd name="T6" fmla="*/ 577 w 595"/>
                <a:gd name="T7" fmla="*/ 163 h 170"/>
                <a:gd name="T8" fmla="*/ 569 w 595"/>
                <a:gd name="T9" fmla="*/ 161 h 170"/>
                <a:gd name="T10" fmla="*/ 560 w 595"/>
                <a:gd name="T11" fmla="*/ 159 h 170"/>
                <a:gd name="T12" fmla="*/ 551 w 595"/>
                <a:gd name="T13" fmla="*/ 153 h 170"/>
                <a:gd name="T14" fmla="*/ 545 w 595"/>
                <a:gd name="T15" fmla="*/ 144 h 170"/>
                <a:gd name="T16" fmla="*/ 545 w 595"/>
                <a:gd name="T17" fmla="*/ 144 h 170"/>
                <a:gd name="T18" fmla="*/ 540 w 595"/>
                <a:gd name="T19" fmla="*/ 131 h 170"/>
                <a:gd name="T20" fmla="*/ 538 w 595"/>
                <a:gd name="T21" fmla="*/ 120 h 170"/>
                <a:gd name="T22" fmla="*/ 540 w 595"/>
                <a:gd name="T23" fmla="*/ 109 h 170"/>
                <a:gd name="T24" fmla="*/ 542 w 595"/>
                <a:gd name="T25" fmla="*/ 98 h 170"/>
                <a:gd name="T26" fmla="*/ 549 w 595"/>
                <a:gd name="T27" fmla="*/ 83 h 170"/>
                <a:gd name="T28" fmla="*/ 553 w 595"/>
                <a:gd name="T29" fmla="*/ 76 h 170"/>
                <a:gd name="T30" fmla="*/ 553 w 595"/>
                <a:gd name="T31" fmla="*/ 76 h 170"/>
                <a:gd name="T32" fmla="*/ 495 w 595"/>
                <a:gd name="T33" fmla="*/ 79 h 170"/>
                <a:gd name="T34" fmla="*/ 431 w 595"/>
                <a:gd name="T35" fmla="*/ 76 h 170"/>
                <a:gd name="T36" fmla="*/ 353 w 595"/>
                <a:gd name="T37" fmla="*/ 74 h 170"/>
                <a:gd name="T38" fmla="*/ 266 w 595"/>
                <a:gd name="T39" fmla="*/ 65 h 170"/>
                <a:gd name="T40" fmla="*/ 222 w 595"/>
                <a:gd name="T41" fmla="*/ 59 h 170"/>
                <a:gd name="T42" fmla="*/ 179 w 595"/>
                <a:gd name="T43" fmla="*/ 50 h 170"/>
                <a:gd name="T44" fmla="*/ 135 w 595"/>
                <a:gd name="T45" fmla="*/ 41 h 170"/>
                <a:gd name="T46" fmla="*/ 96 w 595"/>
                <a:gd name="T47" fmla="*/ 31 h 170"/>
                <a:gd name="T48" fmla="*/ 57 w 595"/>
                <a:gd name="T49" fmla="*/ 15 h 170"/>
                <a:gd name="T50" fmla="*/ 24 w 595"/>
                <a:gd name="T51" fmla="*/ 0 h 170"/>
                <a:gd name="T52" fmla="*/ 24 w 595"/>
                <a:gd name="T53" fmla="*/ 0 h 170"/>
                <a:gd name="T54" fmla="*/ 15 w 595"/>
                <a:gd name="T55" fmla="*/ 9 h 170"/>
                <a:gd name="T56" fmla="*/ 7 w 595"/>
                <a:gd name="T57" fmla="*/ 20 h 170"/>
                <a:gd name="T58" fmla="*/ 2 w 595"/>
                <a:gd name="T59" fmla="*/ 33 h 170"/>
                <a:gd name="T60" fmla="*/ 0 w 595"/>
                <a:gd name="T61" fmla="*/ 39 h 170"/>
                <a:gd name="T62" fmla="*/ 0 w 595"/>
                <a:gd name="T63" fmla="*/ 46 h 170"/>
                <a:gd name="T64" fmla="*/ 2 w 595"/>
                <a:gd name="T65" fmla="*/ 55 h 170"/>
                <a:gd name="T66" fmla="*/ 4 w 595"/>
                <a:gd name="T67" fmla="*/ 61 h 170"/>
                <a:gd name="T68" fmla="*/ 11 w 595"/>
                <a:gd name="T69" fmla="*/ 68 h 170"/>
                <a:gd name="T70" fmla="*/ 20 w 595"/>
                <a:gd name="T71" fmla="*/ 74 h 170"/>
                <a:gd name="T72" fmla="*/ 31 w 595"/>
                <a:gd name="T73" fmla="*/ 81 h 170"/>
                <a:gd name="T74" fmla="*/ 44 w 595"/>
                <a:gd name="T75" fmla="*/ 85 h 170"/>
                <a:gd name="T76" fmla="*/ 44 w 595"/>
                <a:gd name="T77" fmla="*/ 85 h 170"/>
                <a:gd name="T78" fmla="*/ 92 w 595"/>
                <a:gd name="T79" fmla="*/ 98 h 170"/>
                <a:gd name="T80" fmla="*/ 161 w 595"/>
                <a:gd name="T81" fmla="*/ 113 h 170"/>
                <a:gd name="T82" fmla="*/ 248 w 595"/>
                <a:gd name="T83" fmla="*/ 131 h 170"/>
                <a:gd name="T84" fmla="*/ 342 w 595"/>
                <a:gd name="T85" fmla="*/ 148 h 170"/>
                <a:gd name="T86" fmla="*/ 431 w 595"/>
                <a:gd name="T87" fmla="*/ 161 h 170"/>
                <a:gd name="T88" fmla="*/ 510 w 595"/>
                <a:gd name="T89" fmla="*/ 168 h 170"/>
                <a:gd name="T90" fmla="*/ 542 w 595"/>
                <a:gd name="T91" fmla="*/ 170 h 170"/>
                <a:gd name="T92" fmla="*/ 566 w 595"/>
                <a:gd name="T93" fmla="*/ 168 h 170"/>
                <a:gd name="T94" fmla="*/ 586 w 595"/>
                <a:gd name="T95" fmla="*/ 166 h 170"/>
                <a:gd name="T96" fmla="*/ 590 w 595"/>
                <a:gd name="T97" fmla="*/ 161 h 170"/>
                <a:gd name="T98" fmla="*/ 595 w 595"/>
                <a:gd name="T99" fmla="*/ 159 h 170"/>
                <a:gd name="T100" fmla="*/ 595 w 595"/>
                <a:gd name="T101" fmla="*/ 159 h 17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95" h="170">
                  <a:moveTo>
                    <a:pt x="595" y="159"/>
                  </a:moveTo>
                  <a:lnTo>
                    <a:pt x="595" y="159"/>
                  </a:lnTo>
                  <a:lnTo>
                    <a:pt x="590" y="161"/>
                  </a:lnTo>
                  <a:lnTo>
                    <a:pt x="577" y="163"/>
                  </a:lnTo>
                  <a:lnTo>
                    <a:pt x="569" y="161"/>
                  </a:lnTo>
                  <a:lnTo>
                    <a:pt x="560" y="159"/>
                  </a:lnTo>
                  <a:lnTo>
                    <a:pt x="551" y="153"/>
                  </a:lnTo>
                  <a:lnTo>
                    <a:pt x="545" y="144"/>
                  </a:lnTo>
                  <a:lnTo>
                    <a:pt x="540" y="131"/>
                  </a:lnTo>
                  <a:lnTo>
                    <a:pt x="538" y="120"/>
                  </a:lnTo>
                  <a:lnTo>
                    <a:pt x="540" y="109"/>
                  </a:lnTo>
                  <a:lnTo>
                    <a:pt x="542" y="98"/>
                  </a:lnTo>
                  <a:lnTo>
                    <a:pt x="549" y="83"/>
                  </a:lnTo>
                  <a:lnTo>
                    <a:pt x="553" y="76"/>
                  </a:lnTo>
                  <a:lnTo>
                    <a:pt x="495" y="79"/>
                  </a:lnTo>
                  <a:lnTo>
                    <a:pt x="431" y="76"/>
                  </a:lnTo>
                  <a:lnTo>
                    <a:pt x="353" y="74"/>
                  </a:lnTo>
                  <a:lnTo>
                    <a:pt x="266" y="65"/>
                  </a:lnTo>
                  <a:lnTo>
                    <a:pt x="222" y="59"/>
                  </a:lnTo>
                  <a:lnTo>
                    <a:pt x="179" y="50"/>
                  </a:lnTo>
                  <a:lnTo>
                    <a:pt x="135" y="41"/>
                  </a:lnTo>
                  <a:lnTo>
                    <a:pt x="96" y="31"/>
                  </a:lnTo>
                  <a:lnTo>
                    <a:pt x="57" y="15"/>
                  </a:lnTo>
                  <a:lnTo>
                    <a:pt x="24" y="0"/>
                  </a:lnTo>
                  <a:lnTo>
                    <a:pt x="15" y="9"/>
                  </a:lnTo>
                  <a:lnTo>
                    <a:pt x="7" y="20"/>
                  </a:lnTo>
                  <a:lnTo>
                    <a:pt x="2" y="33"/>
                  </a:lnTo>
                  <a:lnTo>
                    <a:pt x="0" y="39"/>
                  </a:lnTo>
                  <a:lnTo>
                    <a:pt x="0" y="46"/>
                  </a:lnTo>
                  <a:lnTo>
                    <a:pt x="2" y="55"/>
                  </a:lnTo>
                  <a:lnTo>
                    <a:pt x="4" y="61"/>
                  </a:lnTo>
                  <a:lnTo>
                    <a:pt x="11" y="68"/>
                  </a:lnTo>
                  <a:lnTo>
                    <a:pt x="20" y="74"/>
                  </a:lnTo>
                  <a:lnTo>
                    <a:pt x="31" y="81"/>
                  </a:lnTo>
                  <a:lnTo>
                    <a:pt x="44" y="85"/>
                  </a:lnTo>
                  <a:lnTo>
                    <a:pt x="92" y="98"/>
                  </a:lnTo>
                  <a:lnTo>
                    <a:pt x="161" y="113"/>
                  </a:lnTo>
                  <a:lnTo>
                    <a:pt x="248" y="131"/>
                  </a:lnTo>
                  <a:lnTo>
                    <a:pt x="342" y="148"/>
                  </a:lnTo>
                  <a:lnTo>
                    <a:pt x="431" y="161"/>
                  </a:lnTo>
                  <a:lnTo>
                    <a:pt x="510" y="168"/>
                  </a:lnTo>
                  <a:lnTo>
                    <a:pt x="542" y="170"/>
                  </a:lnTo>
                  <a:lnTo>
                    <a:pt x="566" y="168"/>
                  </a:lnTo>
                  <a:lnTo>
                    <a:pt x="586" y="166"/>
                  </a:lnTo>
                  <a:lnTo>
                    <a:pt x="590" y="161"/>
                  </a:lnTo>
                  <a:lnTo>
                    <a:pt x="595" y="159"/>
                  </a:lnTo>
                  <a:close/>
                </a:path>
              </a:pathLst>
            </a:custGeom>
            <a:solidFill>
              <a:srgbClr val="B8D9E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9" name="Freeform 81"/>
            <p:cNvSpPr>
              <a:spLocks noEditPoints="1"/>
            </p:cNvSpPr>
            <p:nvPr/>
          </p:nvSpPr>
          <p:spPr bwMode="auto">
            <a:xfrm>
              <a:off x="1297" y="1870"/>
              <a:ext cx="503" cy="242"/>
            </a:xfrm>
            <a:custGeom>
              <a:avLst/>
              <a:gdLst>
                <a:gd name="T0" fmla="*/ 501 w 503"/>
                <a:gd name="T1" fmla="*/ 61 h 242"/>
                <a:gd name="T2" fmla="*/ 174 w 503"/>
                <a:gd name="T3" fmla="*/ 0 h 242"/>
                <a:gd name="T4" fmla="*/ 174 w 503"/>
                <a:gd name="T5" fmla="*/ 3 h 242"/>
                <a:gd name="T6" fmla="*/ 174 w 503"/>
                <a:gd name="T7" fmla="*/ 3 h 242"/>
                <a:gd name="T8" fmla="*/ 168 w 503"/>
                <a:gd name="T9" fmla="*/ 9 h 242"/>
                <a:gd name="T10" fmla="*/ 159 w 503"/>
                <a:gd name="T11" fmla="*/ 18 h 242"/>
                <a:gd name="T12" fmla="*/ 137 w 503"/>
                <a:gd name="T13" fmla="*/ 38 h 242"/>
                <a:gd name="T14" fmla="*/ 109 w 503"/>
                <a:gd name="T15" fmla="*/ 55 h 242"/>
                <a:gd name="T16" fmla="*/ 79 w 503"/>
                <a:gd name="T17" fmla="*/ 72 h 242"/>
                <a:gd name="T18" fmla="*/ 26 w 503"/>
                <a:gd name="T19" fmla="*/ 101 h 242"/>
                <a:gd name="T20" fmla="*/ 5 w 503"/>
                <a:gd name="T21" fmla="*/ 112 h 242"/>
                <a:gd name="T22" fmla="*/ 0 w 503"/>
                <a:gd name="T23" fmla="*/ 114 h 242"/>
                <a:gd name="T24" fmla="*/ 157 w 503"/>
                <a:gd name="T25" fmla="*/ 149 h 242"/>
                <a:gd name="T26" fmla="*/ 205 w 503"/>
                <a:gd name="T27" fmla="*/ 109 h 242"/>
                <a:gd name="T28" fmla="*/ 275 w 503"/>
                <a:gd name="T29" fmla="*/ 129 h 242"/>
                <a:gd name="T30" fmla="*/ 150 w 503"/>
                <a:gd name="T31" fmla="*/ 223 h 242"/>
                <a:gd name="T32" fmla="*/ 255 w 503"/>
                <a:gd name="T33" fmla="*/ 242 h 242"/>
                <a:gd name="T34" fmla="*/ 255 w 503"/>
                <a:gd name="T35" fmla="*/ 242 h 242"/>
                <a:gd name="T36" fmla="*/ 255 w 503"/>
                <a:gd name="T37" fmla="*/ 242 h 242"/>
                <a:gd name="T38" fmla="*/ 279 w 503"/>
                <a:gd name="T39" fmla="*/ 223 h 242"/>
                <a:gd name="T40" fmla="*/ 312 w 503"/>
                <a:gd name="T41" fmla="*/ 197 h 242"/>
                <a:gd name="T42" fmla="*/ 394 w 503"/>
                <a:gd name="T43" fmla="*/ 138 h 242"/>
                <a:gd name="T44" fmla="*/ 501 w 503"/>
                <a:gd name="T45" fmla="*/ 64 h 242"/>
                <a:gd name="T46" fmla="*/ 503 w 503"/>
                <a:gd name="T47" fmla="*/ 64 h 242"/>
                <a:gd name="T48" fmla="*/ 501 w 503"/>
                <a:gd name="T49" fmla="*/ 61 h 242"/>
                <a:gd name="T50" fmla="*/ 255 w 503"/>
                <a:gd name="T51" fmla="*/ 240 h 242"/>
                <a:gd name="T52" fmla="*/ 155 w 503"/>
                <a:gd name="T53" fmla="*/ 223 h 242"/>
                <a:gd name="T54" fmla="*/ 281 w 503"/>
                <a:gd name="T55" fmla="*/ 127 h 242"/>
                <a:gd name="T56" fmla="*/ 205 w 503"/>
                <a:gd name="T57" fmla="*/ 107 h 242"/>
                <a:gd name="T58" fmla="*/ 155 w 503"/>
                <a:gd name="T59" fmla="*/ 146 h 242"/>
                <a:gd name="T60" fmla="*/ 7 w 503"/>
                <a:gd name="T61" fmla="*/ 112 h 242"/>
                <a:gd name="T62" fmla="*/ 7 w 503"/>
                <a:gd name="T63" fmla="*/ 112 h 242"/>
                <a:gd name="T64" fmla="*/ 39 w 503"/>
                <a:gd name="T65" fmla="*/ 96 h 242"/>
                <a:gd name="T66" fmla="*/ 89 w 503"/>
                <a:gd name="T67" fmla="*/ 68 h 242"/>
                <a:gd name="T68" fmla="*/ 116 w 503"/>
                <a:gd name="T69" fmla="*/ 53 h 242"/>
                <a:gd name="T70" fmla="*/ 142 w 503"/>
                <a:gd name="T71" fmla="*/ 35 h 242"/>
                <a:gd name="T72" fmla="*/ 161 w 503"/>
                <a:gd name="T73" fmla="*/ 20 h 242"/>
                <a:gd name="T74" fmla="*/ 177 w 503"/>
                <a:gd name="T75" fmla="*/ 5 h 242"/>
                <a:gd name="T76" fmla="*/ 499 w 503"/>
                <a:gd name="T77" fmla="*/ 64 h 242"/>
                <a:gd name="T78" fmla="*/ 499 w 503"/>
                <a:gd name="T79" fmla="*/ 64 h 242"/>
                <a:gd name="T80" fmla="*/ 384 w 503"/>
                <a:gd name="T81" fmla="*/ 142 h 242"/>
                <a:gd name="T82" fmla="*/ 307 w 503"/>
                <a:gd name="T83" fmla="*/ 199 h 242"/>
                <a:gd name="T84" fmla="*/ 275 w 503"/>
                <a:gd name="T85" fmla="*/ 223 h 242"/>
                <a:gd name="T86" fmla="*/ 255 w 503"/>
                <a:gd name="T87" fmla="*/ 240 h 242"/>
                <a:gd name="T88" fmla="*/ 255 w 503"/>
                <a:gd name="T89" fmla="*/ 240 h 24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503" h="242">
                  <a:moveTo>
                    <a:pt x="501" y="61"/>
                  </a:moveTo>
                  <a:lnTo>
                    <a:pt x="174" y="0"/>
                  </a:lnTo>
                  <a:lnTo>
                    <a:pt x="174" y="3"/>
                  </a:lnTo>
                  <a:lnTo>
                    <a:pt x="168" y="9"/>
                  </a:lnTo>
                  <a:lnTo>
                    <a:pt x="159" y="18"/>
                  </a:lnTo>
                  <a:lnTo>
                    <a:pt x="137" y="38"/>
                  </a:lnTo>
                  <a:lnTo>
                    <a:pt x="109" y="55"/>
                  </a:lnTo>
                  <a:lnTo>
                    <a:pt x="79" y="72"/>
                  </a:lnTo>
                  <a:lnTo>
                    <a:pt x="26" y="101"/>
                  </a:lnTo>
                  <a:lnTo>
                    <a:pt x="5" y="112"/>
                  </a:lnTo>
                  <a:lnTo>
                    <a:pt x="0" y="114"/>
                  </a:lnTo>
                  <a:lnTo>
                    <a:pt x="157" y="149"/>
                  </a:lnTo>
                  <a:lnTo>
                    <a:pt x="205" y="109"/>
                  </a:lnTo>
                  <a:lnTo>
                    <a:pt x="275" y="129"/>
                  </a:lnTo>
                  <a:lnTo>
                    <a:pt x="150" y="223"/>
                  </a:lnTo>
                  <a:lnTo>
                    <a:pt x="255" y="242"/>
                  </a:lnTo>
                  <a:lnTo>
                    <a:pt x="279" y="223"/>
                  </a:lnTo>
                  <a:lnTo>
                    <a:pt x="312" y="197"/>
                  </a:lnTo>
                  <a:lnTo>
                    <a:pt x="394" y="138"/>
                  </a:lnTo>
                  <a:lnTo>
                    <a:pt x="501" y="64"/>
                  </a:lnTo>
                  <a:lnTo>
                    <a:pt x="503" y="64"/>
                  </a:lnTo>
                  <a:lnTo>
                    <a:pt x="501" y="61"/>
                  </a:lnTo>
                  <a:close/>
                  <a:moveTo>
                    <a:pt x="255" y="240"/>
                  </a:moveTo>
                  <a:lnTo>
                    <a:pt x="155" y="223"/>
                  </a:lnTo>
                  <a:lnTo>
                    <a:pt x="281" y="127"/>
                  </a:lnTo>
                  <a:lnTo>
                    <a:pt x="205" y="107"/>
                  </a:lnTo>
                  <a:lnTo>
                    <a:pt x="155" y="146"/>
                  </a:lnTo>
                  <a:lnTo>
                    <a:pt x="7" y="112"/>
                  </a:lnTo>
                  <a:lnTo>
                    <a:pt x="39" y="96"/>
                  </a:lnTo>
                  <a:lnTo>
                    <a:pt x="89" y="68"/>
                  </a:lnTo>
                  <a:lnTo>
                    <a:pt x="116" y="53"/>
                  </a:lnTo>
                  <a:lnTo>
                    <a:pt x="142" y="35"/>
                  </a:lnTo>
                  <a:lnTo>
                    <a:pt x="161" y="20"/>
                  </a:lnTo>
                  <a:lnTo>
                    <a:pt x="177" y="5"/>
                  </a:lnTo>
                  <a:lnTo>
                    <a:pt x="499" y="64"/>
                  </a:lnTo>
                  <a:lnTo>
                    <a:pt x="384" y="142"/>
                  </a:lnTo>
                  <a:lnTo>
                    <a:pt x="307" y="199"/>
                  </a:lnTo>
                  <a:lnTo>
                    <a:pt x="275" y="223"/>
                  </a:lnTo>
                  <a:lnTo>
                    <a:pt x="255" y="240"/>
                  </a:lnTo>
                  <a:close/>
                </a:path>
              </a:pathLst>
            </a:custGeom>
            <a:solidFill>
              <a:srgbClr val="84C8E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0" name="Freeform 82"/>
            <p:cNvSpPr>
              <a:spLocks noEditPoints="1"/>
            </p:cNvSpPr>
            <p:nvPr/>
          </p:nvSpPr>
          <p:spPr bwMode="auto">
            <a:xfrm>
              <a:off x="1386" y="1910"/>
              <a:ext cx="146" cy="67"/>
            </a:xfrm>
            <a:custGeom>
              <a:avLst/>
              <a:gdLst>
                <a:gd name="T0" fmla="*/ 0 w 146"/>
                <a:gd name="T1" fmla="*/ 54 h 67"/>
                <a:gd name="T2" fmla="*/ 85 w 146"/>
                <a:gd name="T3" fmla="*/ 0 h 67"/>
                <a:gd name="T4" fmla="*/ 144 w 146"/>
                <a:gd name="T5" fmla="*/ 21 h 67"/>
                <a:gd name="T6" fmla="*/ 142 w 146"/>
                <a:gd name="T7" fmla="*/ 24 h 67"/>
                <a:gd name="T8" fmla="*/ 144 w 146"/>
                <a:gd name="T9" fmla="*/ 21 h 67"/>
                <a:gd name="T10" fmla="*/ 146 w 146"/>
                <a:gd name="T11" fmla="*/ 24 h 67"/>
                <a:gd name="T12" fmla="*/ 68 w 146"/>
                <a:gd name="T13" fmla="*/ 67 h 67"/>
                <a:gd name="T14" fmla="*/ 0 w 146"/>
                <a:gd name="T15" fmla="*/ 54 h 67"/>
                <a:gd name="T16" fmla="*/ 0 w 146"/>
                <a:gd name="T17" fmla="*/ 54 h 67"/>
                <a:gd name="T18" fmla="*/ 5 w 146"/>
                <a:gd name="T19" fmla="*/ 54 h 67"/>
                <a:gd name="T20" fmla="*/ 68 w 146"/>
                <a:gd name="T21" fmla="*/ 63 h 67"/>
                <a:gd name="T22" fmla="*/ 140 w 146"/>
                <a:gd name="T23" fmla="*/ 24 h 67"/>
                <a:gd name="T24" fmla="*/ 85 w 146"/>
                <a:gd name="T25" fmla="*/ 2 h 67"/>
                <a:gd name="T26" fmla="*/ 5 w 146"/>
                <a:gd name="T27" fmla="*/ 54 h 67"/>
                <a:gd name="T28" fmla="*/ 5 w 146"/>
                <a:gd name="T29" fmla="*/ 54 h 6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46" h="67">
                  <a:moveTo>
                    <a:pt x="0" y="54"/>
                  </a:moveTo>
                  <a:lnTo>
                    <a:pt x="85" y="0"/>
                  </a:lnTo>
                  <a:lnTo>
                    <a:pt x="144" y="21"/>
                  </a:lnTo>
                  <a:lnTo>
                    <a:pt x="142" y="24"/>
                  </a:lnTo>
                  <a:lnTo>
                    <a:pt x="144" y="21"/>
                  </a:lnTo>
                  <a:lnTo>
                    <a:pt x="146" y="24"/>
                  </a:lnTo>
                  <a:lnTo>
                    <a:pt x="68" y="67"/>
                  </a:lnTo>
                  <a:lnTo>
                    <a:pt x="0" y="54"/>
                  </a:lnTo>
                  <a:close/>
                  <a:moveTo>
                    <a:pt x="5" y="54"/>
                  </a:moveTo>
                  <a:lnTo>
                    <a:pt x="68" y="63"/>
                  </a:lnTo>
                  <a:lnTo>
                    <a:pt x="140" y="24"/>
                  </a:lnTo>
                  <a:lnTo>
                    <a:pt x="85" y="2"/>
                  </a:lnTo>
                  <a:lnTo>
                    <a:pt x="5" y="54"/>
                  </a:lnTo>
                  <a:close/>
                </a:path>
              </a:pathLst>
            </a:custGeom>
            <a:solidFill>
              <a:srgbClr val="84C8E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1" name="Freeform 83"/>
            <p:cNvSpPr>
              <a:spLocks/>
            </p:cNvSpPr>
            <p:nvPr/>
          </p:nvSpPr>
          <p:spPr bwMode="auto">
            <a:xfrm>
              <a:off x="1450" y="2130"/>
              <a:ext cx="56" cy="39"/>
            </a:xfrm>
            <a:custGeom>
              <a:avLst/>
              <a:gdLst>
                <a:gd name="T0" fmla="*/ 0 w 56"/>
                <a:gd name="T1" fmla="*/ 37 h 39"/>
                <a:gd name="T2" fmla="*/ 56 w 56"/>
                <a:gd name="T3" fmla="*/ 0 h 39"/>
                <a:gd name="T4" fmla="*/ 56 w 56"/>
                <a:gd name="T5" fmla="*/ 2 h 39"/>
                <a:gd name="T6" fmla="*/ 0 w 56"/>
                <a:gd name="T7" fmla="*/ 39 h 39"/>
                <a:gd name="T8" fmla="*/ 0 w 56"/>
                <a:gd name="T9" fmla="*/ 37 h 39"/>
                <a:gd name="T10" fmla="*/ 0 w 56"/>
                <a:gd name="T11" fmla="*/ 37 h 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6" h="39">
                  <a:moveTo>
                    <a:pt x="0" y="37"/>
                  </a:moveTo>
                  <a:lnTo>
                    <a:pt x="56" y="0"/>
                  </a:lnTo>
                  <a:lnTo>
                    <a:pt x="56" y="2"/>
                  </a:lnTo>
                  <a:lnTo>
                    <a:pt x="0" y="39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84C8E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2" name="Freeform 84"/>
            <p:cNvSpPr>
              <a:spLocks/>
            </p:cNvSpPr>
            <p:nvPr/>
          </p:nvSpPr>
          <p:spPr bwMode="auto">
            <a:xfrm>
              <a:off x="1434" y="2123"/>
              <a:ext cx="46" cy="24"/>
            </a:xfrm>
            <a:custGeom>
              <a:avLst/>
              <a:gdLst>
                <a:gd name="T0" fmla="*/ 0 w 46"/>
                <a:gd name="T1" fmla="*/ 22 h 24"/>
                <a:gd name="T2" fmla="*/ 46 w 46"/>
                <a:gd name="T3" fmla="*/ 0 h 24"/>
                <a:gd name="T4" fmla="*/ 46 w 46"/>
                <a:gd name="T5" fmla="*/ 0 h 24"/>
                <a:gd name="T6" fmla="*/ 0 w 46"/>
                <a:gd name="T7" fmla="*/ 24 h 24"/>
                <a:gd name="T8" fmla="*/ 0 w 46"/>
                <a:gd name="T9" fmla="*/ 22 h 24"/>
                <a:gd name="T10" fmla="*/ 0 w 46"/>
                <a:gd name="T11" fmla="*/ 22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6" h="24">
                  <a:moveTo>
                    <a:pt x="0" y="22"/>
                  </a:moveTo>
                  <a:lnTo>
                    <a:pt x="46" y="0"/>
                  </a:lnTo>
                  <a:lnTo>
                    <a:pt x="0" y="24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84C8E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3" name="Freeform 85"/>
            <p:cNvSpPr>
              <a:spLocks/>
            </p:cNvSpPr>
            <p:nvPr/>
          </p:nvSpPr>
          <p:spPr bwMode="auto">
            <a:xfrm>
              <a:off x="1404" y="1152"/>
              <a:ext cx="102" cy="181"/>
            </a:xfrm>
            <a:custGeom>
              <a:avLst/>
              <a:gdLst>
                <a:gd name="T0" fmla="*/ 50 w 102"/>
                <a:gd name="T1" fmla="*/ 0 h 181"/>
                <a:gd name="T2" fmla="*/ 50 w 102"/>
                <a:gd name="T3" fmla="*/ 0 h 181"/>
                <a:gd name="T4" fmla="*/ 46 w 102"/>
                <a:gd name="T5" fmla="*/ 6 h 181"/>
                <a:gd name="T6" fmla="*/ 41 w 102"/>
                <a:gd name="T7" fmla="*/ 11 h 181"/>
                <a:gd name="T8" fmla="*/ 33 w 102"/>
                <a:gd name="T9" fmla="*/ 17 h 181"/>
                <a:gd name="T10" fmla="*/ 33 w 102"/>
                <a:gd name="T11" fmla="*/ 17 h 181"/>
                <a:gd name="T12" fmla="*/ 20 w 102"/>
                <a:gd name="T13" fmla="*/ 26 h 181"/>
                <a:gd name="T14" fmla="*/ 13 w 102"/>
                <a:gd name="T15" fmla="*/ 28 h 181"/>
                <a:gd name="T16" fmla="*/ 9 w 102"/>
                <a:gd name="T17" fmla="*/ 32 h 181"/>
                <a:gd name="T18" fmla="*/ 9 w 102"/>
                <a:gd name="T19" fmla="*/ 32 h 181"/>
                <a:gd name="T20" fmla="*/ 4 w 102"/>
                <a:gd name="T21" fmla="*/ 43 h 181"/>
                <a:gd name="T22" fmla="*/ 2 w 102"/>
                <a:gd name="T23" fmla="*/ 56 h 181"/>
                <a:gd name="T24" fmla="*/ 0 w 102"/>
                <a:gd name="T25" fmla="*/ 74 h 181"/>
                <a:gd name="T26" fmla="*/ 0 w 102"/>
                <a:gd name="T27" fmla="*/ 93 h 181"/>
                <a:gd name="T28" fmla="*/ 4 w 102"/>
                <a:gd name="T29" fmla="*/ 115 h 181"/>
                <a:gd name="T30" fmla="*/ 13 w 102"/>
                <a:gd name="T31" fmla="*/ 139 h 181"/>
                <a:gd name="T32" fmla="*/ 22 w 102"/>
                <a:gd name="T33" fmla="*/ 152 h 181"/>
                <a:gd name="T34" fmla="*/ 30 w 102"/>
                <a:gd name="T35" fmla="*/ 163 h 181"/>
                <a:gd name="T36" fmla="*/ 30 w 102"/>
                <a:gd name="T37" fmla="*/ 163 h 181"/>
                <a:gd name="T38" fmla="*/ 35 w 102"/>
                <a:gd name="T39" fmla="*/ 170 h 181"/>
                <a:gd name="T40" fmla="*/ 41 w 102"/>
                <a:gd name="T41" fmla="*/ 176 h 181"/>
                <a:gd name="T42" fmla="*/ 54 w 102"/>
                <a:gd name="T43" fmla="*/ 181 h 181"/>
                <a:gd name="T44" fmla="*/ 65 w 102"/>
                <a:gd name="T45" fmla="*/ 181 h 181"/>
                <a:gd name="T46" fmla="*/ 76 w 102"/>
                <a:gd name="T47" fmla="*/ 178 h 181"/>
                <a:gd name="T48" fmla="*/ 87 w 102"/>
                <a:gd name="T49" fmla="*/ 174 h 181"/>
                <a:gd name="T50" fmla="*/ 96 w 102"/>
                <a:gd name="T51" fmla="*/ 170 h 181"/>
                <a:gd name="T52" fmla="*/ 102 w 102"/>
                <a:gd name="T53" fmla="*/ 165 h 181"/>
                <a:gd name="T54" fmla="*/ 102 w 102"/>
                <a:gd name="T55" fmla="*/ 165 h 181"/>
                <a:gd name="T56" fmla="*/ 81 w 102"/>
                <a:gd name="T57" fmla="*/ 78 h 181"/>
                <a:gd name="T58" fmla="*/ 63 w 102"/>
                <a:gd name="T59" fmla="*/ 22 h 181"/>
                <a:gd name="T60" fmla="*/ 54 w 102"/>
                <a:gd name="T61" fmla="*/ 4 h 181"/>
                <a:gd name="T62" fmla="*/ 52 w 102"/>
                <a:gd name="T63" fmla="*/ 0 h 181"/>
                <a:gd name="T64" fmla="*/ 50 w 102"/>
                <a:gd name="T65" fmla="*/ 0 h 181"/>
                <a:gd name="T66" fmla="*/ 50 w 102"/>
                <a:gd name="T67" fmla="*/ 0 h 18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02" h="181">
                  <a:moveTo>
                    <a:pt x="50" y="0"/>
                  </a:moveTo>
                  <a:lnTo>
                    <a:pt x="50" y="0"/>
                  </a:lnTo>
                  <a:lnTo>
                    <a:pt x="46" y="6"/>
                  </a:lnTo>
                  <a:lnTo>
                    <a:pt x="41" y="11"/>
                  </a:lnTo>
                  <a:lnTo>
                    <a:pt x="33" y="17"/>
                  </a:lnTo>
                  <a:lnTo>
                    <a:pt x="20" y="26"/>
                  </a:lnTo>
                  <a:lnTo>
                    <a:pt x="13" y="28"/>
                  </a:lnTo>
                  <a:lnTo>
                    <a:pt x="9" y="32"/>
                  </a:lnTo>
                  <a:lnTo>
                    <a:pt x="4" y="43"/>
                  </a:lnTo>
                  <a:lnTo>
                    <a:pt x="2" y="56"/>
                  </a:lnTo>
                  <a:lnTo>
                    <a:pt x="0" y="74"/>
                  </a:lnTo>
                  <a:lnTo>
                    <a:pt x="0" y="93"/>
                  </a:lnTo>
                  <a:lnTo>
                    <a:pt x="4" y="115"/>
                  </a:lnTo>
                  <a:lnTo>
                    <a:pt x="13" y="139"/>
                  </a:lnTo>
                  <a:lnTo>
                    <a:pt x="22" y="152"/>
                  </a:lnTo>
                  <a:lnTo>
                    <a:pt x="30" y="163"/>
                  </a:lnTo>
                  <a:lnTo>
                    <a:pt x="35" y="170"/>
                  </a:lnTo>
                  <a:lnTo>
                    <a:pt x="41" y="176"/>
                  </a:lnTo>
                  <a:lnTo>
                    <a:pt x="54" y="181"/>
                  </a:lnTo>
                  <a:lnTo>
                    <a:pt x="65" y="181"/>
                  </a:lnTo>
                  <a:lnTo>
                    <a:pt x="76" y="178"/>
                  </a:lnTo>
                  <a:lnTo>
                    <a:pt x="87" y="174"/>
                  </a:lnTo>
                  <a:lnTo>
                    <a:pt x="96" y="170"/>
                  </a:lnTo>
                  <a:lnTo>
                    <a:pt x="102" y="165"/>
                  </a:lnTo>
                  <a:lnTo>
                    <a:pt x="81" y="78"/>
                  </a:lnTo>
                  <a:lnTo>
                    <a:pt x="63" y="22"/>
                  </a:lnTo>
                  <a:lnTo>
                    <a:pt x="54" y="4"/>
                  </a:lnTo>
                  <a:lnTo>
                    <a:pt x="52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EBAA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4" name="Freeform 86"/>
            <p:cNvSpPr>
              <a:spLocks/>
            </p:cNvSpPr>
            <p:nvPr/>
          </p:nvSpPr>
          <p:spPr bwMode="auto">
            <a:xfrm>
              <a:off x="1443" y="1191"/>
              <a:ext cx="63" cy="139"/>
            </a:xfrm>
            <a:custGeom>
              <a:avLst/>
              <a:gdLst>
                <a:gd name="T0" fmla="*/ 11 w 63"/>
                <a:gd name="T1" fmla="*/ 0 h 139"/>
                <a:gd name="T2" fmla="*/ 11 w 63"/>
                <a:gd name="T3" fmla="*/ 0 h 139"/>
                <a:gd name="T4" fmla="*/ 9 w 63"/>
                <a:gd name="T5" fmla="*/ 13 h 139"/>
                <a:gd name="T6" fmla="*/ 4 w 63"/>
                <a:gd name="T7" fmla="*/ 39 h 139"/>
                <a:gd name="T8" fmla="*/ 0 w 63"/>
                <a:gd name="T9" fmla="*/ 72 h 139"/>
                <a:gd name="T10" fmla="*/ 2 w 63"/>
                <a:gd name="T11" fmla="*/ 87 h 139"/>
                <a:gd name="T12" fmla="*/ 4 w 63"/>
                <a:gd name="T13" fmla="*/ 102 h 139"/>
                <a:gd name="T14" fmla="*/ 4 w 63"/>
                <a:gd name="T15" fmla="*/ 102 h 139"/>
                <a:gd name="T16" fmla="*/ 13 w 63"/>
                <a:gd name="T17" fmla="*/ 122 h 139"/>
                <a:gd name="T18" fmla="*/ 22 w 63"/>
                <a:gd name="T19" fmla="*/ 133 h 139"/>
                <a:gd name="T20" fmla="*/ 28 w 63"/>
                <a:gd name="T21" fmla="*/ 137 h 139"/>
                <a:gd name="T22" fmla="*/ 35 w 63"/>
                <a:gd name="T23" fmla="*/ 139 h 139"/>
                <a:gd name="T24" fmla="*/ 35 w 63"/>
                <a:gd name="T25" fmla="*/ 139 h 139"/>
                <a:gd name="T26" fmla="*/ 44 w 63"/>
                <a:gd name="T27" fmla="*/ 137 h 139"/>
                <a:gd name="T28" fmla="*/ 52 w 63"/>
                <a:gd name="T29" fmla="*/ 135 h 139"/>
                <a:gd name="T30" fmla="*/ 63 w 63"/>
                <a:gd name="T31" fmla="*/ 128 h 139"/>
                <a:gd name="T32" fmla="*/ 63 w 63"/>
                <a:gd name="T33" fmla="*/ 128 h 139"/>
                <a:gd name="T34" fmla="*/ 57 w 63"/>
                <a:gd name="T35" fmla="*/ 107 h 139"/>
                <a:gd name="T36" fmla="*/ 37 w 63"/>
                <a:gd name="T37" fmla="*/ 63 h 139"/>
                <a:gd name="T38" fmla="*/ 11 w 63"/>
                <a:gd name="T39" fmla="*/ 0 h 139"/>
                <a:gd name="T40" fmla="*/ 11 w 63"/>
                <a:gd name="T41" fmla="*/ 0 h 13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3" h="139">
                  <a:moveTo>
                    <a:pt x="11" y="0"/>
                  </a:moveTo>
                  <a:lnTo>
                    <a:pt x="11" y="0"/>
                  </a:lnTo>
                  <a:lnTo>
                    <a:pt x="9" y="13"/>
                  </a:lnTo>
                  <a:lnTo>
                    <a:pt x="4" y="39"/>
                  </a:lnTo>
                  <a:lnTo>
                    <a:pt x="0" y="72"/>
                  </a:lnTo>
                  <a:lnTo>
                    <a:pt x="2" y="87"/>
                  </a:lnTo>
                  <a:lnTo>
                    <a:pt x="4" y="102"/>
                  </a:lnTo>
                  <a:lnTo>
                    <a:pt x="13" y="122"/>
                  </a:lnTo>
                  <a:lnTo>
                    <a:pt x="22" y="133"/>
                  </a:lnTo>
                  <a:lnTo>
                    <a:pt x="28" y="137"/>
                  </a:lnTo>
                  <a:lnTo>
                    <a:pt x="35" y="139"/>
                  </a:lnTo>
                  <a:lnTo>
                    <a:pt x="44" y="137"/>
                  </a:lnTo>
                  <a:lnTo>
                    <a:pt x="52" y="135"/>
                  </a:lnTo>
                  <a:lnTo>
                    <a:pt x="63" y="128"/>
                  </a:lnTo>
                  <a:lnTo>
                    <a:pt x="57" y="107"/>
                  </a:lnTo>
                  <a:lnTo>
                    <a:pt x="37" y="63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D691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5" name="Freeform 87"/>
            <p:cNvSpPr>
              <a:spLocks/>
            </p:cNvSpPr>
            <p:nvPr/>
          </p:nvSpPr>
          <p:spPr bwMode="auto">
            <a:xfrm>
              <a:off x="1426" y="1010"/>
              <a:ext cx="133" cy="183"/>
            </a:xfrm>
            <a:custGeom>
              <a:avLst/>
              <a:gdLst>
                <a:gd name="T0" fmla="*/ 133 w 133"/>
                <a:gd name="T1" fmla="*/ 0 h 183"/>
                <a:gd name="T2" fmla="*/ 133 w 133"/>
                <a:gd name="T3" fmla="*/ 0 h 183"/>
                <a:gd name="T4" fmla="*/ 126 w 133"/>
                <a:gd name="T5" fmla="*/ 0 h 183"/>
                <a:gd name="T6" fmla="*/ 117 w 133"/>
                <a:gd name="T7" fmla="*/ 0 h 183"/>
                <a:gd name="T8" fmla="*/ 104 w 133"/>
                <a:gd name="T9" fmla="*/ 0 h 183"/>
                <a:gd name="T10" fmla="*/ 93 w 133"/>
                <a:gd name="T11" fmla="*/ 5 h 183"/>
                <a:gd name="T12" fmla="*/ 80 w 133"/>
                <a:gd name="T13" fmla="*/ 11 h 183"/>
                <a:gd name="T14" fmla="*/ 67 w 133"/>
                <a:gd name="T15" fmla="*/ 22 h 183"/>
                <a:gd name="T16" fmla="*/ 54 w 133"/>
                <a:gd name="T17" fmla="*/ 37 h 183"/>
                <a:gd name="T18" fmla="*/ 54 w 133"/>
                <a:gd name="T19" fmla="*/ 37 h 183"/>
                <a:gd name="T20" fmla="*/ 35 w 133"/>
                <a:gd name="T21" fmla="*/ 68 h 183"/>
                <a:gd name="T22" fmla="*/ 21 w 133"/>
                <a:gd name="T23" fmla="*/ 85 h 183"/>
                <a:gd name="T24" fmla="*/ 13 w 133"/>
                <a:gd name="T25" fmla="*/ 94 h 183"/>
                <a:gd name="T26" fmla="*/ 11 w 133"/>
                <a:gd name="T27" fmla="*/ 96 h 183"/>
                <a:gd name="T28" fmla="*/ 11 w 133"/>
                <a:gd name="T29" fmla="*/ 96 h 183"/>
                <a:gd name="T30" fmla="*/ 19 w 133"/>
                <a:gd name="T31" fmla="*/ 92 h 183"/>
                <a:gd name="T32" fmla="*/ 26 w 133"/>
                <a:gd name="T33" fmla="*/ 85 h 183"/>
                <a:gd name="T34" fmla="*/ 35 w 133"/>
                <a:gd name="T35" fmla="*/ 74 h 183"/>
                <a:gd name="T36" fmla="*/ 35 w 133"/>
                <a:gd name="T37" fmla="*/ 74 h 183"/>
                <a:gd name="T38" fmla="*/ 35 w 133"/>
                <a:gd name="T39" fmla="*/ 81 h 183"/>
                <a:gd name="T40" fmla="*/ 28 w 133"/>
                <a:gd name="T41" fmla="*/ 94 h 183"/>
                <a:gd name="T42" fmla="*/ 24 w 133"/>
                <a:gd name="T43" fmla="*/ 100 h 183"/>
                <a:gd name="T44" fmla="*/ 17 w 133"/>
                <a:gd name="T45" fmla="*/ 107 h 183"/>
                <a:gd name="T46" fmla="*/ 11 w 133"/>
                <a:gd name="T47" fmla="*/ 111 h 183"/>
                <a:gd name="T48" fmla="*/ 0 w 133"/>
                <a:gd name="T49" fmla="*/ 116 h 183"/>
                <a:gd name="T50" fmla="*/ 0 w 133"/>
                <a:gd name="T51" fmla="*/ 116 h 183"/>
                <a:gd name="T52" fmla="*/ 6 w 133"/>
                <a:gd name="T53" fmla="*/ 118 h 183"/>
                <a:gd name="T54" fmla="*/ 13 w 133"/>
                <a:gd name="T55" fmla="*/ 118 h 183"/>
                <a:gd name="T56" fmla="*/ 19 w 133"/>
                <a:gd name="T57" fmla="*/ 113 h 183"/>
                <a:gd name="T58" fmla="*/ 19 w 133"/>
                <a:gd name="T59" fmla="*/ 113 h 183"/>
                <a:gd name="T60" fmla="*/ 17 w 133"/>
                <a:gd name="T61" fmla="*/ 124 h 183"/>
                <a:gd name="T62" fmla="*/ 15 w 133"/>
                <a:gd name="T63" fmla="*/ 135 h 183"/>
                <a:gd name="T64" fmla="*/ 17 w 133"/>
                <a:gd name="T65" fmla="*/ 153 h 183"/>
                <a:gd name="T66" fmla="*/ 17 w 133"/>
                <a:gd name="T67" fmla="*/ 153 h 183"/>
                <a:gd name="T68" fmla="*/ 19 w 133"/>
                <a:gd name="T69" fmla="*/ 161 h 183"/>
                <a:gd name="T70" fmla="*/ 24 w 133"/>
                <a:gd name="T71" fmla="*/ 170 h 183"/>
                <a:gd name="T72" fmla="*/ 28 w 133"/>
                <a:gd name="T73" fmla="*/ 174 h 183"/>
                <a:gd name="T74" fmla="*/ 35 w 133"/>
                <a:gd name="T75" fmla="*/ 179 h 183"/>
                <a:gd name="T76" fmla="*/ 43 w 133"/>
                <a:gd name="T77" fmla="*/ 181 h 183"/>
                <a:gd name="T78" fmla="*/ 48 w 133"/>
                <a:gd name="T79" fmla="*/ 183 h 183"/>
                <a:gd name="T80" fmla="*/ 48 w 133"/>
                <a:gd name="T81" fmla="*/ 183 h 183"/>
                <a:gd name="T82" fmla="*/ 74 w 133"/>
                <a:gd name="T83" fmla="*/ 137 h 183"/>
                <a:gd name="T84" fmla="*/ 96 w 133"/>
                <a:gd name="T85" fmla="*/ 103 h 183"/>
                <a:gd name="T86" fmla="*/ 106 w 133"/>
                <a:gd name="T87" fmla="*/ 89 h 183"/>
                <a:gd name="T88" fmla="*/ 115 w 133"/>
                <a:gd name="T89" fmla="*/ 81 h 183"/>
                <a:gd name="T90" fmla="*/ 115 w 133"/>
                <a:gd name="T91" fmla="*/ 81 h 183"/>
                <a:gd name="T92" fmla="*/ 122 w 133"/>
                <a:gd name="T93" fmla="*/ 72 h 183"/>
                <a:gd name="T94" fmla="*/ 128 w 133"/>
                <a:gd name="T95" fmla="*/ 61 h 183"/>
                <a:gd name="T96" fmla="*/ 130 w 133"/>
                <a:gd name="T97" fmla="*/ 48 h 183"/>
                <a:gd name="T98" fmla="*/ 133 w 133"/>
                <a:gd name="T99" fmla="*/ 35 h 183"/>
                <a:gd name="T100" fmla="*/ 133 w 133"/>
                <a:gd name="T101" fmla="*/ 11 h 183"/>
                <a:gd name="T102" fmla="*/ 133 w 133"/>
                <a:gd name="T103" fmla="*/ 0 h 183"/>
                <a:gd name="T104" fmla="*/ 133 w 133"/>
                <a:gd name="T105" fmla="*/ 0 h 18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33" h="183">
                  <a:moveTo>
                    <a:pt x="133" y="0"/>
                  </a:moveTo>
                  <a:lnTo>
                    <a:pt x="133" y="0"/>
                  </a:lnTo>
                  <a:lnTo>
                    <a:pt x="126" y="0"/>
                  </a:lnTo>
                  <a:lnTo>
                    <a:pt x="117" y="0"/>
                  </a:lnTo>
                  <a:lnTo>
                    <a:pt x="104" y="0"/>
                  </a:lnTo>
                  <a:lnTo>
                    <a:pt x="93" y="5"/>
                  </a:lnTo>
                  <a:lnTo>
                    <a:pt x="80" y="11"/>
                  </a:lnTo>
                  <a:lnTo>
                    <a:pt x="67" y="22"/>
                  </a:lnTo>
                  <a:lnTo>
                    <a:pt x="54" y="37"/>
                  </a:lnTo>
                  <a:lnTo>
                    <a:pt x="35" y="68"/>
                  </a:lnTo>
                  <a:lnTo>
                    <a:pt x="21" y="85"/>
                  </a:lnTo>
                  <a:lnTo>
                    <a:pt x="13" y="94"/>
                  </a:lnTo>
                  <a:lnTo>
                    <a:pt x="11" y="96"/>
                  </a:lnTo>
                  <a:lnTo>
                    <a:pt x="19" y="92"/>
                  </a:lnTo>
                  <a:lnTo>
                    <a:pt x="26" y="85"/>
                  </a:lnTo>
                  <a:lnTo>
                    <a:pt x="35" y="74"/>
                  </a:lnTo>
                  <a:lnTo>
                    <a:pt x="35" y="81"/>
                  </a:lnTo>
                  <a:lnTo>
                    <a:pt x="28" y="94"/>
                  </a:lnTo>
                  <a:lnTo>
                    <a:pt x="24" y="100"/>
                  </a:lnTo>
                  <a:lnTo>
                    <a:pt x="17" y="107"/>
                  </a:lnTo>
                  <a:lnTo>
                    <a:pt x="11" y="111"/>
                  </a:lnTo>
                  <a:lnTo>
                    <a:pt x="0" y="116"/>
                  </a:lnTo>
                  <a:lnTo>
                    <a:pt x="6" y="118"/>
                  </a:lnTo>
                  <a:lnTo>
                    <a:pt x="13" y="118"/>
                  </a:lnTo>
                  <a:lnTo>
                    <a:pt x="19" y="113"/>
                  </a:lnTo>
                  <a:lnTo>
                    <a:pt x="17" y="124"/>
                  </a:lnTo>
                  <a:lnTo>
                    <a:pt x="15" y="135"/>
                  </a:lnTo>
                  <a:lnTo>
                    <a:pt x="17" y="153"/>
                  </a:lnTo>
                  <a:lnTo>
                    <a:pt x="19" y="161"/>
                  </a:lnTo>
                  <a:lnTo>
                    <a:pt x="24" y="170"/>
                  </a:lnTo>
                  <a:lnTo>
                    <a:pt x="28" y="174"/>
                  </a:lnTo>
                  <a:lnTo>
                    <a:pt x="35" y="179"/>
                  </a:lnTo>
                  <a:lnTo>
                    <a:pt x="43" y="181"/>
                  </a:lnTo>
                  <a:lnTo>
                    <a:pt x="48" y="183"/>
                  </a:lnTo>
                  <a:lnTo>
                    <a:pt x="74" y="137"/>
                  </a:lnTo>
                  <a:lnTo>
                    <a:pt x="96" y="103"/>
                  </a:lnTo>
                  <a:lnTo>
                    <a:pt x="106" y="89"/>
                  </a:lnTo>
                  <a:lnTo>
                    <a:pt x="115" y="81"/>
                  </a:lnTo>
                  <a:lnTo>
                    <a:pt x="122" y="72"/>
                  </a:lnTo>
                  <a:lnTo>
                    <a:pt x="128" y="61"/>
                  </a:lnTo>
                  <a:lnTo>
                    <a:pt x="130" y="48"/>
                  </a:lnTo>
                  <a:lnTo>
                    <a:pt x="133" y="35"/>
                  </a:lnTo>
                  <a:lnTo>
                    <a:pt x="133" y="11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6" name="Freeform 88"/>
            <p:cNvSpPr>
              <a:spLocks/>
            </p:cNvSpPr>
            <p:nvPr/>
          </p:nvSpPr>
          <p:spPr bwMode="auto">
            <a:xfrm>
              <a:off x="1447" y="1043"/>
              <a:ext cx="225" cy="285"/>
            </a:xfrm>
            <a:custGeom>
              <a:avLst/>
              <a:gdLst>
                <a:gd name="T0" fmla="*/ 27 w 225"/>
                <a:gd name="T1" fmla="*/ 80 h 285"/>
                <a:gd name="T2" fmla="*/ 27 w 225"/>
                <a:gd name="T3" fmla="*/ 80 h 285"/>
                <a:gd name="T4" fmla="*/ 14 w 225"/>
                <a:gd name="T5" fmla="*/ 115 h 285"/>
                <a:gd name="T6" fmla="*/ 5 w 225"/>
                <a:gd name="T7" fmla="*/ 148 h 285"/>
                <a:gd name="T8" fmla="*/ 3 w 225"/>
                <a:gd name="T9" fmla="*/ 163 h 285"/>
                <a:gd name="T10" fmla="*/ 0 w 225"/>
                <a:gd name="T11" fmla="*/ 176 h 285"/>
                <a:gd name="T12" fmla="*/ 0 w 225"/>
                <a:gd name="T13" fmla="*/ 176 h 285"/>
                <a:gd name="T14" fmla="*/ 3 w 225"/>
                <a:gd name="T15" fmla="*/ 192 h 285"/>
                <a:gd name="T16" fmla="*/ 5 w 225"/>
                <a:gd name="T17" fmla="*/ 207 h 285"/>
                <a:gd name="T18" fmla="*/ 11 w 225"/>
                <a:gd name="T19" fmla="*/ 222 h 285"/>
                <a:gd name="T20" fmla="*/ 16 w 225"/>
                <a:gd name="T21" fmla="*/ 235 h 285"/>
                <a:gd name="T22" fmla="*/ 29 w 225"/>
                <a:gd name="T23" fmla="*/ 257 h 285"/>
                <a:gd name="T24" fmla="*/ 38 w 225"/>
                <a:gd name="T25" fmla="*/ 268 h 285"/>
                <a:gd name="T26" fmla="*/ 38 w 225"/>
                <a:gd name="T27" fmla="*/ 268 h 285"/>
                <a:gd name="T28" fmla="*/ 48 w 225"/>
                <a:gd name="T29" fmla="*/ 274 h 285"/>
                <a:gd name="T30" fmla="*/ 66 w 225"/>
                <a:gd name="T31" fmla="*/ 281 h 285"/>
                <a:gd name="T32" fmla="*/ 83 w 225"/>
                <a:gd name="T33" fmla="*/ 285 h 285"/>
                <a:gd name="T34" fmla="*/ 92 w 225"/>
                <a:gd name="T35" fmla="*/ 285 h 285"/>
                <a:gd name="T36" fmla="*/ 96 w 225"/>
                <a:gd name="T37" fmla="*/ 285 h 285"/>
                <a:gd name="T38" fmla="*/ 96 w 225"/>
                <a:gd name="T39" fmla="*/ 285 h 285"/>
                <a:gd name="T40" fmla="*/ 153 w 225"/>
                <a:gd name="T41" fmla="*/ 224 h 285"/>
                <a:gd name="T42" fmla="*/ 153 w 225"/>
                <a:gd name="T43" fmla="*/ 224 h 285"/>
                <a:gd name="T44" fmla="*/ 166 w 225"/>
                <a:gd name="T45" fmla="*/ 209 h 285"/>
                <a:gd name="T46" fmla="*/ 175 w 225"/>
                <a:gd name="T47" fmla="*/ 196 h 285"/>
                <a:gd name="T48" fmla="*/ 179 w 225"/>
                <a:gd name="T49" fmla="*/ 183 h 285"/>
                <a:gd name="T50" fmla="*/ 181 w 225"/>
                <a:gd name="T51" fmla="*/ 170 h 285"/>
                <a:gd name="T52" fmla="*/ 181 w 225"/>
                <a:gd name="T53" fmla="*/ 170 h 285"/>
                <a:gd name="T54" fmla="*/ 186 w 225"/>
                <a:gd name="T55" fmla="*/ 165 h 285"/>
                <a:gd name="T56" fmla="*/ 194 w 225"/>
                <a:gd name="T57" fmla="*/ 157 h 285"/>
                <a:gd name="T58" fmla="*/ 205 w 225"/>
                <a:gd name="T59" fmla="*/ 144 h 285"/>
                <a:gd name="T60" fmla="*/ 212 w 225"/>
                <a:gd name="T61" fmla="*/ 135 h 285"/>
                <a:gd name="T62" fmla="*/ 216 w 225"/>
                <a:gd name="T63" fmla="*/ 124 h 285"/>
                <a:gd name="T64" fmla="*/ 216 w 225"/>
                <a:gd name="T65" fmla="*/ 124 h 285"/>
                <a:gd name="T66" fmla="*/ 220 w 225"/>
                <a:gd name="T67" fmla="*/ 111 h 285"/>
                <a:gd name="T68" fmla="*/ 223 w 225"/>
                <a:gd name="T69" fmla="*/ 98 h 285"/>
                <a:gd name="T70" fmla="*/ 225 w 225"/>
                <a:gd name="T71" fmla="*/ 76 h 285"/>
                <a:gd name="T72" fmla="*/ 223 w 225"/>
                <a:gd name="T73" fmla="*/ 56 h 285"/>
                <a:gd name="T74" fmla="*/ 223 w 225"/>
                <a:gd name="T75" fmla="*/ 50 h 285"/>
                <a:gd name="T76" fmla="*/ 223 w 225"/>
                <a:gd name="T77" fmla="*/ 50 h 285"/>
                <a:gd name="T78" fmla="*/ 212 w 225"/>
                <a:gd name="T79" fmla="*/ 43 h 285"/>
                <a:gd name="T80" fmla="*/ 186 w 225"/>
                <a:gd name="T81" fmla="*/ 28 h 285"/>
                <a:gd name="T82" fmla="*/ 151 w 225"/>
                <a:gd name="T83" fmla="*/ 11 h 285"/>
                <a:gd name="T84" fmla="*/ 133 w 225"/>
                <a:gd name="T85" fmla="*/ 4 h 285"/>
                <a:gd name="T86" fmla="*/ 118 w 225"/>
                <a:gd name="T87" fmla="*/ 0 h 285"/>
                <a:gd name="T88" fmla="*/ 118 w 225"/>
                <a:gd name="T89" fmla="*/ 0 h 285"/>
                <a:gd name="T90" fmla="*/ 103 w 225"/>
                <a:gd name="T91" fmla="*/ 0 h 285"/>
                <a:gd name="T92" fmla="*/ 90 w 225"/>
                <a:gd name="T93" fmla="*/ 4 h 285"/>
                <a:gd name="T94" fmla="*/ 77 w 225"/>
                <a:gd name="T95" fmla="*/ 13 h 285"/>
                <a:gd name="T96" fmla="*/ 64 w 225"/>
                <a:gd name="T97" fmla="*/ 24 h 285"/>
                <a:gd name="T98" fmla="*/ 53 w 225"/>
                <a:gd name="T99" fmla="*/ 39 h 285"/>
                <a:gd name="T100" fmla="*/ 44 w 225"/>
                <a:gd name="T101" fmla="*/ 52 h 285"/>
                <a:gd name="T102" fmla="*/ 27 w 225"/>
                <a:gd name="T103" fmla="*/ 80 h 285"/>
                <a:gd name="T104" fmla="*/ 27 w 225"/>
                <a:gd name="T105" fmla="*/ 80 h 28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225" h="285">
                  <a:moveTo>
                    <a:pt x="27" y="80"/>
                  </a:moveTo>
                  <a:lnTo>
                    <a:pt x="27" y="80"/>
                  </a:lnTo>
                  <a:lnTo>
                    <a:pt x="14" y="115"/>
                  </a:lnTo>
                  <a:lnTo>
                    <a:pt x="5" y="148"/>
                  </a:lnTo>
                  <a:lnTo>
                    <a:pt x="3" y="163"/>
                  </a:lnTo>
                  <a:lnTo>
                    <a:pt x="0" y="176"/>
                  </a:lnTo>
                  <a:lnTo>
                    <a:pt x="3" y="192"/>
                  </a:lnTo>
                  <a:lnTo>
                    <a:pt x="5" y="207"/>
                  </a:lnTo>
                  <a:lnTo>
                    <a:pt x="11" y="222"/>
                  </a:lnTo>
                  <a:lnTo>
                    <a:pt x="16" y="235"/>
                  </a:lnTo>
                  <a:lnTo>
                    <a:pt x="29" y="257"/>
                  </a:lnTo>
                  <a:lnTo>
                    <a:pt x="38" y="268"/>
                  </a:lnTo>
                  <a:lnTo>
                    <a:pt x="48" y="274"/>
                  </a:lnTo>
                  <a:lnTo>
                    <a:pt x="66" y="281"/>
                  </a:lnTo>
                  <a:lnTo>
                    <a:pt x="83" y="285"/>
                  </a:lnTo>
                  <a:lnTo>
                    <a:pt x="92" y="285"/>
                  </a:lnTo>
                  <a:lnTo>
                    <a:pt x="96" y="285"/>
                  </a:lnTo>
                  <a:lnTo>
                    <a:pt x="153" y="224"/>
                  </a:lnTo>
                  <a:lnTo>
                    <a:pt x="166" y="209"/>
                  </a:lnTo>
                  <a:lnTo>
                    <a:pt x="175" y="196"/>
                  </a:lnTo>
                  <a:lnTo>
                    <a:pt x="179" y="183"/>
                  </a:lnTo>
                  <a:lnTo>
                    <a:pt x="181" y="170"/>
                  </a:lnTo>
                  <a:lnTo>
                    <a:pt x="186" y="165"/>
                  </a:lnTo>
                  <a:lnTo>
                    <a:pt x="194" y="157"/>
                  </a:lnTo>
                  <a:lnTo>
                    <a:pt x="205" y="144"/>
                  </a:lnTo>
                  <a:lnTo>
                    <a:pt x="212" y="135"/>
                  </a:lnTo>
                  <a:lnTo>
                    <a:pt x="216" y="124"/>
                  </a:lnTo>
                  <a:lnTo>
                    <a:pt x="220" y="111"/>
                  </a:lnTo>
                  <a:lnTo>
                    <a:pt x="223" y="98"/>
                  </a:lnTo>
                  <a:lnTo>
                    <a:pt x="225" y="76"/>
                  </a:lnTo>
                  <a:lnTo>
                    <a:pt x="223" y="56"/>
                  </a:lnTo>
                  <a:lnTo>
                    <a:pt x="223" y="50"/>
                  </a:lnTo>
                  <a:lnTo>
                    <a:pt x="212" y="43"/>
                  </a:lnTo>
                  <a:lnTo>
                    <a:pt x="186" y="28"/>
                  </a:lnTo>
                  <a:lnTo>
                    <a:pt x="151" y="11"/>
                  </a:lnTo>
                  <a:lnTo>
                    <a:pt x="133" y="4"/>
                  </a:lnTo>
                  <a:lnTo>
                    <a:pt x="118" y="0"/>
                  </a:lnTo>
                  <a:lnTo>
                    <a:pt x="103" y="0"/>
                  </a:lnTo>
                  <a:lnTo>
                    <a:pt x="90" y="4"/>
                  </a:lnTo>
                  <a:lnTo>
                    <a:pt x="77" y="13"/>
                  </a:lnTo>
                  <a:lnTo>
                    <a:pt x="64" y="24"/>
                  </a:lnTo>
                  <a:lnTo>
                    <a:pt x="53" y="39"/>
                  </a:lnTo>
                  <a:lnTo>
                    <a:pt x="44" y="52"/>
                  </a:lnTo>
                  <a:lnTo>
                    <a:pt x="27" y="80"/>
                  </a:lnTo>
                  <a:close/>
                </a:path>
              </a:pathLst>
            </a:custGeom>
            <a:solidFill>
              <a:srgbClr val="EEBB8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7" name="Freeform 89"/>
            <p:cNvSpPr>
              <a:spLocks/>
            </p:cNvSpPr>
            <p:nvPr/>
          </p:nvSpPr>
          <p:spPr bwMode="auto">
            <a:xfrm>
              <a:off x="1522" y="1132"/>
              <a:ext cx="65" cy="37"/>
            </a:xfrm>
            <a:custGeom>
              <a:avLst/>
              <a:gdLst>
                <a:gd name="T0" fmla="*/ 0 w 65"/>
                <a:gd name="T1" fmla="*/ 2 h 37"/>
                <a:gd name="T2" fmla="*/ 0 w 65"/>
                <a:gd name="T3" fmla="*/ 2 h 37"/>
                <a:gd name="T4" fmla="*/ 10 w 65"/>
                <a:gd name="T5" fmla="*/ 5 h 37"/>
                <a:gd name="T6" fmla="*/ 24 w 65"/>
                <a:gd name="T7" fmla="*/ 9 h 37"/>
                <a:gd name="T8" fmla="*/ 37 w 65"/>
                <a:gd name="T9" fmla="*/ 15 h 37"/>
                <a:gd name="T10" fmla="*/ 37 w 65"/>
                <a:gd name="T11" fmla="*/ 15 h 37"/>
                <a:gd name="T12" fmla="*/ 47 w 65"/>
                <a:gd name="T13" fmla="*/ 22 h 37"/>
                <a:gd name="T14" fmla="*/ 56 w 65"/>
                <a:gd name="T15" fmla="*/ 31 h 37"/>
                <a:gd name="T16" fmla="*/ 65 w 65"/>
                <a:gd name="T17" fmla="*/ 37 h 37"/>
                <a:gd name="T18" fmla="*/ 65 w 65"/>
                <a:gd name="T19" fmla="*/ 37 h 37"/>
                <a:gd name="T20" fmla="*/ 65 w 65"/>
                <a:gd name="T21" fmla="*/ 26 h 37"/>
                <a:gd name="T22" fmla="*/ 61 w 65"/>
                <a:gd name="T23" fmla="*/ 18 h 37"/>
                <a:gd name="T24" fmla="*/ 58 w 65"/>
                <a:gd name="T25" fmla="*/ 13 h 37"/>
                <a:gd name="T26" fmla="*/ 54 w 65"/>
                <a:gd name="T27" fmla="*/ 9 h 37"/>
                <a:gd name="T28" fmla="*/ 54 w 65"/>
                <a:gd name="T29" fmla="*/ 9 h 37"/>
                <a:gd name="T30" fmla="*/ 41 w 65"/>
                <a:gd name="T31" fmla="*/ 5 h 37"/>
                <a:gd name="T32" fmla="*/ 26 w 65"/>
                <a:gd name="T33" fmla="*/ 0 h 37"/>
                <a:gd name="T34" fmla="*/ 10 w 65"/>
                <a:gd name="T35" fmla="*/ 0 h 37"/>
                <a:gd name="T36" fmla="*/ 4 w 65"/>
                <a:gd name="T37" fmla="*/ 0 h 37"/>
                <a:gd name="T38" fmla="*/ 0 w 65"/>
                <a:gd name="T39" fmla="*/ 2 h 37"/>
                <a:gd name="T40" fmla="*/ 0 w 65"/>
                <a:gd name="T41" fmla="*/ 2 h 3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5" h="37">
                  <a:moveTo>
                    <a:pt x="0" y="2"/>
                  </a:moveTo>
                  <a:lnTo>
                    <a:pt x="0" y="2"/>
                  </a:lnTo>
                  <a:lnTo>
                    <a:pt x="10" y="5"/>
                  </a:lnTo>
                  <a:lnTo>
                    <a:pt x="24" y="9"/>
                  </a:lnTo>
                  <a:lnTo>
                    <a:pt x="37" y="15"/>
                  </a:lnTo>
                  <a:lnTo>
                    <a:pt x="47" y="22"/>
                  </a:lnTo>
                  <a:lnTo>
                    <a:pt x="56" y="31"/>
                  </a:lnTo>
                  <a:lnTo>
                    <a:pt x="65" y="37"/>
                  </a:lnTo>
                  <a:lnTo>
                    <a:pt x="65" y="26"/>
                  </a:lnTo>
                  <a:lnTo>
                    <a:pt x="61" y="18"/>
                  </a:lnTo>
                  <a:lnTo>
                    <a:pt x="58" y="13"/>
                  </a:lnTo>
                  <a:lnTo>
                    <a:pt x="54" y="9"/>
                  </a:lnTo>
                  <a:lnTo>
                    <a:pt x="41" y="5"/>
                  </a:lnTo>
                  <a:lnTo>
                    <a:pt x="26" y="0"/>
                  </a:lnTo>
                  <a:lnTo>
                    <a:pt x="10" y="0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8" name="Freeform 90"/>
            <p:cNvSpPr>
              <a:spLocks/>
            </p:cNvSpPr>
            <p:nvPr/>
          </p:nvSpPr>
          <p:spPr bwMode="auto">
            <a:xfrm>
              <a:off x="1563" y="1171"/>
              <a:ext cx="72" cy="90"/>
            </a:xfrm>
            <a:custGeom>
              <a:avLst/>
              <a:gdLst>
                <a:gd name="T0" fmla="*/ 72 w 72"/>
                <a:gd name="T1" fmla="*/ 0 h 90"/>
                <a:gd name="T2" fmla="*/ 72 w 72"/>
                <a:gd name="T3" fmla="*/ 0 h 90"/>
                <a:gd name="T4" fmla="*/ 67 w 72"/>
                <a:gd name="T5" fmla="*/ 0 h 90"/>
                <a:gd name="T6" fmla="*/ 59 w 72"/>
                <a:gd name="T7" fmla="*/ 3 h 90"/>
                <a:gd name="T8" fmla="*/ 52 w 72"/>
                <a:gd name="T9" fmla="*/ 7 h 90"/>
                <a:gd name="T10" fmla="*/ 46 w 72"/>
                <a:gd name="T11" fmla="*/ 13 h 90"/>
                <a:gd name="T12" fmla="*/ 39 w 72"/>
                <a:gd name="T13" fmla="*/ 22 h 90"/>
                <a:gd name="T14" fmla="*/ 35 w 72"/>
                <a:gd name="T15" fmla="*/ 35 h 90"/>
                <a:gd name="T16" fmla="*/ 35 w 72"/>
                <a:gd name="T17" fmla="*/ 35 h 90"/>
                <a:gd name="T18" fmla="*/ 26 w 72"/>
                <a:gd name="T19" fmla="*/ 59 h 90"/>
                <a:gd name="T20" fmla="*/ 22 w 72"/>
                <a:gd name="T21" fmla="*/ 72 h 90"/>
                <a:gd name="T22" fmla="*/ 15 w 72"/>
                <a:gd name="T23" fmla="*/ 81 h 90"/>
                <a:gd name="T24" fmla="*/ 15 w 72"/>
                <a:gd name="T25" fmla="*/ 81 h 90"/>
                <a:gd name="T26" fmla="*/ 6 w 72"/>
                <a:gd name="T27" fmla="*/ 87 h 90"/>
                <a:gd name="T28" fmla="*/ 0 w 72"/>
                <a:gd name="T29" fmla="*/ 90 h 90"/>
                <a:gd name="T30" fmla="*/ 0 w 72"/>
                <a:gd name="T31" fmla="*/ 90 h 90"/>
                <a:gd name="T32" fmla="*/ 11 w 72"/>
                <a:gd name="T33" fmla="*/ 90 h 90"/>
                <a:gd name="T34" fmla="*/ 17 w 72"/>
                <a:gd name="T35" fmla="*/ 87 h 90"/>
                <a:gd name="T36" fmla="*/ 24 w 72"/>
                <a:gd name="T37" fmla="*/ 85 h 90"/>
                <a:gd name="T38" fmla="*/ 24 w 72"/>
                <a:gd name="T39" fmla="*/ 85 h 90"/>
                <a:gd name="T40" fmla="*/ 28 w 72"/>
                <a:gd name="T41" fmla="*/ 72 h 90"/>
                <a:gd name="T42" fmla="*/ 33 w 72"/>
                <a:gd name="T43" fmla="*/ 55 h 90"/>
                <a:gd name="T44" fmla="*/ 35 w 72"/>
                <a:gd name="T45" fmla="*/ 42 h 90"/>
                <a:gd name="T46" fmla="*/ 39 w 72"/>
                <a:gd name="T47" fmla="*/ 31 h 90"/>
                <a:gd name="T48" fmla="*/ 39 w 72"/>
                <a:gd name="T49" fmla="*/ 31 h 90"/>
                <a:gd name="T50" fmla="*/ 44 w 72"/>
                <a:gd name="T51" fmla="*/ 22 h 90"/>
                <a:gd name="T52" fmla="*/ 50 w 72"/>
                <a:gd name="T53" fmla="*/ 13 h 90"/>
                <a:gd name="T54" fmla="*/ 59 w 72"/>
                <a:gd name="T55" fmla="*/ 5 h 90"/>
                <a:gd name="T56" fmla="*/ 72 w 72"/>
                <a:gd name="T57" fmla="*/ 0 h 90"/>
                <a:gd name="T58" fmla="*/ 72 w 72"/>
                <a:gd name="T59" fmla="*/ 0 h 9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72" h="90">
                  <a:moveTo>
                    <a:pt x="72" y="0"/>
                  </a:moveTo>
                  <a:lnTo>
                    <a:pt x="72" y="0"/>
                  </a:lnTo>
                  <a:lnTo>
                    <a:pt x="67" y="0"/>
                  </a:lnTo>
                  <a:lnTo>
                    <a:pt x="59" y="3"/>
                  </a:lnTo>
                  <a:lnTo>
                    <a:pt x="52" y="7"/>
                  </a:lnTo>
                  <a:lnTo>
                    <a:pt x="46" y="13"/>
                  </a:lnTo>
                  <a:lnTo>
                    <a:pt x="39" y="22"/>
                  </a:lnTo>
                  <a:lnTo>
                    <a:pt x="35" y="35"/>
                  </a:lnTo>
                  <a:lnTo>
                    <a:pt x="26" y="59"/>
                  </a:lnTo>
                  <a:lnTo>
                    <a:pt x="22" y="72"/>
                  </a:lnTo>
                  <a:lnTo>
                    <a:pt x="15" y="81"/>
                  </a:lnTo>
                  <a:lnTo>
                    <a:pt x="6" y="87"/>
                  </a:lnTo>
                  <a:lnTo>
                    <a:pt x="0" y="90"/>
                  </a:lnTo>
                  <a:lnTo>
                    <a:pt x="11" y="90"/>
                  </a:lnTo>
                  <a:lnTo>
                    <a:pt x="17" y="87"/>
                  </a:lnTo>
                  <a:lnTo>
                    <a:pt x="24" y="85"/>
                  </a:lnTo>
                  <a:lnTo>
                    <a:pt x="28" y="72"/>
                  </a:lnTo>
                  <a:lnTo>
                    <a:pt x="33" y="55"/>
                  </a:lnTo>
                  <a:lnTo>
                    <a:pt x="35" y="42"/>
                  </a:lnTo>
                  <a:lnTo>
                    <a:pt x="39" y="31"/>
                  </a:lnTo>
                  <a:lnTo>
                    <a:pt x="44" y="22"/>
                  </a:lnTo>
                  <a:lnTo>
                    <a:pt x="50" y="13"/>
                  </a:lnTo>
                  <a:lnTo>
                    <a:pt x="59" y="5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D691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9" name="Freeform 91"/>
            <p:cNvSpPr>
              <a:spLocks/>
            </p:cNvSpPr>
            <p:nvPr/>
          </p:nvSpPr>
          <p:spPr bwMode="auto">
            <a:xfrm>
              <a:off x="1613" y="1171"/>
              <a:ext cx="41" cy="20"/>
            </a:xfrm>
            <a:custGeom>
              <a:avLst/>
              <a:gdLst>
                <a:gd name="T0" fmla="*/ 0 w 41"/>
                <a:gd name="T1" fmla="*/ 11 h 20"/>
                <a:gd name="T2" fmla="*/ 0 w 41"/>
                <a:gd name="T3" fmla="*/ 11 h 20"/>
                <a:gd name="T4" fmla="*/ 11 w 41"/>
                <a:gd name="T5" fmla="*/ 5 h 20"/>
                <a:gd name="T6" fmla="*/ 22 w 41"/>
                <a:gd name="T7" fmla="*/ 0 h 20"/>
                <a:gd name="T8" fmla="*/ 26 w 41"/>
                <a:gd name="T9" fmla="*/ 0 h 20"/>
                <a:gd name="T10" fmla="*/ 33 w 41"/>
                <a:gd name="T11" fmla="*/ 0 h 20"/>
                <a:gd name="T12" fmla="*/ 33 w 41"/>
                <a:gd name="T13" fmla="*/ 0 h 20"/>
                <a:gd name="T14" fmla="*/ 39 w 41"/>
                <a:gd name="T15" fmla="*/ 3 h 20"/>
                <a:gd name="T16" fmla="*/ 41 w 41"/>
                <a:gd name="T17" fmla="*/ 7 h 20"/>
                <a:gd name="T18" fmla="*/ 41 w 41"/>
                <a:gd name="T19" fmla="*/ 13 h 20"/>
                <a:gd name="T20" fmla="*/ 37 w 41"/>
                <a:gd name="T21" fmla="*/ 20 h 20"/>
                <a:gd name="T22" fmla="*/ 37 w 41"/>
                <a:gd name="T23" fmla="*/ 20 h 20"/>
                <a:gd name="T24" fmla="*/ 35 w 41"/>
                <a:gd name="T25" fmla="*/ 18 h 20"/>
                <a:gd name="T26" fmla="*/ 26 w 41"/>
                <a:gd name="T27" fmla="*/ 13 h 20"/>
                <a:gd name="T28" fmla="*/ 15 w 41"/>
                <a:gd name="T29" fmla="*/ 11 h 20"/>
                <a:gd name="T30" fmla="*/ 9 w 41"/>
                <a:gd name="T31" fmla="*/ 9 h 20"/>
                <a:gd name="T32" fmla="*/ 0 w 41"/>
                <a:gd name="T33" fmla="*/ 11 h 20"/>
                <a:gd name="T34" fmla="*/ 0 w 41"/>
                <a:gd name="T35" fmla="*/ 11 h 2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1" h="20">
                  <a:moveTo>
                    <a:pt x="0" y="11"/>
                  </a:moveTo>
                  <a:lnTo>
                    <a:pt x="0" y="11"/>
                  </a:lnTo>
                  <a:lnTo>
                    <a:pt x="11" y="5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33" y="0"/>
                  </a:lnTo>
                  <a:lnTo>
                    <a:pt x="39" y="3"/>
                  </a:lnTo>
                  <a:lnTo>
                    <a:pt x="41" y="7"/>
                  </a:lnTo>
                  <a:lnTo>
                    <a:pt x="41" y="13"/>
                  </a:lnTo>
                  <a:lnTo>
                    <a:pt x="37" y="20"/>
                  </a:lnTo>
                  <a:lnTo>
                    <a:pt x="35" y="18"/>
                  </a:lnTo>
                  <a:lnTo>
                    <a:pt x="26" y="13"/>
                  </a:lnTo>
                  <a:lnTo>
                    <a:pt x="15" y="11"/>
                  </a:lnTo>
                  <a:lnTo>
                    <a:pt x="9" y="9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0" name="Freeform 92"/>
            <p:cNvSpPr>
              <a:spLocks/>
            </p:cNvSpPr>
            <p:nvPr/>
          </p:nvSpPr>
          <p:spPr bwMode="auto">
            <a:xfrm>
              <a:off x="1515" y="1254"/>
              <a:ext cx="59" cy="22"/>
            </a:xfrm>
            <a:custGeom>
              <a:avLst/>
              <a:gdLst>
                <a:gd name="T0" fmla="*/ 0 w 59"/>
                <a:gd name="T1" fmla="*/ 0 h 22"/>
                <a:gd name="T2" fmla="*/ 0 w 59"/>
                <a:gd name="T3" fmla="*/ 0 h 22"/>
                <a:gd name="T4" fmla="*/ 9 w 59"/>
                <a:gd name="T5" fmla="*/ 4 h 22"/>
                <a:gd name="T6" fmla="*/ 26 w 59"/>
                <a:gd name="T7" fmla="*/ 13 h 22"/>
                <a:gd name="T8" fmla="*/ 26 w 59"/>
                <a:gd name="T9" fmla="*/ 13 h 22"/>
                <a:gd name="T10" fmla="*/ 46 w 59"/>
                <a:gd name="T11" fmla="*/ 20 h 22"/>
                <a:gd name="T12" fmla="*/ 52 w 59"/>
                <a:gd name="T13" fmla="*/ 20 h 22"/>
                <a:gd name="T14" fmla="*/ 59 w 59"/>
                <a:gd name="T15" fmla="*/ 20 h 22"/>
                <a:gd name="T16" fmla="*/ 59 w 59"/>
                <a:gd name="T17" fmla="*/ 20 h 22"/>
                <a:gd name="T18" fmla="*/ 54 w 59"/>
                <a:gd name="T19" fmla="*/ 20 h 22"/>
                <a:gd name="T20" fmla="*/ 44 w 59"/>
                <a:gd name="T21" fmla="*/ 22 h 22"/>
                <a:gd name="T22" fmla="*/ 35 w 59"/>
                <a:gd name="T23" fmla="*/ 20 h 22"/>
                <a:gd name="T24" fmla="*/ 26 w 59"/>
                <a:gd name="T25" fmla="*/ 18 h 22"/>
                <a:gd name="T26" fmla="*/ 13 w 59"/>
                <a:gd name="T27" fmla="*/ 11 h 22"/>
                <a:gd name="T28" fmla="*/ 0 w 59"/>
                <a:gd name="T29" fmla="*/ 0 h 22"/>
                <a:gd name="T30" fmla="*/ 0 w 59"/>
                <a:gd name="T31" fmla="*/ 0 h 2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9" h="22">
                  <a:moveTo>
                    <a:pt x="0" y="0"/>
                  </a:moveTo>
                  <a:lnTo>
                    <a:pt x="0" y="0"/>
                  </a:lnTo>
                  <a:lnTo>
                    <a:pt x="9" y="4"/>
                  </a:lnTo>
                  <a:lnTo>
                    <a:pt x="26" y="13"/>
                  </a:lnTo>
                  <a:lnTo>
                    <a:pt x="46" y="20"/>
                  </a:lnTo>
                  <a:lnTo>
                    <a:pt x="52" y="20"/>
                  </a:lnTo>
                  <a:lnTo>
                    <a:pt x="59" y="20"/>
                  </a:lnTo>
                  <a:lnTo>
                    <a:pt x="54" y="20"/>
                  </a:lnTo>
                  <a:lnTo>
                    <a:pt x="44" y="22"/>
                  </a:lnTo>
                  <a:lnTo>
                    <a:pt x="35" y="20"/>
                  </a:lnTo>
                  <a:lnTo>
                    <a:pt x="26" y="18"/>
                  </a:lnTo>
                  <a:lnTo>
                    <a:pt x="13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691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1" name="Freeform 93"/>
            <p:cNvSpPr>
              <a:spLocks/>
            </p:cNvSpPr>
            <p:nvPr/>
          </p:nvSpPr>
          <p:spPr bwMode="auto">
            <a:xfrm>
              <a:off x="1528" y="1278"/>
              <a:ext cx="24" cy="11"/>
            </a:xfrm>
            <a:custGeom>
              <a:avLst/>
              <a:gdLst>
                <a:gd name="T0" fmla="*/ 24 w 24"/>
                <a:gd name="T1" fmla="*/ 7 h 11"/>
                <a:gd name="T2" fmla="*/ 24 w 24"/>
                <a:gd name="T3" fmla="*/ 7 h 11"/>
                <a:gd name="T4" fmla="*/ 18 w 24"/>
                <a:gd name="T5" fmla="*/ 7 h 11"/>
                <a:gd name="T6" fmla="*/ 4 w 24"/>
                <a:gd name="T7" fmla="*/ 0 h 11"/>
                <a:gd name="T8" fmla="*/ 4 w 24"/>
                <a:gd name="T9" fmla="*/ 0 h 11"/>
                <a:gd name="T10" fmla="*/ 0 w 24"/>
                <a:gd name="T11" fmla="*/ 0 h 11"/>
                <a:gd name="T12" fmla="*/ 0 w 24"/>
                <a:gd name="T13" fmla="*/ 2 h 11"/>
                <a:gd name="T14" fmla="*/ 4 w 24"/>
                <a:gd name="T15" fmla="*/ 4 h 11"/>
                <a:gd name="T16" fmla="*/ 9 w 24"/>
                <a:gd name="T17" fmla="*/ 9 h 11"/>
                <a:gd name="T18" fmla="*/ 9 w 24"/>
                <a:gd name="T19" fmla="*/ 9 h 11"/>
                <a:gd name="T20" fmla="*/ 15 w 24"/>
                <a:gd name="T21" fmla="*/ 11 h 11"/>
                <a:gd name="T22" fmla="*/ 20 w 24"/>
                <a:gd name="T23" fmla="*/ 11 h 11"/>
                <a:gd name="T24" fmla="*/ 24 w 24"/>
                <a:gd name="T25" fmla="*/ 9 h 11"/>
                <a:gd name="T26" fmla="*/ 24 w 24"/>
                <a:gd name="T27" fmla="*/ 9 h 11"/>
                <a:gd name="T28" fmla="*/ 24 w 24"/>
                <a:gd name="T29" fmla="*/ 7 h 11"/>
                <a:gd name="T30" fmla="*/ 24 w 24"/>
                <a:gd name="T31" fmla="*/ 7 h 1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4" h="11">
                  <a:moveTo>
                    <a:pt x="24" y="7"/>
                  </a:moveTo>
                  <a:lnTo>
                    <a:pt x="24" y="7"/>
                  </a:lnTo>
                  <a:lnTo>
                    <a:pt x="18" y="7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4" y="4"/>
                  </a:lnTo>
                  <a:lnTo>
                    <a:pt x="9" y="9"/>
                  </a:lnTo>
                  <a:lnTo>
                    <a:pt x="15" y="11"/>
                  </a:lnTo>
                  <a:lnTo>
                    <a:pt x="20" y="11"/>
                  </a:lnTo>
                  <a:lnTo>
                    <a:pt x="24" y="9"/>
                  </a:lnTo>
                  <a:lnTo>
                    <a:pt x="24" y="7"/>
                  </a:lnTo>
                  <a:close/>
                </a:path>
              </a:pathLst>
            </a:custGeom>
            <a:solidFill>
              <a:srgbClr val="D691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2" name="Freeform 94"/>
            <p:cNvSpPr>
              <a:spLocks/>
            </p:cNvSpPr>
            <p:nvPr/>
          </p:nvSpPr>
          <p:spPr bwMode="auto">
            <a:xfrm>
              <a:off x="1526" y="1156"/>
              <a:ext cx="39" cy="35"/>
            </a:xfrm>
            <a:custGeom>
              <a:avLst/>
              <a:gdLst>
                <a:gd name="T0" fmla="*/ 0 w 39"/>
                <a:gd name="T1" fmla="*/ 0 h 35"/>
                <a:gd name="T2" fmla="*/ 0 w 39"/>
                <a:gd name="T3" fmla="*/ 0 h 35"/>
                <a:gd name="T4" fmla="*/ 2 w 39"/>
                <a:gd name="T5" fmla="*/ 4 h 35"/>
                <a:gd name="T6" fmla="*/ 9 w 39"/>
                <a:gd name="T7" fmla="*/ 15 h 35"/>
                <a:gd name="T8" fmla="*/ 15 w 39"/>
                <a:gd name="T9" fmla="*/ 22 h 35"/>
                <a:gd name="T10" fmla="*/ 22 w 39"/>
                <a:gd name="T11" fmla="*/ 26 h 35"/>
                <a:gd name="T12" fmla="*/ 30 w 39"/>
                <a:gd name="T13" fmla="*/ 33 h 35"/>
                <a:gd name="T14" fmla="*/ 39 w 39"/>
                <a:gd name="T15" fmla="*/ 35 h 35"/>
                <a:gd name="T16" fmla="*/ 39 w 39"/>
                <a:gd name="T17" fmla="*/ 35 h 35"/>
                <a:gd name="T18" fmla="*/ 35 w 39"/>
                <a:gd name="T19" fmla="*/ 35 h 35"/>
                <a:gd name="T20" fmla="*/ 28 w 39"/>
                <a:gd name="T21" fmla="*/ 35 h 35"/>
                <a:gd name="T22" fmla="*/ 22 w 39"/>
                <a:gd name="T23" fmla="*/ 33 h 35"/>
                <a:gd name="T24" fmla="*/ 15 w 39"/>
                <a:gd name="T25" fmla="*/ 31 h 35"/>
                <a:gd name="T26" fmla="*/ 9 w 39"/>
                <a:gd name="T27" fmla="*/ 24 h 35"/>
                <a:gd name="T28" fmla="*/ 4 w 39"/>
                <a:gd name="T29" fmla="*/ 13 h 35"/>
                <a:gd name="T30" fmla="*/ 0 w 39"/>
                <a:gd name="T31" fmla="*/ 0 h 35"/>
                <a:gd name="T32" fmla="*/ 0 w 39"/>
                <a:gd name="T33" fmla="*/ 0 h 3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" h="35">
                  <a:moveTo>
                    <a:pt x="0" y="0"/>
                  </a:moveTo>
                  <a:lnTo>
                    <a:pt x="0" y="0"/>
                  </a:lnTo>
                  <a:lnTo>
                    <a:pt x="2" y="4"/>
                  </a:lnTo>
                  <a:lnTo>
                    <a:pt x="9" y="15"/>
                  </a:lnTo>
                  <a:lnTo>
                    <a:pt x="15" y="22"/>
                  </a:lnTo>
                  <a:lnTo>
                    <a:pt x="22" y="26"/>
                  </a:lnTo>
                  <a:lnTo>
                    <a:pt x="30" y="33"/>
                  </a:lnTo>
                  <a:lnTo>
                    <a:pt x="39" y="35"/>
                  </a:lnTo>
                  <a:lnTo>
                    <a:pt x="35" y="35"/>
                  </a:lnTo>
                  <a:lnTo>
                    <a:pt x="28" y="35"/>
                  </a:lnTo>
                  <a:lnTo>
                    <a:pt x="22" y="33"/>
                  </a:lnTo>
                  <a:lnTo>
                    <a:pt x="15" y="31"/>
                  </a:lnTo>
                  <a:lnTo>
                    <a:pt x="9" y="24"/>
                  </a:lnTo>
                  <a:lnTo>
                    <a:pt x="4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3" name="Freeform 95"/>
            <p:cNvSpPr>
              <a:spLocks/>
            </p:cNvSpPr>
            <p:nvPr/>
          </p:nvSpPr>
          <p:spPr bwMode="auto">
            <a:xfrm>
              <a:off x="1600" y="1206"/>
              <a:ext cx="28" cy="13"/>
            </a:xfrm>
            <a:custGeom>
              <a:avLst/>
              <a:gdLst>
                <a:gd name="T0" fmla="*/ 28 w 28"/>
                <a:gd name="T1" fmla="*/ 7 h 13"/>
                <a:gd name="T2" fmla="*/ 28 w 28"/>
                <a:gd name="T3" fmla="*/ 7 h 13"/>
                <a:gd name="T4" fmla="*/ 26 w 28"/>
                <a:gd name="T5" fmla="*/ 7 h 13"/>
                <a:gd name="T6" fmla="*/ 20 w 28"/>
                <a:gd name="T7" fmla="*/ 9 h 13"/>
                <a:gd name="T8" fmla="*/ 11 w 28"/>
                <a:gd name="T9" fmla="*/ 7 h 13"/>
                <a:gd name="T10" fmla="*/ 4 w 28"/>
                <a:gd name="T11" fmla="*/ 5 h 13"/>
                <a:gd name="T12" fmla="*/ 0 w 28"/>
                <a:gd name="T13" fmla="*/ 0 h 13"/>
                <a:gd name="T14" fmla="*/ 0 w 28"/>
                <a:gd name="T15" fmla="*/ 0 h 13"/>
                <a:gd name="T16" fmla="*/ 2 w 28"/>
                <a:gd name="T17" fmla="*/ 5 h 13"/>
                <a:gd name="T18" fmla="*/ 7 w 28"/>
                <a:gd name="T19" fmla="*/ 11 h 13"/>
                <a:gd name="T20" fmla="*/ 11 w 28"/>
                <a:gd name="T21" fmla="*/ 13 h 13"/>
                <a:gd name="T22" fmla="*/ 15 w 28"/>
                <a:gd name="T23" fmla="*/ 13 h 13"/>
                <a:gd name="T24" fmla="*/ 22 w 28"/>
                <a:gd name="T25" fmla="*/ 11 h 13"/>
                <a:gd name="T26" fmla="*/ 28 w 28"/>
                <a:gd name="T27" fmla="*/ 7 h 13"/>
                <a:gd name="T28" fmla="*/ 28 w 28"/>
                <a:gd name="T29" fmla="*/ 7 h 1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8" h="13">
                  <a:moveTo>
                    <a:pt x="28" y="7"/>
                  </a:moveTo>
                  <a:lnTo>
                    <a:pt x="28" y="7"/>
                  </a:lnTo>
                  <a:lnTo>
                    <a:pt x="26" y="7"/>
                  </a:lnTo>
                  <a:lnTo>
                    <a:pt x="20" y="9"/>
                  </a:lnTo>
                  <a:lnTo>
                    <a:pt x="11" y="7"/>
                  </a:lnTo>
                  <a:lnTo>
                    <a:pt x="4" y="5"/>
                  </a:lnTo>
                  <a:lnTo>
                    <a:pt x="0" y="0"/>
                  </a:lnTo>
                  <a:lnTo>
                    <a:pt x="2" y="5"/>
                  </a:lnTo>
                  <a:lnTo>
                    <a:pt x="7" y="11"/>
                  </a:lnTo>
                  <a:lnTo>
                    <a:pt x="11" y="13"/>
                  </a:lnTo>
                  <a:lnTo>
                    <a:pt x="15" y="13"/>
                  </a:lnTo>
                  <a:lnTo>
                    <a:pt x="22" y="11"/>
                  </a:lnTo>
                  <a:lnTo>
                    <a:pt x="28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4" name="Freeform 96"/>
            <p:cNvSpPr>
              <a:spLocks/>
            </p:cNvSpPr>
            <p:nvPr/>
          </p:nvSpPr>
          <p:spPr bwMode="auto">
            <a:xfrm>
              <a:off x="1552" y="1010"/>
              <a:ext cx="131" cy="190"/>
            </a:xfrm>
            <a:custGeom>
              <a:avLst/>
              <a:gdLst>
                <a:gd name="T0" fmla="*/ 20 w 131"/>
                <a:gd name="T1" fmla="*/ 61 h 190"/>
                <a:gd name="T2" fmla="*/ 20 w 131"/>
                <a:gd name="T3" fmla="*/ 61 h 190"/>
                <a:gd name="T4" fmla="*/ 20 w 131"/>
                <a:gd name="T5" fmla="*/ 68 h 190"/>
                <a:gd name="T6" fmla="*/ 22 w 131"/>
                <a:gd name="T7" fmla="*/ 85 h 190"/>
                <a:gd name="T8" fmla="*/ 24 w 131"/>
                <a:gd name="T9" fmla="*/ 94 h 190"/>
                <a:gd name="T10" fmla="*/ 28 w 131"/>
                <a:gd name="T11" fmla="*/ 105 h 190"/>
                <a:gd name="T12" fmla="*/ 35 w 131"/>
                <a:gd name="T13" fmla="*/ 113 h 190"/>
                <a:gd name="T14" fmla="*/ 46 w 131"/>
                <a:gd name="T15" fmla="*/ 122 h 190"/>
                <a:gd name="T16" fmla="*/ 46 w 131"/>
                <a:gd name="T17" fmla="*/ 122 h 190"/>
                <a:gd name="T18" fmla="*/ 37 w 131"/>
                <a:gd name="T19" fmla="*/ 107 h 190"/>
                <a:gd name="T20" fmla="*/ 31 w 131"/>
                <a:gd name="T21" fmla="*/ 94 h 190"/>
                <a:gd name="T22" fmla="*/ 28 w 131"/>
                <a:gd name="T23" fmla="*/ 81 h 190"/>
                <a:gd name="T24" fmla="*/ 28 w 131"/>
                <a:gd name="T25" fmla="*/ 81 h 190"/>
                <a:gd name="T26" fmla="*/ 35 w 131"/>
                <a:gd name="T27" fmla="*/ 92 h 190"/>
                <a:gd name="T28" fmla="*/ 41 w 131"/>
                <a:gd name="T29" fmla="*/ 103 h 190"/>
                <a:gd name="T30" fmla="*/ 55 w 131"/>
                <a:gd name="T31" fmla="*/ 118 h 190"/>
                <a:gd name="T32" fmla="*/ 55 w 131"/>
                <a:gd name="T33" fmla="*/ 118 h 190"/>
                <a:gd name="T34" fmla="*/ 83 w 131"/>
                <a:gd name="T35" fmla="*/ 142 h 190"/>
                <a:gd name="T36" fmla="*/ 92 w 131"/>
                <a:gd name="T37" fmla="*/ 153 h 190"/>
                <a:gd name="T38" fmla="*/ 94 w 131"/>
                <a:gd name="T39" fmla="*/ 157 h 190"/>
                <a:gd name="T40" fmla="*/ 94 w 131"/>
                <a:gd name="T41" fmla="*/ 161 h 190"/>
                <a:gd name="T42" fmla="*/ 94 w 131"/>
                <a:gd name="T43" fmla="*/ 161 h 190"/>
                <a:gd name="T44" fmla="*/ 96 w 131"/>
                <a:gd name="T45" fmla="*/ 157 h 190"/>
                <a:gd name="T46" fmla="*/ 96 w 131"/>
                <a:gd name="T47" fmla="*/ 150 h 190"/>
                <a:gd name="T48" fmla="*/ 94 w 131"/>
                <a:gd name="T49" fmla="*/ 144 h 190"/>
                <a:gd name="T50" fmla="*/ 89 w 131"/>
                <a:gd name="T51" fmla="*/ 137 h 190"/>
                <a:gd name="T52" fmla="*/ 85 w 131"/>
                <a:gd name="T53" fmla="*/ 129 h 190"/>
                <a:gd name="T54" fmla="*/ 76 w 131"/>
                <a:gd name="T55" fmla="*/ 120 h 190"/>
                <a:gd name="T56" fmla="*/ 76 w 131"/>
                <a:gd name="T57" fmla="*/ 120 h 190"/>
                <a:gd name="T58" fmla="*/ 83 w 131"/>
                <a:gd name="T59" fmla="*/ 127 h 190"/>
                <a:gd name="T60" fmla="*/ 96 w 131"/>
                <a:gd name="T61" fmla="*/ 144 h 190"/>
                <a:gd name="T62" fmla="*/ 102 w 131"/>
                <a:gd name="T63" fmla="*/ 155 h 190"/>
                <a:gd name="T64" fmla="*/ 109 w 131"/>
                <a:gd name="T65" fmla="*/ 166 h 190"/>
                <a:gd name="T66" fmla="*/ 111 w 131"/>
                <a:gd name="T67" fmla="*/ 179 h 190"/>
                <a:gd name="T68" fmla="*/ 111 w 131"/>
                <a:gd name="T69" fmla="*/ 190 h 190"/>
                <a:gd name="T70" fmla="*/ 111 w 131"/>
                <a:gd name="T71" fmla="*/ 190 h 190"/>
                <a:gd name="T72" fmla="*/ 115 w 131"/>
                <a:gd name="T73" fmla="*/ 179 h 190"/>
                <a:gd name="T74" fmla="*/ 124 w 131"/>
                <a:gd name="T75" fmla="*/ 153 h 190"/>
                <a:gd name="T76" fmla="*/ 129 w 131"/>
                <a:gd name="T77" fmla="*/ 133 h 190"/>
                <a:gd name="T78" fmla="*/ 131 w 131"/>
                <a:gd name="T79" fmla="*/ 116 h 190"/>
                <a:gd name="T80" fmla="*/ 129 w 131"/>
                <a:gd name="T81" fmla="*/ 96 h 190"/>
                <a:gd name="T82" fmla="*/ 124 w 131"/>
                <a:gd name="T83" fmla="*/ 79 h 190"/>
                <a:gd name="T84" fmla="*/ 124 w 131"/>
                <a:gd name="T85" fmla="*/ 79 h 190"/>
                <a:gd name="T86" fmla="*/ 115 w 131"/>
                <a:gd name="T87" fmla="*/ 61 h 190"/>
                <a:gd name="T88" fmla="*/ 105 w 131"/>
                <a:gd name="T89" fmla="*/ 46 h 190"/>
                <a:gd name="T90" fmla="*/ 92 w 131"/>
                <a:gd name="T91" fmla="*/ 33 h 190"/>
                <a:gd name="T92" fmla="*/ 76 w 131"/>
                <a:gd name="T93" fmla="*/ 20 h 190"/>
                <a:gd name="T94" fmla="*/ 59 w 131"/>
                <a:gd name="T95" fmla="*/ 11 h 190"/>
                <a:gd name="T96" fmla="*/ 41 w 131"/>
                <a:gd name="T97" fmla="*/ 2 h 190"/>
                <a:gd name="T98" fmla="*/ 20 w 131"/>
                <a:gd name="T99" fmla="*/ 0 h 190"/>
                <a:gd name="T100" fmla="*/ 0 w 131"/>
                <a:gd name="T101" fmla="*/ 0 h 190"/>
                <a:gd name="T102" fmla="*/ 0 w 131"/>
                <a:gd name="T103" fmla="*/ 0 h 190"/>
                <a:gd name="T104" fmla="*/ 9 w 131"/>
                <a:gd name="T105" fmla="*/ 22 h 190"/>
                <a:gd name="T106" fmla="*/ 15 w 131"/>
                <a:gd name="T107" fmla="*/ 42 h 190"/>
                <a:gd name="T108" fmla="*/ 20 w 131"/>
                <a:gd name="T109" fmla="*/ 61 h 190"/>
                <a:gd name="T110" fmla="*/ 20 w 131"/>
                <a:gd name="T111" fmla="*/ 61 h 19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31" h="190">
                  <a:moveTo>
                    <a:pt x="20" y="61"/>
                  </a:moveTo>
                  <a:lnTo>
                    <a:pt x="20" y="61"/>
                  </a:lnTo>
                  <a:lnTo>
                    <a:pt x="20" y="68"/>
                  </a:lnTo>
                  <a:lnTo>
                    <a:pt x="22" y="85"/>
                  </a:lnTo>
                  <a:lnTo>
                    <a:pt x="24" y="94"/>
                  </a:lnTo>
                  <a:lnTo>
                    <a:pt x="28" y="105"/>
                  </a:lnTo>
                  <a:lnTo>
                    <a:pt x="35" y="113"/>
                  </a:lnTo>
                  <a:lnTo>
                    <a:pt x="46" y="122"/>
                  </a:lnTo>
                  <a:lnTo>
                    <a:pt x="37" y="107"/>
                  </a:lnTo>
                  <a:lnTo>
                    <a:pt x="31" y="94"/>
                  </a:lnTo>
                  <a:lnTo>
                    <a:pt x="28" y="81"/>
                  </a:lnTo>
                  <a:lnTo>
                    <a:pt x="35" y="92"/>
                  </a:lnTo>
                  <a:lnTo>
                    <a:pt x="41" y="103"/>
                  </a:lnTo>
                  <a:lnTo>
                    <a:pt x="55" y="118"/>
                  </a:lnTo>
                  <a:lnTo>
                    <a:pt x="83" y="142"/>
                  </a:lnTo>
                  <a:lnTo>
                    <a:pt x="92" y="153"/>
                  </a:lnTo>
                  <a:lnTo>
                    <a:pt x="94" y="157"/>
                  </a:lnTo>
                  <a:lnTo>
                    <a:pt x="94" y="161"/>
                  </a:lnTo>
                  <a:lnTo>
                    <a:pt x="96" y="157"/>
                  </a:lnTo>
                  <a:lnTo>
                    <a:pt x="96" y="150"/>
                  </a:lnTo>
                  <a:lnTo>
                    <a:pt x="94" y="144"/>
                  </a:lnTo>
                  <a:lnTo>
                    <a:pt x="89" y="137"/>
                  </a:lnTo>
                  <a:lnTo>
                    <a:pt x="85" y="129"/>
                  </a:lnTo>
                  <a:lnTo>
                    <a:pt x="76" y="120"/>
                  </a:lnTo>
                  <a:lnTo>
                    <a:pt x="83" y="127"/>
                  </a:lnTo>
                  <a:lnTo>
                    <a:pt x="96" y="144"/>
                  </a:lnTo>
                  <a:lnTo>
                    <a:pt x="102" y="155"/>
                  </a:lnTo>
                  <a:lnTo>
                    <a:pt x="109" y="166"/>
                  </a:lnTo>
                  <a:lnTo>
                    <a:pt x="111" y="179"/>
                  </a:lnTo>
                  <a:lnTo>
                    <a:pt x="111" y="190"/>
                  </a:lnTo>
                  <a:lnTo>
                    <a:pt x="115" y="179"/>
                  </a:lnTo>
                  <a:lnTo>
                    <a:pt x="124" y="153"/>
                  </a:lnTo>
                  <a:lnTo>
                    <a:pt x="129" y="133"/>
                  </a:lnTo>
                  <a:lnTo>
                    <a:pt x="131" y="116"/>
                  </a:lnTo>
                  <a:lnTo>
                    <a:pt x="129" y="96"/>
                  </a:lnTo>
                  <a:lnTo>
                    <a:pt x="124" y="79"/>
                  </a:lnTo>
                  <a:lnTo>
                    <a:pt x="115" y="61"/>
                  </a:lnTo>
                  <a:lnTo>
                    <a:pt x="105" y="46"/>
                  </a:lnTo>
                  <a:lnTo>
                    <a:pt x="92" y="33"/>
                  </a:lnTo>
                  <a:lnTo>
                    <a:pt x="76" y="20"/>
                  </a:lnTo>
                  <a:lnTo>
                    <a:pt x="59" y="11"/>
                  </a:lnTo>
                  <a:lnTo>
                    <a:pt x="41" y="2"/>
                  </a:lnTo>
                  <a:lnTo>
                    <a:pt x="20" y="0"/>
                  </a:lnTo>
                  <a:lnTo>
                    <a:pt x="0" y="0"/>
                  </a:lnTo>
                  <a:lnTo>
                    <a:pt x="9" y="22"/>
                  </a:lnTo>
                  <a:lnTo>
                    <a:pt x="15" y="42"/>
                  </a:lnTo>
                  <a:lnTo>
                    <a:pt x="20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5" name="Freeform 97"/>
            <p:cNvSpPr>
              <a:spLocks/>
            </p:cNvSpPr>
            <p:nvPr/>
          </p:nvSpPr>
          <p:spPr bwMode="auto">
            <a:xfrm>
              <a:off x="1478" y="1008"/>
              <a:ext cx="102" cy="133"/>
            </a:xfrm>
            <a:custGeom>
              <a:avLst/>
              <a:gdLst>
                <a:gd name="T0" fmla="*/ 102 w 102"/>
                <a:gd name="T1" fmla="*/ 57 h 133"/>
                <a:gd name="T2" fmla="*/ 102 w 102"/>
                <a:gd name="T3" fmla="*/ 57 h 133"/>
                <a:gd name="T4" fmla="*/ 96 w 102"/>
                <a:gd name="T5" fmla="*/ 68 h 133"/>
                <a:gd name="T6" fmla="*/ 87 w 102"/>
                <a:gd name="T7" fmla="*/ 78 h 133"/>
                <a:gd name="T8" fmla="*/ 72 w 102"/>
                <a:gd name="T9" fmla="*/ 89 h 133"/>
                <a:gd name="T10" fmla="*/ 72 w 102"/>
                <a:gd name="T11" fmla="*/ 89 h 133"/>
                <a:gd name="T12" fmla="*/ 52 w 102"/>
                <a:gd name="T13" fmla="*/ 98 h 133"/>
                <a:gd name="T14" fmla="*/ 33 w 102"/>
                <a:gd name="T15" fmla="*/ 111 h 133"/>
                <a:gd name="T16" fmla="*/ 17 w 102"/>
                <a:gd name="T17" fmla="*/ 122 h 133"/>
                <a:gd name="T18" fmla="*/ 11 w 102"/>
                <a:gd name="T19" fmla="*/ 129 h 133"/>
                <a:gd name="T20" fmla="*/ 7 w 102"/>
                <a:gd name="T21" fmla="*/ 133 h 133"/>
                <a:gd name="T22" fmla="*/ 7 w 102"/>
                <a:gd name="T23" fmla="*/ 133 h 133"/>
                <a:gd name="T24" fmla="*/ 4 w 102"/>
                <a:gd name="T25" fmla="*/ 129 h 133"/>
                <a:gd name="T26" fmla="*/ 2 w 102"/>
                <a:gd name="T27" fmla="*/ 124 h 133"/>
                <a:gd name="T28" fmla="*/ 0 w 102"/>
                <a:gd name="T29" fmla="*/ 120 h 133"/>
                <a:gd name="T30" fmla="*/ 0 w 102"/>
                <a:gd name="T31" fmla="*/ 120 h 133"/>
                <a:gd name="T32" fmla="*/ 0 w 102"/>
                <a:gd name="T33" fmla="*/ 107 h 133"/>
                <a:gd name="T34" fmla="*/ 0 w 102"/>
                <a:gd name="T35" fmla="*/ 87 h 133"/>
                <a:gd name="T36" fmla="*/ 4 w 102"/>
                <a:gd name="T37" fmla="*/ 63 h 133"/>
                <a:gd name="T38" fmla="*/ 7 w 102"/>
                <a:gd name="T39" fmla="*/ 52 h 133"/>
                <a:gd name="T40" fmla="*/ 11 w 102"/>
                <a:gd name="T41" fmla="*/ 39 h 133"/>
                <a:gd name="T42" fmla="*/ 11 w 102"/>
                <a:gd name="T43" fmla="*/ 39 h 133"/>
                <a:gd name="T44" fmla="*/ 17 w 102"/>
                <a:gd name="T45" fmla="*/ 30 h 133"/>
                <a:gd name="T46" fmla="*/ 24 w 102"/>
                <a:gd name="T47" fmla="*/ 22 h 133"/>
                <a:gd name="T48" fmla="*/ 33 w 102"/>
                <a:gd name="T49" fmla="*/ 13 h 133"/>
                <a:gd name="T50" fmla="*/ 44 w 102"/>
                <a:gd name="T51" fmla="*/ 9 h 133"/>
                <a:gd name="T52" fmla="*/ 52 w 102"/>
                <a:gd name="T53" fmla="*/ 4 h 133"/>
                <a:gd name="T54" fmla="*/ 63 w 102"/>
                <a:gd name="T55" fmla="*/ 2 h 133"/>
                <a:gd name="T56" fmla="*/ 72 w 102"/>
                <a:gd name="T57" fmla="*/ 0 h 133"/>
                <a:gd name="T58" fmla="*/ 81 w 102"/>
                <a:gd name="T59" fmla="*/ 2 h 133"/>
                <a:gd name="T60" fmla="*/ 81 w 102"/>
                <a:gd name="T61" fmla="*/ 2 h 133"/>
                <a:gd name="T62" fmla="*/ 89 w 102"/>
                <a:gd name="T63" fmla="*/ 9 h 133"/>
                <a:gd name="T64" fmla="*/ 94 w 102"/>
                <a:gd name="T65" fmla="*/ 15 h 133"/>
                <a:gd name="T66" fmla="*/ 98 w 102"/>
                <a:gd name="T67" fmla="*/ 24 h 133"/>
                <a:gd name="T68" fmla="*/ 100 w 102"/>
                <a:gd name="T69" fmla="*/ 33 h 133"/>
                <a:gd name="T70" fmla="*/ 102 w 102"/>
                <a:gd name="T71" fmla="*/ 50 h 133"/>
                <a:gd name="T72" fmla="*/ 102 w 102"/>
                <a:gd name="T73" fmla="*/ 57 h 133"/>
                <a:gd name="T74" fmla="*/ 102 w 102"/>
                <a:gd name="T75" fmla="*/ 57 h 13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02" h="133">
                  <a:moveTo>
                    <a:pt x="102" y="57"/>
                  </a:moveTo>
                  <a:lnTo>
                    <a:pt x="102" y="57"/>
                  </a:lnTo>
                  <a:lnTo>
                    <a:pt x="96" y="68"/>
                  </a:lnTo>
                  <a:lnTo>
                    <a:pt x="87" y="78"/>
                  </a:lnTo>
                  <a:lnTo>
                    <a:pt x="72" y="89"/>
                  </a:lnTo>
                  <a:lnTo>
                    <a:pt x="52" y="98"/>
                  </a:lnTo>
                  <a:lnTo>
                    <a:pt x="33" y="111"/>
                  </a:lnTo>
                  <a:lnTo>
                    <a:pt x="17" y="122"/>
                  </a:lnTo>
                  <a:lnTo>
                    <a:pt x="11" y="129"/>
                  </a:lnTo>
                  <a:lnTo>
                    <a:pt x="7" y="133"/>
                  </a:lnTo>
                  <a:lnTo>
                    <a:pt x="4" y="129"/>
                  </a:lnTo>
                  <a:lnTo>
                    <a:pt x="2" y="124"/>
                  </a:lnTo>
                  <a:lnTo>
                    <a:pt x="0" y="120"/>
                  </a:lnTo>
                  <a:lnTo>
                    <a:pt x="0" y="107"/>
                  </a:lnTo>
                  <a:lnTo>
                    <a:pt x="0" y="87"/>
                  </a:lnTo>
                  <a:lnTo>
                    <a:pt x="4" y="63"/>
                  </a:lnTo>
                  <a:lnTo>
                    <a:pt x="7" y="52"/>
                  </a:lnTo>
                  <a:lnTo>
                    <a:pt x="11" y="39"/>
                  </a:lnTo>
                  <a:lnTo>
                    <a:pt x="17" y="30"/>
                  </a:lnTo>
                  <a:lnTo>
                    <a:pt x="24" y="22"/>
                  </a:lnTo>
                  <a:lnTo>
                    <a:pt x="33" y="13"/>
                  </a:lnTo>
                  <a:lnTo>
                    <a:pt x="44" y="9"/>
                  </a:lnTo>
                  <a:lnTo>
                    <a:pt x="52" y="4"/>
                  </a:lnTo>
                  <a:lnTo>
                    <a:pt x="63" y="2"/>
                  </a:lnTo>
                  <a:lnTo>
                    <a:pt x="72" y="0"/>
                  </a:lnTo>
                  <a:lnTo>
                    <a:pt x="81" y="2"/>
                  </a:lnTo>
                  <a:lnTo>
                    <a:pt x="89" y="9"/>
                  </a:lnTo>
                  <a:lnTo>
                    <a:pt x="94" y="15"/>
                  </a:lnTo>
                  <a:lnTo>
                    <a:pt x="98" y="24"/>
                  </a:lnTo>
                  <a:lnTo>
                    <a:pt x="100" y="33"/>
                  </a:lnTo>
                  <a:lnTo>
                    <a:pt x="102" y="50"/>
                  </a:lnTo>
                  <a:lnTo>
                    <a:pt x="102" y="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6" name="Freeform 98"/>
            <p:cNvSpPr>
              <a:spLocks/>
            </p:cNvSpPr>
            <p:nvPr/>
          </p:nvSpPr>
          <p:spPr bwMode="auto">
            <a:xfrm>
              <a:off x="1441" y="1102"/>
              <a:ext cx="39" cy="87"/>
            </a:xfrm>
            <a:custGeom>
              <a:avLst/>
              <a:gdLst>
                <a:gd name="T0" fmla="*/ 39 w 39"/>
                <a:gd name="T1" fmla="*/ 48 h 87"/>
                <a:gd name="T2" fmla="*/ 39 w 39"/>
                <a:gd name="T3" fmla="*/ 48 h 87"/>
                <a:gd name="T4" fmla="*/ 39 w 39"/>
                <a:gd name="T5" fmla="*/ 28 h 87"/>
                <a:gd name="T6" fmla="*/ 37 w 39"/>
                <a:gd name="T7" fmla="*/ 13 h 87"/>
                <a:gd name="T8" fmla="*/ 35 w 39"/>
                <a:gd name="T9" fmla="*/ 6 h 87"/>
                <a:gd name="T10" fmla="*/ 30 w 39"/>
                <a:gd name="T11" fmla="*/ 2 h 87"/>
                <a:gd name="T12" fmla="*/ 30 w 39"/>
                <a:gd name="T13" fmla="*/ 2 h 87"/>
                <a:gd name="T14" fmla="*/ 28 w 39"/>
                <a:gd name="T15" fmla="*/ 0 h 87"/>
                <a:gd name="T16" fmla="*/ 26 w 39"/>
                <a:gd name="T17" fmla="*/ 0 h 87"/>
                <a:gd name="T18" fmla="*/ 20 w 39"/>
                <a:gd name="T19" fmla="*/ 4 h 87"/>
                <a:gd name="T20" fmla="*/ 13 w 39"/>
                <a:gd name="T21" fmla="*/ 13 h 87"/>
                <a:gd name="T22" fmla="*/ 6 w 39"/>
                <a:gd name="T23" fmla="*/ 26 h 87"/>
                <a:gd name="T24" fmla="*/ 2 w 39"/>
                <a:gd name="T25" fmla="*/ 39 h 87"/>
                <a:gd name="T26" fmla="*/ 0 w 39"/>
                <a:gd name="T27" fmla="*/ 54 h 87"/>
                <a:gd name="T28" fmla="*/ 2 w 39"/>
                <a:gd name="T29" fmla="*/ 67 h 87"/>
                <a:gd name="T30" fmla="*/ 4 w 39"/>
                <a:gd name="T31" fmla="*/ 74 h 87"/>
                <a:gd name="T32" fmla="*/ 9 w 39"/>
                <a:gd name="T33" fmla="*/ 78 h 87"/>
                <a:gd name="T34" fmla="*/ 9 w 39"/>
                <a:gd name="T35" fmla="*/ 78 h 87"/>
                <a:gd name="T36" fmla="*/ 15 w 39"/>
                <a:gd name="T37" fmla="*/ 85 h 87"/>
                <a:gd name="T38" fmla="*/ 20 w 39"/>
                <a:gd name="T39" fmla="*/ 87 h 87"/>
                <a:gd name="T40" fmla="*/ 22 w 39"/>
                <a:gd name="T41" fmla="*/ 85 h 87"/>
                <a:gd name="T42" fmla="*/ 28 w 39"/>
                <a:gd name="T43" fmla="*/ 80 h 87"/>
                <a:gd name="T44" fmla="*/ 33 w 39"/>
                <a:gd name="T45" fmla="*/ 74 h 87"/>
                <a:gd name="T46" fmla="*/ 37 w 39"/>
                <a:gd name="T47" fmla="*/ 56 h 87"/>
                <a:gd name="T48" fmla="*/ 39 w 39"/>
                <a:gd name="T49" fmla="*/ 48 h 87"/>
                <a:gd name="T50" fmla="*/ 39 w 39"/>
                <a:gd name="T51" fmla="*/ 48 h 8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39" h="87">
                  <a:moveTo>
                    <a:pt x="39" y="48"/>
                  </a:moveTo>
                  <a:lnTo>
                    <a:pt x="39" y="48"/>
                  </a:lnTo>
                  <a:lnTo>
                    <a:pt x="39" y="28"/>
                  </a:lnTo>
                  <a:lnTo>
                    <a:pt x="37" y="13"/>
                  </a:lnTo>
                  <a:lnTo>
                    <a:pt x="35" y="6"/>
                  </a:lnTo>
                  <a:lnTo>
                    <a:pt x="30" y="2"/>
                  </a:lnTo>
                  <a:lnTo>
                    <a:pt x="28" y="0"/>
                  </a:lnTo>
                  <a:lnTo>
                    <a:pt x="26" y="0"/>
                  </a:lnTo>
                  <a:lnTo>
                    <a:pt x="20" y="4"/>
                  </a:lnTo>
                  <a:lnTo>
                    <a:pt x="13" y="13"/>
                  </a:lnTo>
                  <a:lnTo>
                    <a:pt x="6" y="26"/>
                  </a:lnTo>
                  <a:lnTo>
                    <a:pt x="2" y="39"/>
                  </a:lnTo>
                  <a:lnTo>
                    <a:pt x="0" y="54"/>
                  </a:lnTo>
                  <a:lnTo>
                    <a:pt x="2" y="67"/>
                  </a:lnTo>
                  <a:lnTo>
                    <a:pt x="4" y="74"/>
                  </a:lnTo>
                  <a:lnTo>
                    <a:pt x="9" y="78"/>
                  </a:lnTo>
                  <a:lnTo>
                    <a:pt x="15" y="85"/>
                  </a:lnTo>
                  <a:lnTo>
                    <a:pt x="20" y="87"/>
                  </a:lnTo>
                  <a:lnTo>
                    <a:pt x="22" y="85"/>
                  </a:lnTo>
                  <a:lnTo>
                    <a:pt x="28" y="80"/>
                  </a:lnTo>
                  <a:lnTo>
                    <a:pt x="33" y="74"/>
                  </a:lnTo>
                  <a:lnTo>
                    <a:pt x="37" y="56"/>
                  </a:lnTo>
                  <a:lnTo>
                    <a:pt x="39" y="48"/>
                  </a:lnTo>
                  <a:close/>
                </a:path>
              </a:pathLst>
            </a:custGeom>
            <a:solidFill>
              <a:srgbClr val="EEBB8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7" name="Freeform 99"/>
            <p:cNvSpPr>
              <a:spLocks/>
            </p:cNvSpPr>
            <p:nvPr/>
          </p:nvSpPr>
          <p:spPr bwMode="auto">
            <a:xfrm>
              <a:off x="1474" y="1106"/>
              <a:ext cx="21" cy="54"/>
            </a:xfrm>
            <a:custGeom>
              <a:avLst/>
              <a:gdLst>
                <a:gd name="T0" fmla="*/ 21 w 21"/>
                <a:gd name="T1" fmla="*/ 17 h 54"/>
                <a:gd name="T2" fmla="*/ 21 w 21"/>
                <a:gd name="T3" fmla="*/ 17 h 54"/>
                <a:gd name="T4" fmla="*/ 15 w 21"/>
                <a:gd name="T5" fmla="*/ 31 h 54"/>
                <a:gd name="T6" fmla="*/ 11 w 21"/>
                <a:gd name="T7" fmla="*/ 41 h 54"/>
                <a:gd name="T8" fmla="*/ 8 w 21"/>
                <a:gd name="T9" fmla="*/ 48 h 54"/>
                <a:gd name="T10" fmla="*/ 11 w 21"/>
                <a:gd name="T11" fmla="*/ 54 h 54"/>
                <a:gd name="T12" fmla="*/ 0 w 21"/>
                <a:gd name="T13" fmla="*/ 44 h 54"/>
                <a:gd name="T14" fmla="*/ 0 w 21"/>
                <a:gd name="T15" fmla="*/ 44 h 54"/>
                <a:gd name="T16" fmla="*/ 0 w 21"/>
                <a:gd name="T17" fmla="*/ 31 h 54"/>
                <a:gd name="T18" fmla="*/ 2 w 21"/>
                <a:gd name="T19" fmla="*/ 17 h 54"/>
                <a:gd name="T20" fmla="*/ 4 w 21"/>
                <a:gd name="T21" fmla="*/ 2 h 54"/>
                <a:gd name="T22" fmla="*/ 4 w 21"/>
                <a:gd name="T23" fmla="*/ 2 h 54"/>
                <a:gd name="T24" fmla="*/ 6 w 21"/>
                <a:gd name="T25" fmla="*/ 0 h 54"/>
                <a:gd name="T26" fmla="*/ 8 w 21"/>
                <a:gd name="T27" fmla="*/ 0 h 54"/>
                <a:gd name="T28" fmla="*/ 15 w 21"/>
                <a:gd name="T29" fmla="*/ 4 h 54"/>
                <a:gd name="T30" fmla="*/ 21 w 21"/>
                <a:gd name="T31" fmla="*/ 17 h 54"/>
                <a:gd name="T32" fmla="*/ 21 w 21"/>
                <a:gd name="T33" fmla="*/ 17 h 5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1" h="54">
                  <a:moveTo>
                    <a:pt x="21" y="17"/>
                  </a:moveTo>
                  <a:lnTo>
                    <a:pt x="21" y="17"/>
                  </a:lnTo>
                  <a:lnTo>
                    <a:pt x="15" y="31"/>
                  </a:lnTo>
                  <a:lnTo>
                    <a:pt x="11" y="41"/>
                  </a:lnTo>
                  <a:lnTo>
                    <a:pt x="8" y="48"/>
                  </a:lnTo>
                  <a:lnTo>
                    <a:pt x="11" y="54"/>
                  </a:lnTo>
                  <a:lnTo>
                    <a:pt x="0" y="44"/>
                  </a:lnTo>
                  <a:lnTo>
                    <a:pt x="0" y="31"/>
                  </a:lnTo>
                  <a:lnTo>
                    <a:pt x="2" y="17"/>
                  </a:lnTo>
                  <a:lnTo>
                    <a:pt x="4" y="2"/>
                  </a:lnTo>
                  <a:lnTo>
                    <a:pt x="6" y="0"/>
                  </a:lnTo>
                  <a:lnTo>
                    <a:pt x="8" y="0"/>
                  </a:lnTo>
                  <a:lnTo>
                    <a:pt x="15" y="4"/>
                  </a:lnTo>
                  <a:lnTo>
                    <a:pt x="21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8" name="Freeform 100"/>
            <p:cNvSpPr>
              <a:spLocks/>
            </p:cNvSpPr>
            <p:nvPr/>
          </p:nvSpPr>
          <p:spPr bwMode="auto">
            <a:xfrm>
              <a:off x="1323" y="1807"/>
              <a:ext cx="205" cy="159"/>
            </a:xfrm>
            <a:custGeom>
              <a:avLst/>
              <a:gdLst>
                <a:gd name="T0" fmla="*/ 194 w 205"/>
                <a:gd name="T1" fmla="*/ 109 h 159"/>
                <a:gd name="T2" fmla="*/ 199 w 205"/>
                <a:gd name="T3" fmla="*/ 105 h 159"/>
                <a:gd name="T4" fmla="*/ 185 w 205"/>
                <a:gd name="T5" fmla="*/ 96 h 159"/>
                <a:gd name="T6" fmla="*/ 159 w 205"/>
                <a:gd name="T7" fmla="*/ 81 h 159"/>
                <a:gd name="T8" fmla="*/ 131 w 205"/>
                <a:gd name="T9" fmla="*/ 55 h 159"/>
                <a:gd name="T10" fmla="*/ 120 w 205"/>
                <a:gd name="T11" fmla="*/ 44 h 159"/>
                <a:gd name="T12" fmla="*/ 53 w 205"/>
                <a:gd name="T13" fmla="*/ 0 h 159"/>
                <a:gd name="T14" fmla="*/ 24 w 205"/>
                <a:gd name="T15" fmla="*/ 20 h 159"/>
                <a:gd name="T16" fmla="*/ 0 w 205"/>
                <a:gd name="T17" fmla="*/ 46 h 159"/>
                <a:gd name="T18" fmla="*/ 7 w 205"/>
                <a:gd name="T19" fmla="*/ 55 h 159"/>
                <a:gd name="T20" fmla="*/ 37 w 205"/>
                <a:gd name="T21" fmla="*/ 81 h 159"/>
                <a:gd name="T22" fmla="*/ 50 w 205"/>
                <a:gd name="T23" fmla="*/ 92 h 159"/>
                <a:gd name="T24" fmla="*/ 63 w 205"/>
                <a:gd name="T25" fmla="*/ 107 h 159"/>
                <a:gd name="T26" fmla="*/ 92 w 205"/>
                <a:gd name="T27" fmla="*/ 148 h 159"/>
                <a:gd name="T28" fmla="*/ 103 w 205"/>
                <a:gd name="T29" fmla="*/ 157 h 159"/>
                <a:gd name="T30" fmla="*/ 114 w 205"/>
                <a:gd name="T31" fmla="*/ 157 h 159"/>
                <a:gd name="T32" fmla="*/ 118 w 205"/>
                <a:gd name="T33" fmla="*/ 151 h 159"/>
                <a:gd name="T34" fmla="*/ 103 w 205"/>
                <a:gd name="T35" fmla="*/ 135 h 159"/>
                <a:gd name="T36" fmla="*/ 87 w 205"/>
                <a:gd name="T37" fmla="*/ 111 h 159"/>
                <a:gd name="T38" fmla="*/ 77 w 205"/>
                <a:gd name="T39" fmla="*/ 87 h 159"/>
                <a:gd name="T40" fmla="*/ 79 w 205"/>
                <a:gd name="T41" fmla="*/ 85 h 159"/>
                <a:gd name="T42" fmla="*/ 111 w 205"/>
                <a:gd name="T43" fmla="*/ 116 h 159"/>
                <a:gd name="T44" fmla="*/ 131 w 205"/>
                <a:gd name="T45" fmla="*/ 135 h 159"/>
                <a:gd name="T46" fmla="*/ 153 w 205"/>
                <a:gd name="T47" fmla="*/ 151 h 159"/>
                <a:gd name="T48" fmla="*/ 159 w 205"/>
                <a:gd name="T49" fmla="*/ 153 h 159"/>
                <a:gd name="T50" fmla="*/ 168 w 205"/>
                <a:gd name="T51" fmla="*/ 148 h 159"/>
                <a:gd name="T52" fmla="*/ 172 w 205"/>
                <a:gd name="T53" fmla="*/ 144 h 159"/>
                <a:gd name="T54" fmla="*/ 153 w 205"/>
                <a:gd name="T55" fmla="*/ 129 h 159"/>
                <a:gd name="T56" fmla="*/ 105 w 205"/>
                <a:gd name="T57" fmla="*/ 81 h 159"/>
                <a:gd name="T58" fmla="*/ 122 w 205"/>
                <a:gd name="T59" fmla="*/ 94 h 159"/>
                <a:gd name="T60" fmla="*/ 188 w 205"/>
                <a:gd name="T61" fmla="*/ 124 h 159"/>
                <a:gd name="T62" fmla="*/ 196 w 205"/>
                <a:gd name="T63" fmla="*/ 127 h 159"/>
                <a:gd name="T64" fmla="*/ 205 w 205"/>
                <a:gd name="T65" fmla="*/ 120 h 159"/>
                <a:gd name="T66" fmla="*/ 203 w 205"/>
                <a:gd name="T67" fmla="*/ 116 h 159"/>
                <a:gd name="T68" fmla="*/ 194 w 205"/>
                <a:gd name="T69" fmla="*/ 109 h 15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05" h="159">
                  <a:moveTo>
                    <a:pt x="194" y="109"/>
                  </a:moveTo>
                  <a:lnTo>
                    <a:pt x="194" y="109"/>
                  </a:lnTo>
                  <a:lnTo>
                    <a:pt x="196" y="107"/>
                  </a:lnTo>
                  <a:lnTo>
                    <a:pt x="199" y="105"/>
                  </a:lnTo>
                  <a:lnTo>
                    <a:pt x="194" y="101"/>
                  </a:lnTo>
                  <a:lnTo>
                    <a:pt x="185" y="96"/>
                  </a:lnTo>
                  <a:lnTo>
                    <a:pt x="159" y="81"/>
                  </a:lnTo>
                  <a:lnTo>
                    <a:pt x="142" y="68"/>
                  </a:lnTo>
                  <a:lnTo>
                    <a:pt x="131" y="55"/>
                  </a:lnTo>
                  <a:lnTo>
                    <a:pt x="120" y="44"/>
                  </a:lnTo>
                  <a:lnTo>
                    <a:pt x="53" y="0"/>
                  </a:lnTo>
                  <a:lnTo>
                    <a:pt x="37" y="9"/>
                  </a:lnTo>
                  <a:lnTo>
                    <a:pt x="24" y="20"/>
                  </a:lnTo>
                  <a:lnTo>
                    <a:pt x="11" y="33"/>
                  </a:lnTo>
                  <a:lnTo>
                    <a:pt x="0" y="46"/>
                  </a:lnTo>
                  <a:lnTo>
                    <a:pt x="7" y="55"/>
                  </a:lnTo>
                  <a:lnTo>
                    <a:pt x="37" y="81"/>
                  </a:lnTo>
                  <a:lnTo>
                    <a:pt x="50" y="92"/>
                  </a:lnTo>
                  <a:lnTo>
                    <a:pt x="63" y="107"/>
                  </a:lnTo>
                  <a:lnTo>
                    <a:pt x="81" y="135"/>
                  </a:lnTo>
                  <a:lnTo>
                    <a:pt x="92" y="148"/>
                  </a:lnTo>
                  <a:lnTo>
                    <a:pt x="103" y="157"/>
                  </a:lnTo>
                  <a:lnTo>
                    <a:pt x="109" y="159"/>
                  </a:lnTo>
                  <a:lnTo>
                    <a:pt x="114" y="157"/>
                  </a:lnTo>
                  <a:lnTo>
                    <a:pt x="116" y="153"/>
                  </a:lnTo>
                  <a:lnTo>
                    <a:pt x="118" y="151"/>
                  </a:lnTo>
                  <a:lnTo>
                    <a:pt x="103" y="135"/>
                  </a:lnTo>
                  <a:lnTo>
                    <a:pt x="87" y="111"/>
                  </a:lnTo>
                  <a:lnTo>
                    <a:pt x="79" y="94"/>
                  </a:lnTo>
                  <a:lnTo>
                    <a:pt x="77" y="87"/>
                  </a:lnTo>
                  <a:lnTo>
                    <a:pt x="77" y="85"/>
                  </a:lnTo>
                  <a:lnTo>
                    <a:pt x="79" y="85"/>
                  </a:lnTo>
                  <a:lnTo>
                    <a:pt x="111" y="116"/>
                  </a:lnTo>
                  <a:lnTo>
                    <a:pt x="131" y="135"/>
                  </a:lnTo>
                  <a:lnTo>
                    <a:pt x="142" y="144"/>
                  </a:lnTo>
                  <a:lnTo>
                    <a:pt x="153" y="151"/>
                  </a:lnTo>
                  <a:lnTo>
                    <a:pt x="159" y="153"/>
                  </a:lnTo>
                  <a:lnTo>
                    <a:pt x="162" y="153"/>
                  </a:lnTo>
                  <a:lnTo>
                    <a:pt x="168" y="148"/>
                  </a:lnTo>
                  <a:lnTo>
                    <a:pt x="170" y="146"/>
                  </a:lnTo>
                  <a:lnTo>
                    <a:pt x="172" y="144"/>
                  </a:lnTo>
                  <a:lnTo>
                    <a:pt x="153" y="129"/>
                  </a:lnTo>
                  <a:lnTo>
                    <a:pt x="131" y="107"/>
                  </a:lnTo>
                  <a:lnTo>
                    <a:pt x="105" y="81"/>
                  </a:lnTo>
                  <a:lnTo>
                    <a:pt x="122" y="94"/>
                  </a:lnTo>
                  <a:lnTo>
                    <a:pt x="153" y="107"/>
                  </a:lnTo>
                  <a:lnTo>
                    <a:pt x="188" y="124"/>
                  </a:lnTo>
                  <a:lnTo>
                    <a:pt x="196" y="127"/>
                  </a:lnTo>
                  <a:lnTo>
                    <a:pt x="203" y="122"/>
                  </a:lnTo>
                  <a:lnTo>
                    <a:pt x="205" y="120"/>
                  </a:lnTo>
                  <a:lnTo>
                    <a:pt x="205" y="118"/>
                  </a:lnTo>
                  <a:lnTo>
                    <a:pt x="203" y="116"/>
                  </a:lnTo>
                  <a:lnTo>
                    <a:pt x="196" y="111"/>
                  </a:lnTo>
                  <a:lnTo>
                    <a:pt x="194" y="109"/>
                  </a:lnTo>
                  <a:close/>
                </a:path>
              </a:pathLst>
            </a:custGeom>
            <a:solidFill>
              <a:srgbClr val="EEBB8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9" name="Freeform 101"/>
            <p:cNvSpPr>
              <a:spLocks/>
            </p:cNvSpPr>
            <p:nvPr/>
          </p:nvSpPr>
          <p:spPr bwMode="auto">
            <a:xfrm>
              <a:off x="1413" y="1341"/>
              <a:ext cx="45" cy="37"/>
            </a:xfrm>
            <a:custGeom>
              <a:avLst/>
              <a:gdLst>
                <a:gd name="T0" fmla="*/ 45 w 45"/>
                <a:gd name="T1" fmla="*/ 0 h 37"/>
                <a:gd name="T2" fmla="*/ 45 w 45"/>
                <a:gd name="T3" fmla="*/ 0 h 37"/>
                <a:gd name="T4" fmla="*/ 28 w 45"/>
                <a:gd name="T5" fmla="*/ 15 h 37"/>
                <a:gd name="T6" fmla="*/ 0 w 45"/>
                <a:gd name="T7" fmla="*/ 37 h 37"/>
                <a:gd name="T8" fmla="*/ 0 w 45"/>
                <a:gd name="T9" fmla="*/ 37 h 37"/>
                <a:gd name="T10" fmla="*/ 4 w 45"/>
                <a:gd name="T11" fmla="*/ 35 h 37"/>
                <a:gd name="T12" fmla="*/ 17 w 45"/>
                <a:gd name="T13" fmla="*/ 29 h 37"/>
                <a:gd name="T14" fmla="*/ 32 w 45"/>
                <a:gd name="T15" fmla="*/ 18 h 37"/>
                <a:gd name="T16" fmla="*/ 39 w 45"/>
                <a:gd name="T17" fmla="*/ 9 h 37"/>
                <a:gd name="T18" fmla="*/ 45 w 45"/>
                <a:gd name="T19" fmla="*/ 0 h 37"/>
                <a:gd name="T20" fmla="*/ 45 w 45"/>
                <a:gd name="T21" fmla="*/ 0 h 3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5" h="37">
                  <a:moveTo>
                    <a:pt x="45" y="0"/>
                  </a:moveTo>
                  <a:lnTo>
                    <a:pt x="45" y="0"/>
                  </a:lnTo>
                  <a:lnTo>
                    <a:pt x="28" y="15"/>
                  </a:lnTo>
                  <a:lnTo>
                    <a:pt x="0" y="37"/>
                  </a:lnTo>
                  <a:lnTo>
                    <a:pt x="4" y="35"/>
                  </a:lnTo>
                  <a:lnTo>
                    <a:pt x="17" y="29"/>
                  </a:lnTo>
                  <a:lnTo>
                    <a:pt x="32" y="18"/>
                  </a:lnTo>
                  <a:lnTo>
                    <a:pt x="39" y="9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C8D6B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0" name="Freeform 102"/>
            <p:cNvSpPr>
              <a:spLocks/>
            </p:cNvSpPr>
            <p:nvPr/>
          </p:nvSpPr>
          <p:spPr bwMode="auto">
            <a:xfrm>
              <a:off x="1480" y="1341"/>
              <a:ext cx="24" cy="44"/>
            </a:xfrm>
            <a:custGeom>
              <a:avLst/>
              <a:gdLst>
                <a:gd name="T0" fmla="*/ 0 w 24"/>
                <a:gd name="T1" fmla="*/ 0 h 44"/>
                <a:gd name="T2" fmla="*/ 0 w 24"/>
                <a:gd name="T3" fmla="*/ 0 h 44"/>
                <a:gd name="T4" fmla="*/ 9 w 24"/>
                <a:gd name="T5" fmla="*/ 11 h 44"/>
                <a:gd name="T6" fmla="*/ 18 w 24"/>
                <a:gd name="T7" fmla="*/ 24 h 44"/>
                <a:gd name="T8" fmla="*/ 24 w 24"/>
                <a:gd name="T9" fmla="*/ 44 h 44"/>
                <a:gd name="T10" fmla="*/ 24 w 24"/>
                <a:gd name="T11" fmla="*/ 44 h 44"/>
                <a:gd name="T12" fmla="*/ 24 w 24"/>
                <a:gd name="T13" fmla="*/ 37 h 44"/>
                <a:gd name="T14" fmla="*/ 22 w 24"/>
                <a:gd name="T15" fmla="*/ 24 h 44"/>
                <a:gd name="T16" fmla="*/ 18 w 24"/>
                <a:gd name="T17" fmla="*/ 15 h 44"/>
                <a:gd name="T18" fmla="*/ 13 w 24"/>
                <a:gd name="T19" fmla="*/ 9 h 44"/>
                <a:gd name="T20" fmla="*/ 7 w 24"/>
                <a:gd name="T21" fmla="*/ 2 h 44"/>
                <a:gd name="T22" fmla="*/ 0 w 24"/>
                <a:gd name="T23" fmla="*/ 0 h 44"/>
                <a:gd name="T24" fmla="*/ 0 w 24"/>
                <a:gd name="T25" fmla="*/ 0 h 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4" h="44">
                  <a:moveTo>
                    <a:pt x="0" y="0"/>
                  </a:moveTo>
                  <a:lnTo>
                    <a:pt x="0" y="0"/>
                  </a:lnTo>
                  <a:lnTo>
                    <a:pt x="9" y="11"/>
                  </a:lnTo>
                  <a:lnTo>
                    <a:pt x="18" y="24"/>
                  </a:lnTo>
                  <a:lnTo>
                    <a:pt x="24" y="44"/>
                  </a:lnTo>
                  <a:lnTo>
                    <a:pt x="24" y="37"/>
                  </a:lnTo>
                  <a:lnTo>
                    <a:pt x="22" y="24"/>
                  </a:lnTo>
                  <a:lnTo>
                    <a:pt x="18" y="15"/>
                  </a:lnTo>
                  <a:lnTo>
                    <a:pt x="13" y="9"/>
                  </a:lnTo>
                  <a:lnTo>
                    <a:pt x="7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D6B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3E373B9-1F76-41B2-85AF-A874B93E5D37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1.06 Understand the fundamentals of wellness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Elements of Wellness</a:t>
            </a:r>
            <a:r>
              <a:rPr lang="en-US" sz="3200" smtClean="0"/>
              <a:t> </a:t>
            </a:r>
            <a:br>
              <a:rPr lang="en-US" sz="3200" smtClean="0"/>
            </a:br>
            <a:r>
              <a:rPr lang="en-US" sz="3200" smtClean="0"/>
              <a:t>Social Wellness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600200"/>
            <a:ext cx="4649787" cy="4341813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mtClean="0"/>
              <a:t>Affection</a:t>
            </a:r>
          </a:p>
          <a:p>
            <a:pPr eaLnBrk="1" hangingPunct="1">
              <a:lnSpc>
                <a:spcPct val="150000"/>
              </a:lnSpc>
            </a:pPr>
            <a:r>
              <a:rPr lang="en-US" smtClean="0"/>
              <a:t>Communication</a:t>
            </a:r>
          </a:p>
          <a:p>
            <a:pPr eaLnBrk="1" hangingPunct="1">
              <a:lnSpc>
                <a:spcPct val="150000"/>
              </a:lnSpc>
            </a:pPr>
            <a:r>
              <a:rPr lang="en-US" smtClean="0"/>
              <a:t>Honesty</a:t>
            </a:r>
          </a:p>
          <a:p>
            <a:pPr eaLnBrk="1" hangingPunct="1">
              <a:lnSpc>
                <a:spcPct val="150000"/>
              </a:lnSpc>
            </a:pPr>
            <a:r>
              <a:rPr lang="en-US" smtClean="0"/>
              <a:t>Interaction with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others </a:t>
            </a:r>
          </a:p>
          <a:p>
            <a:pPr eaLnBrk="1" hangingPunct="1">
              <a:lnSpc>
                <a:spcPct val="150000"/>
              </a:lnSpc>
            </a:pPr>
            <a:r>
              <a:rPr lang="en-US" smtClean="0"/>
              <a:t>Loyalty</a:t>
            </a:r>
          </a:p>
          <a:p>
            <a:pPr eaLnBrk="1" hangingPunct="1"/>
            <a:endParaRPr lang="en-US" smtClean="0"/>
          </a:p>
        </p:txBody>
      </p:sp>
      <p:pic>
        <p:nvPicPr>
          <p:cNvPr id="10245" name="Picture 6" descr="dglxasset[2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2133600"/>
            <a:ext cx="3317875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DD6A5EA-B85D-4C8B-947B-3999B7DB8E38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1.06 Understand the fundamentals of wellness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Elements of Wellness</a:t>
            </a:r>
            <a:r>
              <a:rPr lang="en-US" sz="3200" smtClean="0"/>
              <a:t> </a:t>
            </a:r>
            <a:br>
              <a:rPr lang="en-US" sz="3200" smtClean="0"/>
            </a:br>
            <a:r>
              <a:rPr lang="en-US" sz="3200" smtClean="0"/>
              <a:t>Spiritual Wellness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5487988" cy="4114800"/>
          </a:xfrm>
        </p:spPr>
        <p:txBody>
          <a:bodyPr/>
          <a:lstStyle/>
          <a:p>
            <a:pPr eaLnBrk="1" hangingPunct="1"/>
            <a:r>
              <a:rPr lang="en-US" smtClean="0"/>
              <a:t>Believe in a higher authority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Practice religious beliefs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Values, ethics, and   morals give meaning to life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11269" name="Picture 7" descr="dglxasset[4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3124200"/>
            <a:ext cx="289718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B98A508-9475-4BB6-8FA5-73CB3BB98090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3" name="Footer Placeholder 5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1.06 Understand the fundamentals of wellness</a:t>
            </a:r>
          </a:p>
        </p:txBody>
      </p:sp>
      <p:sp>
        <p:nvSpPr>
          <p:cNvPr id="20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Elements of Wellness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1219200" y="1600200"/>
          <a:ext cx="6705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6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B0D4969-6BA7-4141-BA50-994F4A83A44B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2589</TotalTime>
  <Words>171</Words>
  <Application>Microsoft Office PowerPoint</Application>
  <PresentationFormat>On-screen Show (4:3)</PresentationFormat>
  <Paragraphs>72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Verdana</vt:lpstr>
      <vt:lpstr>Arial</vt:lpstr>
      <vt:lpstr>Wingdings</vt:lpstr>
      <vt:lpstr>Eclipse</vt:lpstr>
      <vt:lpstr>1.06 Understand the fundamentals of wellness</vt:lpstr>
      <vt:lpstr>Wellness</vt:lpstr>
      <vt:lpstr>Elements of Wellness</vt:lpstr>
      <vt:lpstr>Elements of Wellness  Physical Wellness</vt:lpstr>
      <vt:lpstr>Elements of Wellness  Emotional Wellness</vt:lpstr>
      <vt:lpstr>Elements of Wellness  Mental Wellness</vt:lpstr>
      <vt:lpstr>Elements of Wellness  Social Wellness</vt:lpstr>
      <vt:lpstr>Elements of Wellness  Spiritual Wellness</vt:lpstr>
      <vt:lpstr>Elements of Wellness</vt:lpstr>
    </vt:vector>
  </TitlesOfParts>
  <Company>Davie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1.06 Understand the fundamentals of wellness</dc:title>
  <cp:lastModifiedBy>Joan Thompson</cp:lastModifiedBy>
  <cp:revision>32</cp:revision>
  <cp:lastPrinted>2011-06-12T22:01:30Z</cp:lastPrinted>
  <dcterms:created xsi:type="dcterms:W3CDTF">2010-01-21T16:06:22Z</dcterms:created>
  <dcterms:modified xsi:type="dcterms:W3CDTF">2011-06-12T22:02:33Z</dcterms:modified>
</cp:coreProperties>
</file>