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11"/>
  </p:notesMasterIdLst>
  <p:handoutMasterIdLst>
    <p:handoutMasterId r:id="rId12"/>
  </p:handoutMasterIdLst>
  <p:sldIdLst>
    <p:sldId id="294" r:id="rId2"/>
    <p:sldId id="272" r:id="rId3"/>
    <p:sldId id="274" r:id="rId4"/>
    <p:sldId id="288" r:id="rId5"/>
    <p:sldId id="286" r:id="rId6"/>
    <p:sldId id="285" r:id="rId7"/>
    <p:sldId id="287" r:id="rId8"/>
    <p:sldId id="300" r:id="rId9"/>
    <p:sldId id="290" r:id="rId10"/>
  </p:sldIdLst>
  <p:sldSz cx="9144000" cy="6858000" type="screen4x3"/>
  <p:notesSz cx="6858000" cy="91011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65" autoAdjust="0"/>
    <p:restoredTop sz="86373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44501"/>
            <a:ext cx="2971800" cy="455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44501"/>
            <a:ext cx="2971800" cy="455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953B9F6-FB97-4A09-A2B7-638850F45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83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4113" y="682625"/>
            <a:ext cx="4549775" cy="3413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23041"/>
            <a:ext cx="5486400" cy="409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44501"/>
            <a:ext cx="2971800" cy="455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44501"/>
            <a:ext cx="2971800" cy="455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020A6F5-8473-446F-8DC3-8F2AD9C06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98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2 w 64000"/>
                <a:gd name="T1" fmla="*/ -1 h 64000"/>
                <a:gd name="T2" fmla="*/ 3 w 64000"/>
                <a:gd name="T3" fmla="*/ 0 h 64000"/>
                <a:gd name="T4" fmla="*/ 2 w 64000"/>
                <a:gd name="T5" fmla="*/ 1 h 64000"/>
                <a:gd name="T6" fmla="*/ 2 w 64000"/>
                <a:gd name="T7" fmla="*/ 1 h 64000"/>
                <a:gd name="T8" fmla="*/ 2 w 64000"/>
                <a:gd name="T9" fmla="*/ 1 h 64000"/>
                <a:gd name="T10" fmla="*/ 2 w 64000"/>
                <a:gd name="T11" fmla="*/ 1 h 64000"/>
                <a:gd name="T12" fmla="*/ 2 w 64000"/>
                <a:gd name="T13" fmla="*/ -1 h 64000"/>
                <a:gd name="T14" fmla="*/ 2 w 64000"/>
                <a:gd name="T15" fmla="*/ -1 h 64000"/>
                <a:gd name="T16" fmla="*/ 2 w 64000"/>
                <a:gd name="T17" fmla="*/ -1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3 w 64000"/>
                <a:gd name="T1" fmla="*/ -2 h 64000"/>
                <a:gd name="T2" fmla="*/ 4 w 64000"/>
                <a:gd name="T3" fmla="*/ 0 h 64000"/>
                <a:gd name="T4" fmla="*/ 3 w 64000"/>
                <a:gd name="T5" fmla="*/ 2 h 64000"/>
                <a:gd name="T6" fmla="*/ 3 w 64000"/>
                <a:gd name="T7" fmla="*/ 2 h 64000"/>
                <a:gd name="T8" fmla="*/ 3 w 64000"/>
                <a:gd name="T9" fmla="*/ 2 h 64000"/>
                <a:gd name="T10" fmla="*/ 3 w 64000"/>
                <a:gd name="T11" fmla="*/ 2 h 64000"/>
                <a:gd name="T12" fmla="*/ 3 w 64000"/>
                <a:gd name="T13" fmla="*/ -2 h 64000"/>
                <a:gd name="T14" fmla="*/ 3 w 64000"/>
                <a:gd name="T15" fmla="*/ -2 h 64000"/>
                <a:gd name="T16" fmla="*/ 3 w 64000"/>
                <a:gd name="T17" fmla="*/ -2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4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43815-FC50-42EA-A6C7-B69496BE4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CF3E2-98DA-4F67-8B3C-B05D9043A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AFD98-DE2B-49D4-A225-6619AA96F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FE793-C147-4675-AF21-EF20E36DF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BCC19-0D55-4E45-8940-0AFCF0582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42F2C-3FE1-4B2C-898E-43DB06272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5A217-75F2-4EC8-9498-06E495D58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A7BAB-5793-4641-9B70-F357809D9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5CAD7-A580-4888-A049-AD75C350B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1753B-BF14-4FBA-8F95-DD48AA868D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99021-8F0B-4B87-A51D-9EC31C072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C1225-3F61-4912-83F3-3A0C20952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64504-7CBC-481E-AAE2-86ABFF9DF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3 w 64000"/>
                <a:gd name="T1" fmla="*/ -1 h 64000"/>
                <a:gd name="T2" fmla="*/ 4 w 64000"/>
                <a:gd name="T3" fmla="*/ 0 h 64000"/>
                <a:gd name="T4" fmla="*/ 3 w 64000"/>
                <a:gd name="T5" fmla="*/ 1 h 64000"/>
                <a:gd name="T6" fmla="*/ 3 w 64000"/>
                <a:gd name="T7" fmla="*/ 1 h 64000"/>
                <a:gd name="T8" fmla="*/ 3 w 64000"/>
                <a:gd name="T9" fmla="*/ 1 h 64000"/>
                <a:gd name="T10" fmla="*/ 3 w 64000"/>
                <a:gd name="T11" fmla="*/ 1 h 64000"/>
                <a:gd name="T12" fmla="*/ 3 w 64000"/>
                <a:gd name="T13" fmla="*/ -1 h 64000"/>
                <a:gd name="T14" fmla="*/ 3 w 64000"/>
                <a:gd name="T15" fmla="*/ -1 h 64000"/>
                <a:gd name="T16" fmla="*/ 3 w 64000"/>
                <a:gd name="T17" fmla="*/ -1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1 w 64000"/>
                <a:gd name="T1" fmla="*/ -1 h 64000"/>
                <a:gd name="T2" fmla="*/ 2 w 64000"/>
                <a:gd name="T3" fmla="*/ 0 h 64000"/>
                <a:gd name="T4" fmla="*/ 1 w 64000"/>
                <a:gd name="T5" fmla="*/ 1 h 64000"/>
                <a:gd name="T6" fmla="*/ 1 w 64000"/>
                <a:gd name="T7" fmla="*/ 1 h 64000"/>
                <a:gd name="T8" fmla="*/ 1 w 64000"/>
                <a:gd name="T9" fmla="*/ 1 h 64000"/>
                <a:gd name="T10" fmla="*/ 1 w 64000"/>
                <a:gd name="T11" fmla="*/ 1 h 64000"/>
                <a:gd name="T12" fmla="*/ 1 w 64000"/>
                <a:gd name="T13" fmla="*/ -1 h 64000"/>
                <a:gd name="T14" fmla="*/ 1 w 64000"/>
                <a:gd name="T15" fmla="*/ -1 h 64000"/>
                <a:gd name="T16" fmla="*/ 1 w 64000"/>
                <a:gd name="T17" fmla="*/ -1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4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en-US"/>
              <a:t>1.06 Understand the fundamentals of wellness</a:t>
            </a:r>
          </a:p>
        </p:txBody>
      </p:sp>
      <p:sp>
        <p:nvSpPr>
          <p:cNvPr id="594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E59E2BE-0159-4142-89A4-0BAC0F201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wmf"/><Relationship Id="rId5" Type="http://schemas.openxmlformats.org/officeDocument/2006/relationships/image" Target="../media/image5.wmf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1.06 Understand the fundamentals of wellness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971800"/>
            <a:ext cx="8229600" cy="22082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Complementary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Alternative Medicine (CAM)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Practices</a:t>
            </a:r>
            <a:endParaRPr lang="en-US" sz="2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1625"/>
            <a:ext cx="7616825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Complementary Health Practices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Combines alternative health practices and conventional medical practices</a:t>
            </a:r>
          </a:p>
          <a:p>
            <a:pPr lvl="1" eaLnBrk="1" hangingPunct="1"/>
            <a:r>
              <a:rPr lang="en-US" dirty="0"/>
              <a:t>Chiropractic</a:t>
            </a:r>
          </a:p>
          <a:p>
            <a:pPr lvl="1" eaLnBrk="1" hangingPunct="1"/>
            <a:r>
              <a:rPr lang="en-US" dirty="0"/>
              <a:t>Herbal remedies </a:t>
            </a:r>
          </a:p>
          <a:p>
            <a:pPr lvl="1" eaLnBrk="1" hangingPunct="1"/>
            <a:r>
              <a:rPr lang="en-US" dirty="0" smtClean="0"/>
              <a:t>Massage </a:t>
            </a:r>
            <a:r>
              <a:rPr lang="en-US" dirty="0" smtClean="0"/>
              <a:t>therapy</a:t>
            </a:r>
            <a:endParaRPr lang="en-US" b="1" dirty="0" smtClean="0"/>
          </a:p>
          <a:p>
            <a:pPr lvl="1" eaLnBrk="1" hangingPunct="1"/>
            <a:r>
              <a:rPr lang="en-US" dirty="0" smtClean="0"/>
              <a:t>Relaxation </a:t>
            </a:r>
            <a:r>
              <a:rPr lang="en-US" dirty="0" smtClean="0"/>
              <a:t>techniques                  </a:t>
            </a:r>
            <a:endParaRPr lang="en-US" b="1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10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1C9DB3F-077D-4EB3-840C-70098621BEC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Alternative Health Practices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Any healing that is outside the realm of conventional medicine</a:t>
            </a:r>
          </a:p>
          <a:p>
            <a:pPr eaLnBrk="1" hangingPunct="1"/>
            <a:r>
              <a:rPr lang="en-US" dirty="0" smtClean="0"/>
              <a:t>Not </a:t>
            </a:r>
            <a:r>
              <a:rPr lang="en-US" dirty="0" smtClean="0"/>
              <a:t>proven </a:t>
            </a:r>
            <a:r>
              <a:rPr lang="en-US" dirty="0" smtClean="0"/>
              <a:t>to be consistently effective</a:t>
            </a:r>
          </a:p>
          <a:p>
            <a:pPr eaLnBrk="1" hangingPunct="1"/>
            <a:r>
              <a:rPr lang="en-US" dirty="0" smtClean="0"/>
              <a:t>Often opposed to conventional medicine</a:t>
            </a:r>
          </a:p>
          <a:p>
            <a:pPr eaLnBrk="1" hangingPunct="1"/>
            <a:r>
              <a:rPr lang="en-US" dirty="0" smtClean="0"/>
              <a:t>Often have an historical or cultural basis</a:t>
            </a:r>
          </a:p>
        </p:txBody>
      </p:sp>
      <p:sp>
        <p:nvSpPr>
          <p:cNvPr id="512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6C947F3-27C1-47E4-ABCB-5B62BAC52DF8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Complementary/Alternative 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Practices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Chiropractic</a:t>
            </a:r>
          </a:p>
          <a:p>
            <a:pPr eaLnBrk="1" hangingPunct="1"/>
            <a:r>
              <a:rPr lang="en-US" sz="2800" dirty="0" smtClean="0"/>
              <a:t>Manipulation of the spine, other joints, and soft tissues</a:t>
            </a:r>
          </a:p>
          <a:p>
            <a:pPr eaLnBrk="1" hangingPunct="1"/>
            <a:r>
              <a:rPr lang="en-US" sz="2800" dirty="0" smtClean="0"/>
              <a:t>Based on a theory of vertebral subluxation (lost its normal position)</a:t>
            </a:r>
          </a:p>
          <a:p>
            <a:pPr eaLnBrk="1" hangingPunct="1"/>
            <a:r>
              <a:rPr lang="en-US" sz="2800" dirty="0" smtClean="0"/>
              <a:t>Treatment also includes:</a:t>
            </a:r>
          </a:p>
          <a:p>
            <a:pPr lvl="1" eaLnBrk="1" hangingPunct="1"/>
            <a:r>
              <a:rPr lang="en-US" sz="2400" dirty="0" smtClean="0"/>
              <a:t>Exercise</a:t>
            </a:r>
          </a:p>
          <a:p>
            <a:pPr lvl="1" eaLnBrk="1" hangingPunct="1"/>
            <a:r>
              <a:rPr lang="en-US" sz="2400" dirty="0" smtClean="0"/>
              <a:t>Health and lifestyle counseling</a:t>
            </a:r>
          </a:p>
          <a:p>
            <a:pPr eaLnBrk="1" hangingPunct="1"/>
            <a:endParaRPr lang="en-US" sz="2800" dirty="0" smtClean="0"/>
          </a:p>
        </p:txBody>
      </p:sp>
      <p:pic>
        <p:nvPicPr>
          <p:cNvPr id="6149" name="Picture 5" descr="Chiropractic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4495800"/>
            <a:ext cx="172561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0B2F4A5-718D-43A3-96A7-D5583DFD4A98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Complementary/Alternative 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Practices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/>
              <a:t>Herbal remedies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Traditional or folk medicine practice based on the use of plants and their extracts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Most commonly used CAM except prayer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Standardization of purity and dosage is not mandated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in the U. S.</a:t>
            </a:r>
            <a:r>
              <a:rPr lang="en-US" dirty="0" smtClean="0"/>
              <a:t> </a:t>
            </a:r>
          </a:p>
        </p:txBody>
      </p:sp>
      <p:pic>
        <p:nvPicPr>
          <p:cNvPr id="7173" name="Picture 6" descr="MC90003015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19995">
            <a:off x="8348663" y="5183188"/>
            <a:ext cx="4699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7" descr="MC900030127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4953000"/>
            <a:ext cx="655638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8" descr="MC900123297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066800"/>
            <a:ext cx="1066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10" descr="MC900030172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763276">
            <a:off x="6792314" y="5298747"/>
            <a:ext cx="3683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12" descr="MC900305341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05700" y="228600"/>
            <a:ext cx="8556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Text Box 13"/>
          <p:cNvSpPr txBox="1">
            <a:spLocks noChangeArrowheads="1"/>
          </p:cNvSpPr>
          <p:nvPr/>
        </p:nvSpPr>
        <p:spPr bwMode="auto">
          <a:xfrm>
            <a:off x="7391400" y="1143000"/>
            <a:ext cx="1042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Aloe Vera</a:t>
            </a:r>
          </a:p>
        </p:txBody>
      </p:sp>
      <p:sp>
        <p:nvSpPr>
          <p:cNvPr id="7179" name="Text Box 14"/>
          <p:cNvSpPr txBox="1">
            <a:spLocks noChangeArrowheads="1"/>
          </p:cNvSpPr>
          <p:nvPr/>
        </p:nvSpPr>
        <p:spPr bwMode="auto">
          <a:xfrm>
            <a:off x="8213725" y="6407150"/>
            <a:ext cx="790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Thyme</a:t>
            </a:r>
          </a:p>
        </p:txBody>
      </p:sp>
      <p:sp>
        <p:nvSpPr>
          <p:cNvPr id="7180" name="Text Box 17"/>
          <p:cNvSpPr txBox="1">
            <a:spLocks noChangeArrowheads="1"/>
          </p:cNvSpPr>
          <p:nvPr/>
        </p:nvSpPr>
        <p:spPr bwMode="auto">
          <a:xfrm>
            <a:off x="7239000" y="6096000"/>
            <a:ext cx="104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Marjoram</a:t>
            </a:r>
          </a:p>
        </p:txBody>
      </p:sp>
      <p:sp>
        <p:nvSpPr>
          <p:cNvPr id="7181" name="Text Box 18"/>
          <p:cNvSpPr txBox="1">
            <a:spLocks noChangeArrowheads="1"/>
          </p:cNvSpPr>
          <p:nvPr/>
        </p:nvSpPr>
        <p:spPr bwMode="auto">
          <a:xfrm>
            <a:off x="6232525" y="6330950"/>
            <a:ext cx="1074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Rosemary</a:t>
            </a:r>
          </a:p>
        </p:txBody>
      </p:sp>
      <p:pic>
        <p:nvPicPr>
          <p:cNvPr id="7182" name="Picture 19" descr="MC900030145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" y="5181600"/>
            <a:ext cx="763588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3" name="Text Box 20"/>
          <p:cNvSpPr txBox="1">
            <a:spLocks noChangeArrowheads="1"/>
          </p:cNvSpPr>
          <p:nvPr/>
        </p:nvSpPr>
        <p:spPr bwMode="auto">
          <a:xfrm>
            <a:off x="288925" y="6254750"/>
            <a:ext cx="944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Oregano</a:t>
            </a:r>
          </a:p>
        </p:txBody>
      </p:sp>
      <p:sp>
        <p:nvSpPr>
          <p:cNvPr id="7184" name="Text Box 21"/>
          <p:cNvSpPr txBox="1">
            <a:spLocks noChangeArrowheads="1"/>
          </p:cNvSpPr>
          <p:nvPr/>
        </p:nvSpPr>
        <p:spPr bwMode="auto">
          <a:xfrm>
            <a:off x="533400" y="2057400"/>
            <a:ext cx="688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Violet</a:t>
            </a:r>
          </a:p>
        </p:txBody>
      </p:sp>
      <p:sp>
        <p:nvSpPr>
          <p:cNvPr id="718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74E7A83-944F-47BB-BE41-50E93CF15438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Complementary/Alternative 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Practices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4973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dirty="0" smtClean="0"/>
              <a:t>Massage therapy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Manipulation of superficial layers of tissue to enhance function and promote relaxation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Involves acting on and manipulating the body with: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Pressure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Tension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Motion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Vibration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Use based 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client demand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perceived effectiveness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Over 80 different modalities</a:t>
            </a:r>
          </a:p>
        </p:txBody>
      </p:sp>
      <p:pic>
        <p:nvPicPr>
          <p:cNvPr id="8197" name="Picture 6" descr="MP90040103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4826000"/>
            <a:ext cx="2408238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408F19C-E367-490D-B6FA-AD7F4C0A7B85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Complementary/Alternative 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Practices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dirty="0" smtClean="0"/>
              <a:t>Relaxation technique</a:t>
            </a:r>
          </a:p>
          <a:p>
            <a:pPr eaLnBrk="1" hangingPunct="1"/>
            <a:r>
              <a:rPr lang="en-US" sz="2800" dirty="0" smtClean="0"/>
              <a:t>Any process that helps a person to relax </a:t>
            </a:r>
          </a:p>
          <a:p>
            <a:pPr lvl="1" eaLnBrk="1" hangingPunct="1"/>
            <a:r>
              <a:rPr lang="en-US" sz="2400" dirty="0" smtClean="0"/>
              <a:t>Formal and passive </a:t>
            </a:r>
            <a:r>
              <a:rPr lang="en-US" dirty="0" smtClean="0"/>
              <a:t>exercises 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Movement-based </a:t>
            </a:r>
            <a:r>
              <a:rPr lang="en-US" dirty="0" smtClean="0"/>
              <a:t>exercises 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Combination of exercise methods</a:t>
            </a:r>
          </a:p>
          <a:p>
            <a:pPr eaLnBrk="1" hangingPunct="1"/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9221" name="Picture 5" descr="MC90002074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105400"/>
            <a:ext cx="15240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MC900441868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5181600"/>
            <a:ext cx="1978025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533BD0C-AD86-4ED8-87C6-7E07F473042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1.06 Understand the fundamentals of wellness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Complementary/Alternative </a:t>
            </a:r>
            <a:b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Practices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Many complementary/alternative </a:t>
            </a:r>
            <a:br>
              <a:rPr lang="en-US" smtClean="0"/>
            </a:br>
            <a:r>
              <a:rPr lang="en-US" smtClean="0"/>
              <a:t>health practices</a:t>
            </a:r>
          </a:p>
          <a:p>
            <a:pPr lvl="1" eaLnBrk="1" hangingPunct="1"/>
            <a:r>
              <a:rPr lang="en-US" smtClean="0"/>
              <a:t>Practiced for centuries</a:t>
            </a:r>
          </a:p>
          <a:p>
            <a:pPr lvl="1" eaLnBrk="1" hangingPunct="1"/>
            <a:r>
              <a:rPr lang="en-US" smtClean="0"/>
              <a:t>Enhance traditional medicine</a:t>
            </a:r>
          </a:p>
          <a:p>
            <a:pPr lvl="1" eaLnBrk="1" hangingPunct="1"/>
            <a:r>
              <a:rPr lang="en-US" smtClean="0"/>
              <a:t>May or may not have proven scientific data</a:t>
            </a:r>
          </a:p>
          <a:p>
            <a:pPr lvl="1" eaLnBrk="1" hangingPunct="1"/>
            <a:r>
              <a:rPr lang="en-US" smtClean="0"/>
              <a:t>May or may not have AMA support</a:t>
            </a:r>
          </a:p>
          <a:p>
            <a:pPr lvl="2" eaLnBrk="1" hangingPunct="1"/>
            <a:r>
              <a:rPr lang="en-US" smtClean="0"/>
              <a:t>Effectiveness</a:t>
            </a:r>
          </a:p>
          <a:p>
            <a:pPr lvl="2" eaLnBrk="1" hangingPunct="1"/>
            <a:r>
              <a:rPr lang="en-US" smtClean="0"/>
              <a:t>Safety</a:t>
            </a:r>
          </a:p>
          <a:p>
            <a:pPr lvl="2" eaLnBrk="1" hangingPunct="1"/>
            <a:endParaRPr lang="en-US" smtClean="0"/>
          </a:p>
        </p:txBody>
      </p:sp>
      <p:sp>
        <p:nvSpPr>
          <p:cNvPr id="1024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51B1B2E-08CA-4FA3-A8E8-C9508CC2AB8C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lvl="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200" b="1" dirty="0" smtClean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>1.06 Complementary </a:t>
            </a:r>
            <a:r>
              <a:rPr lang="en-US" sz="3200" b="1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/>
            </a:r>
            <a:br>
              <a:rPr lang="en-US" sz="3200" b="1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en-US" sz="3200" b="1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>and </a:t>
            </a:r>
            <a:br>
              <a:rPr lang="en-US" sz="3200" b="1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en-US" sz="3200" b="1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>Alternative Medicine (CAM)</a:t>
            </a:r>
            <a:br>
              <a:rPr lang="en-US" sz="3200" b="1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</a:br>
            <a:r>
              <a:rPr lang="en-US" sz="3200" b="1" dirty="0">
                <a:solidFill>
                  <a:srgbClr val="000000"/>
                </a:solidFill>
                <a:latin typeface="Verdana"/>
                <a:ea typeface="+mn-ea"/>
                <a:cs typeface="+mn-cs"/>
              </a:rPr>
              <a:t>Health Practices</a:t>
            </a:r>
            <a:endParaRPr lang="en-US" sz="2100" dirty="0">
              <a:solidFill>
                <a:srgbClr val="000000"/>
              </a:solidFill>
              <a:latin typeface="Verdana"/>
              <a:ea typeface="+mn-ea"/>
              <a:cs typeface="+mn-cs"/>
            </a:endParaRPr>
          </a:p>
        </p:txBody>
      </p:sp>
      <p:pic>
        <p:nvPicPr>
          <p:cNvPr id="5" name="Picture 5" descr="MC90002074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105400"/>
            <a:ext cx="15240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hiropractic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4495800"/>
            <a:ext cx="172561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88" y="2627313"/>
            <a:ext cx="2408237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0" descr="MC900030172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836724">
            <a:off x="4059236" y="5292556"/>
            <a:ext cx="3683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MC900030127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43387" y="4952999"/>
            <a:ext cx="655638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MC900030153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019995">
            <a:off x="4792822" y="5085726"/>
            <a:ext cx="4699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2603</TotalTime>
  <Words>251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Eclipse</vt:lpstr>
      <vt:lpstr>1.06 Understand the fundamentals of wellness</vt:lpstr>
      <vt:lpstr>Complementary Health Practices</vt:lpstr>
      <vt:lpstr>Alternative Health Practices</vt:lpstr>
      <vt:lpstr>Complementary/Alternative  Health Practices</vt:lpstr>
      <vt:lpstr>Complementary/Alternative  Health Practices</vt:lpstr>
      <vt:lpstr>Complementary/Alternative  Health Practices</vt:lpstr>
      <vt:lpstr>Complementary/Alternative  Health Practices</vt:lpstr>
      <vt:lpstr>Complementary/Alternative  Health Practices</vt:lpstr>
      <vt:lpstr>1.06 Complementary  and  Alternative Medicine (CAM) Health Practices</vt:lpstr>
    </vt:vector>
  </TitlesOfParts>
  <Company>Davie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1.06 Understand the fundamentals of wellness</dc:title>
  <cp:lastModifiedBy>Joan Thompson</cp:lastModifiedBy>
  <cp:revision>32</cp:revision>
  <cp:lastPrinted>2011-06-07T17:49:26Z</cp:lastPrinted>
  <dcterms:created xsi:type="dcterms:W3CDTF">2010-01-21T16:06:22Z</dcterms:created>
  <dcterms:modified xsi:type="dcterms:W3CDTF">2011-06-07T17:54:53Z</dcterms:modified>
</cp:coreProperties>
</file>