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2"/>
  </p:notesMasterIdLst>
  <p:handoutMasterIdLst>
    <p:handoutMasterId r:id="rId13"/>
  </p:handoutMasterIdLst>
  <p:sldIdLst>
    <p:sldId id="296" r:id="rId2"/>
    <p:sldId id="350" r:id="rId3"/>
    <p:sldId id="349" r:id="rId4"/>
    <p:sldId id="348" r:id="rId5"/>
    <p:sldId id="347" r:id="rId6"/>
    <p:sldId id="299" r:id="rId7"/>
    <p:sldId id="300" r:id="rId8"/>
    <p:sldId id="301" r:id="rId9"/>
    <p:sldId id="302" r:id="rId10"/>
    <p:sldId id="337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3F9BD"/>
    <a:srgbClr val="DCEE30"/>
    <a:srgbClr val="008080"/>
    <a:srgbClr val="00CC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46" autoAdjust="0"/>
    <p:restoredTop sz="92832" autoAdjust="0"/>
  </p:normalViewPr>
  <p:slideViewPr>
    <p:cSldViewPr>
      <p:cViewPr varScale="1">
        <p:scale>
          <a:sx n="68" d="100"/>
          <a:sy n="68" d="100"/>
        </p:scale>
        <p:origin x="-12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8265154-ABB4-4728-9BBD-808040EF65B2}" type="datetimeFigureOut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55F6C57F-FBD4-48F7-AF4F-67D895AF4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1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49AC5E7-743C-4AC5-9692-FB89DA0EC2B3}" type="datetimeFigureOut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6FBBDA8-D701-48DC-94CB-A6AFB7B79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93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Autocratic 	Democratic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Laissez-faire leader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B153B1-6B02-45A0-A205-44892A88731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Tahoma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5C95F-596B-4561-9A89-C03525286C8B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45638-38BC-4295-8188-FD22D6E476A9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DFAAA-228F-45D4-9D9D-159024288756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F7F50-0728-43EB-A8EC-3CB3EAA87CEB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3EB45-5377-4F7A-9EA9-1A0C26A7F5A7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F10D7-96C8-4C2C-BEEA-3C775109CE26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C0A39-06EC-4787-A0CF-963376F71932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EECDE-1B38-4FA6-926D-574C69BBD751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112A-8CDB-47AA-9B41-541479C208EF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579E0-50A2-463D-AB30-0DA14E42D906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48F92-F4B9-4BF1-B818-F87AA16B1146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048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Tahoma" charset="0"/>
              </a:endParaRPr>
            </a:p>
          </p:txBody>
        </p:sp>
        <p:sp>
          <p:nvSpPr>
            <p:cNvPr id="103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261887BF-F42F-4F1D-8F51-4AF8DEBEC6E3}" type="datetime1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2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337344" y="2484438"/>
            <a:ext cx="6477000" cy="2590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b="1" dirty="0" smtClean="0">
                <a:effectLst/>
              </a:rPr>
              <a:t>1.05</a:t>
            </a:r>
            <a:br>
              <a:rPr lang="en-US" sz="4400" b="1" dirty="0" smtClean="0">
                <a:effectLst/>
              </a:rPr>
            </a:br>
            <a:r>
              <a:rPr lang="en-US" sz="4400" b="1" dirty="0" smtClean="0">
                <a:effectLst/>
              </a:rPr>
              <a:t>Attributes </a:t>
            </a:r>
            <a:r>
              <a:rPr lang="en-US" sz="4400" b="1" dirty="0" smtClean="0">
                <a:effectLst/>
              </a:rPr>
              <a:t/>
            </a:r>
            <a:br>
              <a:rPr lang="en-US" sz="4400" b="1" dirty="0" smtClean="0">
                <a:effectLst/>
              </a:rPr>
            </a:br>
            <a:r>
              <a:rPr lang="en-US" sz="4400" b="1" dirty="0" smtClean="0">
                <a:effectLst/>
              </a:rPr>
              <a:t>and </a:t>
            </a:r>
            <a:br>
              <a:rPr lang="en-US" sz="4400" b="1" dirty="0" smtClean="0">
                <a:effectLst/>
              </a:rPr>
            </a:br>
            <a:r>
              <a:rPr lang="en-US" sz="4400" b="1" dirty="0" smtClean="0">
                <a:effectLst/>
              </a:rPr>
              <a:t>Attitudes</a:t>
            </a:r>
            <a:r>
              <a:rPr lang="en-US" sz="4400" dirty="0" smtClean="0">
                <a:effectLst/>
              </a:rPr>
              <a:t> </a:t>
            </a:r>
            <a:br>
              <a:rPr lang="en-US" sz="4400" dirty="0" smtClean="0">
                <a:effectLst/>
              </a:rPr>
            </a:br>
            <a:r>
              <a:rPr lang="en-US" sz="4400" b="1" dirty="0" smtClean="0">
                <a:effectLst/>
              </a:rPr>
              <a:t>of an Effective Leader</a:t>
            </a:r>
            <a:r>
              <a:rPr lang="en-US" sz="4400" dirty="0" smtClean="0"/>
              <a:t> </a:t>
            </a:r>
          </a:p>
        </p:txBody>
      </p:sp>
      <p:pic>
        <p:nvPicPr>
          <p:cNvPr id="3075" name="Picture 4" descr="C:\Users\Edith Stewart\AppData\Local\Microsoft\Windows\Temporary Internet Files\Content.IE5\W2TM7XY5\MC90015554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533400"/>
            <a:ext cx="1662113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5" descr="C:\Users\Edith Stewart\AppData\Local\Microsoft\Windows\Temporary Internet Files\Content.IE5\W2TM7XY5\MC90015554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219200"/>
            <a:ext cx="1589088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C:\Users\Edith Stewart\AppData\Local\Microsoft\Windows\Temporary Internet Files\Content.IE5\W2TM7XY5\MC90015554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752600"/>
            <a:ext cx="1589088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7" descr="C:\Users\Edith Stewart\AppData\Local\Microsoft\Windows\Temporary Internet Files\Content.IE5\W2TM7XY5\MC90015554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4913" y="2971800"/>
            <a:ext cx="1589087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8" descr="C:\Users\Edith Stewart\AppData\Local\Microsoft\Windows\Temporary Internet Files\Content.IE5\W2TM7XY5\MC90015554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419600"/>
            <a:ext cx="1589088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9" descr="C:\Users\Edith Stewart\AppData\Local\Microsoft\Windows\Temporary Internet Files\Content.IE5\W2TM7XY5\MC90015554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4724400"/>
            <a:ext cx="1589088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C:\Users\Edith Stewart\AppData\Local\Microsoft\Windows\Temporary Internet Files\Content.IE5\W2TM7XY5\MC90015554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4876800"/>
            <a:ext cx="1589088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1" descr="C:\Users\Edith Stewart\AppData\Local\Microsoft\Windows\Temporary Internet Files\Content.IE5\W2TM7XY5\MC90015554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450" y="152400"/>
            <a:ext cx="1589088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2" descr="C:\Users\Edith Stewart\AppData\Local\Microsoft\Windows\Temporary Internet Files\Content.IE5\W2TM7XY5\MC90015554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613" y="5075238"/>
            <a:ext cx="1589087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lide Number Placeholder 1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defRPr/>
            </a:pPr>
            <a:endParaRPr lang="en-US" sz="1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Role of an </a:t>
            </a:r>
            <a:r>
              <a:rPr lang="en-US" b="1" dirty="0" smtClean="0"/>
              <a:t>Effective Leader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/>
              <a:t>Define and achieve the goal</a:t>
            </a:r>
          </a:p>
          <a:p>
            <a:pPr>
              <a:defRPr/>
            </a:pPr>
            <a:r>
              <a:rPr lang="en-US" sz="3600" smtClean="0"/>
              <a:t>Recognize and praise team members publicly</a:t>
            </a:r>
          </a:p>
          <a:p>
            <a:pPr>
              <a:defRPr/>
            </a:pPr>
            <a:r>
              <a:rPr lang="en-US" sz="3600" smtClean="0"/>
              <a:t>Coach and reprimand privately</a:t>
            </a:r>
          </a:p>
          <a:p>
            <a:pPr>
              <a:defRPr/>
            </a:pPr>
            <a:r>
              <a:rPr lang="en-US" sz="3600" smtClean="0"/>
              <a:t>Protect the team!</a:t>
            </a:r>
          </a:p>
        </p:txBody>
      </p:sp>
      <p:pic>
        <p:nvPicPr>
          <p:cNvPr id="12292" name="Picture 7" descr="MC90009757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572000"/>
            <a:ext cx="16081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0" descr="MC900018267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3810000"/>
            <a:ext cx="4635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12" descr="MC900018267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4191000"/>
            <a:ext cx="53975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1.05 Understand concepts of teamwork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5400"/>
            <a:ext cx="7772400" cy="1736725"/>
          </a:xfrm>
          <a:noFill/>
        </p:spPr>
        <p:txBody>
          <a:bodyPr/>
          <a:lstStyle/>
          <a:p>
            <a:r>
              <a:rPr lang="en-US" b="1" dirty="0" smtClean="0">
                <a:effectLst/>
              </a:rPr>
              <a:t>Leadership</a:t>
            </a:r>
          </a:p>
        </p:txBody>
      </p:sp>
      <p:pic>
        <p:nvPicPr>
          <p:cNvPr id="4099" name="Picture 4" descr="MP900321189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981200"/>
            <a:ext cx="30448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0" y="1600200"/>
            <a:ext cx="8229600" cy="3810000"/>
          </a:xfrm>
          <a:noFill/>
        </p:spPr>
        <p:txBody>
          <a:bodyPr/>
          <a:lstStyle/>
          <a:p>
            <a:endParaRPr lang="en-US" sz="4000" b="1" dirty="0" smtClean="0">
              <a:effectLst/>
            </a:endParaRPr>
          </a:p>
          <a:p>
            <a:pPr marL="571500" indent="-571500" algn="l">
              <a:buFont typeface="Wingdings" pitchFamily="2" charset="2"/>
              <a:buChar char="§"/>
            </a:pPr>
            <a:r>
              <a:rPr lang="en-US" sz="4000" b="1" dirty="0" smtClean="0">
                <a:effectLst/>
              </a:rPr>
              <a:t>Brings the team together</a:t>
            </a:r>
          </a:p>
          <a:p>
            <a:pPr marL="571500" indent="-571500" algn="l">
              <a:buFont typeface="Wingdings" pitchFamily="2" charset="2"/>
              <a:buChar char="§"/>
            </a:pPr>
            <a:r>
              <a:rPr lang="en-US" sz="4000" b="1" dirty="0" smtClean="0">
                <a:effectLst/>
              </a:rPr>
              <a:t>Sets the vision of the team</a:t>
            </a:r>
          </a:p>
          <a:p>
            <a:endParaRPr lang="en-US" sz="4000" dirty="0" smtClean="0">
              <a:effectLst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609600"/>
            <a:ext cx="7772400" cy="974725"/>
          </a:xfrm>
          <a:noFill/>
        </p:spPr>
        <p:txBody>
          <a:bodyPr/>
          <a:lstStyle/>
          <a:p>
            <a:r>
              <a:rPr lang="en-US" sz="4400" b="1" dirty="0" smtClean="0">
                <a:effectLst/>
              </a:rPr>
              <a:t>Roles </a:t>
            </a:r>
            <a:r>
              <a:rPr lang="en-US" sz="4400" b="1" dirty="0" smtClean="0">
                <a:effectLst/>
              </a:rPr>
              <a:t>of the </a:t>
            </a:r>
            <a:r>
              <a:rPr lang="en-US" sz="4400" b="1" dirty="0" smtClean="0">
                <a:effectLst/>
              </a:rPr>
              <a:t/>
            </a:r>
            <a:br>
              <a:rPr lang="en-US" sz="4400" b="1" dirty="0" smtClean="0">
                <a:effectLst/>
              </a:rPr>
            </a:br>
            <a:r>
              <a:rPr lang="en-US" sz="4400" b="1" dirty="0" smtClean="0">
                <a:effectLst/>
              </a:rPr>
              <a:t>Effective Leader</a:t>
            </a:r>
            <a:endParaRPr lang="en-US" sz="4400" b="1" dirty="0" smtClean="0">
              <a:effectLst/>
            </a:endParaRPr>
          </a:p>
        </p:txBody>
      </p:sp>
      <p:pic>
        <p:nvPicPr>
          <p:cNvPr id="5124" name="Picture 5" descr="MP900430589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038600"/>
            <a:ext cx="35052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62000" y="1981200"/>
            <a:ext cx="7696200" cy="1981200"/>
          </a:xfrm>
          <a:noFill/>
        </p:spPr>
        <p:txBody>
          <a:bodyPr/>
          <a:lstStyle/>
          <a:p>
            <a:pPr algn="l"/>
            <a:r>
              <a:rPr lang="en-US" b="1" dirty="0" smtClean="0">
                <a:effectLst/>
              </a:rPr>
              <a:t>Qualities</a:t>
            </a:r>
            <a:r>
              <a:rPr lang="en-US" dirty="0" smtClean="0">
                <a:effectLst/>
              </a:rPr>
              <a:t>:</a:t>
            </a:r>
          </a:p>
          <a:p>
            <a:pPr marL="457200" indent="-457200" algn="l">
              <a:buSzPct val="90000"/>
              <a:buFont typeface="Wingdings" pitchFamily="2" charset="2"/>
              <a:buChar char="§"/>
            </a:pPr>
            <a:r>
              <a:rPr lang="en-US" dirty="0" smtClean="0">
                <a:effectLst/>
              </a:rPr>
              <a:t>Demanding yet personable </a:t>
            </a:r>
          </a:p>
          <a:p>
            <a:pPr marL="457200" indent="-457200" algn="l">
              <a:buSzPct val="90000"/>
              <a:buFont typeface="Wingdings" pitchFamily="2" charset="2"/>
              <a:buChar char="§"/>
            </a:pPr>
            <a:r>
              <a:rPr lang="en-US" dirty="0" smtClean="0">
                <a:effectLst/>
              </a:rPr>
              <a:t>Controlling yet flexible</a:t>
            </a:r>
          </a:p>
          <a:p>
            <a:pPr marL="457200" indent="-457200" algn="l">
              <a:buSzPct val="90000"/>
              <a:buFont typeface="Wingdings" pitchFamily="2" charset="2"/>
              <a:buChar char="§"/>
            </a:pPr>
            <a:r>
              <a:rPr lang="en-US" dirty="0" smtClean="0">
                <a:effectLst/>
              </a:rPr>
              <a:t>Communicates openly and directly</a:t>
            </a:r>
          </a:p>
          <a:p>
            <a:pPr marL="457200" indent="-457200" algn="l">
              <a:buSzPct val="90000"/>
              <a:buFont typeface="Wingdings" pitchFamily="2" charset="2"/>
              <a:buChar char="§"/>
            </a:pPr>
            <a:r>
              <a:rPr lang="en-US" dirty="0" smtClean="0">
                <a:effectLst/>
              </a:rPr>
              <a:t>Loyal to the team</a:t>
            </a:r>
          </a:p>
          <a:p>
            <a:pPr marL="457200" indent="-457200" algn="l">
              <a:buSzPct val="90000"/>
              <a:buFont typeface="Wingdings" pitchFamily="2" charset="2"/>
              <a:buChar char="§"/>
            </a:pPr>
            <a:r>
              <a:rPr lang="en-US" dirty="0" smtClean="0">
                <a:effectLst/>
              </a:rPr>
              <a:t>Trusted</a:t>
            </a:r>
          </a:p>
          <a:p>
            <a:pPr marL="457200" indent="-457200" algn="l">
              <a:buSzPct val="90000"/>
              <a:buFont typeface="Wingdings" pitchFamily="2" charset="2"/>
              <a:buChar char="§"/>
            </a:pPr>
            <a:r>
              <a:rPr lang="en-US" dirty="0" smtClean="0">
                <a:effectLst/>
              </a:rPr>
              <a:t>Respected and respects others</a:t>
            </a:r>
          </a:p>
          <a:p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533401"/>
            <a:ext cx="7772400" cy="1295400"/>
          </a:xfrm>
          <a:noFill/>
        </p:spPr>
        <p:txBody>
          <a:bodyPr/>
          <a:lstStyle/>
          <a:p>
            <a:r>
              <a:rPr lang="en-US" sz="4400" b="1" dirty="0" smtClean="0">
                <a:effectLst/>
              </a:rPr>
              <a:t>Attributes of the </a:t>
            </a:r>
            <a:r>
              <a:rPr lang="en-US" sz="4400" b="1" dirty="0" smtClean="0">
                <a:effectLst/>
              </a:rPr>
              <a:t/>
            </a:r>
            <a:br>
              <a:rPr lang="en-US" sz="4400" b="1" dirty="0" smtClean="0">
                <a:effectLst/>
              </a:rPr>
            </a:br>
            <a:r>
              <a:rPr lang="en-US" sz="4400" b="1" dirty="0" smtClean="0">
                <a:effectLst/>
              </a:rPr>
              <a:t>Effective Leader</a:t>
            </a:r>
            <a:endParaRPr lang="en-US" sz="4400" b="1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dirty="0" smtClean="0">
                <a:effectLst/>
              </a:rPr>
              <a:t>Attitudes of </a:t>
            </a:r>
            <a:r>
              <a:rPr lang="en-US" b="1" dirty="0" smtClean="0">
                <a:effectLst/>
              </a:rPr>
              <a:t>the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Effective  </a:t>
            </a:r>
            <a:r>
              <a:rPr lang="en-US" b="1" dirty="0" smtClean="0">
                <a:effectLst/>
              </a:rPr>
              <a:t>Leader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effectLst/>
              </a:rPr>
              <a:t>Views/Judges</a:t>
            </a:r>
            <a:r>
              <a:rPr lang="en-US" dirty="0" smtClean="0">
                <a:effectLst/>
              </a:rPr>
              <a:t>:</a:t>
            </a:r>
          </a:p>
          <a:p>
            <a:pPr>
              <a:defRPr/>
            </a:pPr>
            <a:r>
              <a:rPr lang="en-US" dirty="0" smtClean="0">
                <a:effectLst/>
              </a:rPr>
              <a:t>Gives recognition and praise publicly</a:t>
            </a:r>
          </a:p>
          <a:p>
            <a:pPr>
              <a:defRPr/>
            </a:pPr>
            <a:r>
              <a:rPr lang="en-US" dirty="0" smtClean="0">
                <a:effectLst/>
              </a:rPr>
              <a:t>Understands that strength is in the team, not in individual abilities </a:t>
            </a:r>
          </a:p>
          <a:p>
            <a:pPr>
              <a:defRPr/>
            </a:pPr>
            <a:r>
              <a:rPr lang="en-US" dirty="0" smtClean="0"/>
              <a:t>Allows others to assume leadership role when indicated</a:t>
            </a:r>
          </a:p>
          <a:p>
            <a:pPr>
              <a:defRPr/>
            </a:pPr>
            <a:r>
              <a:rPr lang="en-US" dirty="0" smtClean="0"/>
              <a:t>Promotes positive change</a:t>
            </a:r>
            <a:endParaRPr lang="en-US" dirty="0" smtClean="0">
              <a:effectLst/>
            </a:endParaRPr>
          </a:p>
          <a:p>
            <a:pPr>
              <a:defRPr/>
            </a:pPr>
            <a:endParaRPr lang="en-US" dirty="0" smtClean="0">
              <a:effectLst/>
            </a:endParaRPr>
          </a:p>
          <a:p>
            <a:pPr>
              <a:defRPr/>
            </a:pPr>
            <a:endParaRPr lang="en-US" dirty="0" smtClean="0">
              <a:effectLst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1.05 Understand concepts of teamwork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Leadership styles</a:t>
            </a:r>
          </a:p>
        </p:txBody>
      </p:sp>
      <p:pic>
        <p:nvPicPr>
          <p:cNvPr id="8195" name="Picture 4" descr="C:\Users\Edith Stewart\AppData\Local\Microsoft\Windows\Temporary Internet Files\Content.IE5\3GEC9Y7G\MC90035362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752600"/>
            <a:ext cx="1981200" cy="284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5" descr="C:\Users\Edith Stewart\AppData\Local\Microsoft\Windows\Temporary Internet Files\Content.IE5\FY934IDA\MC900022412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1843088"/>
            <a:ext cx="19812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C:\Users\Edith Stewart\AppData\Local\Microsoft\Windows\Temporary Internet Files\Content.IE5\2RULBZZM\MC900280312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3733800"/>
            <a:ext cx="2419350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1.05 Understand concepts of teamwork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Autocratic Leader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n-US" smtClean="0"/>
              <a:t>Often called “dictator”</a:t>
            </a:r>
          </a:p>
          <a:p>
            <a:pPr algn="r" eaLnBrk="1" hangingPunct="1">
              <a:defRPr/>
            </a:pPr>
            <a:r>
              <a:rPr lang="en-US" smtClean="0"/>
              <a:t>Makes all decisions</a:t>
            </a:r>
          </a:p>
          <a:p>
            <a:pPr algn="r"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Has difficulty delegating or sharing duties</a:t>
            </a:r>
          </a:p>
          <a:p>
            <a:pPr eaLnBrk="1" hangingPunct="1">
              <a:defRPr/>
            </a:pPr>
            <a:r>
              <a:rPr lang="en-US" smtClean="0"/>
              <a:t>Emphasizes discipline</a:t>
            </a:r>
          </a:p>
          <a:p>
            <a:pPr eaLnBrk="1" hangingPunct="1">
              <a:defRPr/>
            </a:pPr>
            <a:r>
              <a:rPr lang="en-US" smtClean="0"/>
              <a:t>Expects all to follow directions</a:t>
            </a:r>
          </a:p>
          <a:p>
            <a:pPr eaLnBrk="1" hangingPunct="1">
              <a:defRPr/>
            </a:pPr>
            <a:r>
              <a:rPr lang="en-US" smtClean="0"/>
              <a:t>Causes fear of punishment from team</a:t>
            </a:r>
          </a:p>
          <a:p>
            <a:pPr eaLnBrk="1" hangingPunct="1">
              <a:defRPr/>
            </a:pPr>
            <a:endParaRPr lang="en-US" smtClean="0"/>
          </a:p>
        </p:txBody>
      </p:sp>
      <p:pic>
        <p:nvPicPr>
          <p:cNvPr id="9220" name="Picture 5" descr="C:\Users\Edith Stewart\AppData\Local\Microsoft\Windows\Temporary Internet Files\Content.IE5\FY934IDA\MC90002241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43000"/>
            <a:ext cx="1691974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1.05 Understand concepts of teamwork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Democratic Leader</a:t>
            </a:r>
            <a:r>
              <a:rPr lang="en-US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Guides </a:t>
            </a:r>
          </a:p>
          <a:p>
            <a:pPr eaLnBrk="1" hangingPunct="1">
              <a:defRPr/>
            </a:pPr>
            <a:r>
              <a:rPr lang="en-US" smtClean="0"/>
              <a:t>Listens to the opinions of others</a:t>
            </a:r>
          </a:p>
          <a:p>
            <a:pPr eaLnBrk="1" hangingPunct="1">
              <a:defRPr/>
            </a:pPr>
            <a:r>
              <a:rPr lang="en-US" smtClean="0"/>
              <a:t>Encourages participation of all team members in decisions and problem solving</a:t>
            </a:r>
          </a:p>
          <a:p>
            <a:pPr eaLnBrk="1" hangingPunct="1">
              <a:defRPr/>
            </a:pPr>
            <a:r>
              <a:rPr lang="en-US" smtClean="0"/>
              <a:t>Makes decision based on the good of the group</a:t>
            </a:r>
          </a:p>
          <a:p>
            <a:pPr eaLnBrk="1" hangingPunct="1">
              <a:defRPr/>
            </a:pPr>
            <a:endParaRPr lang="en-US" smtClean="0"/>
          </a:p>
        </p:txBody>
      </p:sp>
      <p:pic>
        <p:nvPicPr>
          <p:cNvPr id="10244" name="Picture 4" descr="C:\Users\Edith Stewart\AppData\Local\Microsoft\Windows\Temporary Internet Files\Content.IE5\3GEC9Y7G\MC90035362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324246"/>
            <a:ext cx="1463675" cy="2103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1.05 Understand concepts of teamwork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Laissez-faire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From French phrase “let it be” </a:t>
            </a:r>
          </a:p>
          <a:p>
            <a:pPr eaLnBrk="1" hangingPunct="1">
              <a:defRPr/>
            </a:pPr>
            <a:r>
              <a:rPr lang="en-US" smtClean="0"/>
              <a:t>Informal type of leader</a:t>
            </a:r>
          </a:p>
          <a:p>
            <a:pPr eaLnBrk="1" hangingPunct="1">
              <a:defRPr/>
            </a:pPr>
            <a:r>
              <a:rPr lang="en-US" smtClean="0"/>
              <a:t>Strives for minimal rules</a:t>
            </a:r>
          </a:p>
          <a:p>
            <a:pPr eaLnBrk="1" hangingPunct="1">
              <a:defRPr/>
            </a:pPr>
            <a:r>
              <a:rPr lang="en-US" smtClean="0"/>
              <a:t>Allows individuals to function independently</a:t>
            </a:r>
          </a:p>
          <a:p>
            <a:pPr eaLnBrk="1" hangingPunct="1">
              <a:defRPr/>
            </a:pPr>
            <a:r>
              <a:rPr lang="en-US" smtClean="0"/>
              <a:t>Usually avoids making decisions</a:t>
            </a:r>
          </a:p>
        </p:txBody>
      </p:sp>
      <p:pic>
        <p:nvPicPr>
          <p:cNvPr id="11268" name="Picture 6" descr="C:\Users\Edith Stewart\AppData\Local\Microsoft\Windows\Temporary Internet Files\Content.IE5\2RULBZZM\MC90028031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495800"/>
            <a:ext cx="2266950" cy="217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1.05 Understand concepts of teamwork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4560</TotalTime>
  <Words>215</Words>
  <Application>Microsoft Office PowerPoint</Application>
  <PresentationFormat>On-screen Show (4:3)</PresentationFormat>
  <Paragraphs>56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Slit</vt:lpstr>
      <vt:lpstr>1.05 Attributes  and  Attitudes  of an Effective Leader </vt:lpstr>
      <vt:lpstr>Leadership</vt:lpstr>
      <vt:lpstr>Roles of the  Effective Leader</vt:lpstr>
      <vt:lpstr>Attributes of the  Effective Leader</vt:lpstr>
      <vt:lpstr>Attitudes of the  Effective  Leader</vt:lpstr>
      <vt:lpstr>Leadership styles</vt:lpstr>
      <vt:lpstr>Autocratic Leader</vt:lpstr>
      <vt:lpstr>Democratic Leader </vt:lpstr>
      <vt:lpstr>Laissez-faire Leader</vt:lpstr>
      <vt:lpstr>Role of an Effective Leader</vt:lpstr>
    </vt:vector>
  </TitlesOfParts>
  <Company>NCDPI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1.05 Understand concepts of teamwork</dc:title>
  <dc:creator>Joan Thompson</dc:creator>
  <cp:lastModifiedBy>Joan Thompson</cp:lastModifiedBy>
  <cp:revision>146</cp:revision>
  <cp:lastPrinted>2011-06-07T15:28:24Z</cp:lastPrinted>
  <dcterms:created xsi:type="dcterms:W3CDTF">2010-03-09T16:27:14Z</dcterms:created>
  <dcterms:modified xsi:type="dcterms:W3CDTF">2011-06-07T15:36:14Z</dcterms:modified>
</cp:coreProperties>
</file>