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67" r:id="rId2"/>
    <p:sldId id="326" r:id="rId3"/>
    <p:sldId id="289" r:id="rId4"/>
    <p:sldId id="328" r:id="rId5"/>
    <p:sldId id="329" r:id="rId6"/>
    <p:sldId id="290" r:id="rId7"/>
    <p:sldId id="265" r:id="rId8"/>
    <p:sldId id="299" r:id="rId9"/>
    <p:sldId id="332" r:id="rId10"/>
    <p:sldId id="331" r:id="rId11"/>
    <p:sldId id="33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CC00CC"/>
    <a:srgbClr val="660066"/>
    <a:srgbClr val="006600"/>
    <a:srgbClr val="000099"/>
    <a:srgbClr val="FF0000"/>
    <a:srgbClr val="000000"/>
    <a:srgbClr val="0F0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86535" autoAdjust="0"/>
  </p:normalViewPr>
  <p:slideViewPr>
    <p:cSldViewPr>
      <p:cViewPr>
        <p:scale>
          <a:sx n="70" d="100"/>
          <a:sy n="70" d="100"/>
        </p:scale>
        <p:origin x="-22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3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B48601-30A3-4A9D-9ACA-53A7504B97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C52D90-8EA1-459B-956D-FB5D34812F1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Influences</a:t>
          </a:r>
        </a:p>
      </dgm:t>
    </dgm:pt>
    <dgm:pt modelId="{69738BB5-D999-4A60-AD63-938B55DC5900}" type="parTrans" cxnId="{53595684-4AC2-4B4D-AEEB-0C80B48C33BC}">
      <dgm:prSet/>
      <dgm:spPr/>
      <dgm:t>
        <a:bodyPr/>
        <a:lstStyle/>
        <a:p>
          <a:endParaRPr lang="en-US"/>
        </a:p>
      </dgm:t>
    </dgm:pt>
    <dgm:pt modelId="{DEFD55CE-CA11-439F-BE49-0344C903FC44}" type="sibTrans" cxnId="{53595684-4AC2-4B4D-AEEB-0C80B48C33BC}">
      <dgm:prSet/>
      <dgm:spPr/>
      <dgm:t>
        <a:bodyPr/>
        <a:lstStyle/>
        <a:p>
          <a:endParaRPr lang="en-US"/>
        </a:p>
      </dgm:t>
    </dgm:pt>
    <dgm:pt modelId="{A69901B4-D31B-4649-B314-73D9B63C553C}">
      <dgm:prSet/>
      <dgm:spPr/>
      <dgm:t>
        <a:bodyPr/>
        <a:lstStyle/>
        <a:p>
          <a:endParaRPr lang="en-US"/>
        </a:p>
      </dgm:t>
    </dgm:pt>
    <dgm:pt modelId="{A0D30D8B-4F29-4149-9482-389B05EFAAE4}" type="parTrans" cxnId="{1C6E968E-5655-4985-B2C4-EB3105BA33AB}">
      <dgm:prSet/>
      <dgm:spPr/>
      <dgm:t>
        <a:bodyPr/>
        <a:lstStyle/>
        <a:p>
          <a:endParaRPr lang="en-US"/>
        </a:p>
      </dgm:t>
    </dgm:pt>
    <dgm:pt modelId="{488AB3FE-AEEE-4617-A46E-D3E14C5587A1}" type="sibTrans" cxnId="{1C6E968E-5655-4985-B2C4-EB3105BA33AB}">
      <dgm:prSet/>
      <dgm:spPr/>
      <dgm:t>
        <a:bodyPr/>
        <a:lstStyle/>
        <a:p>
          <a:endParaRPr lang="en-US"/>
        </a:p>
      </dgm:t>
    </dgm:pt>
    <dgm:pt modelId="{750EA3D2-B1F5-4FE5-A87E-35A9010ED399}">
      <dgm:prSet/>
      <dgm:spPr/>
      <dgm:t>
        <a:bodyPr/>
        <a:lstStyle/>
        <a:p>
          <a:endParaRPr lang="en-US"/>
        </a:p>
      </dgm:t>
    </dgm:pt>
    <dgm:pt modelId="{0D8A2E9B-397F-4B78-8776-8726A3D875CB}" type="parTrans" cxnId="{DA39C269-6A71-4282-9245-FBF1EF749EEB}">
      <dgm:prSet/>
      <dgm:spPr/>
      <dgm:t>
        <a:bodyPr/>
        <a:lstStyle/>
        <a:p>
          <a:endParaRPr lang="en-US"/>
        </a:p>
      </dgm:t>
    </dgm:pt>
    <dgm:pt modelId="{2FEC846D-CD43-48DD-B039-EB509D928638}" type="sibTrans" cxnId="{DA39C269-6A71-4282-9245-FBF1EF749EEB}">
      <dgm:prSet/>
      <dgm:spPr/>
      <dgm:t>
        <a:bodyPr/>
        <a:lstStyle/>
        <a:p>
          <a:endParaRPr lang="en-US"/>
        </a:p>
      </dgm:t>
    </dgm:pt>
    <dgm:pt modelId="{2328A1D8-F29B-4E83-AA4D-202D064EA776}">
      <dgm:prSet/>
      <dgm:spPr/>
      <dgm:t>
        <a:bodyPr/>
        <a:lstStyle/>
        <a:p>
          <a:endParaRPr lang="en-US"/>
        </a:p>
      </dgm:t>
    </dgm:pt>
    <dgm:pt modelId="{04310D98-FCF2-407A-B2AA-3CC751AFC7B0}" type="parTrans" cxnId="{0C65D2AC-0D0E-4C38-92AD-532027B4F98C}">
      <dgm:prSet/>
      <dgm:spPr/>
      <dgm:t>
        <a:bodyPr/>
        <a:lstStyle/>
        <a:p>
          <a:endParaRPr lang="en-US"/>
        </a:p>
      </dgm:t>
    </dgm:pt>
    <dgm:pt modelId="{CD81C649-98E3-461E-B02B-C89E2630E8C1}" type="sibTrans" cxnId="{0C65D2AC-0D0E-4C38-92AD-532027B4F98C}">
      <dgm:prSet/>
      <dgm:spPr/>
      <dgm:t>
        <a:bodyPr/>
        <a:lstStyle/>
        <a:p>
          <a:endParaRPr lang="en-US"/>
        </a:p>
      </dgm:t>
    </dgm:pt>
    <dgm:pt modelId="{2D577C0B-4C94-4EDB-9D43-E909DF760015}" type="pres">
      <dgm:prSet presAssocID="{B9B48601-30A3-4A9D-9ACA-53A7504B97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BD9172-F87E-43C3-9F19-92B67C1B2C53}" type="pres">
      <dgm:prSet presAssocID="{0CC52D90-8EA1-459B-956D-FB5D34812F13}" presName="hierRoot1" presStyleCnt="0">
        <dgm:presLayoutVars>
          <dgm:hierBranch/>
        </dgm:presLayoutVars>
      </dgm:prSet>
      <dgm:spPr/>
    </dgm:pt>
    <dgm:pt modelId="{88D20A6C-511A-45D5-BAA0-A65815F561F7}" type="pres">
      <dgm:prSet presAssocID="{0CC52D90-8EA1-459B-956D-FB5D34812F13}" presName="rootComposite1" presStyleCnt="0"/>
      <dgm:spPr/>
    </dgm:pt>
    <dgm:pt modelId="{AA422AE0-43E6-44AE-B5E6-993B838D1617}" type="pres">
      <dgm:prSet presAssocID="{0CC52D90-8EA1-459B-956D-FB5D34812F1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6085D6-35A7-4FDC-90FF-D1BB404E4001}" type="pres">
      <dgm:prSet presAssocID="{0CC52D90-8EA1-459B-956D-FB5D34812F1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062AA1D-4BEE-4327-AA47-37CDCD204E80}" type="pres">
      <dgm:prSet presAssocID="{0CC52D90-8EA1-459B-956D-FB5D34812F13}" presName="hierChild2" presStyleCnt="0"/>
      <dgm:spPr/>
    </dgm:pt>
    <dgm:pt modelId="{012CB14E-A155-4403-A6A6-856415BEFCCB}" type="pres">
      <dgm:prSet presAssocID="{A0D30D8B-4F29-4149-9482-389B05EFAAE4}" presName="Name35" presStyleLbl="parChTrans1D2" presStyleIdx="0" presStyleCnt="3"/>
      <dgm:spPr/>
      <dgm:t>
        <a:bodyPr/>
        <a:lstStyle/>
        <a:p>
          <a:endParaRPr lang="en-US"/>
        </a:p>
      </dgm:t>
    </dgm:pt>
    <dgm:pt modelId="{56B1DF09-5947-46DD-BE21-48869AA9A6A2}" type="pres">
      <dgm:prSet presAssocID="{A69901B4-D31B-4649-B314-73D9B63C553C}" presName="hierRoot2" presStyleCnt="0">
        <dgm:presLayoutVars>
          <dgm:hierBranch/>
        </dgm:presLayoutVars>
      </dgm:prSet>
      <dgm:spPr/>
    </dgm:pt>
    <dgm:pt modelId="{C83CFD78-5360-4FFA-AD7D-57BCCC6A5605}" type="pres">
      <dgm:prSet presAssocID="{A69901B4-D31B-4649-B314-73D9B63C553C}" presName="rootComposite" presStyleCnt="0"/>
      <dgm:spPr/>
    </dgm:pt>
    <dgm:pt modelId="{180C408F-1B7E-4A32-BC99-193443E6C1C9}" type="pres">
      <dgm:prSet presAssocID="{A69901B4-D31B-4649-B314-73D9B63C553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838B3-3D71-4EA0-98FD-F1FB7C85427A}" type="pres">
      <dgm:prSet presAssocID="{A69901B4-D31B-4649-B314-73D9B63C553C}" presName="rootConnector" presStyleLbl="node2" presStyleIdx="0" presStyleCnt="3"/>
      <dgm:spPr/>
      <dgm:t>
        <a:bodyPr/>
        <a:lstStyle/>
        <a:p>
          <a:endParaRPr lang="en-US"/>
        </a:p>
      </dgm:t>
    </dgm:pt>
    <dgm:pt modelId="{31184527-FE2E-427F-928C-265DBE836DC8}" type="pres">
      <dgm:prSet presAssocID="{A69901B4-D31B-4649-B314-73D9B63C553C}" presName="hierChild4" presStyleCnt="0"/>
      <dgm:spPr/>
    </dgm:pt>
    <dgm:pt modelId="{080FBD40-871D-4DD4-8B5A-6801E35F2D84}" type="pres">
      <dgm:prSet presAssocID="{A69901B4-D31B-4649-B314-73D9B63C553C}" presName="hierChild5" presStyleCnt="0"/>
      <dgm:spPr/>
    </dgm:pt>
    <dgm:pt modelId="{2B82B344-025E-4BD3-9994-C68AD984F0F7}" type="pres">
      <dgm:prSet presAssocID="{0D8A2E9B-397F-4B78-8776-8726A3D875CB}" presName="Name35" presStyleLbl="parChTrans1D2" presStyleIdx="1" presStyleCnt="3"/>
      <dgm:spPr/>
      <dgm:t>
        <a:bodyPr/>
        <a:lstStyle/>
        <a:p>
          <a:endParaRPr lang="en-US"/>
        </a:p>
      </dgm:t>
    </dgm:pt>
    <dgm:pt modelId="{948D5C6B-C271-400E-8777-61DE68D59A9C}" type="pres">
      <dgm:prSet presAssocID="{750EA3D2-B1F5-4FE5-A87E-35A9010ED399}" presName="hierRoot2" presStyleCnt="0">
        <dgm:presLayoutVars>
          <dgm:hierBranch/>
        </dgm:presLayoutVars>
      </dgm:prSet>
      <dgm:spPr/>
    </dgm:pt>
    <dgm:pt modelId="{374F4A8B-9AEB-4335-953E-3EE485404E70}" type="pres">
      <dgm:prSet presAssocID="{750EA3D2-B1F5-4FE5-A87E-35A9010ED399}" presName="rootComposite" presStyleCnt="0"/>
      <dgm:spPr/>
    </dgm:pt>
    <dgm:pt modelId="{BF6E3C69-BF67-438D-97B9-B9A4C3CE392B}" type="pres">
      <dgm:prSet presAssocID="{750EA3D2-B1F5-4FE5-A87E-35A9010ED39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F919C-790C-4108-9D72-826E4A23BDB0}" type="pres">
      <dgm:prSet presAssocID="{750EA3D2-B1F5-4FE5-A87E-35A9010ED399}" presName="rootConnector" presStyleLbl="node2" presStyleIdx="1" presStyleCnt="3"/>
      <dgm:spPr/>
      <dgm:t>
        <a:bodyPr/>
        <a:lstStyle/>
        <a:p>
          <a:endParaRPr lang="en-US"/>
        </a:p>
      </dgm:t>
    </dgm:pt>
    <dgm:pt modelId="{06071397-8C8E-432B-A7D2-CCB33BE70F49}" type="pres">
      <dgm:prSet presAssocID="{750EA3D2-B1F5-4FE5-A87E-35A9010ED399}" presName="hierChild4" presStyleCnt="0"/>
      <dgm:spPr/>
    </dgm:pt>
    <dgm:pt modelId="{590A16E1-7D8E-4E02-ADEB-A10C4E7D039F}" type="pres">
      <dgm:prSet presAssocID="{750EA3D2-B1F5-4FE5-A87E-35A9010ED399}" presName="hierChild5" presStyleCnt="0"/>
      <dgm:spPr/>
    </dgm:pt>
    <dgm:pt modelId="{B929D1DF-C467-421A-A8E7-F9B3C342A036}" type="pres">
      <dgm:prSet presAssocID="{04310D98-FCF2-407A-B2AA-3CC751AFC7B0}" presName="Name35" presStyleLbl="parChTrans1D2" presStyleIdx="2" presStyleCnt="3"/>
      <dgm:spPr/>
      <dgm:t>
        <a:bodyPr/>
        <a:lstStyle/>
        <a:p>
          <a:endParaRPr lang="en-US"/>
        </a:p>
      </dgm:t>
    </dgm:pt>
    <dgm:pt modelId="{6C1C1622-D41B-42EB-93EA-4831D5A4295D}" type="pres">
      <dgm:prSet presAssocID="{2328A1D8-F29B-4E83-AA4D-202D064EA776}" presName="hierRoot2" presStyleCnt="0">
        <dgm:presLayoutVars>
          <dgm:hierBranch val="init"/>
        </dgm:presLayoutVars>
      </dgm:prSet>
      <dgm:spPr/>
    </dgm:pt>
    <dgm:pt modelId="{322EA85D-E830-411F-8116-C5968B5A7A77}" type="pres">
      <dgm:prSet presAssocID="{2328A1D8-F29B-4E83-AA4D-202D064EA776}" presName="rootComposite" presStyleCnt="0"/>
      <dgm:spPr/>
    </dgm:pt>
    <dgm:pt modelId="{AB3834AE-0058-438B-AC62-BA72E1B1A292}" type="pres">
      <dgm:prSet presAssocID="{2328A1D8-F29B-4E83-AA4D-202D064EA77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31BD1D-5FD1-432B-BCB4-34D798B66D97}" type="pres">
      <dgm:prSet presAssocID="{2328A1D8-F29B-4E83-AA4D-202D064EA776}" presName="rootConnector" presStyleLbl="node2" presStyleIdx="2" presStyleCnt="3"/>
      <dgm:spPr/>
      <dgm:t>
        <a:bodyPr/>
        <a:lstStyle/>
        <a:p>
          <a:endParaRPr lang="en-US"/>
        </a:p>
      </dgm:t>
    </dgm:pt>
    <dgm:pt modelId="{F7D8AC97-2E86-4AF0-AE6B-A1E5DE2CFE87}" type="pres">
      <dgm:prSet presAssocID="{2328A1D8-F29B-4E83-AA4D-202D064EA776}" presName="hierChild4" presStyleCnt="0"/>
      <dgm:spPr/>
    </dgm:pt>
    <dgm:pt modelId="{B4807C03-B50D-4193-9009-0293696848C6}" type="pres">
      <dgm:prSet presAssocID="{2328A1D8-F29B-4E83-AA4D-202D064EA776}" presName="hierChild5" presStyleCnt="0"/>
      <dgm:spPr/>
    </dgm:pt>
    <dgm:pt modelId="{75DA5AD2-0247-4898-9F99-820AC661262F}" type="pres">
      <dgm:prSet presAssocID="{0CC52D90-8EA1-459B-956D-FB5D34812F13}" presName="hierChild3" presStyleCnt="0"/>
      <dgm:spPr/>
    </dgm:pt>
  </dgm:ptLst>
  <dgm:cxnLst>
    <dgm:cxn modelId="{3914E947-28F0-4AFD-AF91-611D5147F0A4}" type="presOf" srcId="{2328A1D8-F29B-4E83-AA4D-202D064EA776}" destId="{D931BD1D-5FD1-432B-BCB4-34D798B66D97}" srcOrd="1" destOrd="0" presId="urn:microsoft.com/office/officeart/2005/8/layout/orgChart1"/>
    <dgm:cxn modelId="{DA39C269-6A71-4282-9245-FBF1EF749EEB}" srcId="{0CC52D90-8EA1-459B-956D-FB5D34812F13}" destId="{750EA3D2-B1F5-4FE5-A87E-35A9010ED399}" srcOrd="1" destOrd="0" parTransId="{0D8A2E9B-397F-4B78-8776-8726A3D875CB}" sibTransId="{2FEC846D-CD43-48DD-B039-EB509D928638}"/>
    <dgm:cxn modelId="{04E28ABE-536A-427C-ACD9-07997D7C5CFF}" type="presOf" srcId="{A0D30D8B-4F29-4149-9482-389B05EFAAE4}" destId="{012CB14E-A155-4403-A6A6-856415BEFCCB}" srcOrd="0" destOrd="0" presId="urn:microsoft.com/office/officeart/2005/8/layout/orgChart1"/>
    <dgm:cxn modelId="{1C6E968E-5655-4985-B2C4-EB3105BA33AB}" srcId="{0CC52D90-8EA1-459B-956D-FB5D34812F13}" destId="{A69901B4-D31B-4649-B314-73D9B63C553C}" srcOrd="0" destOrd="0" parTransId="{A0D30D8B-4F29-4149-9482-389B05EFAAE4}" sibTransId="{488AB3FE-AEEE-4617-A46E-D3E14C5587A1}"/>
    <dgm:cxn modelId="{7006419E-0794-4495-9B54-D2610F73F66E}" type="presOf" srcId="{A69901B4-D31B-4649-B314-73D9B63C553C}" destId="{180C408F-1B7E-4A32-BC99-193443E6C1C9}" srcOrd="0" destOrd="0" presId="urn:microsoft.com/office/officeart/2005/8/layout/orgChart1"/>
    <dgm:cxn modelId="{0C65D2AC-0D0E-4C38-92AD-532027B4F98C}" srcId="{0CC52D90-8EA1-459B-956D-FB5D34812F13}" destId="{2328A1D8-F29B-4E83-AA4D-202D064EA776}" srcOrd="2" destOrd="0" parTransId="{04310D98-FCF2-407A-B2AA-3CC751AFC7B0}" sibTransId="{CD81C649-98E3-461E-B02B-C89E2630E8C1}"/>
    <dgm:cxn modelId="{8AF85177-3576-4836-8670-39D9DB5D1AB8}" type="presOf" srcId="{04310D98-FCF2-407A-B2AA-3CC751AFC7B0}" destId="{B929D1DF-C467-421A-A8E7-F9B3C342A036}" srcOrd="0" destOrd="0" presId="urn:microsoft.com/office/officeart/2005/8/layout/orgChart1"/>
    <dgm:cxn modelId="{AFA3E71A-AFAB-4C23-A9F9-8F134E4A1574}" type="presOf" srcId="{A69901B4-D31B-4649-B314-73D9B63C553C}" destId="{EB9838B3-3D71-4EA0-98FD-F1FB7C85427A}" srcOrd="1" destOrd="0" presId="urn:microsoft.com/office/officeart/2005/8/layout/orgChart1"/>
    <dgm:cxn modelId="{89DCD5C5-0BBE-4C15-BC5A-AADB2709CBC3}" type="presOf" srcId="{750EA3D2-B1F5-4FE5-A87E-35A9010ED399}" destId="{460F919C-790C-4108-9D72-826E4A23BDB0}" srcOrd="1" destOrd="0" presId="urn:microsoft.com/office/officeart/2005/8/layout/orgChart1"/>
    <dgm:cxn modelId="{E0917460-4CA0-4420-AEAF-785B8BFE67BF}" type="presOf" srcId="{0D8A2E9B-397F-4B78-8776-8726A3D875CB}" destId="{2B82B344-025E-4BD3-9994-C68AD984F0F7}" srcOrd="0" destOrd="0" presId="urn:microsoft.com/office/officeart/2005/8/layout/orgChart1"/>
    <dgm:cxn modelId="{0A637A00-A9BD-431E-B204-8F2D3831FEE7}" type="presOf" srcId="{0CC52D90-8EA1-459B-956D-FB5D34812F13}" destId="{4E6085D6-35A7-4FDC-90FF-D1BB404E4001}" srcOrd="1" destOrd="0" presId="urn:microsoft.com/office/officeart/2005/8/layout/orgChart1"/>
    <dgm:cxn modelId="{F7666C35-837A-4EEC-8E9B-D25BB2C8F5AE}" type="presOf" srcId="{750EA3D2-B1F5-4FE5-A87E-35A9010ED399}" destId="{BF6E3C69-BF67-438D-97B9-B9A4C3CE392B}" srcOrd="0" destOrd="0" presId="urn:microsoft.com/office/officeart/2005/8/layout/orgChart1"/>
    <dgm:cxn modelId="{990FB58D-1719-4DDE-B6C7-DD699E345AAA}" type="presOf" srcId="{B9B48601-30A3-4A9D-9ACA-53A7504B9777}" destId="{2D577C0B-4C94-4EDB-9D43-E909DF760015}" srcOrd="0" destOrd="0" presId="urn:microsoft.com/office/officeart/2005/8/layout/orgChart1"/>
    <dgm:cxn modelId="{CE0AE524-7AD4-437A-B72B-E71FEDBCA71A}" type="presOf" srcId="{2328A1D8-F29B-4E83-AA4D-202D064EA776}" destId="{AB3834AE-0058-438B-AC62-BA72E1B1A292}" srcOrd="0" destOrd="0" presId="urn:microsoft.com/office/officeart/2005/8/layout/orgChart1"/>
    <dgm:cxn modelId="{53595684-4AC2-4B4D-AEEB-0C80B48C33BC}" srcId="{B9B48601-30A3-4A9D-9ACA-53A7504B9777}" destId="{0CC52D90-8EA1-459B-956D-FB5D34812F13}" srcOrd="0" destOrd="0" parTransId="{69738BB5-D999-4A60-AD63-938B55DC5900}" sibTransId="{DEFD55CE-CA11-439F-BE49-0344C903FC44}"/>
    <dgm:cxn modelId="{B4F8C0B9-0C85-4D9D-B1B4-9410AF97A1CC}" type="presOf" srcId="{0CC52D90-8EA1-459B-956D-FB5D34812F13}" destId="{AA422AE0-43E6-44AE-B5E6-993B838D1617}" srcOrd="0" destOrd="0" presId="urn:microsoft.com/office/officeart/2005/8/layout/orgChart1"/>
    <dgm:cxn modelId="{09AF684D-5435-48D1-9774-FD10317E80DA}" type="presParOf" srcId="{2D577C0B-4C94-4EDB-9D43-E909DF760015}" destId="{9CBD9172-F87E-43C3-9F19-92B67C1B2C53}" srcOrd="0" destOrd="0" presId="urn:microsoft.com/office/officeart/2005/8/layout/orgChart1"/>
    <dgm:cxn modelId="{E1C8D40E-2E9B-4832-9971-8CBD29DC9F50}" type="presParOf" srcId="{9CBD9172-F87E-43C3-9F19-92B67C1B2C53}" destId="{88D20A6C-511A-45D5-BAA0-A65815F561F7}" srcOrd="0" destOrd="0" presId="urn:microsoft.com/office/officeart/2005/8/layout/orgChart1"/>
    <dgm:cxn modelId="{396782F8-8D07-455D-8D12-DB5C6F58350A}" type="presParOf" srcId="{88D20A6C-511A-45D5-BAA0-A65815F561F7}" destId="{AA422AE0-43E6-44AE-B5E6-993B838D1617}" srcOrd="0" destOrd="0" presId="urn:microsoft.com/office/officeart/2005/8/layout/orgChart1"/>
    <dgm:cxn modelId="{8B2964F6-A0D2-4CF0-B629-D302CDF6AE18}" type="presParOf" srcId="{88D20A6C-511A-45D5-BAA0-A65815F561F7}" destId="{4E6085D6-35A7-4FDC-90FF-D1BB404E4001}" srcOrd="1" destOrd="0" presId="urn:microsoft.com/office/officeart/2005/8/layout/orgChart1"/>
    <dgm:cxn modelId="{8BD02DC3-4106-4E60-BBF2-AD957DB0C9FD}" type="presParOf" srcId="{9CBD9172-F87E-43C3-9F19-92B67C1B2C53}" destId="{7062AA1D-4BEE-4327-AA47-37CDCD204E80}" srcOrd="1" destOrd="0" presId="urn:microsoft.com/office/officeart/2005/8/layout/orgChart1"/>
    <dgm:cxn modelId="{ADE31393-2183-421F-A486-D7B1FE1B746C}" type="presParOf" srcId="{7062AA1D-4BEE-4327-AA47-37CDCD204E80}" destId="{012CB14E-A155-4403-A6A6-856415BEFCCB}" srcOrd="0" destOrd="0" presId="urn:microsoft.com/office/officeart/2005/8/layout/orgChart1"/>
    <dgm:cxn modelId="{18ACA59B-3016-42DA-A76C-B692F44D8E1D}" type="presParOf" srcId="{7062AA1D-4BEE-4327-AA47-37CDCD204E80}" destId="{56B1DF09-5947-46DD-BE21-48869AA9A6A2}" srcOrd="1" destOrd="0" presId="urn:microsoft.com/office/officeart/2005/8/layout/orgChart1"/>
    <dgm:cxn modelId="{345C3153-D0B5-43C9-B508-E1F475136B93}" type="presParOf" srcId="{56B1DF09-5947-46DD-BE21-48869AA9A6A2}" destId="{C83CFD78-5360-4FFA-AD7D-57BCCC6A5605}" srcOrd="0" destOrd="0" presId="urn:microsoft.com/office/officeart/2005/8/layout/orgChart1"/>
    <dgm:cxn modelId="{BDCCB378-C319-4CE8-9514-BFB85DA076A5}" type="presParOf" srcId="{C83CFD78-5360-4FFA-AD7D-57BCCC6A5605}" destId="{180C408F-1B7E-4A32-BC99-193443E6C1C9}" srcOrd="0" destOrd="0" presId="urn:microsoft.com/office/officeart/2005/8/layout/orgChart1"/>
    <dgm:cxn modelId="{C0A3A1B8-691A-4354-A2B4-E8105F2FE831}" type="presParOf" srcId="{C83CFD78-5360-4FFA-AD7D-57BCCC6A5605}" destId="{EB9838B3-3D71-4EA0-98FD-F1FB7C85427A}" srcOrd="1" destOrd="0" presId="urn:microsoft.com/office/officeart/2005/8/layout/orgChart1"/>
    <dgm:cxn modelId="{4A9D7F47-76B6-4199-A2DF-4CEB2D258D54}" type="presParOf" srcId="{56B1DF09-5947-46DD-BE21-48869AA9A6A2}" destId="{31184527-FE2E-427F-928C-265DBE836DC8}" srcOrd="1" destOrd="0" presId="urn:microsoft.com/office/officeart/2005/8/layout/orgChart1"/>
    <dgm:cxn modelId="{0E88B605-162A-4C74-B71D-76BA454533BD}" type="presParOf" srcId="{56B1DF09-5947-46DD-BE21-48869AA9A6A2}" destId="{080FBD40-871D-4DD4-8B5A-6801E35F2D84}" srcOrd="2" destOrd="0" presId="urn:microsoft.com/office/officeart/2005/8/layout/orgChart1"/>
    <dgm:cxn modelId="{328F2074-7F16-4201-BC6C-52E1391AA493}" type="presParOf" srcId="{7062AA1D-4BEE-4327-AA47-37CDCD204E80}" destId="{2B82B344-025E-4BD3-9994-C68AD984F0F7}" srcOrd="2" destOrd="0" presId="urn:microsoft.com/office/officeart/2005/8/layout/orgChart1"/>
    <dgm:cxn modelId="{133B9613-4EEB-4B33-92E5-6693E76A4FCF}" type="presParOf" srcId="{7062AA1D-4BEE-4327-AA47-37CDCD204E80}" destId="{948D5C6B-C271-400E-8777-61DE68D59A9C}" srcOrd="3" destOrd="0" presId="urn:microsoft.com/office/officeart/2005/8/layout/orgChart1"/>
    <dgm:cxn modelId="{FECBB949-FA62-48C1-8E1C-5F6FD239B828}" type="presParOf" srcId="{948D5C6B-C271-400E-8777-61DE68D59A9C}" destId="{374F4A8B-9AEB-4335-953E-3EE485404E70}" srcOrd="0" destOrd="0" presId="urn:microsoft.com/office/officeart/2005/8/layout/orgChart1"/>
    <dgm:cxn modelId="{A5F2893D-FE78-473B-9F54-38BA03366FF2}" type="presParOf" srcId="{374F4A8B-9AEB-4335-953E-3EE485404E70}" destId="{BF6E3C69-BF67-438D-97B9-B9A4C3CE392B}" srcOrd="0" destOrd="0" presId="urn:microsoft.com/office/officeart/2005/8/layout/orgChart1"/>
    <dgm:cxn modelId="{F152D7AC-1519-4701-931A-9FC1487AE89E}" type="presParOf" srcId="{374F4A8B-9AEB-4335-953E-3EE485404E70}" destId="{460F919C-790C-4108-9D72-826E4A23BDB0}" srcOrd="1" destOrd="0" presId="urn:microsoft.com/office/officeart/2005/8/layout/orgChart1"/>
    <dgm:cxn modelId="{84503EB6-225C-4137-AAC1-7B76ADBF5118}" type="presParOf" srcId="{948D5C6B-C271-400E-8777-61DE68D59A9C}" destId="{06071397-8C8E-432B-A7D2-CCB33BE70F49}" srcOrd="1" destOrd="0" presId="urn:microsoft.com/office/officeart/2005/8/layout/orgChart1"/>
    <dgm:cxn modelId="{7BBFDD03-D903-4E44-BA2A-5A0FDB885019}" type="presParOf" srcId="{948D5C6B-C271-400E-8777-61DE68D59A9C}" destId="{590A16E1-7D8E-4E02-ADEB-A10C4E7D039F}" srcOrd="2" destOrd="0" presId="urn:microsoft.com/office/officeart/2005/8/layout/orgChart1"/>
    <dgm:cxn modelId="{CB0D256F-3AD0-4410-BE1A-455DD753E809}" type="presParOf" srcId="{7062AA1D-4BEE-4327-AA47-37CDCD204E80}" destId="{B929D1DF-C467-421A-A8E7-F9B3C342A036}" srcOrd="4" destOrd="0" presId="urn:microsoft.com/office/officeart/2005/8/layout/orgChart1"/>
    <dgm:cxn modelId="{9D14B1C9-22F0-42CB-9930-05F80ED3D911}" type="presParOf" srcId="{7062AA1D-4BEE-4327-AA47-37CDCD204E80}" destId="{6C1C1622-D41B-42EB-93EA-4831D5A4295D}" srcOrd="5" destOrd="0" presId="urn:microsoft.com/office/officeart/2005/8/layout/orgChart1"/>
    <dgm:cxn modelId="{EC06BB4F-57CF-45AF-8B2C-6D284904A1D5}" type="presParOf" srcId="{6C1C1622-D41B-42EB-93EA-4831D5A4295D}" destId="{322EA85D-E830-411F-8116-C5968B5A7A77}" srcOrd="0" destOrd="0" presId="urn:microsoft.com/office/officeart/2005/8/layout/orgChart1"/>
    <dgm:cxn modelId="{2B83A409-14EB-43E0-AB5F-3D41FC00BE52}" type="presParOf" srcId="{322EA85D-E830-411F-8116-C5968B5A7A77}" destId="{AB3834AE-0058-438B-AC62-BA72E1B1A292}" srcOrd="0" destOrd="0" presId="urn:microsoft.com/office/officeart/2005/8/layout/orgChart1"/>
    <dgm:cxn modelId="{3600C537-F903-46A2-9B65-80C797183952}" type="presParOf" srcId="{322EA85D-E830-411F-8116-C5968B5A7A77}" destId="{D931BD1D-5FD1-432B-BCB4-34D798B66D97}" srcOrd="1" destOrd="0" presId="urn:microsoft.com/office/officeart/2005/8/layout/orgChart1"/>
    <dgm:cxn modelId="{E9195121-2694-45DD-8065-118D38A1B77F}" type="presParOf" srcId="{6C1C1622-D41B-42EB-93EA-4831D5A4295D}" destId="{F7D8AC97-2E86-4AF0-AE6B-A1E5DE2CFE87}" srcOrd="1" destOrd="0" presId="urn:microsoft.com/office/officeart/2005/8/layout/orgChart1"/>
    <dgm:cxn modelId="{BB9D0F18-2671-4B3A-AC69-F360206EA970}" type="presParOf" srcId="{6C1C1622-D41B-42EB-93EA-4831D5A4295D}" destId="{B4807C03-B50D-4193-9009-0293696848C6}" srcOrd="2" destOrd="0" presId="urn:microsoft.com/office/officeart/2005/8/layout/orgChart1"/>
    <dgm:cxn modelId="{3DC7397A-2710-4003-8A7B-C3C44F524CDF}" type="presParOf" srcId="{9CBD9172-F87E-43C3-9F19-92B67C1B2C53}" destId="{75DA5AD2-0247-4898-9F99-820AC66126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611249-FE74-43E4-8EFF-7F77098C36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11FDB46-955F-4CAF-8FB3-D7009D0E8EF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Influences</a:t>
          </a:r>
        </a:p>
      </dgm:t>
    </dgm:pt>
    <dgm:pt modelId="{0C7C97A6-853F-482E-B108-90974819161A}" type="parTrans" cxnId="{FF1A0357-EEE5-4861-8B98-ED7AA92A09FF}">
      <dgm:prSet/>
      <dgm:spPr/>
      <dgm:t>
        <a:bodyPr/>
        <a:lstStyle/>
        <a:p>
          <a:endParaRPr lang="en-US"/>
        </a:p>
      </dgm:t>
    </dgm:pt>
    <dgm:pt modelId="{9D1301FC-D164-4452-BB92-AAC13CADBCDE}" type="sibTrans" cxnId="{FF1A0357-EEE5-4861-8B98-ED7AA92A09FF}">
      <dgm:prSet/>
      <dgm:spPr/>
      <dgm:t>
        <a:bodyPr/>
        <a:lstStyle/>
        <a:p>
          <a:endParaRPr lang="en-US"/>
        </a:p>
      </dgm:t>
    </dgm:pt>
    <dgm:pt modelId="{947748BA-63E8-4FF1-939A-7338033CE7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Prejudices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Feelings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Discuss how feelings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BA13B586-4C38-4898-8849-9A495AED2ACF}" type="parTrans" cxnId="{9A178534-0B41-43EA-9017-E0633FF0243F}">
      <dgm:prSet/>
      <dgm:spPr/>
      <dgm:t>
        <a:bodyPr/>
        <a:lstStyle/>
        <a:p>
          <a:endParaRPr lang="en-US"/>
        </a:p>
      </dgm:t>
    </dgm:pt>
    <dgm:pt modelId="{AFC0C7BB-C151-4254-8A2C-D6FB60F1089C}" type="sibTrans" cxnId="{9A178534-0B41-43EA-9017-E0633FF0243F}">
      <dgm:prSet/>
      <dgm:spPr/>
      <dgm:t>
        <a:bodyPr/>
        <a:lstStyle/>
        <a:p>
          <a:endParaRPr lang="en-US"/>
        </a:p>
      </dgm:t>
    </dgm:pt>
    <dgm:pt modelId="{C1072631-6123-4425-B15A-C99BC0935E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1452B26F-E552-4B86-8B97-1099C8A32C0E}" type="parTrans" cxnId="{A474BD55-418E-4580-BE7D-2ACB1DD63CA4}">
      <dgm:prSet/>
      <dgm:spPr/>
      <dgm:t>
        <a:bodyPr/>
        <a:lstStyle/>
        <a:p>
          <a:endParaRPr lang="en-US"/>
        </a:p>
      </dgm:t>
    </dgm:pt>
    <dgm:pt modelId="{597AF0D5-1E9E-4D30-B744-E987BE78DF89}" type="sibTrans" cxnId="{A474BD55-418E-4580-BE7D-2ACB1DD63CA4}">
      <dgm:prSet/>
      <dgm:spPr/>
      <dgm:t>
        <a:bodyPr/>
        <a:lstStyle/>
        <a:p>
          <a:endParaRPr lang="en-US"/>
        </a:p>
      </dgm:t>
    </dgm:pt>
    <dgm:pt modelId="{D234E5BF-B728-4493-9C0F-93C64951D2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77854F65-501F-4A1F-9FDC-1D81CE77F82D}" type="parTrans" cxnId="{DA8FD12F-F46C-4A00-B518-213569EC3EA1}">
      <dgm:prSet/>
      <dgm:spPr/>
      <dgm:t>
        <a:bodyPr/>
        <a:lstStyle/>
        <a:p>
          <a:endParaRPr lang="en-US"/>
        </a:p>
      </dgm:t>
    </dgm:pt>
    <dgm:pt modelId="{B8A0E361-4591-4DF7-94E6-9869CB20E3A6}" type="sibTrans" cxnId="{DA8FD12F-F46C-4A00-B518-213569EC3EA1}">
      <dgm:prSet/>
      <dgm:spPr/>
      <dgm:t>
        <a:bodyPr/>
        <a:lstStyle/>
        <a:p>
          <a:endParaRPr lang="en-US"/>
        </a:p>
      </dgm:t>
    </dgm:pt>
    <dgm:pt modelId="{D818F04F-EFD3-433C-AC03-BB0880028105}" type="pres">
      <dgm:prSet presAssocID="{3A611249-FE74-43E4-8EFF-7F77098C36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5AA04B-0A5B-40DE-8419-5703645D96FA}" type="pres">
      <dgm:prSet presAssocID="{D11FDB46-955F-4CAF-8FB3-D7009D0E8EF8}" presName="hierRoot1" presStyleCnt="0">
        <dgm:presLayoutVars>
          <dgm:hierBranch/>
        </dgm:presLayoutVars>
      </dgm:prSet>
      <dgm:spPr/>
    </dgm:pt>
    <dgm:pt modelId="{F57053D4-069E-49C1-9FCA-562E54D4BC10}" type="pres">
      <dgm:prSet presAssocID="{D11FDB46-955F-4CAF-8FB3-D7009D0E8EF8}" presName="rootComposite1" presStyleCnt="0"/>
      <dgm:spPr/>
    </dgm:pt>
    <dgm:pt modelId="{BA335C5F-4ECB-43B7-A05C-784B83D665FC}" type="pres">
      <dgm:prSet presAssocID="{D11FDB46-955F-4CAF-8FB3-D7009D0E8EF8}" presName="rootText1" presStyleLbl="node0" presStyleIdx="0" presStyleCnt="1" custLinFactNeighborX="-845" custLinFactNeighborY="-1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26B405-91A9-43F1-96AC-864FFEC32838}" type="pres">
      <dgm:prSet presAssocID="{D11FDB46-955F-4CAF-8FB3-D7009D0E8EF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89348AC-5EF2-48CF-906C-4FEB7D98B02A}" type="pres">
      <dgm:prSet presAssocID="{D11FDB46-955F-4CAF-8FB3-D7009D0E8EF8}" presName="hierChild2" presStyleCnt="0"/>
      <dgm:spPr/>
    </dgm:pt>
    <dgm:pt modelId="{6B124AC0-1F78-48AC-B4FD-788ED9D4D338}" type="pres">
      <dgm:prSet presAssocID="{BA13B586-4C38-4898-8849-9A495AED2ACF}" presName="Name35" presStyleLbl="parChTrans1D2" presStyleIdx="0" presStyleCnt="3"/>
      <dgm:spPr/>
      <dgm:t>
        <a:bodyPr/>
        <a:lstStyle/>
        <a:p>
          <a:endParaRPr lang="en-US"/>
        </a:p>
      </dgm:t>
    </dgm:pt>
    <dgm:pt modelId="{B77F43CF-0C8A-45E3-BC23-ED60D9BEC057}" type="pres">
      <dgm:prSet presAssocID="{947748BA-63E8-4FF1-939A-7338033CE7A4}" presName="hierRoot2" presStyleCnt="0">
        <dgm:presLayoutVars>
          <dgm:hierBranch/>
        </dgm:presLayoutVars>
      </dgm:prSet>
      <dgm:spPr/>
    </dgm:pt>
    <dgm:pt modelId="{5CD5F631-AE34-4990-9794-1EE5D916D47D}" type="pres">
      <dgm:prSet presAssocID="{947748BA-63E8-4FF1-939A-7338033CE7A4}" presName="rootComposite" presStyleCnt="0"/>
      <dgm:spPr/>
    </dgm:pt>
    <dgm:pt modelId="{32EBF344-9EE4-4944-A4BB-C7D93F0695AB}" type="pres">
      <dgm:prSet presAssocID="{947748BA-63E8-4FF1-939A-7338033CE7A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F8C5A8-6E61-4D43-B803-82DBC11C5447}" type="pres">
      <dgm:prSet presAssocID="{947748BA-63E8-4FF1-939A-7338033CE7A4}" presName="rootConnector" presStyleLbl="node2" presStyleIdx="0" presStyleCnt="3"/>
      <dgm:spPr/>
      <dgm:t>
        <a:bodyPr/>
        <a:lstStyle/>
        <a:p>
          <a:endParaRPr lang="en-US"/>
        </a:p>
      </dgm:t>
    </dgm:pt>
    <dgm:pt modelId="{9229851E-B308-4DF1-B3B2-F39630ECBB26}" type="pres">
      <dgm:prSet presAssocID="{947748BA-63E8-4FF1-939A-7338033CE7A4}" presName="hierChild4" presStyleCnt="0"/>
      <dgm:spPr/>
    </dgm:pt>
    <dgm:pt modelId="{3EC5DD60-53F8-4092-A91D-7E6D6F06A552}" type="pres">
      <dgm:prSet presAssocID="{947748BA-63E8-4FF1-939A-7338033CE7A4}" presName="hierChild5" presStyleCnt="0"/>
      <dgm:spPr/>
    </dgm:pt>
    <dgm:pt modelId="{FD6BE832-C68C-426A-AAA4-B6025F1AF745}" type="pres">
      <dgm:prSet presAssocID="{1452B26F-E552-4B86-8B97-1099C8A32C0E}" presName="Name35" presStyleLbl="parChTrans1D2" presStyleIdx="1" presStyleCnt="3"/>
      <dgm:spPr/>
      <dgm:t>
        <a:bodyPr/>
        <a:lstStyle/>
        <a:p>
          <a:endParaRPr lang="en-US"/>
        </a:p>
      </dgm:t>
    </dgm:pt>
    <dgm:pt modelId="{2A3D2E27-9097-48E9-999D-C01C33D4EE5F}" type="pres">
      <dgm:prSet presAssocID="{C1072631-6123-4425-B15A-C99BC0935EF9}" presName="hierRoot2" presStyleCnt="0">
        <dgm:presLayoutVars>
          <dgm:hierBranch/>
        </dgm:presLayoutVars>
      </dgm:prSet>
      <dgm:spPr/>
    </dgm:pt>
    <dgm:pt modelId="{5F982028-64AC-48A7-B0EE-0F789D450DAF}" type="pres">
      <dgm:prSet presAssocID="{C1072631-6123-4425-B15A-C99BC0935EF9}" presName="rootComposite" presStyleCnt="0"/>
      <dgm:spPr/>
    </dgm:pt>
    <dgm:pt modelId="{E6C74F2F-7494-46DB-884C-E73740FFCBED}" type="pres">
      <dgm:prSet presAssocID="{C1072631-6123-4425-B15A-C99BC0935EF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7EA328-AA2C-43BF-8989-C047D10694D5}" type="pres">
      <dgm:prSet presAssocID="{C1072631-6123-4425-B15A-C99BC0935EF9}" presName="rootConnector" presStyleLbl="node2" presStyleIdx="1" presStyleCnt="3"/>
      <dgm:spPr/>
      <dgm:t>
        <a:bodyPr/>
        <a:lstStyle/>
        <a:p>
          <a:endParaRPr lang="en-US"/>
        </a:p>
      </dgm:t>
    </dgm:pt>
    <dgm:pt modelId="{92BAEA9E-3C3A-4A4B-AEDE-F95DAB841576}" type="pres">
      <dgm:prSet presAssocID="{C1072631-6123-4425-B15A-C99BC0935EF9}" presName="hierChild4" presStyleCnt="0"/>
      <dgm:spPr/>
    </dgm:pt>
    <dgm:pt modelId="{49735A1D-9B49-4C79-8BDA-DD4CCA3266ED}" type="pres">
      <dgm:prSet presAssocID="{C1072631-6123-4425-B15A-C99BC0935EF9}" presName="hierChild5" presStyleCnt="0"/>
      <dgm:spPr/>
    </dgm:pt>
    <dgm:pt modelId="{6C6CDEAB-BE4F-4A21-A670-700AC8B8F091}" type="pres">
      <dgm:prSet presAssocID="{77854F65-501F-4A1F-9FDC-1D81CE77F82D}" presName="Name35" presStyleLbl="parChTrans1D2" presStyleIdx="2" presStyleCnt="3"/>
      <dgm:spPr/>
      <dgm:t>
        <a:bodyPr/>
        <a:lstStyle/>
        <a:p>
          <a:endParaRPr lang="en-US"/>
        </a:p>
      </dgm:t>
    </dgm:pt>
    <dgm:pt modelId="{B15BCF11-4373-4376-B6A1-6394810E41F2}" type="pres">
      <dgm:prSet presAssocID="{D234E5BF-B728-4493-9C0F-93C64951D26C}" presName="hierRoot2" presStyleCnt="0">
        <dgm:presLayoutVars>
          <dgm:hierBranch/>
        </dgm:presLayoutVars>
      </dgm:prSet>
      <dgm:spPr/>
    </dgm:pt>
    <dgm:pt modelId="{EA756B98-A4C9-4478-84BA-74A15820C729}" type="pres">
      <dgm:prSet presAssocID="{D234E5BF-B728-4493-9C0F-93C64951D26C}" presName="rootComposite" presStyleCnt="0"/>
      <dgm:spPr/>
    </dgm:pt>
    <dgm:pt modelId="{4F42A59F-05FC-419D-A23C-92CEBA9E3284}" type="pres">
      <dgm:prSet presAssocID="{D234E5BF-B728-4493-9C0F-93C64951D26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4AABD-F86A-4A3C-B13A-B7B6B964F679}" type="pres">
      <dgm:prSet presAssocID="{D234E5BF-B728-4493-9C0F-93C64951D26C}" presName="rootConnector" presStyleLbl="node2" presStyleIdx="2" presStyleCnt="3"/>
      <dgm:spPr/>
      <dgm:t>
        <a:bodyPr/>
        <a:lstStyle/>
        <a:p>
          <a:endParaRPr lang="en-US"/>
        </a:p>
      </dgm:t>
    </dgm:pt>
    <dgm:pt modelId="{ED8B7133-C344-4042-B67F-02B7D0321E40}" type="pres">
      <dgm:prSet presAssocID="{D234E5BF-B728-4493-9C0F-93C64951D26C}" presName="hierChild4" presStyleCnt="0"/>
      <dgm:spPr/>
    </dgm:pt>
    <dgm:pt modelId="{6369ED9D-E35E-4AFA-9C85-BAD6813FE231}" type="pres">
      <dgm:prSet presAssocID="{D234E5BF-B728-4493-9C0F-93C64951D26C}" presName="hierChild5" presStyleCnt="0"/>
      <dgm:spPr/>
    </dgm:pt>
    <dgm:pt modelId="{16E59DE9-A606-4F50-AD39-598DB8116358}" type="pres">
      <dgm:prSet presAssocID="{D11FDB46-955F-4CAF-8FB3-D7009D0E8EF8}" presName="hierChild3" presStyleCnt="0"/>
      <dgm:spPr/>
    </dgm:pt>
  </dgm:ptLst>
  <dgm:cxnLst>
    <dgm:cxn modelId="{C84BB6EF-929E-4D50-BF16-DD4A34864828}" type="presOf" srcId="{947748BA-63E8-4FF1-939A-7338033CE7A4}" destId="{E6F8C5A8-6E61-4D43-B803-82DBC11C5447}" srcOrd="1" destOrd="0" presId="urn:microsoft.com/office/officeart/2005/8/layout/orgChart1"/>
    <dgm:cxn modelId="{35DEBD81-C599-40EF-867A-92B2F67E8303}" type="presOf" srcId="{1452B26F-E552-4B86-8B97-1099C8A32C0E}" destId="{FD6BE832-C68C-426A-AAA4-B6025F1AF745}" srcOrd="0" destOrd="0" presId="urn:microsoft.com/office/officeart/2005/8/layout/orgChart1"/>
    <dgm:cxn modelId="{D892E15D-3EA5-4227-9914-4CCEB9464947}" type="presOf" srcId="{C1072631-6123-4425-B15A-C99BC0935EF9}" destId="{197EA328-AA2C-43BF-8989-C047D10694D5}" srcOrd="1" destOrd="0" presId="urn:microsoft.com/office/officeart/2005/8/layout/orgChart1"/>
    <dgm:cxn modelId="{6E0294ED-FE6D-4B64-B4FB-E6A72BA2E9D6}" type="presOf" srcId="{77854F65-501F-4A1F-9FDC-1D81CE77F82D}" destId="{6C6CDEAB-BE4F-4A21-A670-700AC8B8F091}" srcOrd="0" destOrd="0" presId="urn:microsoft.com/office/officeart/2005/8/layout/orgChart1"/>
    <dgm:cxn modelId="{2C222B27-0772-401E-A644-927C0813336C}" type="presOf" srcId="{BA13B586-4C38-4898-8849-9A495AED2ACF}" destId="{6B124AC0-1F78-48AC-B4FD-788ED9D4D338}" srcOrd="0" destOrd="0" presId="urn:microsoft.com/office/officeart/2005/8/layout/orgChart1"/>
    <dgm:cxn modelId="{235187EE-00EC-48ED-BBD5-76115D1A5546}" type="presOf" srcId="{947748BA-63E8-4FF1-939A-7338033CE7A4}" destId="{32EBF344-9EE4-4944-A4BB-C7D93F0695AB}" srcOrd="0" destOrd="0" presId="urn:microsoft.com/office/officeart/2005/8/layout/orgChart1"/>
    <dgm:cxn modelId="{8E876886-E554-4616-BF4D-EA872514329C}" type="presOf" srcId="{D11FDB46-955F-4CAF-8FB3-D7009D0E8EF8}" destId="{BA335C5F-4ECB-43B7-A05C-784B83D665FC}" srcOrd="0" destOrd="0" presId="urn:microsoft.com/office/officeart/2005/8/layout/orgChart1"/>
    <dgm:cxn modelId="{FF1A0357-EEE5-4861-8B98-ED7AA92A09FF}" srcId="{3A611249-FE74-43E4-8EFF-7F77098C363B}" destId="{D11FDB46-955F-4CAF-8FB3-D7009D0E8EF8}" srcOrd="0" destOrd="0" parTransId="{0C7C97A6-853F-482E-B108-90974819161A}" sibTransId="{9D1301FC-D164-4452-BB92-AAC13CADBCDE}"/>
    <dgm:cxn modelId="{9A178534-0B41-43EA-9017-E0633FF0243F}" srcId="{D11FDB46-955F-4CAF-8FB3-D7009D0E8EF8}" destId="{947748BA-63E8-4FF1-939A-7338033CE7A4}" srcOrd="0" destOrd="0" parTransId="{BA13B586-4C38-4898-8849-9A495AED2ACF}" sibTransId="{AFC0C7BB-C151-4254-8A2C-D6FB60F1089C}"/>
    <dgm:cxn modelId="{A474BD55-418E-4580-BE7D-2ACB1DD63CA4}" srcId="{D11FDB46-955F-4CAF-8FB3-D7009D0E8EF8}" destId="{C1072631-6123-4425-B15A-C99BC0935EF9}" srcOrd="1" destOrd="0" parTransId="{1452B26F-E552-4B86-8B97-1099C8A32C0E}" sibTransId="{597AF0D5-1E9E-4D30-B744-E987BE78DF89}"/>
    <dgm:cxn modelId="{DA8FD12F-F46C-4A00-B518-213569EC3EA1}" srcId="{D11FDB46-955F-4CAF-8FB3-D7009D0E8EF8}" destId="{D234E5BF-B728-4493-9C0F-93C64951D26C}" srcOrd="2" destOrd="0" parTransId="{77854F65-501F-4A1F-9FDC-1D81CE77F82D}" sibTransId="{B8A0E361-4591-4DF7-94E6-9869CB20E3A6}"/>
    <dgm:cxn modelId="{68E5D6AF-D5C5-4155-BFF5-F12BEAA2388A}" type="presOf" srcId="{D234E5BF-B728-4493-9C0F-93C64951D26C}" destId="{9BC4AABD-F86A-4A3C-B13A-B7B6B964F679}" srcOrd="1" destOrd="0" presId="urn:microsoft.com/office/officeart/2005/8/layout/orgChart1"/>
    <dgm:cxn modelId="{EE2D3215-0A48-435F-81BB-A757AB632F31}" type="presOf" srcId="{3A611249-FE74-43E4-8EFF-7F77098C363B}" destId="{D818F04F-EFD3-433C-AC03-BB0880028105}" srcOrd="0" destOrd="0" presId="urn:microsoft.com/office/officeart/2005/8/layout/orgChart1"/>
    <dgm:cxn modelId="{FF55953F-A900-423C-8E99-D1EAA5487F6A}" type="presOf" srcId="{D11FDB46-955F-4CAF-8FB3-D7009D0E8EF8}" destId="{5926B405-91A9-43F1-96AC-864FFEC32838}" srcOrd="1" destOrd="0" presId="urn:microsoft.com/office/officeart/2005/8/layout/orgChart1"/>
    <dgm:cxn modelId="{AA9BDD7D-AE28-4E5B-BF87-129D315CFE86}" type="presOf" srcId="{D234E5BF-B728-4493-9C0F-93C64951D26C}" destId="{4F42A59F-05FC-419D-A23C-92CEBA9E3284}" srcOrd="0" destOrd="0" presId="urn:microsoft.com/office/officeart/2005/8/layout/orgChart1"/>
    <dgm:cxn modelId="{A001CB46-85BB-48BE-AB6D-5A8D242D2957}" type="presOf" srcId="{C1072631-6123-4425-B15A-C99BC0935EF9}" destId="{E6C74F2F-7494-46DB-884C-E73740FFCBED}" srcOrd="0" destOrd="0" presId="urn:microsoft.com/office/officeart/2005/8/layout/orgChart1"/>
    <dgm:cxn modelId="{504FEF44-56E6-4E89-9EE6-AE16002B1E7A}" type="presParOf" srcId="{D818F04F-EFD3-433C-AC03-BB0880028105}" destId="{655AA04B-0A5B-40DE-8419-5703645D96FA}" srcOrd="0" destOrd="0" presId="urn:microsoft.com/office/officeart/2005/8/layout/orgChart1"/>
    <dgm:cxn modelId="{B4C534C4-CA07-40E5-B6F5-83AFFC2E05D0}" type="presParOf" srcId="{655AA04B-0A5B-40DE-8419-5703645D96FA}" destId="{F57053D4-069E-49C1-9FCA-562E54D4BC10}" srcOrd="0" destOrd="0" presId="urn:microsoft.com/office/officeart/2005/8/layout/orgChart1"/>
    <dgm:cxn modelId="{7E9AACC7-3CAF-42AE-BB62-3C187D1F5D36}" type="presParOf" srcId="{F57053D4-069E-49C1-9FCA-562E54D4BC10}" destId="{BA335C5F-4ECB-43B7-A05C-784B83D665FC}" srcOrd="0" destOrd="0" presId="urn:microsoft.com/office/officeart/2005/8/layout/orgChart1"/>
    <dgm:cxn modelId="{C24DD31B-2CA8-421C-8128-4CBBD0C5902C}" type="presParOf" srcId="{F57053D4-069E-49C1-9FCA-562E54D4BC10}" destId="{5926B405-91A9-43F1-96AC-864FFEC32838}" srcOrd="1" destOrd="0" presId="urn:microsoft.com/office/officeart/2005/8/layout/orgChart1"/>
    <dgm:cxn modelId="{4EAC64C0-C751-408F-AAF3-C22AE92C4525}" type="presParOf" srcId="{655AA04B-0A5B-40DE-8419-5703645D96FA}" destId="{289348AC-5EF2-48CF-906C-4FEB7D98B02A}" srcOrd="1" destOrd="0" presId="urn:microsoft.com/office/officeart/2005/8/layout/orgChart1"/>
    <dgm:cxn modelId="{586BD1F4-B23B-4FE9-9B29-304278D444A8}" type="presParOf" srcId="{289348AC-5EF2-48CF-906C-4FEB7D98B02A}" destId="{6B124AC0-1F78-48AC-B4FD-788ED9D4D338}" srcOrd="0" destOrd="0" presId="urn:microsoft.com/office/officeart/2005/8/layout/orgChart1"/>
    <dgm:cxn modelId="{5ACF01EA-286F-4C9C-990C-28E0E55F40C1}" type="presParOf" srcId="{289348AC-5EF2-48CF-906C-4FEB7D98B02A}" destId="{B77F43CF-0C8A-45E3-BC23-ED60D9BEC057}" srcOrd="1" destOrd="0" presId="urn:microsoft.com/office/officeart/2005/8/layout/orgChart1"/>
    <dgm:cxn modelId="{7763A141-AC5A-4412-B5D6-EC2EA225DC74}" type="presParOf" srcId="{B77F43CF-0C8A-45E3-BC23-ED60D9BEC057}" destId="{5CD5F631-AE34-4990-9794-1EE5D916D47D}" srcOrd="0" destOrd="0" presId="urn:microsoft.com/office/officeart/2005/8/layout/orgChart1"/>
    <dgm:cxn modelId="{FD8A6EB7-35A5-4D76-B131-1036B583C86F}" type="presParOf" srcId="{5CD5F631-AE34-4990-9794-1EE5D916D47D}" destId="{32EBF344-9EE4-4944-A4BB-C7D93F0695AB}" srcOrd="0" destOrd="0" presId="urn:microsoft.com/office/officeart/2005/8/layout/orgChart1"/>
    <dgm:cxn modelId="{B156B2F9-989D-4667-8D86-474BC5A25949}" type="presParOf" srcId="{5CD5F631-AE34-4990-9794-1EE5D916D47D}" destId="{E6F8C5A8-6E61-4D43-B803-82DBC11C5447}" srcOrd="1" destOrd="0" presId="urn:microsoft.com/office/officeart/2005/8/layout/orgChart1"/>
    <dgm:cxn modelId="{61976218-F159-4091-9C20-9A9413C2BAC5}" type="presParOf" srcId="{B77F43CF-0C8A-45E3-BC23-ED60D9BEC057}" destId="{9229851E-B308-4DF1-B3B2-F39630ECBB26}" srcOrd="1" destOrd="0" presId="urn:microsoft.com/office/officeart/2005/8/layout/orgChart1"/>
    <dgm:cxn modelId="{C13F6232-5D6E-490C-8B3A-0C0DD2745509}" type="presParOf" srcId="{B77F43CF-0C8A-45E3-BC23-ED60D9BEC057}" destId="{3EC5DD60-53F8-4092-A91D-7E6D6F06A552}" srcOrd="2" destOrd="0" presId="urn:microsoft.com/office/officeart/2005/8/layout/orgChart1"/>
    <dgm:cxn modelId="{31AD4B3F-735E-4686-A06B-300A01FC74BB}" type="presParOf" srcId="{289348AC-5EF2-48CF-906C-4FEB7D98B02A}" destId="{FD6BE832-C68C-426A-AAA4-B6025F1AF745}" srcOrd="2" destOrd="0" presId="urn:microsoft.com/office/officeart/2005/8/layout/orgChart1"/>
    <dgm:cxn modelId="{3C6146D6-1A52-4A1C-9894-21D6960AA928}" type="presParOf" srcId="{289348AC-5EF2-48CF-906C-4FEB7D98B02A}" destId="{2A3D2E27-9097-48E9-999D-C01C33D4EE5F}" srcOrd="3" destOrd="0" presId="urn:microsoft.com/office/officeart/2005/8/layout/orgChart1"/>
    <dgm:cxn modelId="{11DE70DD-A5F9-4B5F-A7A8-40181547A803}" type="presParOf" srcId="{2A3D2E27-9097-48E9-999D-C01C33D4EE5F}" destId="{5F982028-64AC-48A7-B0EE-0F789D450DAF}" srcOrd="0" destOrd="0" presId="urn:microsoft.com/office/officeart/2005/8/layout/orgChart1"/>
    <dgm:cxn modelId="{A3CE2EE2-9DBA-4F19-9007-E69BB9816135}" type="presParOf" srcId="{5F982028-64AC-48A7-B0EE-0F789D450DAF}" destId="{E6C74F2F-7494-46DB-884C-E73740FFCBED}" srcOrd="0" destOrd="0" presId="urn:microsoft.com/office/officeart/2005/8/layout/orgChart1"/>
    <dgm:cxn modelId="{F87EA0A7-A63C-4DF9-8F6F-90FE47B6ECCE}" type="presParOf" srcId="{5F982028-64AC-48A7-B0EE-0F789D450DAF}" destId="{197EA328-AA2C-43BF-8989-C047D10694D5}" srcOrd="1" destOrd="0" presId="urn:microsoft.com/office/officeart/2005/8/layout/orgChart1"/>
    <dgm:cxn modelId="{C29C2D57-B09A-4B10-9124-D8B74AC3E8B2}" type="presParOf" srcId="{2A3D2E27-9097-48E9-999D-C01C33D4EE5F}" destId="{92BAEA9E-3C3A-4A4B-AEDE-F95DAB841576}" srcOrd="1" destOrd="0" presId="urn:microsoft.com/office/officeart/2005/8/layout/orgChart1"/>
    <dgm:cxn modelId="{3D745B2D-D1B4-403E-A756-8DA8D6067923}" type="presParOf" srcId="{2A3D2E27-9097-48E9-999D-C01C33D4EE5F}" destId="{49735A1D-9B49-4C79-8BDA-DD4CCA3266ED}" srcOrd="2" destOrd="0" presId="urn:microsoft.com/office/officeart/2005/8/layout/orgChart1"/>
    <dgm:cxn modelId="{0A285A5A-069A-49ED-85F7-29AC2C93C998}" type="presParOf" srcId="{289348AC-5EF2-48CF-906C-4FEB7D98B02A}" destId="{6C6CDEAB-BE4F-4A21-A670-700AC8B8F091}" srcOrd="4" destOrd="0" presId="urn:microsoft.com/office/officeart/2005/8/layout/orgChart1"/>
    <dgm:cxn modelId="{83FC2113-8ADB-448D-8085-3C6973854EC1}" type="presParOf" srcId="{289348AC-5EF2-48CF-906C-4FEB7D98B02A}" destId="{B15BCF11-4373-4376-B6A1-6394810E41F2}" srcOrd="5" destOrd="0" presId="urn:microsoft.com/office/officeart/2005/8/layout/orgChart1"/>
    <dgm:cxn modelId="{6E7AA94E-D173-4967-8499-119064083543}" type="presParOf" srcId="{B15BCF11-4373-4376-B6A1-6394810E41F2}" destId="{EA756B98-A4C9-4478-84BA-74A15820C729}" srcOrd="0" destOrd="0" presId="urn:microsoft.com/office/officeart/2005/8/layout/orgChart1"/>
    <dgm:cxn modelId="{6D194012-4B00-49C0-9C80-E46BE8239E25}" type="presParOf" srcId="{EA756B98-A4C9-4478-84BA-74A15820C729}" destId="{4F42A59F-05FC-419D-A23C-92CEBA9E3284}" srcOrd="0" destOrd="0" presId="urn:microsoft.com/office/officeart/2005/8/layout/orgChart1"/>
    <dgm:cxn modelId="{BFA68497-74AC-4AEA-99A4-17C5121E1DAC}" type="presParOf" srcId="{EA756B98-A4C9-4478-84BA-74A15820C729}" destId="{9BC4AABD-F86A-4A3C-B13A-B7B6B964F679}" srcOrd="1" destOrd="0" presId="urn:microsoft.com/office/officeart/2005/8/layout/orgChart1"/>
    <dgm:cxn modelId="{8824510B-6144-4972-AFB0-EF2CDCC81B94}" type="presParOf" srcId="{B15BCF11-4373-4376-B6A1-6394810E41F2}" destId="{ED8B7133-C344-4042-B67F-02B7D0321E40}" srcOrd="1" destOrd="0" presId="urn:microsoft.com/office/officeart/2005/8/layout/orgChart1"/>
    <dgm:cxn modelId="{F1742877-5311-4DA0-B46C-09B3DF30FCF6}" type="presParOf" srcId="{B15BCF11-4373-4376-B6A1-6394810E41F2}" destId="{6369ED9D-E35E-4AFA-9C85-BAD6813FE231}" srcOrd="2" destOrd="0" presId="urn:microsoft.com/office/officeart/2005/8/layout/orgChart1"/>
    <dgm:cxn modelId="{C597FA4C-60F4-4E41-BC79-A277D52F5507}" type="presParOf" srcId="{655AA04B-0A5B-40DE-8419-5703645D96FA}" destId="{16E59DE9-A606-4F50-AD39-598DB81163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0909F2-F972-48EB-836F-59C2A69FCE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2B427F5-573F-45D8-80FA-73BFC11A266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Influences </a:t>
          </a:r>
        </a:p>
      </dgm:t>
    </dgm:pt>
    <dgm:pt modelId="{AA66C77F-805C-4969-98FE-E63896A2C8C1}" type="parTrans" cxnId="{F82D2B4E-2E1B-4C39-B547-AFB8141E8124}">
      <dgm:prSet/>
      <dgm:spPr/>
      <dgm:t>
        <a:bodyPr/>
        <a:lstStyle/>
        <a:p>
          <a:endParaRPr lang="en-US"/>
        </a:p>
      </dgm:t>
    </dgm:pt>
    <dgm:pt modelId="{E1518099-F089-4CCF-8006-9422B79C9A54}" type="sibTrans" cxnId="{F82D2B4E-2E1B-4C39-B547-AFB8141E8124}">
      <dgm:prSet/>
      <dgm:spPr/>
      <dgm:t>
        <a:bodyPr/>
        <a:lstStyle/>
        <a:p>
          <a:endParaRPr lang="en-US"/>
        </a:p>
      </dgm:t>
    </dgm:pt>
    <dgm:pt modelId="{3C9BD53A-CF1A-4169-8991-FAEC4D0D40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Prejudices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Feelings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9BF26026-9003-4994-BC11-5968E2E2D7F3}" type="parTrans" cxnId="{0E44DAED-BB1E-4BA6-93C7-1E21FE792D72}">
      <dgm:prSet/>
      <dgm:spPr/>
      <dgm:t>
        <a:bodyPr/>
        <a:lstStyle/>
        <a:p>
          <a:endParaRPr lang="en-US"/>
        </a:p>
      </dgm:t>
    </dgm:pt>
    <dgm:pt modelId="{FB889B25-CF81-4760-868A-99D9E1E7AABC}" type="sibTrans" cxnId="{0E44DAED-BB1E-4BA6-93C7-1E21FE792D72}">
      <dgm:prSet/>
      <dgm:spPr/>
      <dgm:t>
        <a:bodyPr/>
        <a:lstStyle/>
        <a:p>
          <a:endParaRPr lang="en-US"/>
        </a:p>
      </dgm:t>
    </dgm:pt>
    <dgm:pt modelId="{0A9D612C-A599-45EA-B9D7-9682C7D3BA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Frustrations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Discuss how emotions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833613B4-E0E0-41A8-A0E7-1D267B801158}" type="parTrans" cxnId="{67D3B3F3-67AE-4837-8DB7-C0DB9148EFF6}">
      <dgm:prSet/>
      <dgm:spPr/>
      <dgm:t>
        <a:bodyPr/>
        <a:lstStyle/>
        <a:p>
          <a:endParaRPr lang="en-US"/>
        </a:p>
      </dgm:t>
    </dgm:pt>
    <dgm:pt modelId="{E53046C6-56CA-43E0-AEB8-B13F3657722F}" type="sibTrans" cxnId="{67D3B3F3-67AE-4837-8DB7-C0DB9148EFF6}">
      <dgm:prSet/>
      <dgm:spPr/>
      <dgm:t>
        <a:bodyPr/>
        <a:lstStyle/>
        <a:p>
          <a:endParaRPr lang="en-US"/>
        </a:p>
      </dgm:t>
    </dgm:pt>
    <dgm:pt modelId="{CB77D74F-ACB2-4EC5-A130-52B8C88E6AE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F405F02B-98ED-49D8-BA94-83E7E5F46FF0}" type="parTrans" cxnId="{41FE4EB4-A598-4B18-8D11-8B39BC6DD187}">
      <dgm:prSet/>
      <dgm:spPr/>
      <dgm:t>
        <a:bodyPr/>
        <a:lstStyle/>
        <a:p>
          <a:endParaRPr lang="en-US"/>
        </a:p>
      </dgm:t>
    </dgm:pt>
    <dgm:pt modelId="{0EBD48F4-C28C-405C-9B47-C639E421AFDF}" type="sibTrans" cxnId="{41FE4EB4-A598-4B18-8D11-8B39BC6DD187}">
      <dgm:prSet/>
      <dgm:spPr/>
      <dgm:t>
        <a:bodyPr/>
        <a:lstStyle/>
        <a:p>
          <a:endParaRPr lang="en-US"/>
        </a:p>
      </dgm:t>
    </dgm:pt>
    <dgm:pt modelId="{FB3503F1-062D-4E13-85D8-41882103BA2E}" type="pres">
      <dgm:prSet presAssocID="{E70909F2-F972-48EB-836F-59C2A69FCE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1EE7FA1-3C22-418E-A61A-8B7C365C4185}" type="pres">
      <dgm:prSet presAssocID="{F2B427F5-573F-45D8-80FA-73BFC11A266B}" presName="hierRoot1" presStyleCnt="0">
        <dgm:presLayoutVars>
          <dgm:hierBranch/>
        </dgm:presLayoutVars>
      </dgm:prSet>
      <dgm:spPr/>
    </dgm:pt>
    <dgm:pt modelId="{E8994EE0-0AE7-4D77-8038-4496B2221C8D}" type="pres">
      <dgm:prSet presAssocID="{F2B427F5-573F-45D8-80FA-73BFC11A266B}" presName="rootComposite1" presStyleCnt="0"/>
      <dgm:spPr/>
    </dgm:pt>
    <dgm:pt modelId="{BEADB070-2801-4121-94B7-42ACF4A3E677}" type="pres">
      <dgm:prSet presAssocID="{F2B427F5-573F-45D8-80FA-73BFC11A266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F20739-8FF8-497F-867D-F7405F28D0A5}" type="pres">
      <dgm:prSet presAssocID="{F2B427F5-573F-45D8-80FA-73BFC11A266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362B578-73D2-42DE-A4EE-350CF1BCC755}" type="pres">
      <dgm:prSet presAssocID="{F2B427F5-573F-45D8-80FA-73BFC11A266B}" presName="hierChild2" presStyleCnt="0"/>
      <dgm:spPr/>
    </dgm:pt>
    <dgm:pt modelId="{E9D3F37B-04DB-495A-9032-4D4D9613CA61}" type="pres">
      <dgm:prSet presAssocID="{9BF26026-9003-4994-BC11-5968E2E2D7F3}" presName="Name35" presStyleLbl="parChTrans1D2" presStyleIdx="0" presStyleCnt="3"/>
      <dgm:spPr/>
      <dgm:t>
        <a:bodyPr/>
        <a:lstStyle/>
        <a:p>
          <a:endParaRPr lang="en-US"/>
        </a:p>
      </dgm:t>
    </dgm:pt>
    <dgm:pt modelId="{5843EDBA-A369-4AE0-B50A-E4704D024214}" type="pres">
      <dgm:prSet presAssocID="{3C9BD53A-CF1A-4169-8991-FAEC4D0D407D}" presName="hierRoot2" presStyleCnt="0">
        <dgm:presLayoutVars>
          <dgm:hierBranch/>
        </dgm:presLayoutVars>
      </dgm:prSet>
      <dgm:spPr/>
    </dgm:pt>
    <dgm:pt modelId="{09C8D918-5B7C-4A80-94FA-C6F52FBF6E36}" type="pres">
      <dgm:prSet presAssocID="{3C9BD53A-CF1A-4169-8991-FAEC4D0D407D}" presName="rootComposite" presStyleCnt="0"/>
      <dgm:spPr/>
    </dgm:pt>
    <dgm:pt modelId="{AD4DA43D-DE3F-47D9-BD69-04942D4F80E0}" type="pres">
      <dgm:prSet presAssocID="{3C9BD53A-CF1A-4169-8991-FAEC4D0D407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808BD7-8189-4845-A315-F77D739D6711}" type="pres">
      <dgm:prSet presAssocID="{3C9BD53A-CF1A-4169-8991-FAEC4D0D407D}" presName="rootConnector" presStyleLbl="node2" presStyleIdx="0" presStyleCnt="3"/>
      <dgm:spPr/>
      <dgm:t>
        <a:bodyPr/>
        <a:lstStyle/>
        <a:p>
          <a:endParaRPr lang="en-US"/>
        </a:p>
      </dgm:t>
    </dgm:pt>
    <dgm:pt modelId="{CD0E1810-A843-4303-9DE5-A1FBA3CB55E1}" type="pres">
      <dgm:prSet presAssocID="{3C9BD53A-CF1A-4169-8991-FAEC4D0D407D}" presName="hierChild4" presStyleCnt="0"/>
      <dgm:spPr/>
    </dgm:pt>
    <dgm:pt modelId="{9CC51BD7-E247-4807-85B6-86B606AC971D}" type="pres">
      <dgm:prSet presAssocID="{3C9BD53A-CF1A-4169-8991-FAEC4D0D407D}" presName="hierChild5" presStyleCnt="0"/>
      <dgm:spPr/>
    </dgm:pt>
    <dgm:pt modelId="{85E7021E-6655-47BA-B4BE-C8EC62A798BA}" type="pres">
      <dgm:prSet presAssocID="{833613B4-E0E0-41A8-A0E7-1D267B801158}" presName="Name35" presStyleLbl="parChTrans1D2" presStyleIdx="1" presStyleCnt="3"/>
      <dgm:spPr/>
      <dgm:t>
        <a:bodyPr/>
        <a:lstStyle/>
        <a:p>
          <a:endParaRPr lang="en-US"/>
        </a:p>
      </dgm:t>
    </dgm:pt>
    <dgm:pt modelId="{C2428B25-7D4B-4B05-9EE2-B3DB7B23C567}" type="pres">
      <dgm:prSet presAssocID="{0A9D612C-A599-45EA-B9D7-9682C7D3BA4E}" presName="hierRoot2" presStyleCnt="0">
        <dgm:presLayoutVars>
          <dgm:hierBranch/>
        </dgm:presLayoutVars>
      </dgm:prSet>
      <dgm:spPr/>
    </dgm:pt>
    <dgm:pt modelId="{351E5D56-1715-4CDA-9D65-6A005285C0D8}" type="pres">
      <dgm:prSet presAssocID="{0A9D612C-A599-45EA-B9D7-9682C7D3BA4E}" presName="rootComposite" presStyleCnt="0"/>
      <dgm:spPr/>
    </dgm:pt>
    <dgm:pt modelId="{A334AB12-96C3-46A3-828C-1EF5B9EECF4D}" type="pres">
      <dgm:prSet presAssocID="{0A9D612C-A599-45EA-B9D7-9682C7D3BA4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D0C994-1862-4822-A380-5F9D7E7707AF}" type="pres">
      <dgm:prSet presAssocID="{0A9D612C-A599-45EA-B9D7-9682C7D3BA4E}" presName="rootConnector" presStyleLbl="node2" presStyleIdx="1" presStyleCnt="3"/>
      <dgm:spPr/>
      <dgm:t>
        <a:bodyPr/>
        <a:lstStyle/>
        <a:p>
          <a:endParaRPr lang="en-US"/>
        </a:p>
      </dgm:t>
    </dgm:pt>
    <dgm:pt modelId="{485BEC24-CFEB-4C63-BCAF-FD7C97A2B83A}" type="pres">
      <dgm:prSet presAssocID="{0A9D612C-A599-45EA-B9D7-9682C7D3BA4E}" presName="hierChild4" presStyleCnt="0"/>
      <dgm:spPr/>
    </dgm:pt>
    <dgm:pt modelId="{F4567EA8-050C-488A-8E43-61990B5F4B61}" type="pres">
      <dgm:prSet presAssocID="{0A9D612C-A599-45EA-B9D7-9682C7D3BA4E}" presName="hierChild5" presStyleCnt="0"/>
      <dgm:spPr/>
    </dgm:pt>
    <dgm:pt modelId="{C657D7F8-980F-4560-B66F-88270D181615}" type="pres">
      <dgm:prSet presAssocID="{F405F02B-98ED-49D8-BA94-83E7E5F46FF0}" presName="Name35" presStyleLbl="parChTrans1D2" presStyleIdx="2" presStyleCnt="3"/>
      <dgm:spPr/>
      <dgm:t>
        <a:bodyPr/>
        <a:lstStyle/>
        <a:p>
          <a:endParaRPr lang="en-US"/>
        </a:p>
      </dgm:t>
    </dgm:pt>
    <dgm:pt modelId="{0D405DD4-7E15-40B4-9E5D-1B9F61034926}" type="pres">
      <dgm:prSet presAssocID="{CB77D74F-ACB2-4EC5-A130-52B8C88E6AEC}" presName="hierRoot2" presStyleCnt="0">
        <dgm:presLayoutVars>
          <dgm:hierBranch/>
        </dgm:presLayoutVars>
      </dgm:prSet>
      <dgm:spPr/>
    </dgm:pt>
    <dgm:pt modelId="{5AA1E3A1-E881-49CF-A33C-07446527C6DD}" type="pres">
      <dgm:prSet presAssocID="{CB77D74F-ACB2-4EC5-A130-52B8C88E6AEC}" presName="rootComposite" presStyleCnt="0"/>
      <dgm:spPr/>
    </dgm:pt>
    <dgm:pt modelId="{90EA1467-A38D-46F4-904E-E5EFCB607402}" type="pres">
      <dgm:prSet presAssocID="{CB77D74F-ACB2-4EC5-A130-52B8C88E6AE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5B1F36-F653-4174-AA4D-04A114CB2527}" type="pres">
      <dgm:prSet presAssocID="{CB77D74F-ACB2-4EC5-A130-52B8C88E6AEC}" presName="rootConnector" presStyleLbl="node2" presStyleIdx="2" presStyleCnt="3"/>
      <dgm:spPr/>
      <dgm:t>
        <a:bodyPr/>
        <a:lstStyle/>
        <a:p>
          <a:endParaRPr lang="en-US"/>
        </a:p>
      </dgm:t>
    </dgm:pt>
    <dgm:pt modelId="{61F1A234-18D1-4550-9129-C5DF3C868E90}" type="pres">
      <dgm:prSet presAssocID="{CB77D74F-ACB2-4EC5-A130-52B8C88E6AEC}" presName="hierChild4" presStyleCnt="0"/>
      <dgm:spPr/>
    </dgm:pt>
    <dgm:pt modelId="{82646F5C-1BCF-4762-A29C-BCC767203B44}" type="pres">
      <dgm:prSet presAssocID="{CB77D74F-ACB2-4EC5-A130-52B8C88E6AEC}" presName="hierChild5" presStyleCnt="0"/>
      <dgm:spPr/>
    </dgm:pt>
    <dgm:pt modelId="{1D0DC021-1CE4-47B8-8D8B-266E7CF54A91}" type="pres">
      <dgm:prSet presAssocID="{F2B427F5-573F-45D8-80FA-73BFC11A266B}" presName="hierChild3" presStyleCnt="0"/>
      <dgm:spPr/>
    </dgm:pt>
  </dgm:ptLst>
  <dgm:cxnLst>
    <dgm:cxn modelId="{F82D2B4E-2E1B-4C39-B547-AFB8141E8124}" srcId="{E70909F2-F972-48EB-836F-59C2A69FCEE5}" destId="{F2B427F5-573F-45D8-80FA-73BFC11A266B}" srcOrd="0" destOrd="0" parTransId="{AA66C77F-805C-4969-98FE-E63896A2C8C1}" sibTransId="{E1518099-F089-4CCF-8006-9422B79C9A54}"/>
    <dgm:cxn modelId="{6DB1A3B7-B592-4A64-9FBB-D735188D47A5}" type="presOf" srcId="{CB77D74F-ACB2-4EC5-A130-52B8C88E6AEC}" destId="{90EA1467-A38D-46F4-904E-E5EFCB607402}" srcOrd="0" destOrd="0" presId="urn:microsoft.com/office/officeart/2005/8/layout/orgChart1"/>
    <dgm:cxn modelId="{086D418A-B6CB-4943-8D71-1867F5A981AC}" type="presOf" srcId="{CB77D74F-ACB2-4EC5-A130-52B8C88E6AEC}" destId="{B75B1F36-F653-4174-AA4D-04A114CB2527}" srcOrd="1" destOrd="0" presId="urn:microsoft.com/office/officeart/2005/8/layout/orgChart1"/>
    <dgm:cxn modelId="{67D3B3F3-67AE-4837-8DB7-C0DB9148EFF6}" srcId="{F2B427F5-573F-45D8-80FA-73BFC11A266B}" destId="{0A9D612C-A599-45EA-B9D7-9682C7D3BA4E}" srcOrd="1" destOrd="0" parTransId="{833613B4-E0E0-41A8-A0E7-1D267B801158}" sibTransId="{E53046C6-56CA-43E0-AEB8-B13F3657722F}"/>
    <dgm:cxn modelId="{FE43FEE7-2DF7-4739-8B39-49ACF4B04DC0}" type="presOf" srcId="{833613B4-E0E0-41A8-A0E7-1D267B801158}" destId="{85E7021E-6655-47BA-B4BE-C8EC62A798BA}" srcOrd="0" destOrd="0" presId="urn:microsoft.com/office/officeart/2005/8/layout/orgChart1"/>
    <dgm:cxn modelId="{E3446BE9-EBF7-4069-ACA4-7A970323D764}" type="presOf" srcId="{3C9BD53A-CF1A-4169-8991-FAEC4D0D407D}" destId="{AD4DA43D-DE3F-47D9-BD69-04942D4F80E0}" srcOrd="0" destOrd="0" presId="urn:microsoft.com/office/officeart/2005/8/layout/orgChart1"/>
    <dgm:cxn modelId="{41FE4EB4-A598-4B18-8D11-8B39BC6DD187}" srcId="{F2B427F5-573F-45D8-80FA-73BFC11A266B}" destId="{CB77D74F-ACB2-4EC5-A130-52B8C88E6AEC}" srcOrd="2" destOrd="0" parTransId="{F405F02B-98ED-49D8-BA94-83E7E5F46FF0}" sibTransId="{0EBD48F4-C28C-405C-9B47-C639E421AFDF}"/>
    <dgm:cxn modelId="{6B565E36-BAB6-46F8-9BE6-C46F2BEB086A}" type="presOf" srcId="{0A9D612C-A599-45EA-B9D7-9682C7D3BA4E}" destId="{A2D0C994-1862-4822-A380-5F9D7E7707AF}" srcOrd="1" destOrd="0" presId="urn:microsoft.com/office/officeart/2005/8/layout/orgChart1"/>
    <dgm:cxn modelId="{AFFC2E42-8C57-4571-A48E-5477672F30D0}" type="presOf" srcId="{F405F02B-98ED-49D8-BA94-83E7E5F46FF0}" destId="{C657D7F8-980F-4560-B66F-88270D181615}" srcOrd="0" destOrd="0" presId="urn:microsoft.com/office/officeart/2005/8/layout/orgChart1"/>
    <dgm:cxn modelId="{8BFA0CE3-6FA2-424C-8021-716DDB49D7FA}" type="presOf" srcId="{3C9BD53A-CF1A-4169-8991-FAEC4D0D407D}" destId="{9A808BD7-8189-4845-A315-F77D739D6711}" srcOrd="1" destOrd="0" presId="urn:microsoft.com/office/officeart/2005/8/layout/orgChart1"/>
    <dgm:cxn modelId="{9DB530DB-A5AE-4713-B2B6-EB839D7643EE}" type="presOf" srcId="{E70909F2-F972-48EB-836F-59C2A69FCEE5}" destId="{FB3503F1-062D-4E13-85D8-41882103BA2E}" srcOrd="0" destOrd="0" presId="urn:microsoft.com/office/officeart/2005/8/layout/orgChart1"/>
    <dgm:cxn modelId="{4D2509A0-4BCF-489C-819D-646A07726E3C}" type="presOf" srcId="{0A9D612C-A599-45EA-B9D7-9682C7D3BA4E}" destId="{A334AB12-96C3-46A3-828C-1EF5B9EECF4D}" srcOrd="0" destOrd="0" presId="urn:microsoft.com/office/officeart/2005/8/layout/orgChart1"/>
    <dgm:cxn modelId="{289A6CF0-F653-49EF-BF60-45F370BD3AFD}" type="presOf" srcId="{F2B427F5-573F-45D8-80FA-73BFC11A266B}" destId="{BEADB070-2801-4121-94B7-42ACF4A3E677}" srcOrd="0" destOrd="0" presId="urn:microsoft.com/office/officeart/2005/8/layout/orgChart1"/>
    <dgm:cxn modelId="{0E44DAED-BB1E-4BA6-93C7-1E21FE792D72}" srcId="{F2B427F5-573F-45D8-80FA-73BFC11A266B}" destId="{3C9BD53A-CF1A-4169-8991-FAEC4D0D407D}" srcOrd="0" destOrd="0" parTransId="{9BF26026-9003-4994-BC11-5968E2E2D7F3}" sibTransId="{FB889B25-CF81-4760-868A-99D9E1E7AABC}"/>
    <dgm:cxn modelId="{7BA141FB-CEF4-4AD1-B0BD-0CDFAA7600BB}" type="presOf" srcId="{9BF26026-9003-4994-BC11-5968E2E2D7F3}" destId="{E9D3F37B-04DB-495A-9032-4D4D9613CA61}" srcOrd="0" destOrd="0" presId="urn:microsoft.com/office/officeart/2005/8/layout/orgChart1"/>
    <dgm:cxn modelId="{860318F9-B7C9-40DA-BFE5-52C0C7C572F9}" type="presOf" srcId="{F2B427F5-573F-45D8-80FA-73BFC11A266B}" destId="{C3F20739-8FF8-497F-867D-F7405F28D0A5}" srcOrd="1" destOrd="0" presId="urn:microsoft.com/office/officeart/2005/8/layout/orgChart1"/>
    <dgm:cxn modelId="{98B67C23-20EB-422E-A957-B597889F9BEE}" type="presParOf" srcId="{FB3503F1-062D-4E13-85D8-41882103BA2E}" destId="{01EE7FA1-3C22-418E-A61A-8B7C365C4185}" srcOrd="0" destOrd="0" presId="urn:microsoft.com/office/officeart/2005/8/layout/orgChart1"/>
    <dgm:cxn modelId="{E3ABFD26-14CF-4F1E-B13F-8388529D70BC}" type="presParOf" srcId="{01EE7FA1-3C22-418E-A61A-8B7C365C4185}" destId="{E8994EE0-0AE7-4D77-8038-4496B2221C8D}" srcOrd="0" destOrd="0" presId="urn:microsoft.com/office/officeart/2005/8/layout/orgChart1"/>
    <dgm:cxn modelId="{1F68076F-3472-4CEE-9A21-3F6DF899E280}" type="presParOf" srcId="{E8994EE0-0AE7-4D77-8038-4496B2221C8D}" destId="{BEADB070-2801-4121-94B7-42ACF4A3E677}" srcOrd="0" destOrd="0" presId="urn:microsoft.com/office/officeart/2005/8/layout/orgChart1"/>
    <dgm:cxn modelId="{EBE845A3-53DC-4108-8500-D7AB5042493C}" type="presParOf" srcId="{E8994EE0-0AE7-4D77-8038-4496B2221C8D}" destId="{C3F20739-8FF8-497F-867D-F7405F28D0A5}" srcOrd="1" destOrd="0" presId="urn:microsoft.com/office/officeart/2005/8/layout/orgChart1"/>
    <dgm:cxn modelId="{67DA4D37-4CEA-48B8-8931-A8E4988FDA6F}" type="presParOf" srcId="{01EE7FA1-3C22-418E-A61A-8B7C365C4185}" destId="{E362B578-73D2-42DE-A4EE-350CF1BCC755}" srcOrd="1" destOrd="0" presId="urn:microsoft.com/office/officeart/2005/8/layout/orgChart1"/>
    <dgm:cxn modelId="{A3A4608D-FCBE-4AF5-B2BA-08F541948EA9}" type="presParOf" srcId="{E362B578-73D2-42DE-A4EE-350CF1BCC755}" destId="{E9D3F37B-04DB-495A-9032-4D4D9613CA61}" srcOrd="0" destOrd="0" presId="urn:microsoft.com/office/officeart/2005/8/layout/orgChart1"/>
    <dgm:cxn modelId="{A595704C-6BDF-484D-8D7F-CB35E1659845}" type="presParOf" srcId="{E362B578-73D2-42DE-A4EE-350CF1BCC755}" destId="{5843EDBA-A369-4AE0-B50A-E4704D024214}" srcOrd="1" destOrd="0" presId="urn:microsoft.com/office/officeart/2005/8/layout/orgChart1"/>
    <dgm:cxn modelId="{1F39294D-A1D1-41A9-BE92-19216756753E}" type="presParOf" srcId="{5843EDBA-A369-4AE0-B50A-E4704D024214}" destId="{09C8D918-5B7C-4A80-94FA-C6F52FBF6E36}" srcOrd="0" destOrd="0" presId="urn:microsoft.com/office/officeart/2005/8/layout/orgChart1"/>
    <dgm:cxn modelId="{C1AB1C5A-833C-46D8-9824-7BD3AD011A61}" type="presParOf" srcId="{09C8D918-5B7C-4A80-94FA-C6F52FBF6E36}" destId="{AD4DA43D-DE3F-47D9-BD69-04942D4F80E0}" srcOrd="0" destOrd="0" presId="urn:microsoft.com/office/officeart/2005/8/layout/orgChart1"/>
    <dgm:cxn modelId="{7231684E-006D-4615-BFB7-D0CC040B9529}" type="presParOf" srcId="{09C8D918-5B7C-4A80-94FA-C6F52FBF6E36}" destId="{9A808BD7-8189-4845-A315-F77D739D6711}" srcOrd="1" destOrd="0" presId="urn:microsoft.com/office/officeart/2005/8/layout/orgChart1"/>
    <dgm:cxn modelId="{9EB1EF57-4DB4-4CFF-BF29-47BFD5AD64DF}" type="presParOf" srcId="{5843EDBA-A369-4AE0-B50A-E4704D024214}" destId="{CD0E1810-A843-4303-9DE5-A1FBA3CB55E1}" srcOrd="1" destOrd="0" presId="urn:microsoft.com/office/officeart/2005/8/layout/orgChart1"/>
    <dgm:cxn modelId="{112EBC44-D8B7-402B-B6F3-3E03A33878DF}" type="presParOf" srcId="{5843EDBA-A369-4AE0-B50A-E4704D024214}" destId="{9CC51BD7-E247-4807-85B6-86B606AC971D}" srcOrd="2" destOrd="0" presId="urn:microsoft.com/office/officeart/2005/8/layout/orgChart1"/>
    <dgm:cxn modelId="{86BE9B36-9B44-4531-B136-84A6D64910C5}" type="presParOf" srcId="{E362B578-73D2-42DE-A4EE-350CF1BCC755}" destId="{85E7021E-6655-47BA-B4BE-C8EC62A798BA}" srcOrd="2" destOrd="0" presId="urn:microsoft.com/office/officeart/2005/8/layout/orgChart1"/>
    <dgm:cxn modelId="{4F6AD3AC-18DB-4994-A845-EBB4F9BF5C62}" type="presParOf" srcId="{E362B578-73D2-42DE-A4EE-350CF1BCC755}" destId="{C2428B25-7D4B-4B05-9EE2-B3DB7B23C567}" srcOrd="3" destOrd="0" presId="urn:microsoft.com/office/officeart/2005/8/layout/orgChart1"/>
    <dgm:cxn modelId="{87559748-AAE0-4723-8C95-44A56F916DC9}" type="presParOf" srcId="{C2428B25-7D4B-4B05-9EE2-B3DB7B23C567}" destId="{351E5D56-1715-4CDA-9D65-6A005285C0D8}" srcOrd="0" destOrd="0" presId="urn:microsoft.com/office/officeart/2005/8/layout/orgChart1"/>
    <dgm:cxn modelId="{FBA7DDA6-32AC-4A65-92B6-68A166C63D16}" type="presParOf" srcId="{351E5D56-1715-4CDA-9D65-6A005285C0D8}" destId="{A334AB12-96C3-46A3-828C-1EF5B9EECF4D}" srcOrd="0" destOrd="0" presId="urn:microsoft.com/office/officeart/2005/8/layout/orgChart1"/>
    <dgm:cxn modelId="{3CDDD107-7A77-48A5-96C8-01A3C4BE524A}" type="presParOf" srcId="{351E5D56-1715-4CDA-9D65-6A005285C0D8}" destId="{A2D0C994-1862-4822-A380-5F9D7E7707AF}" srcOrd="1" destOrd="0" presId="urn:microsoft.com/office/officeart/2005/8/layout/orgChart1"/>
    <dgm:cxn modelId="{47B625A6-7B5E-47B4-9D5A-08668DBC2896}" type="presParOf" srcId="{C2428B25-7D4B-4B05-9EE2-B3DB7B23C567}" destId="{485BEC24-CFEB-4C63-BCAF-FD7C97A2B83A}" srcOrd="1" destOrd="0" presId="urn:microsoft.com/office/officeart/2005/8/layout/orgChart1"/>
    <dgm:cxn modelId="{9915D741-6EAC-4A71-8969-C9C76D644ABF}" type="presParOf" srcId="{C2428B25-7D4B-4B05-9EE2-B3DB7B23C567}" destId="{F4567EA8-050C-488A-8E43-61990B5F4B61}" srcOrd="2" destOrd="0" presId="urn:microsoft.com/office/officeart/2005/8/layout/orgChart1"/>
    <dgm:cxn modelId="{7E190AB0-F03C-4474-B406-4248CCEA16F8}" type="presParOf" srcId="{E362B578-73D2-42DE-A4EE-350CF1BCC755}" destId="{C657D7F8-980F-4560-B66F-88270D181615}" srcOrd="4" destOrd="0" presId="urn:microsoft.com/office/officeart/2005/8/layout/orgChart1"/>
    <dgm:cxn modelId="{48944971-0CF1-4939-8728-0C2ACB1D1987}" type="presParOf" srcId="{E362B578-73D2-42DE-A4EE-350CF1BCC755}" destId="{0D405DD4-7E15-40B4-9E5D-1B9F61034926}" srcOrd="5" destOrd="0" presId="urn:microsoft.com/office/officeart/2005/8/layout/orgChart1"/>
    <dgm:cxn modelId="{FD1D8BFA-FE0D-4393-9629-000FA73D6DE2}" type="presParOf" srcId="{0D405DD4-7E15-40B4-9E5D-1B9F61034926}" destId="{5AA1E3A1-E881-49CF-A33C-07446527C6DD}" srcOrd="0" destOrd="0" presId="urn:microsoft.com/office/officeart/2005/8/layout/orgChart1"/>
    <dgm:cxn modelId="{1024E5C3-FC11-45B1-98F5-914771D89D95}" type="presParOf" srcId="{5AA1E3A1-E881-49CF-A33C-07446527C6DD}" destId="{90EA1467-A38D-46F4-904E-E5EFCB607402}" srcOrd="0" destOrd="0" presId="urn:microsoft.com/office/officeart/2005/8/layout/orgChart1"/>
    <dgm:cxn modelId="{86CFE2FD-4C63-450A-97DE-7803844B2B63}" type="presParOf" srcId="{5AA1E3A1-E881-49CF-A33C-07446527C6DD}" destId="{B75B1F36-F653-4174-AA4D-04A114CB2527}" srcOrd="1" destOrd="0" presId="urn:microsoft.com/office/officeart/2005/8/layout/orgChart1"/>
    <dgm:cxn modelId="{55AE70AA-A1A3-44F8-A23B-ECFD953DB8F1}" type="presParOf" srcId="{0D405DD4-7E15-40B4-9E5D-1B9F61034926}" destId="{61F1A234-18D1-4550-9129-C5DF3C868E90}" srcOrd="1" destOrd="0" presId="urn:microsoft.com/office/officeart/2005/8/layout/orgChart1"/>
    <dgm:cxn modelId="{A56004E0-78E0-411F-B6C8-12C3E82788FC}" type="presParOf" srcId="{0D405DD4-7E15-40B4-9E5D-1B9F61034926}" destId="{82646F5C-1BCF-4762-A29C-BCC767203B44}" srcOrd="2" destOrd="0" presId="urn:microsoft.com/office/officeart/2005/8/layout/orgChart1"/>
    <dgm:cxn modelId="{9C3768B0-49BE-4851-B6BB-D2D7F5878B3E}" type="presParOf" srcId="{01EE7FA1-3C22-418E-A61A-8B7C365C4185}" destId="{1D0DC021-1CE4-47B8-8D8B-266E7CF54A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6E5253-FD95-47CF-B45B-A864129A36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74C25E8-69FC-4BE7-BCC5-9136251FE37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Influences </a:t>
          </a:r>
        </a:p>
      </dgm:t>
    </dgm:pt>
    <dgm:pt modelId="{9B5E6DC9-620C-4CF5-9D66-EC83700874D5}" type="parTrans" cxnId="{6212C232-581D-4001-8AED-E9E183FE409E}">
      <dgm:prSet/>
      <dgm:spPr/>
      <dgm:t>
        <a:bodyPr/>
        <a:lstStyle/>
        <a:p>
          <a:endParaRPr lang="en-US"/>
        </a:p>
      </dgm:t>
    </dgm:pt>
    <dgm:pt modelId="{E6546817-9A8C-4995-839D-52EFE99A3733}" type="sibTrans" cxnId="{6212C232-581D-4001-8AED-E9E183FE409E}">
      <dgm:prSet/>
      <dgm:spPr/>
      <dgm:t>
        <a:bodyPr/>
        <a:lstStyle/>
        <a:p>
          <a:endParaRPr lang="en-US"/>
        </a:p>
      </dgm:t>
    </dgm:pt>
    <dgm:pt modelId="{0D1D1919-52D8-490E-AFBB-615A657ABA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Prejudices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Feelings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9ECFE3E1-D40E-412C-8F2B-78F72EBACC6B}" type="parTrans" cxnId="{F1B1BCE4-02F8-4C00-B198-7CD375E60EC6}">
      <dgm:prSet/>
      <dgm:spPr/>
      <dgm:t>
        <a:bodyPr/>
        <a:lstStyle/>
        <a:p>
          <a:endParaRPr lang="en-US"/>
        </a:p>
      </dgm:t>
    </dgm:pt>
    <dgm:pt modelId="{84CC77CF-3797-4C45-9942-6602C1D2F104}" type="sibTrans" cxnId="{F1B1BCE4-02F8-4C00-B198-7CD375E60EC6}">
      <dgm:prSet/>
      <dgm:spPr/>
      <dgm:t>
        <a:bodyPr/>
        <a:lstStyle/>
        <a:p>
          <a:endParaRPr lang="en-US"/>
        </a:p>
      </dgm:t>
    </dgm:pt>
    <dgm:pt modelId="{4CDF337A-66EA-4332-99BE-1226DFDD54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Frustrations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Emotions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A5314C10-CE0F-4C3A-9396-E2EA14DCD1DE}" type="parTrans" cxnId="{5793673A-3682-4F96-8499-CBF36841F693}">
      <dgm:prSet/>
      <dgm:spPr/>
      <dgm:t>
        <a:bodyPr/>
        <a:lstStyle/>
        <a:p>
          <a:endParaRPr lang="en-US"/>
        </a:p>
      </dgm:t>
    </dgm:pt>
    <dgm:pt modelId="{164E8AA8-D006-42A4-A40D-55EC9A2B0B07}" type="sibTrans" cxnId="{5793673A-3682-4F96-8499-CBF36841F693}">
      <dgm:prSet/>
      <dgm:spPr/>
      <dgm:t>
        <a:bodyPr/>
        <a:lstStyle/>
        <a:p>
          <a:endParaRPr lang="en-US"/>
        </a:p>
      </dgm:t>
    </dgm:pt>
    <dgm:pt modelId="{60A241DC-430F-49E7-BEE5-6AE0C0B718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Life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Experiences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Discuss how life experiences influence 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Common Interests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sng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gm:t>
    </dgm:pt>
    <dgm:pt modelId="{09CADF31-20C2-4393-A0D6-593402C81F65}" type="parTrans" cxnId="{E985E6EA-84C8-4D5E-AA36-7BBA8C512A74}">
      <dgm:prSet/>
      <dgm:spPr/>
      <dgm:t>
        <a:bodyPr/>
        <a:lstStyle/>
        <a:p>
          <a:endParaRPr lang="en-US"/>
        </a:p>
      </dgm:t>
    </dgm:pt>
    <dgm:pt modelId="{348B3E99-39C2-49F2-A547-A6ED6FF994A5}" type="sibTrans" cxnId="{E985E6EA-84C8-4D5E-AA36-7BBA8C512A74}">
      <dgm:prSet/>
      <dgm:spPr/>
      <dgm:t>
        <a:bodyPr/>
        <a:lstStyle/>
        <a:p>
          <a:endParaRPr lang="en-US"/>
        </a:p>
      </dgm:t>
    </dgm:pt>
    <dgm:pt modelId="{3B4CD623-F9ED-48F6-AF2A-5E061B446F47}" type="pres">
      <dgm:prSet presAssocID="{486E5253-FD95-47CF-B45B-A864129A36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9C8182-7865-41D3-A5AD-303C48E31B04}" type="pres">
      <dgm:prSet presAssocID="{D74C25E8-69FC-4BE7-BCC5-9136251FE37C}" presName="hierRoot1" presStyleCnt="0">
        <dgm:presLayoutVars>
          <dgm:hierBranch/>
        </dgm:presLayoutVars>
      </dgm:prSet>
      <dgm:spPr/>
    </dgm:pt>
    <dgm:pt modelId="{8C084A79-D684-475B-AD55-089618F27292}" type="pres">
      <dgm:prSet presAssocID="{D74C25E8-69FC-4BE7-BCC5-9136251FE37C}" presName="rootComposite1" presStyleCnt="0"/>
      <dgm:spPr/>
    </dgm:pt>
    <dgm:pt modelId="{30617078-0934-4586-BE71-553CB0416EB2}" type="pres">
      <dgm:prSet presAssocID="{D74C25E8-69FC-4BE7-BCC5-9136251FE37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A2E6B4-6AD0-45FF-98DC-1EBB0B4EBD3A}" type="pres">
      <dgm:prSet presAssocID="{D74C25E8-69FC-4BE7-BCC5-9136251FE37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F50BB26-6FEC-4602-A905-C17E22CDA576}" type="pres">
      <dgm:prSet presAssocID="{D74C25E8-69FC-4BE7-BCC5-9136251FE37C}" presName="hierChild2" presStyleCnt="0"/>
      <dgm:spPr/>
    </dgm:pt>
    <dgm:pt modelId="{667E7AB7-CC44-4576-9F1D-4364D8A8F9C5}" type="pres">
      <dgm:prSet presAssocID="{9ECFE3E1-D40E-412C-8F2B-78F72EBACC6B}" presName="Name35" presStyleLbl="parChTrans1D2" presStyleIdx="0" presStyleCnt="3"/>
      <dgm:spPr/>
      <dgm:t>
        <a:bodyPr/>
        <a:lstStyle/>
        <a:p>
          <a:endParaRPr lang="en-US"/>
        </a:p>
      </dgm:t>
    </dgm:pt>
    <dgm:pt modelId="{EA6027D0-9F31-4039-998D-61458DC6854F}" type="pres">
      <dgm:prSet presAssocID="{0D1D1919-52D8-490E-AFBB-615A657ABA59}" presName="hierRoot2" presStyleCnt="0">
        <dgm:presLayoutVars>
          <dgm:hierBranch/>
        </dgm:presLayoutVars>
      </dgm:prSet>
      <dgm:spPr/>
    </dgm:pt>
    <dgm:pt modelId="{008D300F-3927-4599-8486-A7F869D7A677}" type="pres">
      <dgm:prSet presAssocID="{0D1D1919-52D8-490E-AFBB-615A657ABA59}" presName="rootComposite" presStyleCnt="0"/>
      <dgm:spPr/>
    </dgm:pt>
    <dgm:pt modelId="{046FC13B-5D88-4919-BEC1-B62F0DA96F91}" type="pres">
      <dgm:prSet presAssocID="{0D1D1919-52D8-490E-AFBB-615A657ABA5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CBBD5B-F5B0-42C3-9C84-CC0A57CB9DEA}" type="pres">
      <dgm:prSet presAssocID="{0D1D1919-52D8-490E-AFBB-615A657ABA59}" presName="rootConnector" presStyleLbl="node2" presStyleIdx="0" presStyleCnt="3"/>
      <dgm:spPr/>
      <dgm:t>
        <a:bodyPr/>
        <a:lstStyle/>
        <a:p>
          <a:endParaRPr lang="en-US"/>
        </a:p>
      </dgm:t>
    </dgm:pt>
    <dgm:pt modelId="{5BC9415C-F8A4-405F-8AC0-7CFEC3F77587}" type="pres">
      <dgm:prSet presAssocID="{0D1D1919-52D8-490E-AFBB-615A657ABA59}" presName="hierChild4" presStyleCnt="0"/>
      <dgm:spPr/>
    </dgm:pt>
    <dgm:pt modelId="{7A1AD062-D69F-42ED-ABF3-ACF28A5D7866}" type="pres">
      <dgm:prSet presAssocID="{0D1D1919-52D8-490E-AFBB-615A657ABA59}" presName="hierChild5" presStyleCnt="0"/>
      <dgm:spPr/>
    </dgm:pt>
    <dgm:pt modelId="{10CED26A-805B-4DE8-93AC-70337EE0BB01}" type="pres">
      <dgm:prSet presAssocID="{A5314C10-CE0F-4C3A-9396-E2EA14DCD1DE}" presName="Name35" presStyleLbl="parChTrans1D2" presStyleIdx="1" presStyleCnt="3"/>
      <dgm:spPr/>
      <dgm:t>
        <a:bodyPr/>
        <a:lstStyle/>
        <a:p>
          <a:endParaRPr lang="en-US"/>
        </a:p>
      </dgm:t>
    </dgm:pt>
    <dgm:pt modelId="{978B7A16-C4A5-4003-88E7-481101274BD6}" type="pres">
      <dgm:prSet presAssocID="{4CDF337A-66EA-4332-99BE-1226DFDD54F9}" presName="hierRoot2" presStyleCnt="0">
        <dgm:presLayoutVars>
          <dgm:hierBranch/>
        </dgm:presLayoutVars>
      </dgm:prSet>
      <dgm:spPr/>
    </dgm:pt>
    <dgm:pt modelId="{5FE31D4D-CD53-43CC-8767-53AEFFF7AB0F}" type="pres">
      <dgm:prSet presAssocID="{4CDF337A-66EA-4332-99BE-1226DFDD54F9}" presName="rootComposite" presStyleCnt="0"/>
      <dgm:spPr/>
    </dgm:pt>
    <dgm:pt modelId="{AD613835-3F90-41AB-BF8C-F2DA0159076E}" type="pres">
      <dgm:prSet presAssocID="{4CDF337A-66EA-4332-99BE-1226DFDD54F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8358C3-242B-4311-A709-2ED837C0B07B}" type="pres">
      <dgm:prSet presAssocID="{4CDF337A-66EA-4332-99BE-1226DFDD54F9}" presName="rootConnector" presStyleLbl="node2" presStyleIdx="1" presStyleCnt="3"/>
      <dgm:spPr/>
      <dgm:t>
        <a:bodyPr/>
        <a:lstStyle/>
        <a:p>
          <a:endParaRPr lang="en-US"/>
        </a:p>
      </dgm:t>
    </dgm:pt>
    <dgm:pt modelId="{F7BBE682-7F53-42CB-9536-6B797C6D5845}" type="pres">
      <dgm:prSet presAssocID="{4CDF337A-66EA-4332-99BE-1226DFDD54F9}" presName="hierChild4" presStyleCnt="0"/>
      <dgm:spPr/>
    </dgm:pt>
    <dgm:pt modelId="{59FC8C7A-7721-4BBC-8C69-21B19B6B0FFD}" type="pres">
      <dgm:prSet presAssocID="{4CDF337A-66EA-4332-99BE-1226DFDD54F9}" presName="hierChild5" presStyleCnt="0"/>
      <dgm:spPr/>
    </dgm:pt>
    <dgm:pt modelId="{AAA22357-33A8-461F-9CCA-8635DB1C3334}" type="pres">
      <dgm:prSet presAssocID="{09CADF31-20C2-4393-A0D6-593402C81F65}" presName="Name35" presStyleLbl="parChTrans1D2" presStyleIdx="2" presStyleCnt="3"/>
      <dgm:spPr/>
      <dgm:t>
        <a:bodyPr/>
        <a:lstStyle/>
        <a:p>
          <a:endParaRPr lang="en-US"/>
        </a:p>
      </dgm:t>
    </dgm:pt>
    <dgm:pt modelId="{BD573A22-E5D6-4445-ABBA-B258FB96FC30}" type="pres">
      <dgm:prSet presAssocID="{60A241DC-430F-49E7-BEE5-6AE0C0B71815}" presName="hierRoot2" presStyleCnt="0">
        <dgm:presLayoutVars>
          <dgm:hierBranch/>
        </dgm:presLayoutVars>
      </dgm:prSet>
      <dgm:spPr/>
    </dgm:pt>
    <dgm:pt modelId="{DCA5685F-5D45-484D-BED9-5CDFD453F366}" type="pres">
      <dgm:prSet presAssocID="{60A241DC-430F-49E7-BEE5-6AE0C0B71815}" presName="rootComposite" presStyleCnt="0"/>
      <dgm:spPr/>
    </dgm:pt>
    <dgm:pt modelId="{D8743AED-27A8-4F90-B8DA-949C23E337E4}" type="pres">
      <dgm:prSet presAssocID="{60A241DC-430F-49E7-BEE5-6AE0C0B71815}" presName="rootText" presStyleLbl="node2" presStyleIdx="2" presStyleCnt="3" custLinFactNeighborX="-4713" custLinFactNeighborY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01E112-73DA-4E74-BBAB-3F04CDB8B515}" type="pres">
      <dgm:prSet presAssocID="{60A241DC-430F-49E7-BEE5-6AE0C0B71815}" presName="rootConnector" presStyleLbl="node2" presStyleIdx="2" presStyleCnt="3"/>
      <dgm:spPr/>
      <dgm:t>
        <a:bodyPr/>
        <a:lstStyle/>
        <a:p>
          <a:endParaRPr lang="en-US"/>
        </a:p>
      </dgm:t>
    </dgm:pt>
    <dgm:pt modelId="{62C57F45-D9F2-449C-91C2-811E97D3C040}" type="pres">
      <dgm:prSet presAssocID="{60A241DC-430F-49E7-BEE5-6AE0C0B71815}" presName="hierChild4" presStyleCnt="0"/>
      <dgm:spPr/>
    </dgm:pt>
    <dgm:pt modelId="{A1D67229-F680-4962-BAC4-2C74C83AB67A}" type="pres">
      <dgm:prSet presAssocID="{60A241DC-430F-49E7-BEE5-6AE0C0B71815}" presName="hierChild5" presStyleCnt="0"/>
      <dgm:spPr/>
    </dgm:pt>
    <dgm:pt modelId="{32CC69E0-A332-42DC-AFB6-ACFAF09DC468}" type="pres">
      <dgm:prSet presAssocID="{D74C25E8-69FC-4BE7-BCC5-9136251FE37C}" presName="hierChild3" presStyleCnt="0"/>
      <dgm:spPr/>
    </dgm:pt>
  </dgm:ptLst>
  <dgm:cxnLst>
    <dgm:cxn modelId="{80532D89-3064-4924-9C5C-1C1EFB2AFA3A}" type="presOf" srcId="{0D1D1919-52D8-490E-AFBB-615A657ABA59}" destId="{C4CBBD5B-F5B0-42C3-9C84-CC0A57CB9DEA}" srcOrd="1" destOrd="0" presId="urn:microsoft.com/office/officeart/2005/8/layout/orgChart1"/>
    <dgm:cxn modelId="{E1DAD7C6-0C93-4CD9-8D17-5AA08F83E310}" type="presOf" srcId="{A5314C10-CE0F-4C3A-9396-E2EA14DCD1DE}" destId="{10CED26A-805B-4DE8-93AC-70337EE0BB01}" srcOrd="0" destOrd="0" presId="urn:microsoft.com/office/officeart/2005/8/layout/orgChart1"/>
    <dgm:cxn modelId="{5793673A-3682-4F96-8499-CBF36841F693}" srcId="{D74C25E8-69FC-4BE7-BCC5-9136251FE37C}" destId="{4CDF337A-66EA-4332-99BE-1226DFDD54F9}" srcOrd="1" destOrd="0" parTransId="{A5314C10-CE0F-4C3A-9396-E2EA14DCD1DE}" sibTransId="{164E8AA8-D006-42A4-A40D-55EC9A2B0B07}"/>
    <dgm:cxn modelId="{F1B1BCE4-02F8-4C00-B198-7CD375E60EC6}" srcId="{D74C25E8-69FC-4BE7-BCC5-9136251FE37C}" destId="{0D1D1919-52D8-490E-AFBB-615A657ABA59}" srcOrd="0" destOrd="0" parTransId="{9ECFE3E1-D40E-412C-8F2B-78F72EBACC6B}" sibTransId="{84CC77CF-3797-4C45-9942-6602C1D2F104}"/>
    <dgm:cxn modelId="{902E793C-1849-4257-8AE1-7B1ED1857674}" type="presOf" srcId="{09CADF31-20C2-4393-A0D6-593402C81F65}" destId="{AAA22357-33A8-461F-9CCA-8635DB1C3334}" srcOrd="0" destOrd="0" presId="urn:microsoft.com/office/officeart/2005/8/layout/orgChart1"/>
    <dgm:cxn modelId="{79B583D9-F068-47DA-B68C-15B930E8B547}" type="presOf" srcId="{486E5253-FD95-47CF-B45B-A864129A368D}" destId="{3B4CD623-F9ED-48F6-AF2A-5E061B446F47}" srcOrd="0" destOrd="0" presId="urn:microsoft.com/office/officeart/2005/8/layout/orgChart1"/>
    <dgm:cxn modelId="{73BB46C8-60C6-4CBA-B667-29B8BAD98574}" type="presOf" srcId="{4CDF337A-66EA-4332-99BE-1226DFDD54F9}" destId="{AD613835-3F90-41AB-BF8C-F2DA0159076E}" srcOrd="0" destOrd="0" presId="urn:microsoft.com/office/officeart/2005/8/layout/orgChart1"/>
    <dgm:cxn modelId="{D11DDFAB-6EB0-4202-82FC-03CAF6247D4F}" type="presOf" srcId="{D74C25E8-69FC-4BE7-BCC5-9136251FE37C}" destId="{30617078-0934-4586-BE71-553CB0416EB2}" srcOrd="0" destOrd="0" presId="urn:microsoft.com/office/officeart/2005/8/layout/orgChart1"/>
    <dgm:cxn modelId="{0CDF6923-B823-4C2B-A2DD-9BF1B4C63936}" type="presOf" srcId="{60A241DC-430F-49E7-BEE5-6AE0C0B71815}" destId="{D8743AED-27A8-4F90-B8DA-949C23E337E4}" srcOrd="0" destOrd="0" presId="urn:microsoft.com/office/officeart/2005/8/layout/orgChart1"/>
    <dgm:cxn modelId="{64F6F820-8A8D-4441-A97C-BDDFA3207187}" type="presOf" srcId="{D74C25E8-69FC-4BE7-BCC5-9136251FE37C}" destId="{CDA2E6B4-6AD0-45FF-98DC-1EBB0B4EBD3A}" srcOrd="1" destOrd="0" presId="urn:microsoft.com/office/officeart/2005/8/layout/orgChart1"/>
    <dgm:cxn modelId="{E7D3AE2A-1873-4917-8F4C-106F66D021FE}" type="presOf" srcId="{4CDF337A-66EA-4332-99BE-1226DFDD54F9}" destId="{B88358C3-242B-4311-A709-2ED837C0B07B}" srcOrd="1" destOrd="0" presId="urn:microsoft.com/office/officeart/2005/8/layout/orgChart1"/>
    <dgm:cxn modelId="{54153DAF-3E43-484A-84BF-EB1D69A2555A}" type="presOf" srcId="{9ECFE3E1-D40E-412C-8F2B-78F72EBACC6B}" destId="{667E7AB7-CC44-4576-9F1D-4364D8A8F9C5}" srcOrd="0" destOrd="0" presId="urn:microsoft.com/office/officeart/2005/8/layout/orgChart1"/>
    <dgm:cxn modelId="{6212C232-581D-4001-8AED-E9E183FE409E}" srcId="{486E5253-FD95-47CF-B45B-A864129A368D}" destId="{D74C25E8-69FC-4BE7-BCC5-9136251FE37C}" srcOrd="0" destOrd="0" parTransId="{9B5E6DC9-620C-4CF5-9D66-EC83700874D5}" sibTransId="{E6546817-9A8C-4995-839D-52EFE99A3733}"/>
    <dgm:cxn modelId="{6218D8F2-C1CA-4AEB-B3B8-5D29E42FDFBA}" type="presOf" srcId="{60A241DC-430F-49E7-BEE5-6AE0C0B71815}" destId="{2D01E112-73DA-4E74-BBAB-3F04CDB8B515}" srcOrd="1" destOrd="0" presId="urn:microsoft.com/office/officeart/2005/8/layout/orgChart1"/>
    <dgm:cxn modelId="{E985E6EA-84C8-4D5E-AA36-7BBA8C512A74}" srcId="{D74C25E8-69FC-4BE7-BCC5-9136251FE37C}" destId="{60A241DC-430F-49E7-BEE5-6AE0C0B71815}" srcOrd="2" destOrd="0" parTransId="{09CADF31-20C2-4393-A0D6-593402C81F65}" sibTransId="{348B3E99-39C2-49F2-A547-A6ED6FF994A5}"/>
    <dgm:cxn modelId="{0FC8445F-BC37-49D7-9631-3339CA828118}" type="presOf" srcId="{0D1D1919-52D8-490E-AFBB-615A657ABA59}" destId="{046FC13B-5D88-4919-BEC1-B62F0DA96F91}" srcOrd="0" destOrd="0" presId="urn:microsoft.com/office/officeart/2005/8/layout/orgChart1"/>
    <dgm:cxn modelId="{3D424733-54C9-42A5-B150-CF9FA6D9AA73}" type="presParOf" srcId="{3B4CD623-F9ED-48F6-AF2A-5E061B446F47}" destId="{AF9C8182-7865-41D3-A5AD-303C48E31B04}" srcOrd="0" destOrd="0" presId="urn:microsoft.com/office/officeart/2005/8/layout/orgChart1"/>
    <dgm:cxn modelId="{B72E16CB-A202-4FE9-AC66-E07E599778EC}" type="presParOf" srcId="{AF9C8182-7865-41D3-A5AD-303C48E31B04}" destId="{8C084A79-D684-475B-AD55-089618F27292}" srcOrd="0" destOrd="0" presId="urn:microsoft.com/office/officeart/2005/8/layout/orgChart1"/>
    <dgm:cxn modelId="{0A10957F-2012-426E-8373-F83619EE614C}" type="presParOf" srcId="{8C084A79-D684-475B-AD55-089618F27292}" destId="{30617078-0934-4586-BE71-553CB0416EB2}" srcOrd="0" destOrd="0" presId="urn:microsoft.com/office/officeart/2005/8/layout/orgChart1"/>
    <dgm:cxn modelId="{19614361-64C6-4730-B572-6B5939710EAA}" type="presParOf" srcId="{8C084A79-D684-475B-AD55-089618F27292}" destId="{CDA2E6B4-6AD0-45FF-98DC-1EBB0B4EBD3A}" srcOrd="1" destOrd="0" presId="urn:microsoft.com/office/officeart/2005/8/layout/orgChart1"/>
    <dgm:cxn modelId="{FE3D39C3-AE9B-4F5A-B497-FBDC706D1B16}" type="presParOf" srcId="{AF9C8182-7865-41D3-A5AD-303C48E31B04}" destId="{7F50BB26-6FEC-4602-A905-C17E22CDA576}" srcOrd="1" destOrd="0" presId="urn:microsoft.com/office/officeart/2005/8/layout/orgChart1"/>
    <dgm:cxn modelId="{AC39F04F-7FAF-43E7-966D-1DD74B2163A3}" type="presParOf" srcId="{7F50BB26-6FEC-4602-A905-C17E22CDA576}" destId="{667E7AB7-CC44-4576-9F1D-4364D8A8F9C5}" srcOrd="0" destOrd="0" presId="urn:microsoft.com/office/officeart/2005/8/layout/orgChart1"/>
    <dgm:cxn modelId="{09DD2B92-12E0-4CF2-ABEB-11DEB1733C89}" type="presParOf" srcId="{7F50BB26-6FEC-4602-A905-C17E22CDA576}" destId="{EA6027D0-9F31-4039-998D-61458DC6854F}" srcOrd="1" destOrd="0" presId="urn:microsoft.com/office/officeart/2005/8/layout/orgChart1"/>
    <dgm:cxn modelId="{4E82CC99-C305-4A68-A7D1-28E83EBED47E}" type="presParOf" srcId="{EA6027D0-9F31-4039-998D-61458DC6854F}" destId="{008D300F-3927-4599-8486-A7F869D7A677}" srcOrd="0" destOrd="0" presId="urn:microsoft.com/office/officeart/2005/8/layout/orgChart1"/>
    <dgm:cxn modelId="{A231C3E9-D952-41E5-8E1E-626D617DA10C}" type="presParOf" srcId="{008D300F-3927-4599-8486-A7F869D7A677}" destId="{046FC13B-5D88-4919-BEC1-B62F0DA96F91}" srcOrd="0" destOrd="0" presId="urn:microsoft.com/office/officeart/2005/8/layout/orgChart1"/>
    <dgm:cxn modelId="{CA8DC329-0694-4798-A659-72374B2A1738}" type="presParOf" srcId="{008D300F-3927-4599-8486-A7F869D7A677}" destId="{C4CBBD5B-F5B0-42C3-9C84-CC0A57CB9DEA}" srcOrd="1" destOrd="0" presId="urn:microsoft.com/office/officeart/2005/8/layout/orgChart1"/>
    <dgm:cxn modelId="{8543A06B-6234-4791-9D79-63F2A0F057DA}" type="presParOf" srcId="{EA6027D0-9F31-4039-998D-61458DC6854F}" destId="{5BC9415C-F8A4-405F-8AC0-7CFEC3F77587}" srcOrd="1" destOrd="0" presId="urn:microsoft.com/office/officeart/2005/8/layout/orgChart1"/>
    <dgm:cxn modelId="{8B13F7C3-B3E8-45B0-8A01-BE3CBEAF9934}" type="presParOf" srcId="{EA6027D0-9F31-4039-998D-61458DC6854F}" destId="{7A1AD062-D69F-42ED-ABF3-ACF28A5D7866}" srcOrd="2" destOrd="0" presId="urn:microsoft.com/office/officeart/2005/8/layout/orgChart1"/>
    <dgm:cxn modelId="{C17381F6-6C2C-4ADF-9667-2437309878A2}" type="presParOf" srcId="{7F50BB26-6FEC-4602-A905-C17E22CDA576}" destId="{10CED26A-805B-4DE8-93AC-70337EE0BB01}" srcOrd="2" destOrd="0" presId="urn:microsoft.com/office/officeart/2005/8/layout/orgChart1"/>
    <dgm:cxn modelId="{C4749196-E2C6-47D2-B488-C1B92AB67748}" type="presParOf" srcId="{7F50BB26-6FEC-4602-A905-C17E22CDA576}" destId="{978B7A16-C4A5-4003-88E7-481101274BD6}" srcOrd="3" destOrd="0" presId="urn:microsoft.com/office/officeart/2005/8/layout/orgChart1"/>
    <dgm:cxn modelId="{AB662AEB-F6D9-4E25-BEF0-BDE37A67B385}" type="presParOf" srcId="{978B7A16-C4A5-4003-88E7-481101274BD6}" destId="{5FE31D4D-CD53-43CC-8767-53AEFFF7AB0F}" srcOrd="0" destOrd="0" presId="urn:microsoft.com/office/officeart/2005/8/layout/orgChart1"/>
    <dgm:cxn modelId="{17620C8C-4663-4FAE-8C40-B5FCA4AC6F4C}" type="presParOf" srcId="{5FE31D4D-CD53-43CC-8767-53AEFFF7AB0F}" destId="{AD613835-3F90-41AB-BF8C-F2DA0159076E}" srcOrd="0" destOrd="0" presId="urn:microsoft.com/office/officeart/2005/8/layout/orgChart1"/>
    <dgm:cxn modelId="{F6C29DDE-DEED-45E5-8756-E224ECE1C872}" type="presParOf" srcId="{5FE31D4D-CD53-43CC-8767-53AEFFF7AB0F}" destId="{B88358C3-242B-4311-A709-2ED837C0B07B}" srcOrd="1" destOrd="0" presId="urn:microsoft.com/office/officeart/2005/8/layout/orgChart1"/>
    <dgm:cxn modelId="{4F6A9B06-0589-4B5A-86F6-18D71914334C}" type="presParOf" srcId="{978B7A16-C4A5-4003-88E7-481101274BD6}" destId="{F7BBE682-7F53-42CB-9536-6B797C6D5845}" srcOrd="1" destOrd="0" presId="urn:microsoft.com/office/officeart/2005/8/layout/orgChart1"/>
    <dgm:cxn modelId="{189A20C3-7179-4FA9-8856-FB26FEF8E9FD}" type="presParOf" srcId="{978B7A16-C4A5-4003-88E7-481101274BD6}" destId="{59FC8C7A-7721-4BBC-8C69-21B19B6B0FFD}" srcOrd="2" destOrd="0" presId="urn:microsoft.com/office/officeart/2005/8/layout/orgChart1"/>
    <dgm:cxn modelId="{5A137BD8-ECE7-4330-92FF-275A38B0E6A1}" type="presParOf" srcId="{7F50BB26-6FEC-4602-A905-C17E22CDA576}" destId="{AAA22357-33A8-461F-9CCA-8635DB1C3334}" srcOrd="4" destOrd="0" presId="urn:microsoft.com/office/officeart/2005/8/layout/orgChart1"/>
    <dgm:cxn modelId="{D995CC00-3E92-4BD9-9C83-ED5A60F42DCF}" type="presParOf" srcId="{7F50BB26-6FEC-4602-A905-C17E22CDA576}" destId="{BD573A22-E5D6-4445-ABBA-B258FB96FC30}" srcOrd="5" destOrd="0" presId="urn:microsoft.com/office/officeart/2005/8/layout/orgChart1"/>
    <dgm:cxn modelId="{39A806F0-0DB0-4652-B7F9-01FDFE24B8B5}" type="presParOf" srcId="{BD573A22-E5D6-4445-ABBA-B258FB96FC30}" destId="{DCA5685F-5D45-484D-BED9-5CDFD453F366}" srcOrd="0" destOrd="0" presId="urn:microsoft.com/office/officeart/2005/8/layout/orgChart1"/>
    <dgm:cxn modelId="{6CA70CED-B3D6-4E0E-8679-C556F3C69965}" type="presParOf" srcId="{DCA5685F-5D45-484D-BED9-5CDFD453F366}" destId="{D8743AED-27A8-4F90-B8DA-949C23E337E4}" srcOrd="0" destOrd="0" presId="urn:microsoft.com/office/officeart/2005/8/layout/orgChart1"/>
    <dgm:cxn modelId="{B5093C16-F81E-4CB1-811C-592101872B89}" type="presParOf" srcId="{DCA5685F-5D45-484D-BED9-5CDFD453F366}" destId="{2D01E112-73DA-4E74-BBAB-3F04CDB8B515}" srcOrd="1" destOrd="0" presId="urn:microsoft.com/office/officeart/2005/8/layout/orgChart1"/>
    <dgm:cxn modelId="{CD9EE213-1017-4B54-AF71-E085C0366723}" type="presParOf" srcId="{BD573A22-E5D6-4445-ABBA-B258FB96FC30}" destId="{62C57F45-D9F2-449C-91C2-811E97D3C040}" srcOrd="1" destOrd="0" presId="urn:microsoft.com/office/officeart/2005/8/layout/orgChart1"/>
    <dgm:cxn modelId="{649943EB-E3ED-46E5-BA5F-08D35AD723AF}" type="presParOf" srcId="{BD573A22-E5D6-4445-ABBA-B258FB96FC30}" destId="{A1D67229-F680-4962-BAC4-2C74C83AB67A}" srcOrd="2" destOrd="0" presId="urn:microsoft.com/office/officeart/2005/8/layout/orgChart1"/>
    <dgm:cxn modelId="{F3529F4C-4D22-4146-82CC-C8ED5A9106AA}" type="presParOf" srcId="{AF9C8182-7865-41D3-A5AD-303C48E31B04}" destId="{32CC69E0-A332-42DC-AFB6-ACFAF09DC4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47343D-81A9-430E-9C86-91693AE55ED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880434B-88FF-43C6-8A5D-40B56990C4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gm:t>
    </dgm:pt>
    <dgm:pt modelId="{8C1DD00C-EE68-45DE-929D-B3D5620AE4C8}" type="parTrans" cxnId="{9EA4C4A7-8959-4F52-BF52-CB028A20F585}">
      <dgm:prSet/>
      <dgm:spPr/>
      <dgm:t>
        <a:bodyPr/>
        <a:lstStyle/>
        <a:p>
          <a:endParaRPr lang="en-US"/>
        </a:p>
      </dgm:t>
    </dgm:pt>
    <dgm:pt modelId="{E8EFCC20-36D6-45AA-88E4-C3DFDC45CD6E}" type="sibTrans" cxnId="{9EA4C4A7-8959-4F52-BF52-CB028A20F585}">
      <dgm:prSet/>
      <dgm:spPr/>
      <dgm:t>
        <a:bodyPr/>
        <a:lstStyle/>
        <a:p>
          <a:endParaRPr lang="en-US"/>
        </a:p>
      </dgm:t>
    </dgm:pt>
    <dgm:pt modelId="{3FB00C3C-68E0-4A05-9845-93E7E2CF1D02}">
      <dgm:prSet/>
      <dgm:spPr/>
      <dgm:t>
        <a:bodyPr/>
        <a:lstStyle/>
        <a:p>
          <a:endParaRPr lang="en-US"/>
        </a:p>
      </dgm:t>
    </dgm:pt>
    <dgm:pt modelId="{FEE72F06-3934-4879-80F3-FE5B1B0F0A83}" type="parTrans" cxnId="{0925E162-4A90-49BA-81FF-8E13FAE20093}">
      <dgm:prSet/>
      <dgm:spPr/>
      <dgm:t>
        <a:bodyPr/>
        <a:lstStyle/>
        <a:p>
          <a:endParaRPr lang="en-US"/>
        </a:p>
      </dgm:t>
    </dgm:pt>
    <dgm:pt modelId="{32C1634C-70E5-4515-A084-535BA725061B}" type="sibTrans" cxnId="{0925E162-4A90-49BA-81FF-8E13FAE20093}">
      <dgm:prSet/>
      <dgm:spPr/>
      <dgm:t>
        <a:bodyPr/>
        <a:lstStyle/>
        <a:p>
          <a:endParaRPr lang="en-US"/>
        </a:p>
      </dgm:t>
    </dgm:pt>
    <dgm:pt modelId="{5AFDF509-6232-47D3-AD4B-37B0724C48CC}">
      <dgm:prSet/>
      <dgm:spPr/>
      <dgm:t>
        <a:bodyPr/>
        <a:lstStyle/>
        <a:p>
          <a:endParaRPr lang="en-US"/>
        </a:p>
      </dgm:t>
    </dgm:pt>
    <dgm:pt modelId="{174E6A48-0DBA-4D60-AC6D-BBB4C283D9C2}" type="parTrans" cxnId="{FBFD9F04-7023-4069-B725-A0C93C8E29BE}">
      <dgm:prSet/>
      <dgm:spPr/>
      <dgm:t>
        <a:bodyPr/>
        <a:lstStyle/>
        <a:p>
          <a:endParaRPr lang="en-US"/>
        </a:p>
      </dgm:t>
    </dgm:pt>
    <dgm:pt modelId="{A6EAB23F-91B9-44F8-AA44-B579B7AED4C9}" type="sibTrans" cxnId="{FBFD9F04-7023-4069-B725-A0C93C8E29BE}">
      <dgm:prSet/>
      <dgm:spPr/>
      <dgm:t>
        <a:bodyPr/>
        <a:lstStyle/>
        <a:p>
          <a:endParaRPr lang="en-US"/>
        </a:p>
      </dgm:t>
    </dgm:pt>
    <dgm:pt modelId="{6EB22182-AF23-4345-9585-9EC68CE022E5}">
      <dgm:prSet/>
      <dgm:spPr/>
      <dgm:t>
        <a:bodyPr/>
        <a:lstStyle/>
        <a:p>
          <a:endParaRPr lang="en-US"/>
        </a:p>
      </dgm:t>
    </dgm:pt>
    <dgm:pt modelId="{AA548794-F4D9-4A7D-9A79-95CD7277C79D}" type="parTrans" cxnId="{EA6021B8-F78D-41CF-AC62-77B7EE459DBD}">
      <dgm:prSet/>
      <dgm:spPr/>
      <dgm:t>
        <a:bodyPr/>
        <a:lstStyle/>
        <a:p>
          <a:endParaRPr lang="en-US"/>
        </a:p>
      </dgm:t>
    </dgm:pt>
    <dgm:pt modelId="{75D39D5C-3EC3-433E-8765-4D9C6915E6A5}" type="sibTrans" cxnId="{EA6021B8-F78D-41CF-AC62-77B7EE459DBD}">
      <dgm:prSet/>
      <dgm:spPr/>
      <dgm:t>
        <a:bodyPr/>
        <a:lstStyle/>
        <a:p>
          <a:endParaRPr lang="en-US"/>
        </a:p>
      </dgm:t>
    </dgm:pt>
    <dgm:pt modelId="{E15B22A7-5F78-43E4-BEBD-9BC54CC1658C}">
      <dgm:prSet/>
      <dgm:spPr/>
      <dgm:t>
        <a:bodyPr/>
        <a:lstStyle/>
        <a:p>
          <a:endParaRPr lang="en-US"/>
        </a:p>
      </dgm:t>
    </dgm:pt>
    <dgm:pt modelId="{A3C65663-7F86-49D9-88EC-EFDFAC085BA3}" type="parTrans" cxnId="{5E43A806-7B2C-4614-BBD0-F0BB09349CD0}">
      <dgm:prSet/>
      <dgm:spPr/>
      <dgm:t>
        <a:bodyPr/>
        <a:lstStyle/>
        <a:p>
          <a:endParaRPr lang="en-US"/>
        </a:p>
      </dgm:t>
    </dgm:pt>
    <dgm:pt modelId="{11283C0E-EF32-4620-8E3C-9E99E2010415}" type="sibTrans" cxnId="{5E43A806-7B2C-4614-BBD0-F0BB09349CD0}">
      <dgm:prSet/>
      <dgm:spPr/>
      <dgm:t>
        <a:bodyPr/>
        <a:lstStyle/>
        <a:p>
          <a:endParaRPr lang="en-US"/>
        </a:p>
      </dgm:t>
    </dgm:pt>
    <dgm:pt modelId="{FA8DD67D-6B71-4F72-949B-F1C995484D52}" type="pres">
      <dgm:prSet presAssocID="{5447343D-81A9-430E-9C86-91693AE55E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A5EF3E-2993-47BA-AEF4-BDE4E711BB79}" type="pres">
      <dgm:prSet presAssocID="{A880434B-88FF-43C6-8A5D-40B56990C424}" presName="hierRoot1" presStyleCnt="0">
        <dgm:presLayoutVars>
          <dgm:hierBranch/>
        </dgm:presLayoutVars>
      </dgm:prSet>
      <dgm:spPr/>
    </dgm:pt>
    <dgm:pt modelId="{D41D04B4-BDA9-41FA-9F76-F20E71FB3A84}" type="pres">
      <dgm:prSet presAssocID="{A880434B-88FF-43C6-8A5D-40B56990C424}" presName="rootComposite1" presStyleCnt="0"/>
      <dgm:spPr/>
    </dgm:pt>
    <dgm:pt modelId="{7B089826-093B-4C7D-B50D-BFEC610D8329}" type="pres">
      <dgm:prSet presAssocID="{A880434B-88FF-43C6-8A5D-40B56990C42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AD636-5CA5-465F-A146-B9454B03773E}" type="pres">
      <dgm:prSet presAssocID="{A880434B-88FF-43C6-8A5D-40B56990C42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64B4EE2-E66D-4AEF-BBA4-149858B2D510}" type="pres">
      <dgm:prSet presAssocID="{A880434B-88FF-43C6-8A5D-40B56990C424}" presName="hierChild2" presStyleCnt="0"/>
      <dgm:spPr/>
    </dgm:pt>
    <dgm:pt modelId="{2AA7A29E-DF71-4A06-A443-099C04271804}" type="pres">
      <dgm:prSet presAssocID="{FEE72F06-3934-4879-80F3-FE5B1B0F0A83}" presName="Name35" presStyleLbl="parChTrans1D2" presStyleIdx="0" presStyleCnt="4"/>
      <dgm:spPr/>
      <dgm:t>
        <a:bodyPr/>
        <a:lstStyle/>
        <a:p>
          <a:endParaRPr lang="en-US"/>
        </a:p>
      </dgm:t>
    </dgm:pt>
    <dgm:pt modelId="{8BD7B072-24EB-49B9-B0E6-699C7594418F}" type="pres">
      <dgm:prSet presAssocID="{3FB00C3C-68E0-4A05-9845-93E7E2CF1D02}" presName="hierRoot2" presStyleCnt="0">
        <dgm:presLayoutVars>
          <dgm:hierBranch/>
        </dgm:presLayoutVars>
      </dgm:prSet>
      <dgm:spPr/>
    </dgm:pt>
    <dgm:pt modelId="{9575CFE2-C448-4CBE-8632-FEBDA6AF814E}" type="pres">
      <dgm:prSet presAssocID="{3FB00C3C-68E0-4A05-9845-93E7E2CF1D02}" presName="rootComposite" presStyleCnt="0"/>
      <dgm:spPr/>
    </dgm:pt>
    <dgm:pt modelId="{6086913F-B3A9-4EB7-AA76-4D4E8FD62C94}" type="pres">
      <dgm:prSet presAssocID="{3FB00C3C-68E0-4A05-9845-93E7E2CF1D02}" presName="rootText" presStyleLbl="node2" presStyleIdx="0" presStyleCnt="4" custScaleY="223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BF52AB-C5B7-4080-8A73-8C6F4BD52325}" type="pres">
      <dgm:prSet presAssocID="{3FB00C3C-68E0-4A05-9845-93E7E2CF1D02}" presName="rootConnector" presStyleLbl="node2" presStyleIdx="0" presStyleCnt="4"/>
      <dgm:spPr/>
      <dgm:t>
        <a:bodyPr/>
        <a:lstStyle/>
        <a:p>
          <a:endParaRPr lang="en-US"/>
        </a:p>
      </dgm:t>
    </dgm:pt>
    <dgm:pt modelId="{C46E3A0B-BBC5-4307-A296-EBC1CB14AE44}" type="pres">
      <dgm:prSet presAssocID="{3FB00C3C-68E0-4A05-9845-93E7E2CF1D02}" presName="hierChild4" presStyleCnt="0"/>
      <dgm:spPr/>
    </dgm:pt>
    <dgm:pt modelId="{DE71FA48-82EB-4AF3-9088-A0402D250230}" type="pres">
      <dgm:prSet presAssocID="{3FB00C3C-68E0-4A05-9845-93E7E2CF1D02}" presName="hierChild5" presStyleCnt="0"/>
      <dgm:spPr/>
    </dgm:pt>
    <dgm:pt modelId="{A85639CA-C163-41BF-AA3B-71113A25B664}" type="pres">
      <dgm:prSet presAssocID="{174E6A48-0DBA-4D60-AC6D-BBB4C283D9C2}" presName="Name35" presStyleLbl="parChTrans1D2" presStyleIdx="1" presStyleCnt="4"/>
      <dgm:spPr/>
      <dgm:t>
        <a:bodyPr/>
        <a:lstStyle/>
        <a:p>
          <a:endParaRPr lang="en-US"/>
        </a:p>
      </dgm:t>
    </dgm:pt>
    <dgm:pt modelId="{48DE40AB-2629-4738-9581-C8EF802E4E80}" type="pres">
      <dgm:prSet presAssocID="{5AFDF509-6232-47D3-AD4B-37B0724C48CC}" presName="hierRoot2" presStyleCnt="0">
        <dgm:presLayoutVars>
          <dgm:hierBranch/>
        </dgm:presLayoutVars>
      </dgm:prSet>
      <dgm:spPr/>
    </dgm:pt>
    <dgm:pt modelId="{99E3BCFB-6323-48C1-A9AB-20B64E020C1A}" type="pres">
      <dgm:prSet presAssocID="{5AFDF509-6232-47D3-AD4B-37B0724C48CC}" presName="rootComposite" presStyleCnt="0"/>
      <dgm:spPr/>
    </dgm:pt>
    <dgm:pt modelId="{503FD511-2285-42D4-972E-3A92F5C8910A}" type="pres">
      <dgm:prSet presAssocID="{5AFDF509-6232-47D3-AD4B-37B0724C48CC}" presName="rootText" presStyleLbl="node2" presStyleIdx="1" presStyleCnt="4" custScaleY="223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499B09-A5CE-4800-9E4E-5159634A6F06}" type="pres">
      <dgm:prSet presAssocID="{5AFDF509-6232-47D3-AD4B-37B0724C48CC}" presName="rootConnector" presStyleLbl="node2" presStyleIdx="1" presStyleCnt="4"/>
      <dgm:spPr/>
      <dgm:t>
        <a:bodyPr/>
        <a:lstStyle/>
        <a:p>
          <a:endParaRPr lang="en-US"/>
        </a:p>
      </dgm:t>
    </dgm:pt>
    <dgm:pt modelId="{773B14B3-C5A5-4D5A-9A72-B8284809A347}" type="pres">
      <dgm:prSet presAssocID="{5AFDF509-6232-47D3-AD4B-37B0724C48CC}" presName="hierChild4" presStyleCnt="0"/>
      <dgm:spPr/>
    </dgm:pt>
    <dgm:pt modelId="{36523F3D-31B6-4066-9AE2-80F7DEB2AA5A}" type="pres">
      <dgm:prSet presAssocID="{5AFDF509-6232-47D3-AD4B-37B0724C48CC}" presName="hierChild5" presStyleCnt="0"/>
      <dgm:spPr/>
    </dgm:pt>
    <dgm:pt modelId="{FB932DDB-1F20-4E52-8792-A36EE726E18B}" type="pres">
      <dgm:prSet presAssocID="{AA548794-F4D9-4A7D-9A79-95CD7277C79D}" presName="Name35" presStyleLbl="parChTrans1D2" presStyleIdx="2" presStyleCnt="4"/>
      <dgm:spPr/>
      <dgm:t>
        <a:bodyPr/>
        <a:lstStyle/>
        <a:p>
          <a:endParaRPr lang="en-US"/>
        </a:p>
      </dgm:t>
    </dgm:pt>
    <dgm:pt modelId="{9BC0179D-8B5A-463C-BFDE-6F6C8A88A093}" type="pres">
      <dgm:prSet presAssocID="{6EB22182-AF23-4345-9585-9EC68CE022E5}" presName="hierRoot2" presStyleCnt="0">
        <dgm:presLayoutVars>
          <dgm:hierBranch/>
        </dgm:presLayoutVars>
      </dgm:prSet>
      <dgm:spPr/>
    </dgm:pt>
    <dgm:pt modelId="{55A51C5B-A53F-4555-A7C9-99B473E3DB74}" type="pres">
      <dgm:prSet presAssocID="{6EB22182-AF23-4345-9585-9EC68CE022E5}" presName="rootComposite" presStyleCnt="0"/>
      <dgm:spPr/>
    </dgm:pt>
    <dgm:pt modelId="{4C44F10B-5FF6-405B-9307-F85F2A8659F1}" type="pres">
      <dgm:prSet presAssocID="{6EB22182-AF23-4345-9585-9EC68CE022E5}" presName="rootText" presStyleLbl="node2" presStyleIdx="2" presStyleCnt="4" custScaleY="2277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DF8566-EC85-4DA7-AD38-9ADA6564A4EB}" type="pres">
      <dgm:prSet presAssocID="{6EB22182-AF23-4345-9585-9EC68CE022E5}" presName="rootConnector" presStyleLbl="node2" presStyleIdx="2" presStyleCnt="4"/>
      <dgm:spPr/>
      <dgm:t>
        <a:bodyPr/>
        <a:lstStyle/>
        <a:p>
          <a:endParaRPr lang="en-US"/>
        </a:p>
      </dgm:t>
    </dgm:pt>
    <dgm:pt modelId="{215FC0CD-7E97-4587-8562-2EF0C97CC87C}" type="pres">
      <dgm:prSet presAssocID="{6EB22182-AF23-4345-9585-9EC68CE022E5}" presName="hierChild4" presStyleCnt="0"/>
      <dgm:spPr/>
    </dgm:pt>
    <dgm:pt modelId="{43D82A72-014F-4DAB-BA29-395491F0D979}" type="pres">
      <dgm:prSet presAssocID="{6EB22182-AF23-4345-9585-9EC68CE022E5}" presName="hierChild5" presStyleCnt="0"/>
      <dgm:spPr/>
    </dgm:pt>
    <dgm:pt modelId="{CA400FBB-C663-4760-BD25-5183D2223B93}" type="pres">
      <dgm:prSet presAssocID="{A3C65663-7F86-49D9-88EC-EFDFAC085BA3}" presName="Name35" presStyleLbl="parChTrans1D2" presStyleIdx="3" presStyleCnt="4"/>
      <dgm:spPr/>
      <dgm:t>
        <a:bodyPr/>
        <a:lstStyle/>
        <a:p>
          <a:endParaRPr lang="en-US"/>
        </a:p>
      </dgm:t>
    </dgm:pt>
    <dgm:pt modelId="{0CF20163-54FC-4AE3-9EC7-9A685347B475}" type="pres">
      <dgm:prSet presAssocID="{E15B22A7-5F78-43E4-BEBD-9BC54CC1658C}" presName="hierRoot2" presStyleCnt="0">
        <dgm:presLayoutVars>
          <dgm:hierBranch/>
        </dgm:presLayoutVars>
      </dgm:prSet>
      <dgm:spPr/>
    </dgm:pt>
    <dgm:pt modelId="{F2A239E6-C678-49DC-B761-CADFBC0EAE07}" type="pres">
      <dgm:prSet presAssocID="{E15B22A7-5F78-43E4-BEBD-9BC54CC1658C}" presName="rootComposite" presStyleCnt="0"/>
      <dgm:spPr/>
    </dgm:pt>
    <dgm:pt modelId="{21F97EC5-4ACC-487D-94BB-8AB14489C50C}" type="pres">
      <dgm:prSet presAssocID="{E15B22A7-5F78-43E4-BEBD-9BC54CC1658C}" presName="rootText" presStyleLbl="node2" presStyleIdx="3" presStyleCnt="4" custScaleY="227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61F3CC-6228-4B72-94FC-B2B57DFE8F6B}" type="pres">
      <dgm:prSet presAssocID="{E15B22A7-5F78-43E4-BEBD-9BC54CC1658C}" presName="rootConnector" presStyleLbl="node2" presStyleIdx="3" presStyleCnt="4"/>
      <dgm:spPr/>
      <dgm:t>
        <a:bodyPr/>
        <a:lstStyle/>
        <a:p>
          <a:endParaRPr lang="en-US"/>
        </a:p>
      </dgm:t>
    </dgm:pt>
    <dgm:pt modelId="{22921A1C-45A7-4CB9-8DF3-E57D45F9DE95}" type="pres">
      <dgm:prSet presAssocID="{E15B22A7-5F78-43E4-BEBD-9BC54CC1658C}" presName="hierChild4" presStyleCnt="0"/>
      <dgm:spPr/>
    </dgm:pt>
    <dgm:pt modelId="{FED7AA3C-9F63-4236-9799-933D2E881A7D}" type="pres">
      <dgm:prSet presAssocID="{E15B22A7-5F78-43E4-BEBD-9BC54CC1658C}" presName="hierChild5" presStyleCnt="0"/>
      <dgm:spPr/>
    </dgm:pt>
    <dgm:pt modelId="{6C77A3D6-828E-4CCB-9325-3EEAFB454033}" type="pres">
      <dgm:prSet presAssocID="{A880434B-88FF-43C6-8A5D-40B56990C424}" presName="hierChild3" presStyleCnt="0"/>
      <dgm:spPr/>
    </dgm:pt>
  </dgm:ptLst>
  <dgm:cxnLst>
    <dgm:cxn modelId="{4EA9E616-03AF-4797-9A57-2AE6D2C77605}" type="presOf" srcId="{AA548794-F4D9-4A7D-9A79-95CD7277C79D}" destId="{FB932DDB-1F20-4E52-8792-A36EE726E18B}" srcOrd="0" destOrd="0" presId="urn:microsoft.com/office/officeart/2005/8/layout/orgChart1"/>
    <dgm:cxn modelId="{5CF06F9E-B989-4719-BFD8-24D8955D6C52}" type="presOf" srcId="{FEE72F06-3934-4879-80F3-FE5B1B0F0A83}" destId="{2AA7A29E-DF71-4A06-A443-099C04271804}" srcOrd="0" destOrd="0" presId="urn:microsoft.com/office/officeart/2005/8/layout/orgChart1"/>
    <dgm:cxn modelId="{4CD2FB80-B379-42F9-8E8B-8632181185FE}" type="presOf" srcId="{E15B22A7-5F78-43E4-BEBD-9BC54CC1658C}" destId="{21F97EC5-4ACC-487D-94BB-8AB14489C50C}" srcOrd="0" destOrd="0" presId="urn:microsoft.com/office/officeart/2005/8/layout/orgChart1"/>
    <dgm:cxn modelId="{22BAD19C-9A6B-4BA1-A6D1-9D925F284120}" type="presOf" srcId="{3FB00C3C-68E0-4A05-9845-93E7E2CF1D02}" destId="{6086913F-B3A9-4EB7-AA76-4D4E8FD62C94}" srcOrd="0" destOrd="0" presId="urn:microsoft.com/office/officeart/2005/8/layout/orgChart1"/>
    <dgm:cxn modelId="{05FF9BD0-22C0-4476-8431-2CDBC65E516B}" type="presOf" srcId="{5AFDF509-6232-47D3-AD4B-37B0724C48CC}" destId="{503FD511-2285-42D4-972E-3A92F5C8910A}" srcOrd="0" destOrd="0" presId="urn:microsoft.com/office/officeart/2005/8/layout/orgChart1"/>
    <dgm:cxn modelId="{5461D62F-3E43-4A92-BCFD-E9E623E1B436}" type="presOf" srcId="{6EB22182-AF23-4345-9585-9EC68CE022E5}" destId="{4FDF8566-EC85-4DA7-AD38-9ADA6564A4EB}" srcOrd="1" destOrd="0" presId="urn:microsoft.com/office/officeart/2005/8/layout/orgChart1"/>
    <dgm:cxn modelId="{EA6021B8-F78D-41CF-AC62-77B7EE459DBD}" srcId="{A880434B-88FF-43C6-8A5D-40B56990C424}" destId="{6EB22182-AF23-4345-9585-9EC68CE022E5}" srcOrd="2" destOrd="0" parTransId="{AA548794-F4D9-4A7D-9A79-95CD7277C79D}" sibTransId="{75D39D5C-3EC3-433E-8765-4D9C6915E6A5}"/>
    <dgm:cxn modelId="{B8B11AA1-41D9-4253-8DE6-60F79F7648DC}" type="presOf" srcId="{6EB22182-AF23-4345-9585-9EC68CE022E5}" destId="{4C44F10B-5FF6-405B-9307-F85F2A8659F1}" srcOrd="0" destOrd="0" presId="urn:microsoft.com/office/officeart/2005/8/layout/orgChart1"/>
    <dgm:cxn modelId="{C662A241-AE7C-4AEC-928C-86781B85F002}" type="presOf" srcId="{A880434B-88FF-43C6-8A5D-40B56990C424}" destId="{7B089826-093B-4C7D-B50D-BFEC610D8329}" srcOrd="0" destOrd="0" presId="urn:microsoft.com/office/officeart/2005/8/layout/orgChart1"/>
    <dgm:cxn modelId="{482309FE-43EC-448B-8296-2C670E04ABE8}" type="presOf" srcId="{174E6A48-0DBA-4D60-AC6D-BBB4C283D9C2}" destId="{A85639CA-C163-41BF-AA3B-71113A25B664}" srcOrd="0" destOrd="0" presId="urn:microsoft.com/office/officeart/2005/8/layout/orgChart1"/>
    <dgm:cxn modelId="{9EA4C4A7-8959-4F52-BF52-CB028A20F585}" srcId="{5447343D-81A9-430E-9C86-91693AE55EDC}" destId="{A880434B-88FF-43C6-8A5D-40B56990C424}" srcOrd="0" destOrd="0" parTransId="{8C1DD00C-EE68-45DE-929D-B3D5620AE4C8}" sibTransId="{E8EFCC20-36D6-45AA-88E4-C3DFDC45CD6E}"/>
    <dgm:cxn modelId="{193B4197-70A4-4FAD-B94F-5AF492541A9F}" type="presOf" srcId="{E15B22A7-5F78-43E4-BEBD-9BC54CC1658C}" destId="{2661F3CC-6228-4B72-94FC-B2B57DFE8F6B}" srcOrd="1" destOrd="0" presId="urn:microsoft.com/office/officeart/2005/8/layout/orgChart1"/>
    <dgm:cxn modelId="{15F188C3-605D-4F3C-A216-70391F96B223}" type="presOf" srcId="{A3C65663-7F86-49D9-88EC-EFDFAC085BA3}" destId="{CA400FBB-C663-4760-BD25-5183D2223B93}" srcOrd="0" destOrd="0" presId="urn:microsoft.com/office/officeart/2005/8/layout/orgChart1"/>
    <dgm:cxn modelId="{0925E162-4A90-49BA-81FF-8E13FAE20093}" srcId="{A880434B-88FF-43C6-8A5D-40B56990C424}" destId="{3FB00C3C-68E0-4A05-9845-93E7E2CF1D02}" srcOrd="0" destOrd="0" parTransId="{FEE72F06-3934-4879-80F3-FE5B1B0F0A83}" sibTransId="{32C1634C-70E5-4515-A084-535BA725061B}"/>
    <dgm:cxn modelId="{4FA22185-A9ED-4D04-A0BC-47918ADA6467}" type="presOf" srcId="{5AFDF509-6232-47D3-AD4B-37B0724C48CC}" destId="{CF499B09-A5CE-4800-9E4E-5159634A6F06}" srcOrd="1" destOrd="0" presId="urn:microsoft.com/office/officeart/2005/8/layout/orgChart1"/>
    <dgm:cxn modelId="{DD53E9DA-526C-4D3A-8CA6-19DA7A99D1CC}" type="presOf" srcId="{5447343D-81A9-430E-9C86-91693AE55EDC}" destId="{FA8DD67D-6B71-4F72-949B-F1C995484D52}" srcOrd="0" destOrd="0" presId="urn:microsoft.com/office/officeart/2005/8/layout/orgChart1"/>
    <dgm:cxn modelId="{FBFD9F04-7023-4069-B725-A0C93C8E29BE}" srcId="{A880434B-88FF-43C6-8A5D-40B56990C424}" destId="{5AFDF509-6232-47D3-AD4B-37B0724C48CC}" srcOrd="1" destOrd="0" parTransId="{174E6A48-0DBA-4D60-AC6D-BBB4C283D9C2}" sibTransId="{A6EAB23F-91B9-44F8-AA44-B579B7AED4C9}"/>
    <dgm:cxn modelId="{68F17A8D-C2EF-4BF3-B01A-5C1F1011FAF9}" type="presOf" srcId="{A880434B-88FF-43C6-8A5D-40B56990C424}" destId="{F4EAD636-5CA5-465F-A146-B9454B03773E}" srcOrd="1" destOrd="0" presId="urn:microsoft.com/office/officeart/2005/8/layout/orgChart1"/>
    <dgm:cxn modelId="{5E43A806-7B2C-4614-BBD0-F0BB09349CD0}" srcId="{A880434B-88FF-43C6-8A5D-40B56990C424}" destId="{E15B22A7-5F78-43E4-BEBD-9BC54CC1658C}" srcOrd="3" destOrd="0" parTransId="{A3C65663-7F86-49D9-88EC-EFDFAC085BA3}" sibTransId="{11283C0E-EF32-4620-8E3C-9E99E2010415}"/>
    <dgm:cxn modelId="{FBD81393-DFE6-4E5E-AEDD-F5017A6BD09A}" type="presOf" srcId="{3FB00C3C-68E0-4A05-9845-93E7E2CF1D02}" destId="{F7BF52AB-C5B7-4080-8A73-8C6F4BD52325}" srcOrd="1" destOrd="0" presId="urn:microsoft.com/office/officeart/2005/8/layout/orgChart1"/>
    <dgm:cxn modelId="{7E9A5CF1-CD02-4495-989E-4E4E11D653E6}" type="presParOf" srcId="{FA8DD67D-6B71-4F72-949B-F1C995484D52}" destId="{F4A5EF3E-2993-47BA-AEF4-BDE4E711BB79}" srcOrd="0" destOrd="0" presId="urn:microsoft.com/office/officeart/2005/8/layout/orgChart1"/>
    <dgm:cxn modelId="{EC9F9FF6-B8D4-4861-B654-668DEF841EE9}" type="presParOf" srcId="{F4A5EF3E-2993-47BA-AEF4-BDE4E711BB79}" destId="{D41D04B4-BDA9-41FA-9F76-F20E71FB3A84}" srcOrd="0" destOrd="0" presId="urn:microsoft.com/office/officeart/2005/8/layout/orgChart1"/>
    <dgm:cxn modelId="{476866F1-D309-4D16-AD49-6B41B5FB2830}" type="presParOf" srcId="{D41D04B4-BDA9-41FA-9F76-F20E71FB3A84}" destId="{7B089826-093B-4C7D-B50D-BFEC610D8329}" srcOrd="0" destOrd="0" presId="urn:microsoft.com/office/officeart/2005/8/layout/orgChart1"/>
    <dgm:cxn modelId="{87812F28-2A09-4FD7-8195-C2B154810089}" type="presParOf" srcId="{D41D04B4-BDA9-41FA-9F76-F20E71FB3A84}" destId="{F4EAD636-5CA5-465F-A146-B9454B03773E}" srcOrd="1" destOrd="0" presId="urn:microsoft.com/office/officeart/2005/8/layout/orgChart1"/>
    <dgm:cxn modelId="{DAC447F3-944E-4AF7-ADFA-04055867AD75}" type="presParOf" srcId="{F4A5EF3E-2993-47BA-AEF4-BDE4E711BB79}" destId="{364B4EE2-E66D-4AEF-BBA4-149858B2D510}" srcOrd="1" destOrd="0" presId="urn:microsoft.com/office/officeart/2005/8/layout/orgChart1"/>
    <dgm:cxn modelId="{9F9A11C9-7FFA-4C91-A24D-740E41BC46A9}" type="presParOf" srcId="{364B4EE2-E66D-4AEF-BBA4-149858B2D510}" destId="{2AA7A29E-DF71-4A06-A443-099C04271804}" srcOrd="0" destOrd="0" presId="urn:microsoft.com/office/officeart/2005/8/layout/orgChart1"/>
    <dgm:cxn modelId="{271A2EBD-CCCB-4073-A85D-78FFF26F3B1B}" type="presParOf" srcId="{364B4EE2-E66D-4AEF-BBA4-149858B2D510}" destId="{8BD7B072-24EB-49B9-B0E6-699C7594418F}" srcOrd="1" destOrd="0" presId="urn:microsoft.com/office/officeart/2005/8/layout/orgChart1"/>
    <dgm:cxn modelId="{B137FC35-0EE5-449C-9045-33FF828B5737}" type="presParOf" srcId="{8BD7B072-24EB-49B9-B0E6-699C7594418F}" destId="{9575CFE2-C448-4CBE-8632-FEBDA6AF814E}" srcOrd="0" destOrd="0" presId="urn:microsoft.com/office/officeart/2005/8/layout/orgChart1"/>
    <dgm:cxn modelId="{564BA67E-06D2-4B17-B5E8-FA60C65D9573}" type="presParOf" srcId="{9575CFE2-C448-4CBE-8632-FEBDA6AF814E}" destId="{6086913F-B3A9-4EB7-AA76-4D4E8FD62C94}" srcOrd="0" destOrd="0" presId="urn:microsoft.com/office/officeart/2005/8/layout/orgChart1"/>
    <dgm:cxn modelId="{79DB2A05-554B-4D8B-A60C-288CD3F82D9D}" type="presParOf" srcId="{9575CFE2-C448-4CBE-8632-FEBDA6AF814E}" destId="{F7BF52AB-C5B7-4080-8A73-8C6F4BD52325}" srcOrd="1" destOrd="0" presId="urn:microsoft.com/office/officeart/2005/8/layout/orgChart1"/>
    <dgm:cxn modelId="{E3EA0FDA-D7AB-417B-912A-79BCD15D39EA}" type="presParOf" srcId="{8BD7B072-24EB-49B9-B0E6-699C7594418F}" destId="{C46E3A0B-BBC5-4307-A296-EBC1CB14AE44}" srcOrd="1" destOrd="0" presId="urn:microsoft.com/office/officeart/2005/8/layout/orgChart1"/>
    <dgm:cxn modelId="{793A1ACD-1EF6-46A9-B904-F740BBBA43A2}" type="presParOf" srcId="{8BD7B072-24EB-49B9-B0E6-699C7594418F}" destId="{DE71FA48-82EB-4AF3-9088-A0402D250230}" srcOrd="2" destOrd="0" presId="urn:microsoft.com/office/officeart/2005/8/layout/orgChart1"/>
    <dgm:cxn modelId="{85109640-FD8A-4ED5-B593-E2E145B73F2E}" type="presParOf" srcId="{364B4EE2-E66D-4AEF-BBA4-149858B2D510}" destId="{A85639CA-C163-41BF-AA3B-71113A25B664}" srcOrd="2" destOrd="0" presId="urn:microsoft.com/office/officeart/2005/8/layout/orgChart1"/>
    <dgm:cxn modelId="{71F2686E-19F2-4DB8-B285-C781B3AF2ED6}" type="presParOf" srcId="{364B4EE2-E66D-4AEF-BBA4-149858B2D510}" destId="{48DE40AB-2629-4738-9581-C8EF802E4E80}" srcOrd="3" destOrd="0" presId="urn:microsoft.com/office/officeart/2005/8/layout/orgChart1"/>
    <dgm:cxn modelId="{E2E579BC-428F-437A-8EBD-80D7A2DA0A69}" type="presParOf" srcId="{48DE40AB-2629-4738-9581-C8EF802E4E80}" destId="{99E3BCFB-6323-48C1-A9AB-20B64E020C1A}" srcOrd="0" destOrd="0" presId="urn:microsoft.com/office/officeart/2005/8/layout/orgChart1"/>
    <dgm:cxn modelId="{70D1E06E-2734-4E1F-A2BE-D96641007DB0}" type="presParOf" srcId="{99E3BCFB-6323-48C1-A9AB-20B64E020C1A}" destId="{503FD511-2285-42D4-972E-3A92F5C8910A}" srcOrd="0" destOrd="0" presId="urn:microsoft.com/office/officeart/2005/8/layout/orgChart1"/>
    <dgm:cxn modelId="{87C54C8B-5FF2-446A-BB45-B2A56EA9A474}" type="presParOf" srcId="{99E3BCFB-6323-48C1-A9AB-20B64E020C1A}" destId="{CF499B09-A5CE-4800-9E4E-5159634A6F06}" srcOrd="1" destOrd="0" presId="urn:microsoft.com/office/officeart/2005/8/layout/orgChart1"/>
    <dgm:cxn modelId="{EDDBB462-D73C-46BD-BA6F-3F395124E4E2}" type="presParOf" srcId="{48DE40AB-2629-4738-9581-C8EF802E4E80}" destId="{773B14B3-C5A5-4D5A-9A72-B8284809A347}" srcOrd="1" destOrd="0" presId="urn:microsoft.com/office/officeart/2005/8/layout/orgChart1"/>
    <dgm:cxn modelId="{F99CFE28-1333-45AF-8E29-FC33A7D3F7D8}" type="presParOf" srcId="{48DE40AB-2629-4738-9581-C8EF802E4E80}" destId="{36523F3D-31B6-4066-9AE2-80F7DEB2AA5A}" srcOrd="2" destOrd="0" presId="urn:microsoft.com/office/officeart/2005/8/layout/orgChart1"/>
    <dgm:cxn modelId="{49DCCF9D-FB92-402D-B273-283D40F4AD99}" type="presParOf" srcId="{364B4EE2-E66D-4AEF-BBA4-149858B2D510}" destId="{FB932DDB-1F20-4E52-8792-A36EE726E18B}" srcOrd="4" destOrd="0" presId="urn:microsoft.com/office/officeart/2005/8/layout/orgChart1"/>
    <dgm:cxn modelId="{9291D01B-88D1-42BA-9338-AAECD52B41AA}" type="presParOf" srcId="{364B4EE2-E66D-4AEF-BBA4-149858B2D510}" destId="{9BC0179D-8B5A-463C-BFDE-6F6C8A88A093}" srcOrd="5" destOrd="0" presId="urn:microsoft.com/office/officeart/2005/8/layout/orgChart1"/>
    <dgm:cxn modelId="{573D2136-6E56-42A5-B2B9-6D74DF0C1C26}" type="presParOf" srcId="{9BC0179D-8B5A-463C-BFDE-6F6C8A88A093}" destId="{55A51C5B-A53F-4555-A7C9-99B473E3DB74}" srcOrd="0" destOrd="0" presId="urn:microsoft.com/office/officeart/2005/8/layout/orgChart1"/>
    <dgm:cxn modelId="{E050AB32-A803-4EEF-9603-5D6281AAE444}" type="presParOf" srcId="{55A51C5B-A53F-4555-A7C9-99B473E3DB74}" destId="{4C44F10B-5FF6-405B-9307-F85F2A8659F1}" srcOrd="0" destOrd="0" presId="urn:microsoft.com/office/officeart/2005/8/layout/orgChart1"/>
    <dgm:cxn modelId="{86BD3766-EAEE-4D95-98F6-7AF49B22B725}" type="presParOf" srcId="{55A51C5B-A53F-4555-A7C9-99B473E3DB74}" destId="{4FDF8566-EC85-4DA7-AD38-9ADA6564A4EB}" srcOrd="1" destOrd="0" presId="urn:microsoft.com/office/officeart/2005/8/layout/orgChart1"/>
    <dgm:cxn modelId="{94AB5406-9D03-45CD-B5B6-7EF4B9EA3C69}" type="presParOf" srcId="{9BC0179D-8B5A-463C-BFDE-6F6C8A88A093}" destId="{215FC0CD-7E97-4587-8562-2EF0C97CC87C}" srcOrd="1" destOrd="0" presId="urn:microsoft.com/office/officeart/2005/8/layout/orgChart1"/>
    <dgm:cxn modelId="{41F3E9B9-204E-4907-87DA-40875080E383}" type="presParOf" srcId="{9BC0179D-8B5A-463C-BFDE-6F6C8A88A093}" destId="{43D82A72-014F-4DAB-BA29-395491F0D979}" srcOrd="2" destOrd="0" presId="urn:microsoft.com/office/officeart/2005/8/layout/orgChart1"/>
    <dgm:cxn modelId="{7C26E521-85E1-47B2-B509-B04FC09BBF99}" type="presParOf" srcId="{364B4EE2-E66D-4AEF-BBA4-149858B2D510}" destId="{CA400FBB-C663-4760-BD25-5183D2223B93}" srcOrd="6" destOrd="0" presId="urn:microsoft.com/office/officeart/2005/8/layout/orgChart1"/>
    <dgm:cxn modelId="{AB539E9D-BCBA-49EB-8ED5-F004D842B377}" type="presParOf" srcId="{364B4EE2-E66D-4AEF-BBA4-149858B2D510}" destId="{0CF20163-54FC-4AE3-9EC7-9A685347B475}" srcOrd="7" destOrd="0" presId="urn:microsoft.com/office/officeart/2005/8/layout/orgChart1"/>
    <dgm:cxn modelId="{AB1291A3-6D7F-4FE0-A95F-9A008B1AEB4C}" type="presParOf" srcId="{0CF20163-54FC-4AE3-9EC7-9A685347B475}" destId="{F2A239E6-C678-49DC-B761-CADFBC0EAE07}" srcOrd="0" destOrd="0" presId="urn:microsoft.com/office/officeart/2005/8/layout/orgChart1"/>
    <dgm:cxn modelId="{AC95C472-0159-4349-AD48-229BE1E0A297}" type="presParOf" srcId="{F2A239E6-C678-49DC-B761-CADFBC0EAE07}" destId="{21F97EC5-4ACC-487D-94BB-8AB14489C50C}" srcOrd="0" destOrd="0" presId="urn:microsoft.com/office/officeart/2005/8/layout/orgChart1"/>
    <dgm:cxn modelId="{9D8BDBF0-CDC2-4541-B4FC-31903BE39F30}" type="presParOf" srcId="{F2A239E6-C678-49DC-B761-CADFBC0EAE07}" destId="{2661F3CC-6228-4B72-94FC-B2B57DFE8F6B}" srcOrd="1" destOrd="0" presId="urn:microsoft.com/office/officeart/2005/8/layout/orgChart1"/>
    <dgm:cxn modelId="{38A629DD-B735-4BFF-B2F2-399B9EB7FC56}" type="presParOf" srcId="{0CF20163-54FC-4AE3-9EC7-9A685347B475}" destId="{22921A1C-45A7-4CB9-8DF3-E57D45F9DE95}" srcOrd="1" destOrd="0" presId="urn:microsoft.com/office/officeart/2005/8/layout/orgChart1"/>
    <dgm:cxn modelId="{80F665DA-819D-4F9D-AA1F-4472A78AA764}" type="presParOf" srcId="{0CF20163-54FC-4AE3-9EC7-9A685347B475}" destId="{FED7AA3C-9F63-4236-9799-933D2E881A7D}" srcOrd="2" destOrd="0" presId="urn:microsoft.com/office/officeart/2005/8/layout/orgChart1"/>
    <dgm:cxn modelId="{99F8ECE6-F1AE-428C-9798-E44B58724663}" type="presParOf" srcId="{F4A5EF3E-2993-47BA-AEF4-BDE4E711BB79}" destId="{6C77A3D6-828E-4CCB-9325-3EEAFB4540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522941-AB37-4DF0-B018-12698D6FE9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28ACA32-ECA0-461A-8776-569D3515275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gm:t>
    </dgm:pt>
    <dgm:pt modelId="{C1389B68-DDA2-47F6-8A0E-85AB23BF7903}" type="parTrans" cxnId="{C2881CEB-9556-431B-902F-3C6C203847B1}">
      <dgm:prSet/>
      <dgm:spPr/>
      <dgm:t>
        <a:bodyPr/>
        <a:lstStyle/>
        <a:p>
          <a:endParaRPr lang="en-US"/>
        </a:p>
      </dgm:t>
    </dgm:pt>
    <dgm:pt modelId="{949DF193-98DA-4907-9963-15A6FB109C3C}" type="sibTrans" cxnId="{C2881CEB-9556-431B-902F-3C6C203847B1}">
      <dgm:prSet/>
      <dgm:spPr/>
      <dgm:t>
        <a:bodyPr/>
        <a:lstStyle/>
        <a:p>
          <a:endParaRPr lang="en-US"/>
        </a:p>
      </dgm:t>
    </dgm:pt>
    <dgm:pt modelId="{26BDD848-B5E3-41E8-9C2B-8D7077B4FAB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Personal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Attitudes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Labeling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Preconceptions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Prejudices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Resistance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change</a:t>
          </a:r>
        </a:p>
      </dgm:t>
    </dgm:pt>
    <dgm:pt modelId="{B7999438-87B7-489E-8CFE-43B08EB7B42E}" type="parTrans" cxnId="{3CBF528D-1395-4C9F-A316-252F257C703F}">
      <dgm:prSet/>
      <dgm:spPr/>
      <dgm:t>
        <a:bodyPr/>
        <a:lstStyle/>
        <a:p>
          <a:endParaRPr lang="en-US"/>
        </a:p>
      </dgm:t>
    </dgm:pt>
    <dgm:pt modelId="{5A3D9730-10C6-47D6-8776-B6ED4CA7917B}" type="sibTrans" cxnId="{3CBF528D-1395-4C9F-A316-252F257C703F}">
      <dgm:prSet/>
      <dgm:spPr/>
      <dgm:t>
        <a:bodyPr/>
        <a:lstStyle/>
        <a:p>
          <a:endParaRPr lang="en-US"/>
        </a:p>
      </dgm:t>
    </dgm:pt>
    <dgm:pt modelId="{D03C9404-8283-4793-90E9-EDF6728635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gm:t>
    </dgm:pt>
    <dgm:pt modelId="{B135CFBC-B6A5-4692-94BC-795C0F2229F1}" type="parTrans" cxnId="{DE383460-3226-4455-9A41-A908A57221B2}">
      <dgm:prSet/>
      <dgm:spPr/>
      <dgm:t>
        <a:bodyPr/>
        <a:lstStyle/>
        <a:p>
          <a:endParaRPr lang="en-US"/>
        </a:p>
      </dgm:t>
    </dgm:pt>
    <dgm:pt modelId="{49D90193-361E-4259-ADC0-EAAD8C41DEF2}" type="sibTrans" cxnId="{DE383460-3226-4455-9A41-A908A57221B2}">
      <dgm:prSet/>
      <dgm:spPr/>
      <dgm:t>
        <a:bodyPr/>
        <a:lstStyle/>
        <a:p>
          <a:endParaRPr lang="en-US"/>
        </a:p>
      </dgm:t>
    </dgm:pt>
    <dgm:pt modelId="{FF2D670C-7CFE-4A00-9F35-96AF12D2FCD4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gm:t>
    </dgm:pt>
    <dgm:pt modelId="{1229A499-D657-4FCD-9AEC-2E5DD7206514}" type="parTrans" cxnId="{E54BEF50-85B4-4868-8532-D23A2D3FBE53}">
      <dgm:prSet/>
      <dgm:spPr/>
      <dgm:t>
        <a:bodyPr/>
        <a:lstStyle/>
        <a:p>
          <a:endParaRPr lang="en-US"/>
        </a:p>
      </dgm:t>
    </dgm:pt>
    <dgm:pt modelId="{1FB5BCD3-C936-433F-A730-0CF47B89D0D3}" type="sibTrans" cxnId="{E54BEF50-85B4-4868-8532-D23A2D3FBE53}">
      <dgm:prSet/>
      <dgm:spPr/>
      <dgm:t>
        <a:bodyPr/>
        <a:lstStyle/>
        <a:p>
          <a:endParaRPr lang="en-US"/>
        </a:p>
      </dgm:t>
    </dgm:pt>
    <dgm:pt modelId="{20F44CF4-F883-422E-A034-A03E7C03C870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gm:t>
    </dgm:pt>
    <dgm:pt modelId="{20B4EC41-C7EE-4140-B339-008D17B1B979}" type="parTrans" cxnId="{1957F1E9-BEC1-4E4A-8838-065C693C5CD9}">
      <dgm:prSet/>
      <dgm:spPr/>
      <dgm:t>
        <a:bodyPr/>
        <a:lstStyle/>
        <a:p>
          <a:endParaRPr lang="en-US"/>
        </a:p>
      </dgm:t>
    </dgm:pt>
    <dgm:pt modelId="{319CB9DD-F08C-4CC2-BBC6-76851DB82524}" type="sibTrans" cxnId="{1957F1E9-BEC1-4E4A-8838-065C693C5CD9}">
      <dgm:prSet/>
      <dgm:spPr/>
      <dgm:t>
        <a:bodyPr/>
        <a:lstStyle/>
        <a:p>
          <a:endParaRPr lang="en-US"/>
        </a:p>
      </dgm:t>
    </dgm:pt>
    <dgm:pt modelId="{168125AF-98FB-4311-9E3E-5F3F1296A761}" type="pres">
      <dgm:prSet presAssocID="{6C522941-AB37-4DF0-B018-12698D6FE9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6D91E8-E247-4B89-8345-3A147B73D6B7}" type="pres">
      <dgm:prSet presAssocID="{E28ACA32-ECA0-461A-8776-569D35152756}" presName="hierRoot1" presStyleCnt="0">
        <dgm:presLayoutVars>
          <dgm:hierBranch/>
        </dgm:presLayoutVars>
      </dgm:prSet>
      <dgm:spPr/>
    </dgm:pt>
    <dgm:pt modelId="{A8143366-DB76-4817-85BD-EEF8FFD8EDC2}" type="pres">
      <dgm:prSet presAssocID="{E28ACA32-ECA0-461A-8776-569D35152756}" presName="rootComposite1" presStyleCnt="0"/>
      <dgm:spPr/>
    </dgm:pt>
    <dgm:pt modelId="{F02B17C0-4333-439A-85DB-F7D85F1D4CEF}" type="pres">
      <dgm:prSet presAssocID="{E28ACA32-ECA0-461A-8776-569D351527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6298FD-1080-4591-BD41-6B8DFC15EE00}" type="pres">
      <dgm:prSet presAssocID="{E28ACA32-ECA0-461A-8776-569D3515275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5AAB30-5428-490A-ACDC-5E96B92A67D3}" type="pres">
      <dgm:prSet presAssocID="{E28ACA32-ECA0-461A-8776-569D35152756}" presName="hierChild2" presStyleCnt="0"/>
      <dgm:spPr/>
    </dgm:pt>
    <dgm:pt modelId="{269F47B6-8D98-4BD2-9D2E-0A3697F2FB82}" type="pres">
      <dgm:prSet presAssocID="{B7999438-87B7-489E-8CFE-43B08EB7B42E}" presName="Name35" presStyleLbl="parChTrans1D2" presStyleIdx="0" presStyleCnt="4"/>
      <dgm:spPr/>
      <dgm:t>
        <a:bodyPr/>
        <a:lstStyle/>
        <a:p>
          <a:endParaRPr lang="en-US"/>
        </a:p>
      </dgm:t>
    </dgm:pt>
    <dgm:pt modelId="{C33165C4-2200-4344-AF00-70F1C844C8E5}" type="pres">
      <dgm:prSet presAssocID="{26BDD848-B5E3-41E8-9C2B-8D7077B4FABA}" presName="hierRoot2" presStyleCnt="0">
        <dgm:presLayoutVars>
          <dgm:hierBranch/>
        </dgm:presLayoutVars>
      </dgm:prSet>
      <dgm:spPr/>
    </dgm:pt>
    <dgm:pt modelId="{A9F379FB-CC88-41CC-AFEF-E94678B31C09}" type="pres">
      <dgm:prSet presAssocID="{26BDD848-B5E3-41E8-9C2B-8D7077B4FABA}" presName="rootComposite" presStyleCnt="0"/>
      <dgm:spPr/>
    </dgm:pt>
    <dgm:pt modelId="{B50F5586-4395-4FE7-8AC1-305CC1AF6F21}" type="pres">
      <dgm:prSet presAssocID="{26BDD848-B5E3-41E8-9C2B-8D7077B4FABA}" presName="rootText" presStyleLbl="node2" presStyleIdx="0" presStyleCnt="4" custScaleX="104600" custScaleY="210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1C16C-745A-40DA-ADDC-E959B132F2E4}" type="pres">
      <dgm:prSet presAssocID="{26BDD848-B5E3-41E8-9C2B-8D7077B4FABA}" presName="rootConnector" presStyleLbl="node2" presStyleIdx="0" presStyleCnt="4"/>
      <dgm:spPr/>
      <dgm:t>
        <a:bodyPr/>
        <a:lstStyle/>
        <a:p>
          <a:endParaRPr lang="en-US"/>
        </a:p>
      </dgm:t>
    </dgm:pt>
    <dgm:pt modelId="{1B232052-B6B5-4813-B5EF-3857FEB6DC50}" type="pres">
      <dgm:prSet presAssocID="{26BDD848-B5E3-41E8-9C2B-8D7077B4FABA}" presName="hierChild4" presStyleCnt="0"/>
      <dgm:spPr/>
    </dgm:pt>
    <dgm:pt modelId="{917A76C7-E8F2-48F3-8BCB-720C2940C25E}" type="pres">
      <dgm:prSet presAssocID="{26BDD848-B5E3-41E8-9C2B-8D7077B4FABA}" presName="hierChild5" presStyleCnt="0"/>
      <dgm:spPr/>
    </dgm:pt>
    <dgm:pt modelId="{49D0F389-3DC3-4EAE-9149-4025221F9A01}" type="pres">
      <dgm:prSet presAssocID="{B135CFBC-B6A5-4692-94BC-795C0F2229F1}" presName="Name35" presStyleLbl="parChTrans1D2" presStyleIdx="1" presStyleCnt="4"/>
      <dgm:spPr/>
      <dgm:t>
        <a:bodyPr/>
        <a:lstStyle/>
        <a:p>
          <a:endParaRPr lang="en-US"/>
        </a:p>
      </dgm:t>
    </dgm:pt>
    <dgm:pt modelId="{AB4AB6DA-1B6D-4D4D-BE24-F2DE3EF397E1}" type="pres">
      <dgm:prSet presAssocID="{D03C9404-8283-4793-90E9-EDF67286353B}" presName="hierRoot2" presStyleCnt="0">
        <dgm:presLayoutVars>
          <dgm:hierBranch/>
        </dgm:presLayoutVars>
      </dgm:prSet>
      <dgm:spPr/>
    </dgm:pt>
    <dgm:pt modelId="{7AC6233C-4F61-4129-864D-20B0AB4D7EA6}" type="pres">
      <dgm:prSet presAssocID="{D03C9404-8283-4793-90E9-EDF67286353B}" presName="rootComposite" presStyleCnt="0"/>
      <dgm:spPr/>
    </dgm:pt>
    <dgm:pt modelId="{70F7E885-2056-48CC-8615-2CC725B80602}" type="pres">
      <dgm:prSet presAssocID="{D03C9404-8283-4793-90E9-EDF67286353B}" presName="rootText" presStyleLbl="node2" presStyleIdx="1" presStyleCnt="4" custScaleX="103972" custScaleY="208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770F3C-BDC9-4585-9169-7EDB5924460C}" type="pres">
      <dgm:prSet presAssocID="{D03C9404-8283-4793-90E9-EDF67286353B}" presName="rootConnector" presStyleLbl="node2" presStyleIdx="1" presStyleCnt="4"/>
      <dgm:spPr/>
      <dgm:t>
        <a:bodyPr/>
        <a:lstStyle/>
        <a:p>
          <a:endParaRPr lang="en-US"/>
        </a:p>
      </dgm:t>
    </dgm:pt>
    <dgm:pt modelId="{85358656-1EA4-4457-BE79-D6A6ACB8F90B}" type="pres">
      <dgm:prSet presAssocID="{D03C9404-8283-4793-90E9-EDF67286353B}" presName="hierChild4" presStyleCnt="0"/>
      <dgm:spPr/>
    </dgm:pt>
    <dgm:pt modelId="{C8F6B471-4D23-4854-97F1-E6935C2D31EB}" type="pres">
      <dgm:prSet presAssocID="{D03C9404-8283-4793-90E9-EDF67286353B}" presName="hierChild5" presStyleCnt="0"/>
      <dgm:spPr/>
    </dgm:pt>
    <dgm:pt modelId="{98ACE473-FE7A-4A1A-B174-21665C55630A}" type="pres">
      <dgm:prSet presAssocID="{1229A499-D657-4FCD-9AEC-2E5DD7206514}" presName="Name35" presStyleLbl="parChTrans1D2" presStyleIdx="2" presStyleCnt="4"/>
      <dgm:spPr/>
      <dgm:t>
        <a:bodyPr/>
        <a:lstStyle/>
        <a:p>
          <a:endParaRPr lang="en-US"/>
        </a:p>
      </dgm:t>
    </dgm:pt>
    <dgm:pt modelId="{33DDF915-CD65-4B12-8D8C-AF3C89F7EC2C}" type="pres">
      <dgm:prSet presAssocID="{FF2D670C-7CFE-4A00-9F35-96AF12D2FCD4}" presName="hierRoot2" presStyleCnt="0">
        <dgm:presLayoutVars>
          <dgm:hierBranch val="init"/>
        </dgm:presLayoutVars>
      </dgm:prSet>
      <dgm:spPr/>
    </dgm:pt>
    <dgm:pt modelId="{237616E5-09E2-48A4-9EAD-9FF3E35CC71D}" type="pres">
      <dgm:prSet presAssocID="{FF2D670C-7CFE-4A00-9F35-96AF12D2FCD4}" presName="rootComposite" presStyleCnt="0"/>
      <dgm:spPr/>
    </dgm:pt>
    <dgm:pt modelId="{DA24B9A1-2ECC-4514-876C-D0A59A69E029}" type="pres">
      <dgm:prSet presAssocID="{FF2D670C-7CFE-4A00-9F35-96AF12D2FCD4}" presName="rootText" presStyleLbl="node2" presStyleIdx="2" presStyleCnt="4" custScaleX="103972" custScaleY="208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AB4C6E-37E2-47E9-BBAA-0D56F1FE208B}" type="pres">
      <dgm:prSet presAssocID="{FF2D670C-7CFE-4A00-9F35-96AF12D2FCD4}" presName="rootConnector" presStyleLbl="node2" presStyleIdx="2" presStyleCnt="4"/>
      <dgm:spPr/>
      <dgm:t>
        <a:bodyPr/>
        <a:lstStyle/>
        <a:p>
          <a:endParaRPr lang="en-US"/>
        </a:p>
      </dgm:t>
    </dgm:pt>
    <dgm:pt modelId="{AD574917-86C7-4938-9D34-43136B52B49A}" type="pres">
      <dgm:prSet presAssocID="{FF2D670C-7CFE-4A00-9F35-96AF12D2FCD4}" presName="hierChild4" presStyleCnt="0"/>
      <dgm:spPr/>
    </dgm:pt>
    <dgm:pt modelId="{6D5AAA62-68AA-47F8-9B54-DBBC1B2DEA51}" type="pres">
      <dgm:prSet presAssocID="{FF2D670C-7CFE-4A00-9F35-96AF12D2FCD4}" presName="hierChild5" presStyleCnt="0"/>
      <dgm:spPr/>
    </dgm:pt>
    <dgm:pt modelId="{0A91BFC5-4371-4C05-AA4C-09A7517F3723}" type="pres">
      <dgm:prSet presAssocID="{20B4EC41-C7EE-4140-B339-008D17B1B979}" presName="Name35" presStyleLbl="parChTrans1D2" presStyleIdx="3" presStyleCnt="4"/>
      <dgm:spPr/>
      <dgm:t>
        <a:bodyPr/>
        <a:lstStyle/>
        <a:p>
          <a:endParaRPr lang="en-US"/>
        </a:p>
      </dgm:t>
    </dgm:pt>
    <dgm:pt modelId="{0D644017-BF5D-434F-B891-4DE032B8DBFD}" type="pres">
      <dgm:prSet presAssocID="{20F44CF4-F883-422E-A034-A03E7C03C870}" presName="hierRoot2" presStyleCnt="0">
        <dgm:presLayoutVars>
          <dgm:hierBranch val="init"/>
        </dgm:presLayoutVars>
      </dgm:prSet>
      <dgm:spPr/>
    </dgm:pt>
    <dgm:pt modelId="{7226EB72-7C84-4AB2-B741-9823C9A13C08}" type="pres">
      <dgm:prSet presAssocID="{20F44CF4-F883-422E-A034-A03E7C03C870}" presName="rootComposite" presStyleCnt="0"/>
      <dgm:spPr/>
    </dgm:pt>
    <dgm:pt modelId="{154C23F1-2A77-445C-ACB8-D61DC591C4D4}" type="pres">
      <dgm:prSet presAssocID="{20F44CF4-F883-422E-A034-A03E7C03C870}" presName="rootText" presStyleLbl="node2" presStyleIdx="3" presStyleCnt="4" custScaleX="103972" custScaleY="208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BC5DBB-F0C7-46DF-B130-5D2EE1416F4B}" type="pres">
      <dgm:prSet presAssocID="{20F44CF4-F883-422E-A034-A03E7C03C870}" presName="rootConnector" presStyleLbl="node2" presStyleIdx="3" presStyleCnt="4"/>
      <dgm:spPr/>
      <dgm:t>
        <a:bodyPr/>
        <a:lstStyle/>
        <a:p>
          <a:endParaRPr lang="en-US"/>
        </a:p>
      </dgm:t>
    </dgm:pt>
    <dgm:pt modelId="{A0FE5A2F-C774-407E-8528-3D1841866442}" type="pres">
      <dgm:prSet presAssocID="{20F44CF4-F883-422E-A034-A03E7C03C870}" presName="hierChild4" presStyleCnt="0"/>
      <dgm:spPr/>
    </dgm:pt>
    <dgm:pt modelId="{644AA0E8-3A70-45CB-9DCF-DBB74F9274D0}" type="pres">
      <dgm:prSet presAssocID="{20F44CF4-F883-422E-A034-A03E7C03C870}" presName="hierChild5" presStyleCnt="0"/>
      <dgm:spPr/>
    </dgm:pt>
    <dgm:pt modelId="{0907CE14-1CEF-4BB2-9D03-9ABDA1D1575F}" type="pres">
      <dgm:prSet presAssocID="{E28ACA32-ECA0-461A-8776-569D35152756}" presName="hierChild3" presStyleCnt="0"/>
      <dgm:spPr/>
    </dgm:pt>
  </dgm:ptLst>
  <dgm:cxnLst>
    <dgm:cxn modelId="{57426854-892C-41C3-A743-8189A02A333C}" type="presOf" srcId="{B7999438-87B7-489E-8CFE-43B08EB7B42E}" destId="{269F47B6-8D98-4BD2-9D2E-0A3697F2FB82}" srcOrd="0" destOrd="0" presId="urn:microsoft.com/office/officeart/2005/8/layout/orgChart1"/>
    <dgm:cxn modelId="{14076A55-6898-480B-9269-11455E0028E2}" type="presOf" srcId="{E28ACA32-ECA0-461A-8776-569D35152756}" destId="{016298FD-1080-4591-BD41-6B8DFC15EE00}" srcOrd="1" destOrd="0" presId="urn:microsoft.com/office/officeart/2005/8/layout/orgChart1"/>
    <dgm:cxn modelId="{9F0406F1-20D5-40C2-9505-82DD65B99D1F}" type="presOf" srcId="{26BDD848-B5E3-41E8-9C2B-8D7077B4FABA}" destId="{DE81C16C-745A-40DA-ADDC-E959B132F2E4}" srcOrd="1" destOrd="0" presId="urn:microsoft.com/office/officeart/2005/8/layout/orgChart1"/>
    <dgm:cxn modelId="{E54BEF50-85B4-4868-8532-D23A2D3FBE53}" srcId="{E28ACA32-ECA0-461A-8776-569D35152756}" destId="{FF2D670C-7CFE-4A00-9F35-96AF12D2FCD4}" srcOrd="2" destOrd="0" parTransId="{1229A499-D657-4FCD-9AEC-2E5DD7206514}" sibTransId="{1FB5BCD3-C936-433F-A730-0CF47B89D0D3}"/>
    <dgm:cxn modelId="{50212661-D748-441B-AF17-ACD2C3570B15}" type="presOf" srcId="{1229A499-D657-4FCD-9AEC-2E5DD7206514}" destId="{98ACE473-FE7A-4A1A-B174-21665C55630A}" srcOrd="0" destOrd="0" presId="urn:microsoft.com/office/officeart/2005/8/layout/orgChart1"/>
    <dgm:cxn modelId="{F0806C15-C614-45D8-BD20-B4D504974BD1}" type="presOf" srcId="{D03C9404-8283-4793-90E9-EDF67286353B}" destId="{FA770F3C-BDC9-4585-9169-7EDB5924460C}" srcOrd="1" destOrd="0" presId="urn:microsoft.com/office/officeart/2005/8/layout/orgChart1"/>
    <dgm:cxn modelId="{5F710300-417E-41A8-BBF4-D7D6BBE1C844}" type="presOf" srcId="{FF2D670C-7CFE-4A00-9F35-96AF12D2FCD4}" destId="{5FAB4C6E-37E2-47E9-BBAA-0D56F1FE208B}" srcOrd="1" destOrd="0" presId="urn:microsoft.com/office/officeart/2005/8/layout/orgChart1"/>
    <dgm:cxn modelId="{DF04DB1A-46F6-4C51-8C9A-04722DE072C7}" type="presOf" srcId="{26BDD848-B5E3-41E8-9C2B-8D7077B4FABA}" destId="{B50F5586-4395-4FE7-8AC1-305CC1AF6F21}" srcOrd="0" destOrd="0" presId="urn:microsoft.com/office/officeart/2005/8/layout/orgChart1"/>
    <dgm:cxn modelId="{1957F1E9-BEC1-4E4A-8838-065C693C5CD9}" srcId="{E28ACA32-ECA0-461A-8776-569D35152756}" destId="{20F44CF4-F883-422E-A034-A03E7C03C870}" srcOrd="3" destOrd="0" parTransId="{20B4EC41-C7EE-4140-B339-008D17B1B979}" sibTransId="{319CB9DD-F08C-4CC2-BBC6-76851DB82524}"/>
    <dgm:cxn modelId="{9313E9EF-DB03-4AA6-BF18-17497DC2A871}" type="presOf" srcId="{20F44CF4-F883-422E-A034-A03E7C03C870}" destId="{7BBC5DBB-F0C7-46DF-B130-5D2EE1416F4B}" srcOrd="1" destOrd="0" presId="urn:microsoft.com/office/officeart/2005/8/layout/orgChart1"/>
    <dgm:cxn modelId="{915A276F-87AF-4E6D-90D6-2C940F0B1CBC}" type="presOf" srcId="{20B4EC41-C7EE-4140-B339-008D17B1B979}" destId="{0A91BFC5-4371-4C05-AA4C-09A7517F3723}" srcOrd="0" destOrd="0" presId="urn:microsoft.com/office/officeart/2005/8/layout/orgChart1"/>
    <dgm:cxn modelId="{9ED94C57-E133-4546-AD91-19A07DBC483D}" type="presOf" srcId="{E28ACA32-ECA0-461A-8776-569D35152756}" destId="{F02B17C0-4333-439A-85DB-F7D85F1D4CEF}" srcOrd="0" destOrd="0" presId="urn:microsoft.com/office/officeart/2005/8/layout/orgChart1"/>
    <dgm:cxn modelId="{C2881CEB-9556-431B-902F-3C6C203847B1}" srcId="{6C522941-AB37-4DF0-B018-12698D6FE940}" destId="{E28ACA32-ECA0-461A-8776-569D35152756}" srcOrd="0" destOrd="0" parTransId="{C1389B68-DDA2-47F6-8A0E-85AB23BF7903}" sibTransId="{949DF193-98DA-4907-9963-15A6FB109C3C}"/>
    <dgm:cxn modelId="{601B5AB0-63D3-49DB-817E-B9AA00ED3896}" type="presOf" srcId="{B135CFBC-B6A5-4692-94BC-795C0F2229F1}" destId="{49D0F389-3DC3-4EAE-9149-4025221F9A01}" srcOrd="0" destOrd="0" presId="urn:microsoft.com/office/officeart/2005/8/layout/orgChart1"/>
    <dgm:cxn modelId="{DE383460-3226-4455-9A41-A908A57221B2}" srcId="{E28ACA32-ECA0-461A-8776-569D35152756}" destId="{D03C9404-8283-4793-90E9-EDF67286353B}" srcOrd="1" destOrd="0" parTransId="{B135CFBC-B6A5-4692-94BC-795C0F2229F1}" sibTransId="{49D90193-361E-4259-ADC0-EAAD8C41DEF2}"/>
    <dgm:cxn modelId="{7F2A64B1-96F2-45FF-9113-033A0161BB07}" type="presOf" srcId="{20F44CF4-F883-422E-A034-A03E7C03C870}" destId="{154C23F1-2A77-445C-ACB8-D61DC591C4D4}" srcOrd="0" destOrd="0" presId="urn:microsoft.com/office/officeart/2005/8/layout/orgChart1"/>
    <dgm:cxn modelId="{DA0C81D5-0978-4F8A-A206-63549F4EE3C8}" type="presOf" srcId="{D03C9404-8283-4793-90E9-EDF67286353B}" destId="{70F7E885-2056-48CC-8615-2CC725B80602}" srcOrd="0" destOrd="0" presId="urn:microsoft.com/office/officeart/2005/8/layout/orgChart1"/>
    <dgm:cxn modelId="{3CBF528D-1395-4C9F-A316-252F257C703F}" srcId="{E28ACA32-ECA0-461A-8776-569D35152756}" destId="{26BDD848-B5E3-41E8-9C2B-8D7077B4FABA}" srcOrd="0" destOrd="0" parTransId="{B7999438-87B7-489E-8CFE-43B08EB7B42E}" sibTransId="{5A3D9730-10C6-47D6-8776-B6ED4CA7917B}"/>
    <dgm:cxn modelId="{F4CD4F8A-C572-4B9B-A7DD-6E281CDBCDC6}" type="presOf" srcId="{6C522941-AB37-4DF0-B018-12698D6FE940}" destId="{168125AF-98FB-4311-9E3E-5F3F1296A761}" srcOrd="0" destOrd="0" presId="urn:microsoft.com/office/officeart/2005/8/layout/orgChart1"/>
    <dgm:cxn modelId="{B3298A64-7F92-49AA-8339-4889982BC2F8}" type="presOf" srcId="{FF2D670C-7CFE-4A00-9F35-96AF12D2FCD4}" destId="{DA24B9A1-2ECC-4514-876C-D0A59A69E029}" srcOrd="0" destOrd="0" presId="urn:microsoft.com/office/officeart/2005/8/layout/orgChart1"/>
    <dgm:cxn modelId="{8D6264C0-2749-4807-B748-EEB7F91DC4E0}" type="presParOf" srcId="{168125AF-98FB-4311-9E3E-5F3F1296A761}" destId="{4C6D91E8-E247-4B89-8345-3A147B73D6B7}" srcOrd="0" destOrd="0" presId="urn:microsoft.com/office/officeart/2005/8/layout/orgChart1"/>
    <dgm:cxn modelId="{5FA36140-9A86-4651-A1B9-AA47FCBAC876}" type="presParOf" srcId="{4C6D91E8-E247-4B89-8345-3A147B73D6B7}" destId="{A8143366-DB76-4817-85BD-EEF8FFD8EDC2}" srcOrd="0" destOrd="0" presId="urn:microsoft.com/office/officeart/2005/8/layout/orgChart1"/>
    <dgm:cxn modelId="{038166D1-43CF-4CE6-B62F-DA1EC750B3D0}" type="presParOf" srcId="{A8143366-DB76-4817-85BD-EEF8FFD8EDC2}" destId="{F02B17C0-4333-439A-85DB-F7D85F1D4CEF}" srcOrd="0" destOrd="0" presId="urn:microsoft.com/office/officeart/2005/8/layout/orgChart1"/>
    <dgm:cxn modelId="{8CA196E7-551B-48C5-8E2F-2FE90ECCF3A3}" type="presParOf" srcId="{A8143366-DB76-4817-85BD-EEF8FFD8EDC2}" destId="{016298FD-1080-4591-BD41-6B8DFC15EE00}" srcOrd="1" destOrd="0" presId="urn:microsoft.com/office/officeart/2005/8/layout/orgChart1"/>
    <dgm:cxn modelId="{AD6060C2-F9EA-4DCE-8D35-C364322DAD5B}" type="presParOf" srcId="{4C6D91E8-E247-4B89-8345-3A147B73D6B7}" destId="{BB5AAB30-5428-490A-ACDC-5E96B92A67D3}" srcOrd="1" destOrd="0" presId="urn:microsoft.com/office/officeart/2005/8/layout/orgChart1"/>
    <dgm:cxn modelId="{1649AD58-C171-4323-83EC-B0028D6D4453}" type="presParOf" srcId="{BB5AAB30-5428-490A-ACDC-5E96B92A67D3}" destId="{269F47B6-8D98-4BD2-9D2E-0A3697F2FB82}" srcOrd="0" destOrd="0" presId="urn:microsoft.com/office/officeart/2005/8/layout/orgChart1"/>
    <dgm:cxn modelId="{C13A29AB-A844-4271-ABCE-8E0DDABE7A74}" type="presParOf" srcId="{BB5AAB30-5428-490A-ACDC-5E96B92A67D3}" destId="{C33165C4-2200-4344-AF00-70F1C844C8E5}" srcOrd="1" destOrd="0" presId="urn:microsoft.com/office/officeart/2005/8/layout/orgChart1"/>
    <dgm:cxn modelId="{8193AAF4-A3FB-43A6-8C91-896755B60ABD}" type="presParOf" srcId="{C33165C4-2200-4344-AF00-70F1C844C8E5}" destId="{A9F379FB-CC88-41CC-AFEF-E94678B31C09}" srcOrd="0" destOrd="0" presId="urn:microsoft.com/office/officeart/2005/8/layout/orgChart1"/>
    <dgm:cxn modelId="{2254AF9E-ED87-4919-87FE-08B6937FF24C}" type="presParOf" srcId="{A9F379FB-CC88-41CC-AFEF-E94678B31C09}" destId="{B50F5586-4395-4FE7-8AC1-305CC1AF6F21}" srcOrd="0" destOrd="0" presId="urn:microsoft.com/office/officeart/2005/8/layout/orgChart1"/>
    <dgm:cxn modelId="{3DDFEB5D-5347-4575-8BA2-287B4581DB34}" type="presParOf" srcId="{A9F379FB-CC88-41CC-AFEF-E94678B31C09}" destId="{DE81C16C-745A-40DA-ADDC-E959B132F2E4}" srcOrd="1" destOrd="0" presId="urn:microsoft.com/office/officeart/2005/8/layout/orgChart1"/>
    <dgm:cxn modelId="{4DFCF0CA-A305-45F2-8760-55CC6ECF9001}" type="presParOf" srcId="{C33165C4-2200-4344-AF00-70F1C844C8E5}" destId="{1B232052-B6B5-4813-B5EF-3857FEB6DC50}" srcOrd="1" destOrd="0" presId="urn:microsoft.com/office/officeart/2005/8/layout/orgChart1"/>
    <dgm:cxn modelId="{F4A2BA92-F958-42B5-86C1-E81B38B1845C}" type="presParOf" srcId="{C33165C4-2200-4344-AF00-70F1C844C8E5}" destId="{917A76C7-E8F2-48F3-8BCB-720C2940C25E}" srcOrd="2" destOrd="0" presId="urn:microsoft.com/office/officeart/2005/8/layout/orgChart1"/>
    <dgm:cxn modelId="{2E7CAE3D-5FD0-44D4-95DC-42CFD9688C9F}" type="presParOf" srcId="{BB5AAB30-5428-490A-ACDC-5E96B92A67D3}" destId="{49D0F389-3DC3-4EAE-9149-4025221F9A01}" srcOrd="2" destOrd="0" presId="urn:microsoft.com/office/officeart/2005/8/layout/orgChart1"/>
    <dgm:cxn modelId="{E62C66BD-8F5A-420D-BAC4-7ACBF36DE2E9}" type="presParOf" srcId="{BB5AAB30-5428-490A-ACDC-5E96B92A67D3}" destId="{AB4AB6DA-1B6D-4D4D-BE24-F2DE3EF397E1}" srcOrd="3" destOrd="0" presId="urn:microsoft.com/office/officeart/2005/8/layout/orgChart1"/>
    <dgm:cxn modelId="{8DFA859D-F20B-4159-867B-DD07BE9C929E}" type="presParOf" srcId="{AB4AB6DA-1B6D-4D4D-BE24-F2DE3EF397E1}" destId="{7AC6233C-4F61-4129-864D-20B0AB4D7EA6}" srcOrd="0" destOrd="0" presId="urn:microsoft.com/office/officeart/2005/8/layout/orgChart1"/>
    <dgm:cxn modelId="{2C06361C-CA78-4DF7-A7E1-752907238661}" type="presParOf" srcId="{7AC6233C-4F61-4129-864D-20B0AB4D7EA6}" destId="{70F7E885-2056-48CC-8615-2CC725B80602}" srcOrd="0" destOrd="0" presId="urn:microsoft.com/office/officeart/2005/8/layout/orgChart1"/>
    <dgm:cxn modelId="{D477F351-300C-4A3E-8547-20C444BA8FA1}" type="presParOf" srcId="{7AC6233C-4F61-4129-864D-20B0AB4D7EA6}" destId="{FA770F3C-BDC9-4585-9169-7EDB5924460C}" srcOrd="1" destOrd="0" presId="urn:microsoft.com/office/officeart/2005/8/layout/orgChart1"/>
    <dgm:cxn modelId="{4EAA040C-FF7B-4704-87C6-2057E665F445}" type="presParOf" srcId="{AB4AB6DA-1B6D-4D4D-BE24-F2DE3EF397E1}" destId="{85358656-1EA4-4457-BE79-D6A6ACB8F90B}" srcOrd="1" destOrd="0" presId="urn:microsoft.com/office/officeart/2005/8/layout/orgChart1"/>
    <dgm:cxn modelId="{C1F8DEF6-7686-444C-B5FA-667A7FDDCC8B}" type="presParOf" srcId="{AB4AB6DA-1B6D-4D4D-BE24-F2DE3EF397E1}" destId="{C8F6B471-4D23-4854-97F1-E6935C2D31EB}" srcOrd="2" destOrd="0" presId="urn:microsoft.com/office/officeart/2005/8/layout/orgChart1"/>
    <dgm:cxn modelId="{55B2E5A7-B6CA-452F-AE1A-FC9C11EA79D0}" type="presParOf" srcId="{BB5AAB30-5428-490A-ACDC-5E96B92A67D3}" destId="{98ACE473-FE7A-4A1A-B174-21665C55630A}" srcOrd="4" destOrd="0" presId="urn:microsoft.com/office/officeart/2005/8/layout/orgChart1"/>
    <dgm:cxn modelId="{B2A5DABB-C44F-43AE-9EF6-AE79F0AB4E79}" type="presParOf" srcId="{BB5AAB30-5428-490A-ACDC-5E96B92A67D3}" destId="{33DDF915-CD65-4B12-8D8C-AF3C89F7EC2C}" srcOrd="5" destOrd="0" presId="urn:microsoft.com/office/officeart/2005/8/layout/orgChart1"/>
    <dgm:cxn modelId="{55CE9534-6276-4023-AF69-F6C40B7DABC1}" type="presParOf" srcId="{33DDF915-CD65-4B12-8D8C-AF3C89F7EC2C}" destId="{237616E5-09E2-48A4-9EAD-9FF3E35CC71D}" srcOrd="0" destOrd="0" presId="urn:microsoft.com/office/officeart/2005/8/layout/orgChart1"/>
    <dgm:cxn modelId="{48B51A7E-B2EB-45BD-8677-AC8F74621DA6}" type="presParOf" srcId="{237616E5-09E2-48A4-9EAD-9FF3E35CC71D}" destId="{DA24B9A1-2ECC-4514-876C-D0A59A69E029}" srcOrd="0" destOrd="0" presId="urn:microsoft.com/office/officeart/2005/8/layout/orgChart1"/>
    <dgm:cxn modelId="{FC1161CA-94F8-48D2-B9BF-7EF4F7383C76}" type="presParOf" srcId="{237616E5-09E2-48A4-9EAD-9FF3E35CC71D}" destId="{5FAB4C6E-37E2-47E9-BBAA-0D56F1FE208B}" srcOrd="1" destOrd="0" presId="urn:microsoft.com/office/officeart/2005/8/layout/orgChart1"/>
    <dgm:cxn modelId="{E76123A4-773C-42B7-8DF6-83111B001406}" type="presParOf" srcId="{33DDF915-CD65-4B12-8D8C-AF3C89F7EC2C}" destId="{AD574917-86C7-4938-9D34-43136B52B49A}" srcOrd="1" destOrd="0" presId="urn:microsoft.com/office/officeart/2005/8/layout/orgChart1"/>
    <dgm:cxn modelId="{564C2883-D39A-448E-B8AE-8247461C3B50}" type="presParOf" srcId="{33DDF915-CD65-4B12-8D8C-AF3C89F7EC2C}" destId="{6D5AAA62-68AA-47F8-9B54-DBBC1B2DEA51}" srcOrd="2" destOrd="0" presId="urn:microsoft.com/office/officeart/2005/8/layout/orgChart1"/>
    <dgm:cxn modelId="{2FF27845-C453-43C0-9219-FA5863AE8CE0}" type="presParOf" srcId="{BB5AAB30-5428-490A-ACDC-5E96B92A67D3}" destId="{0A91BFC5-4371-4C05-AA4C-09A7517F3723}" srcOrd="6" destOrd="0" presId="urn:microsoft.com/office/officeart/2005/8/layout/orgChart1"/>
    <dgm:cxn modelId="{19CE7B67-B0E1-4691-B6B9-6432125B1AD5}" type="presParOf" srcId="{BB5AAB30-5428-490A-ACDC-5E96B92A67D3}" destId="{0D644017-BF5D-434F-B891-4DE032B8DBFD}" srcOrd="7" destOrd="0" presId="urn:microsoft.com/office/officeart/2005/8/layout/orgChart1"/>
    <dgm:cxn modelId="{B2327E0B-C505-4072-88A7-70993658EA26}" type="presParOf" srcId="{0D644017-BF5D-434F-B891-4DE032B8DBFD}" destId="{7226EB72-7C84-4AB2-B741-9823C9A13C08}" srcOrd="0" destOrd="0" presId="urn:microsoft.com/office/officeart/2005/8/layout/orgChart1"/>
    <dgm:cxn modelId="{50241E70-5F88-44C0-9733-95FCD29EF33A}" type="presParOf" srcId="{7226EB72-7C84-4AB2-B741-9823C9A13C08}" destId="{154C23F1-2A77-445C-ACB8-D61DC591C4D4}" srcOrd="0" destOrd="0" presId="urn:microsoft.com/office/officeart/2005/8/layout/orgChart1"/>
    <dgm:cxn modelId="{763C6781-CF8A-4DE7-8745-59B1DD0CED57}" type="presParOf" srcId="{7226EB72-7C84-4AB2-B741-9823C9A13C08}" destId="{7BBC5DBB-F0C7-46DF-B130-5D2EE1416F4B}" srcOrd="1" destOrd="0" presId="urn:microsoft.com/office/officeart/2005/8/layout/orgChart1"/>
    <dgm:cxn modelId="{C833AFE3-FFC6-404D-A28D-12D5236F8366}" type="presParOf" srcId="{0D644017-BF5D-434F-B891-4DE032B8DBFD}" destId="{A0FE5A2F-C774-407E-8528-3D1841866442}" srcOrd="1" destOrd="0" presId="urn:microsoft.com/office/officeart/2005/8/layout/orgChart1"/>
    <dgm:cxn modelId="{89965777-75E8-4EB6-90BF-8BDA86E54D4D}" type="presParOf" srcId="{0D644017-BF5D-434F-B891-4DE032B8DBFD}" destId="{644AA0E8-3A70-45CB-9DCF-DBB74F9274D0}" srcOrd="2" destOrd="0" presId="urn:microsoft.com/office/officeart/2005/8/layout/orgChart1"/>
    <dgm:cxn modelId="{1F2D349D-1C92-4B0F-81B5-91E90CF0D0C5}" type="presParOf" srcId="{4C6D91E8-E247-4B89-8345-3A147B73D6B7}" destId="{0907CE14-1CEF-4BB2-9D03-9ABDA1D157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482516-B6EF-49D2-BC97-DD18F729B9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DEA1A78-37C3-4C41-8CD8-7573C1C4F90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gm:t>
    </dgm:pt>
    <dgm:pt modelId="{8B847865-AB5B-4517-B02E-E22EE52C2A0C}" type="parTrans" cxnId="{3E28C1B0-67F5-4329-9CDB-A6C20C767785}">
      <dgm:prSet/>
      <dgm:spPr/>
      <dgm:t>
        <a:bodyPr/>
        <a:lstStyle/>
        <a:p>
          <a:endParaRPr lang="en-US"/>
        </a:p>
      </dgm:t>
    </dgm:pt>
    <dgm:pt modelId="{5C9AEC9D-61E9-4AC1-963B-2C2D52C1C6E5}" type="sibTrans" cxnId="{3E28C1B0-67F5-4329-9CDB-A6C20C767785}">
      <dgm:prSet/>
      <dgm:spPr/>
      <dgm:t>
        <a:bodyPr/>
        <a:lstStyle/>
        <a:p>
          <a:endParaRPr lang="en-US"/>
        </a:p>
      </dgm:t>
    </dgm:pt>
    <dgm:pt modelId="{5D515F50-919F-478F-9589-BDB13527BE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Cognitive impairment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 challenges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Sensory impairment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Speech impairment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gm:t>
    </dgm:pt>
    <dgm:pt modelId="{C1FB48FA-84F4-41C1-B856-41C2D97FCD76}" type="parTrans" cxnId="{ED4C2E39-9126-40B9-AD92-59A8C72A8081}">
      <dgm:prSet/>
      <dgm:spPr/>
      <dgm:t>
        <a:bodyPr/>
        <a:lstStyle/>
        <a:p>
          <a:endParaRPr lang="en-US"/>
        </a:p>
      </dgm:t>
    </dgm:pt>
    <dgm:pt modelId="{7F0F79DF-98AB-44C7-B55C-E3CF21A5F15F}" type="sibTrans" cxnId="{ED4C2E39-9126-40B9-AD92-59A8C72A8081}">
      <dgm:prSet/>
      <dgm:spPr/>
      <dgm:t>
        <a:bodyPr/>
        <a:lstStyle/>
        <a:p>
          <a:endParaRPr lang="en-US"/>
        </a:p>
      </dgm:t>
    </dgm:pt>
    <dgm:pt modelId="{A59F4EC7-2CDA-4C33-ADDE-411F08E1B97E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gm:t>
    </dgm:pt>
    <dgm:pt modelId="{181E15B5-92F9-4821-BA25-F9617E26567E}" type="parTrans" cxnId="{42EBE4D7-2FF5-4D1A-96F9-040276D2ECF1}">
      <dgm:prSet/>
      <dgm:spPr/>
      <dgm:t>
        <a:bodyPr/>
        <a:lstStyle/>
        <a:p>
          <a:endParaRPr lang="en-US"/>
        </a:p>
      </dgm:t>
    </dgm:pt>
    <dgm:pt modelId="{7992CD39-6468-4036-9AD5-C9732E280509}" type="sibTrans" cxnId="{42EBE4D7-2FF5-4D1A-96F9-040276D2ECF1}">
      <dgm:prSet/>
      <dgm:spPr/>
      <dgm:t>
        <a:bodyPr/>
        <a:lstStyle/>
        <a:p>
          <a:endParaRPr lang="en-US"/>
        </a:p>
      </dgm:t>
    </dgm:pt>
    <dgm:pt modelId="{E4858343-54A3-4AB9-9808-6F519D99B767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gm:t>
    </dgm:pt>
    <dgm:pt modelId="{9F98E3B2-B713-4D0A-9091-10C3A6AF4E7B}" type="parTrans" cxnId="{E9078075-5CB7-4DD2-9BBB-4B987149B104}">
      <dgm:prSet/>
      <dgm:spPr/>
      <dgm:t>
        <a:bodyPr/>
        <a:lstStyle/>
        <a:p>
          <a:endParaRPr lang="en-US"/>
        </a:p>
      </dgm:t>
    </dgm:pt>
    <dgm:pt modelId="{FA9DAD85-794A-434C-AF0E-B4F14A4D3F01}" type="sibTrans" cxnId="{E9078075-5CB7-4DD2-9BBB-4B987149B104}">
      <dgm:prSet/>
      <dgm:spPr/>
      <dgm:t>
        <a:bodyPr/>
        <a:lstStyle/>
        <a:p>
          <a:endParaRPr lang="en-US"/>
        </a:p>
      </dgm:t>
    </dgm:pt>
    <dgm:pt modelId="{64338B20-F018-4C24-9846-3B3485F769D5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Personal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Attitudes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Labeling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Preconceptions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Prejudices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rPr>
            <a:t> 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Resistance to 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change</a:t>
          </a:r>
        </a:p>
      </dgm:t>
    </dgm:pt>
    <dgm:pt modelId="{FD3E87B6-30FC-4251-8079-A13E6FA2F156}" type="parTrans" cxnId="{1B70FD3D-FF07-4CCE-8D58-248C23767BE6}">
      <dgm:prSet/>
      <dgm:spPr/>
      <dgm:t>
        <a:bodyPr/>
        <a:lstStyle/>
        <a:p>
          <a:endParaRPr lang="en-US"/>
        </a:p>
      </dgm:t>
    </dgm:pt>
    <dgm:pt modelId="{A954EB88-FDC3-45A2-90EB-C743BB53125E}" type="sibTrans" cxnId="{1B70FD3D-FF07-4CCE-8D58-248C23767BE6}">
      <dgm:prSet/>
      <dgm:spPr/>
      <dgm:t>
        <a:bodyPr/>
        <a:lstStyle/>
        <a:p>
          <a:endParaRPr lang="en-US"/>
        </a:p>
      </dgm:t>
    </dgm:pt>
    <dgm:pt modelId="{1BE7CB13-3533-48DC-93BD-0B70ADA8DB86}" type="pres">
      <dgm:prSet presAssocID="{97482516-B6EF-49D2-BC97-DD18F729B9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644349-C22E-4D2B-8E9B-1A1F2EDA86F2}" type="pres">
      <dgm:prSet presAssocID="{6DEA1A78-37C3-4C41-8CD8-7573C1C4F90C}" presName="hierRoot1" presStyleCnt="0">
        <dgm:presLayoutVars>
          <dgm:hierBranch/>
        </dgm:presLayoutVars>
      </dgm:prSet>
      <dgm:spPr/>
    </dgm:pt>
    <dgm:pt modelId="{11793D2A-D54E-401E-B435-63D86A0290F6}" type="pres">
      <dgm:prSet presAssocID="{6DEA1A78-37C3-4C41-8CD8-7573C1C4F90C}" presName="rootComposite1" presStyleCnt="0"/>
      <dgm:spPr/>
    </dgm:pt>
    <dgm:pt modelId="{03621138-205C-40BA-BBCB-ED59850127D0}" type="pres">
      <dgm:prSet presAssocID="{6DEA1A78-37C3-4C41-8CD8-7573C1C4F9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E37BFA-7088-4692-9C82-F56B35E07943}" type="pres">
      <dgm:prSet presAssocID="{6DEA1A78-37C3-4C41-8CD8-7573C1C4F9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B400198-B021-46E3-8D0D-060D4B54A0D7}" type="pres">
      <dgm:prSet presAssocID="{6DEA1A78-37C3-4C41-8CD8-7573C1C4F90C}" presName="hierChild2" presStyleCnt="0"/>
      <dgm:spPr/>
    </dgm:pt>
    <dgm:pt modelId="{A4C4A683-1357-4766-89BF-49BC58201568}" type="pres">
      <dgm:prSet presAssocID="{FD3E87B6-30FC-4251-8079-A13E6FA2F156}" presName="Name35" presStyleLbl="parChTrans1D2" presStyleIdx="0" presStyleCnt="4"/>
      <dgm:spPr/>
      <dgm:t>
        <a:bodyPr/>
        <a:lstStyle/>
        <a:p>
          <a:endParaRPr lang="en-US"/>
        </a:p>
      </dgm:t>
    </dgm:pt>
    <dgm:pt modelId="{EC210CEF-DACC-4667-BC61-0E2B489085DB}" type="pres">
      <dgm:prSet presAssocID="{64338B20-F018-4C24-9846-3B3485F769D5}" presName="hierRoot2" presStyleCnt="0">
        <dgm:presLayoutVars>
          <dgm:hierBranch val="init"/>
        </dgm:presLayoutVars>
      </dgm:prSet>
      <dgm:spPr/>
    </dgm:pt>
    <dgm:pt modelId="{263DB52E-5B93-48FF-99F0-20D41D5CDDD7}" type="pres">
      <dgm:prSet presAssocID="{64338B20-F018-4C24-9846-3B3485F769D5}" presName="rootComposite" presStyleCnt="0"/>
      <dgm:spPr/>
    </dgm:pt>
    <dgm:pt modelId="{0AF2AADB-52D9-492B-B03E-930ACDFECA7D}" type="pres">
      <dgm:prSet presAssocID="{64338B20-F018-4C24-9846-3B3485F769D5}" presName="rootText" presStyleLbl="node2" presStyleIdx="0" presStyleCnt="4" custScaleX="104600" custScaleY="210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73137F-1348-4EB1-BF2D-9765BA95B1E2}" type="pres">
      <dgm:prSet presAssocID="{64338B20-F018-4C24-9846-3B3485F769D5}" presName="rootConnector" presStyleLbl="node2" presStyleIdx="0" presStyleCnt="4"/>
      <dgm:spPr/>
      <dgm:t>
        <a:bodyPr/>
        <a:lstStyle/>
        <a:p>
          <a:endParaRPr lang="en-US"/>
        </a:p>
      </dgm:t>
    </dgm:pt>
    <dgm:pt modelId="{CC58D977-048A-4AC1-934B-23671A6F64E3}" type="pres">
      <dgm:prSet presAssocID="{64338B20-F018-4C24-9846-3B3485F769D5}" presName="hierChild4" presStyleCnt="0"/>
      <dgm:spPr/>
    </dgm:pt>
    <dgm:pt modelId="{619115FD-7E23-44A3-A1E6-88F8FC5C4E6A}" type="pres">
      <dgm:prSet presAssocID="{64338B20-F018-4C24-9846-3B3485F769D5}" presName="hierChild5" presStyleCnt="0"/>
      <dgm:spPr/>
    </dgm:pt>
    <dgm:pt modelId="{937BA095-843F-4EC5-BAEB-49479387ACC0}" type="pres">
      <dgm:prSet presAssocID="{C1FB48FA-84F4-41C1-B856-41C2D97FCD76}" presName="Name35" presStyleLbl="parChTrans1D2" presStyleIdx="1" presStyleCnt="4"/>
      <dgm:spPr/>
      <dgm:t>
        <a:bodyPr/>
        <a:lstStyle/>
        <a:p>
          <a:endParaRPr lang="en-US"/>
        </a:p>
      </dgm:t>
    </dgm:pt>
    <dgm:pt modelId="{1F0945D8-3D78-46C3-B658-025FCE7DA85C}" type="pres">
      <dgm:prSet presAssocID="{5D515F50-919F-478F-9589-BDB13527BE75}" presName="hierRoot2" presStyleCnt="0">
        <dgm:presLayoutVars>
          <dgm:hierBranch/>
        </dgm:presLayoutVars>
      </dgm:prSet>
      <dgm:spPr/>
    </dgm:pt>
    <dgm:pt modelId="{3F340A42-F249-4827-AF1D-BA638FD95400}" type="pres">
      <dgm:prSet presAssocID="{5D515F50-919F-478F-9589-BDB13527BE75}" presName="rootComposite" presStyleCnt="0"/>
      <dgm:spPr/>
    </dgm:pt>
    <dgm:pt modelId="{7349A00C-53F8-4716-8885-6F4487CE7691}" type="pres">
      <dgm:prSet presAssocID="{5D515F50-919F-478F-9589-BDB13527BE75}" presName="rootText" presStyleLbl="node2" presStyleIdx="1" presStyleCnt="4" custScaleY="208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5908B3-A9B4-4420-8551-6F674F42CD35}" type="pres">
      <dgm:prSet presAssocID="{5D515F50-919F-478F-9589-BDB13527BE75}" presName="rootConnector" presStyleLbl="node2" presStyleIdx="1" presStyleCnt="4"/>
      <dgm:spPr/>
      <dgm:t>
        <a:bodyPr/>
        <a:lstStyle/>
        <a:p>
          <a:endParaRPr lang="en-US"/>
        </a:p>
      </dgm:t>
    </dgm:pt>
    <dgm:pt modelId="{8AB94EAB-7D59-4095-80CB-D85EE9729797}" type="pres">
      <dgm:prSet presAssocID="{5D515F50-919F-478F-9589-BDB13527BE75}" presName="hierChild4" presStyleCnt="0"/>
      <dgm:spPr/>
    </dgm:pt>
    <dgm:pt modelId="{983EE37C-B24D-4A6B-A5CD-2D55ED64EAD3}" type="pres">
      <dgm:prSet presAssocID="{5D515F50-919F-478F-9589-BDB13527BE75}" presName="hierChild5" presStyleCnt="0"/>
      <dgm:spPr/>
    </dgm:pt>
    <dgm:pt modelId="{44ED987C-7B1B-450F-BB50-CF2814657FD9}" type="pres">
      <dgm:prSet presAssocID="{9F98E3B2-B713-4D0A-9091-10C3A6AF4E7B}" presName="Name35" presStyleLbl="parChTrans1D2" presStyleIdx="2" presStyleCnt="4"/>
      <dgm:spPr/>
      <dgm:t>
        <a:bodyPr/>
        <a:lstStyle/>
        <a:p>
          <a:endParaRPr lang="en-US"/>
        </a:p>
      </dgm:t>
    </dgm:pt>
    <dgm:pt modelId="{DF5D9276-3C15-43ED-9CCC-B8C322F3E9F0}" type="pres">
      <dgm:prSet presAssocID="{E4858343-54A3-4AB9-9808-6F519D99B767}" presName="hierRoot2" presStyleCnt="0">
        <dgm:presLayoutVars>
          <dgm:hierBranch val="init"/>
        </dgm:presLayoutVars>
      </dgm:prSet>
      <dgm:spPr/>
    </dgm:pt>
    <dgm:pt modelId="{82365ECB-C40F-457D-A0F5-C545D76F7253}" type="pres">
      <dgm:prSet presAssocID="{E4858343-54A3-4AB9-9808-6F519D99B767}" presName="rootComposite" presStyleCnt="0"/>
      <dgm:spPr/>
    </dgm:pt>
    <dgm:pt modelId="{47CE1C33-17A2-47D0-91AF-3733015B3385}" type="pres">
      <dgm:prSet presAssocID="{E4858343-54A3-4AB9-9808-6F519D99B767}" presName="rootText" presStyleLbl="node2" presStyleIdx="2" presStyleCnt="4" custScaleX="103972" custScaleY="208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CD336-3ACB-4697-9140-AA92274436E9}" type="pres">
      <dgm:prSet presAssocID="{E4858343-54A3-4AB9-9808-6F519D99B767}" presName="rootConnector" presStyleLbl="node2" presStyleIdx="2" presStyleCnt="4"/>
      <dgm:spPr/>
      <dgm:t>
        <a:bodyPr/>
        <a:lstStyle/>
        <a:p>
          <a:endParaRPr lang="en-US"/>
        </a:p>
      </dgm:t>
    </dgm:pt>
    <dgm:pt modelId="{DDF643AD-3AE0-4F4A-841E-47F5EE791D15}" type="pres">
      <dgm:prSet presAssocID="{E4858343-54A3-4AB9-9808-6F519D99B767}" presName="hierChild4" presStyleCnt="0"/>
      <dgm:spPr/>
    </dgm:pt>
    <dgm:pt modelId="{B6562C10-5ED6-43A2-9FB2-B54FEFE6614C}" type="pres">
      <dgm:prSet presAssocID="{E4858343-54A3-4AB9-9808-6F519D99B767}" presName="hierChild5" presStyleCnt="0"/>
      <dgm:spPr/>
    </dgm:pt>
    <dgm:pt modelId="{D87DAF3F-FF8D-4DFE-B637-486D622D6CB6}" type="pres">
      <dgm:prSet presAssocID="{181E15B5-92F9-4821-BA25-F9617E26567E}" presName="Name35" presStyleLbl="parChTrans1D2" presStyleIdx="3" presStyleCnt="4"/>
      <dgm:spPr/>
      <dgm:t>
        <a:bodyPr/>
        <a:lstStyle/>
        <a:p>
          <a:endParaRPr lang="en-US"/>
        </a:p>
      </dgm:t>
    </dgm:pt>
    <dgm:pt modelId="{2982662E-5853-482F-9CA4-1E7204E07507}" type="pres">
      <dgm:prSet presAssocID="{A59F4EC7-2CDA-4C33-ADDE-411F08E1B97E}" presName="hierRoot2" presStyleCnt="0">
        <dgm:presLayoutVars>
          <dgm:hierBranch val="init"/>
        </dgm:presLayoutVars>
      </dgm:prSet>
      <dgm:spPr/>
    </dgm:pt>
    <dgm:pt modelId="{018EE264-203F-404F-864B-0967087B69ED}" type="pres">
      <dgm:prSet presAssocID="{A59F4EC7-2CDA-4C33-ADDE-411F08E1B97E}" presName="rootComposite" presStyleCnt="0"/>
      <dgm:spPr/>
    </dgm:pt>
    <dgm:pt modelId="{0DBD8277-C2B7-46C7-8FDB-22C9BCF00D5F}" type="pres">
      <dgm:prSet presAssocID="{A59F4EC7-2CDA-4C33-ADDE-411F08E1B97E}" presName="rootText" presStyleLbl="node2" presStyleIdx="3" presStyleCnt="4" custScaleX="103972" custScaleY="208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A5BFFC-831F-482B-BD52-21464138960C}" type="pres">
      <dgm:prSet presAssocID="{A59F4EC7-2CDA-4C33-ADDE-411F08E1B97E}" presName="rootConnector" presStyleLbl="node2" presStyleIdx="3" presStyleCnt="4"/>
      <dgm:spPr/>
      <dgm:t>
        <a:bodyPr/>
        <a:lstStyle/>
        <a:p>
          <a:endParaRPr lang="en-US"/>
        </a:p>
      </dgm:t>
    </dgm:pt>
    <dgm:pt modelId="{3DB568C3-4F76-486A-8929-D0233828E0D2}" type="pres">
      <dgm:prSet presAssocID="{A59F4EC7-2CDA-4C33-ADDE-411F08E1B97E}" presName="hierChild4" presStyleCnt="0"/>
      <dgm:spPr/>
    </dgm:pt>
    <dgm:pt modelId="{79C4A948-077B-4D73-905C-1BCF901AE541}" type="pres">
      <dgm:prSet presAssocID="{A59F4EC7-2CDA-4C33-ADDE-411F08E1B97E}" presName="hierChild5" presStyleCnt="0"/>
      <dgm:spPr/>
    </dgm:pt>
    <dgm:pt modelId="{A231A1C4-02D2-454E-874E-EB2415A69934}" type="pres">
      <dgm:prSet presAssocID="{6DEA1A78-37C3-4C41-8CD8-7573C1C4F90C}" presName="hierChild3" presStyleCnt="0"/>
      <dgm:spPr/>
    </dgm:pt>
  </dgm:ptLst>
  <dgm:cxnLst>
    <dgm:cxn modelId="{2D26FC8F-33FE-45F9-A394-26443CA0002C}" type="presOf" srcId="{6DEA1A78-37C3-4C41-8CD8-7573C1C4F90C}" destId="{23E37BFA-7088-4692-9C82-F56B35E07943}" srcOrd="1" destOrd="0" presId="urn:microsoft.com/office/officeart/2005/8/layout/orgChart1"/>
    <dgm:cxn modelId="{CE2D9036-7E37-4541-9CD5-7D43A3AFBE6E}" type="presOf" srcId="{9F98E3B2-B713-4D0A-9091-10C3A6AF4E7B}" destId="{44ED987C-7B1B-450F-BB50-CF2814657FD9}" srcOrd="0" destOrd="0" presId="urn:microsoft.com/office/officeart/2005/8/layout/orgChart1"/>
    <dgm:cxn modelId="{B25C38D6-4990-4A86-8C8A-D17B3E3BF307}" type="presOf" srcId="{E4858343-54A3-4AB9-9808-6F519D99B767}" destId="{7F2CD336-3ACB-4697-9140-AA92274436E9}" srcOrd="1" destOrd="0" presId="urn:microsoft.com/office/officeart/2005/8/layout/orgChart1"/>
    <dgm:cxn modelId="{836DA4AC-69FB-40A0-960E-B85DB951A531}" type="presOf" srcId="{A59F4EC7-2CDA-4C33-ADDE-411F08E1B97E}" destId="{0DBD8277-C2B7-46C7-8FDB-22C9BCF00D5F}" srcOrd="0" destOrd="0" presId="urn:microsoft.com/office/officeart/2005/8/layout/orgChart1"/>
    <dgm:cxn modelId="{5C818F11-09B9-4E30-A16E-A13A879D9E94}" type="presOf" srcId="{5D515F50-919F-478F-9589-BDB13527BE75}" destId="{695908B3-A9B4-4420-8551-6F674F42CD35}" srcOrd="1" destOrd="0" presId="urn:microsoft.com/office/officeart/2005/8/layout/orgChart1"/>
    <dgm:cxn modelId="{ED4C2E39-9126-40B9-AD92-59A8C72A8081}" srcId="{6DEA1A78-37C3-4C41-8CD8-7573C1C4F90C}" destId="{5D515F50-919F-478F-9589-BDB13527BE75}" srcOrd="1" destOrd="0" parTransId="{C1FB48FA-84F4-41C1-B856-41C2D97FCD76}" sibTransId="{7F0F79DF-98AB-44C7-B55C-E3CF21A5F15F}"/>
    <dgm:cxn modelId="{1B7EC117-AF6B-4D26-8345-DA19F001C189}" type="presOf" srcId="{64338B20-F018-4C24-9846-3B3485F769D5}" destId="{7773137F-1348-4EB1-BF2D-9765BA95B1E2}" srcOrd="1" destOrd="0" presId="urn:microsoft.com/office/officeart/2005/8/layout/orgChart1"/>
    <dgm:cxn modelId="{B1C879A7-74D6-418E-941B-A8325BC29741}" type="presOf" srcId="{E4858343-54A3-4AB9-9808-6F519D99B767}" destId="{47CE1C33-17A2-47D0-91AF-3733015B3385}" srcOrd="0" destOrd="0" presId="urn:microsoft.com/office/officeart/2005/8/layout/orgChart1"/>
    <dgm:cxn modelId="{3E28C1B0-67F5-4329-9CDB-A6C20C767785}" srcId="{97482516-B6EF-49D2-BC97-DD18F729B9E3}" destId="{6DEA1A78-37C3-4C41-8CD8-7573C1C4F90C}" srcOrd="0" destOrd="0" parTransId="{8B847865-AB5B-4517-B02E-E22EE52C2A0C}" sibTransId="{5C9AEC9D-61E9-4AC1-963B-2C2D52C1C6E5}"/>
    <dgm:cxn modelId="{7F7697FD-C7C7-4DE0-BA7E-94851995FC97}" type="presOf" srcId="{181E15B5-92F9-4821-BA25-F9617E26567E}" destId="{D87DAF3F-FF8D-4DFE-B637-486D622D6CB6}" srcOrd="0" destOrd="0" presId="urn:microsoft.com/office/officeart/2005/8/layout/orgChart1"/>
    <dgm:cxn modelId="{04753874-2DDC-4A74-B536-0FFD0BE2076D}" type="presOf" srcId="{A59F4EC7-2CDA-4C33-ADDE-411F08E1B97E}" destId="{F0A5BFFC-831F-482B-BD52-21464138960C}" srcOrd="1" destOrd="0" presId="urn:microsoft.com/office/officeart/2005/8/layout/orgChart1"/>
    <dgm:cxn modelId="{4F30D4C9-D444-4105-92CA-78DF029759AF}" type="presOf" srcId="{5D515F50-919F-478F-9589-BDB13527BE75}" destId="{7349A00C-53F8-4716-8885-6F4487CE7691}" srcOrd="0" destOrd="0" presId="urn:microsoft.com/office/officeart/2005/8/layout/orgChart1"/>
    <dgm:cxn modelId="{E9078075-5CB7-4DD2-9BBB-4B987149B104}" srcId="{6DEA1A78-37C3-4C41-8CD8-7573C1C4F90C}" destId="{E4858343-54A3-4AB9-9808-6F519D99B767}" srcOrd="2" destOrd="0" parTransId="{9F98E3B2-B713-4D0A-9091-10C3A6AF4E7B}" sibTransId="{FA9DAD85-794A-434C-AF0E-B4F14A4D3F01}"/>
    <dgm:cxn modelId="{7E2836F7-8B51-42DE-B66E-654BB2AF90E6}" type="presOf" srcId="{FD3E87B6-30FC-4251-8079-A13E6FA2F156}" destId="{A4C4A683-1357-4766-89BF-49BC58201568}" srcOrd="0" destOrd="0" presId="urn:microsoft.com/office/officeart/2005/8/layout/orgChart1"/>
    <dgm:cxn modelId="{6DE09BF4-65D0-46F3-B5CB-8EFB0086C638}" type="presOf" srcId="{97482516-B6EF-49D2-BC97-DD18F729B9E3}" destId="{1BE7CB13-3533-48DC-93BD-0B70ADA8DB86}" srcOrd="0" destOrd="0" presId="urn:microsoft.com/office/officeart/2005/8/layout/orgChart1"/>
    <dgm:cxn modelId="{8F1A8255-8971-49CF-988E-6781EAF955FC}" type="presOf" srcId="{C1FB48FA-84F4-41C1-B856-41C2D97FCD76}" destId="{937BA095-843F-4EC5-BAEB-49479387ACC0}" srcOrd="0" destOrd="0" presId="urn:microsoft.com/office/officeart/2005/8/layout/orgChart1"/>
    <dgm:cxn modelId="{2838B3F2-53FF-4C9A-8716-C2C06870E009}" type="presOf" srcId="{6DEA1A78-37C3-4C41-8CD8-7573C1C4F90C}" destId="{03621138-205C-40BA-BBCB-ED59850127D0}" srcOrd="0" destOrd="0" presId="urn:microsoft.com/office/officeart/2005/8/layout/orgChart1"/>
    <dgm:cxn modelId="{1B70FD3D-FF07-4CCE-8D58-248C23767BE6}" srcId="{6DEA1A78-37C3-4C41-8CD8-7573C1C4F90C}" destId="{64338B20-F018-4C24-9846-3B3485F769D5}" srcOrd="0" destOrd="0" parTransId="{FD3E87B6-30FC-4251-8079-A13E6FA2F156}" sibTransId="{A954EB88-FDC3-45A2-90EB-C743BB53125E}"/>
    <dgm:cxn modelId="{83A1CD43-8323-4EE8-A337-744D3172047E}" type="presOf" srcId="{64338B20-F018-4C24-9846-3B3485F769D5}" destId="{0AF2AADB-52D9-492B-B03E-930ACDFECA7D}" srcOrd="0" destOrd="0" presId="urn:microsoft.com/office/officeart/2005/8/layout/orgChart1"/>
    <dgm:cxn modelId="{42EBE4D7-2FF5-4D1A-96F9-040276D2ECF1}" srcId="{6DEA1A78-37C3-4C41-8CD8-7573C1C4F90C}" destId="{A59F4EC7-2CDA-4C33-ADDE-411F08E1B97E}" srcOrd="3" destOrd="0" parTransId="{181E15B5-92F9-4821-BA25-F9617E26567E}" sibTransId="{7992CD39-6468-4036-9AD5-C9732E280509}"/>
    <dgm:cxn modelId="{5999811D-60B1-4F7C-A783-EABA2C30A6B9}" type="presParOf" srcId="{1BE7CB13-3533-48DC-93BD-0B70ADA8DB86}" destId="{2C644349-C22E-4D2B-8E9B-1A1F2EDA86F2}" srcOrd="0" destOrd="0" presId="urn:microsoft.com/office/officeart/2005/8/layout/orgChart1"/>
    <dgm:cxn modelId="{CFA66BD5-9863-437E-BE18-0EA1FEDE9566}" type="presParOf" srcId="{2C644349-C22E-4D2B-8E9B-1A1F2EDA86F2}" destId="{11793D2A-D54E-401E-B435-63D86A0290F6}" srcOrd="0" destOrd="0" presId="urn:microsoft.com/office/officeart/2005/8/layout/orgChart1"/>
    <dgm:cxn modelId="{1B937F70-539A-4C7F-94B9-1FDC90B0C891}" type="presParOf" srcId="{11793D2A-D54E-401E-B435-63D86A0290F6}" destId="{03621138-205C-40BA-BBCB-ED59850127D0}" srcOrd="0" destOrd="0" presId="urn:microsoft.com/office/officeart/2005/8/layout/orgChart1"/>
    <dgm:cxn modelId="{025576FA-F89E-4608-BA24-187705CAB70E}" type="presParOf" srcId="{11793D2A-D54E-401E-B435-63D86A0290F6}" destId="{23E37BFA-7088-4692-9C82-F56B35E07943}" srcOrd="1" destOrd="0" presId="urn:microsoft.com/office/officeart/2005/8/layout/orgChart1"/>
    <dgm:cxn modelId="{349E9CF2-0EDA-44C9-B227-2E94156BB4F0}" type="presParOf" srcId="{2C644349-C22E-4D2B-8E9B-1A1F2EDA86F2}" destId="{CB400198-B021-46E3-8D0D-060D4B54A0D7}" srcOrd="1" destOrd="0" presId="urn:microsoft.com/office/officeart/2005/8/layout/orgChart1"/>
    <dgm:cxn modelId="{60438852-414C-4E36-A354-A4AA90067E94}" type="presParOf" srcId="{CB400198-B021-46E3-8D0D-060D4B54A0D7}" destId="{A4C4A683-1357-4766-89BF-49BC58201568}" srcOrd="0" destOrd="0" presId="urn:microsoft.com/office/officeart/2005/8/layout/orgChart1"/>
    <dgm:cxn modelId="{E0DDA3FA-C57F-46EB-941E-9EC52EF88982}" type="presParOf" srcId="{CB400198-B021-46E3-8D0D-060D4B54A0D7}" destId="{EC210CEF-DACC-4667-BC61-0E2B489085DB}" srcOrd="1" destOrd="0" presId="urn:microsoft.com/office/officeart/2005/8/layout/orgChart1"/>
    <dgm:cxn modelId="{E7AFF00D-90FB-43B8-9865-37F4BDB64184}" type="presParOf" srcId="{EC210CEF-DACC-4667-BC61-0E2B489085DB}" destId="{263DB52E-5B93-48FF-99F0-20D41D5CDDD7}" srcOrd="0" destOrd="0" presId="urn:microsoft.com/office/officeart/2005/8/layout/orgChart1"/>
    <dgm:cxn modelId="{EE76CD45-58C6-4A5F-BB0C-DC124B55E971}" type="presParOf" srcId="{263DB52E-5B93-48FF-99F0-20D41D5CDDD7}" destId="{0AF2AADB-52D9-492B-B03E-930ACDFECA7D}" srcOrd="0" destOrd="0" presId="urn:microsoft.com/office/officeart/2005/8/layout/orgChart1"/>
    <dgm:cxn modelId="{4823F03B-A899-4BA3-85F4-B51B95CB926C}" type="presParOf" srcId="{263DB52E-5B93-48FF-99F0-20D41D5CDDD7}" destId="{7773137F-1348-4EB1-BF2D-9765BA95B1E2}" srcOrd="1" destOrd="0" presId="urn:microsoft.com/office/officeart/2005/8/layout/orgChart1"/>
    <dgm:cxn modelId="{BA9CD692-0CAA-4288-AD32-8E30285FBEA6}" type="presParOf" srcId="{EC210CEF-DACC-4667-BC61-0E2B489085DB}" destId="{CC58D977-048A-4AC1-934B-23671A6F64E3}" srcOrd="1" destOrd="0" presId="urn:microsoft.com/office/officeart/2005/8/layout/orgChart1"/>
    <dgm:cxn modelId="{CBA9C87C-69C3-497A-B87E-9FA5BD36A7F8}" type="presParOf" srcId="{EC210CEF-DACC-4667-BC61-0E2B489085DB}" destId="{619115FD-7E23-44A3-A1E6-88F8FC5C4E6A}" srcOrd="2" destOrd="0" presId="urn:microsoft.com/office/officeart/2005/8/layout/orgChart1"/>
    <dgm:cxn modelId="{3C280EF3-9042-466E-BD1A-5A9CF597E0BF}" type="presParOf" srcId="{CB400198-B021-46E3-8D0D-060D4B54A0D7}" destId="{937BA095-843F-4EC5-BAEB-49479387ACC0}" srcOrd="2" destOrd="0" presId="urn:microsoft.com/office/officeart/2005/8/layout/orgChart1"/>
    <dgm:cxn modelId="{AEB1AA2D-D943-4DC4-93A8-6CFD1A9D757B}" type="presParOf" srcId="{CB400198-B021-46E3-8D0D-060D4B54A0D7}" destId="{1F0945D8-3D78-46C3-B658-025FCE7DA85C}" srcOrd="3" destOrd="0" presId="urn:microsoft.com/office/officeart/2005/8/layout/orgChart1"/>
    <dgm:cxn modelId="{C6853A68-345F-41BE-A2B0-785E63871AB5}" type="presParOf" srcId="{1F0945D8-3D78-46C3-B658-025FCE7DA85C}" destId="{3F340A42-F249-4827-AF1D-BA638FD95400}" srcOrd="0" destOrd="0" presId="urn:microsoft.com/office/officeart/2005/8/layout/orgChart1"/>
    <dgm:cxn modelId="{0C742EE6-1F02-4C40-8DC8-2251FEAEA844}" type="presParOf" srcId="{3F340A42-F249-4827-AF1D-BA638FD95400}" destId="{7349A00C-53F8-4716-8885-6F4487CE7691}" srcOrd="0" destOrd="0" presId="urn:microsoft.com/office/officeart/2005/8/layout/orgChart1"/>
    <dgm:cxn modelId="{950EA4DA-A835-4A51-B913-017EBEE178D0}" type="presParOf" srcId="{3F340A42-F249-4827-AF1D-BA638FD95400}" destId="{695908B3-A9B4-4420-8551-6F674F42CD35}" srcOrd="1" destOrd="0" presId="urn:microsoft.com/office/officeart/2005/8/layout/orgChart1"/>
    <dgm:cxn modelId="{8195692D-741D-4FAC-BA5F-DBC63F0E1E25}" type="presParOf" srcId="{1F0945D8-3D78-46C3-B658-025FCE7DA85C}" destId="{8AB94EAB-7D59-4095-80CB-D85EE9729797}" srcOrd="1" destOrd="0" presId="urn:microsoft.com/office/officeart/2005/8/layout/orgChart1"/>
    <dgm:cxn modelId="{58882830-58E3-46C4-94CA-DBFF762C1DED}" type="presParOf" srcId="{1F0945D8-3D78-46C3-B658-025FCE7DA85C}" destId="{983EE37C-B24D-4A6B-A5CD-2D55ED64EAD3}" srcOrd="2" destOrd="0" presId="urn:microsoft.com/office/officeart/2005/8/layout/orgChart1"/>
    <dgm:cxn modelId="{47D5078D-B3E9-4373-9429-72B5B77BB371}" type="presParOf" srcId="{CB400198-B021-46E3-8D0D-060D4B54A0D7}" destId="{44ED987C-7B1B-450F-BB50-CF2814657FD9}" srcOrd="4" destOrd="0" presId="urn:microsoft.com/office/officeart/2005/8/layout/orgChart1"/>
    <dgm:cxn modelId="{D61AA825-D7A7-4D10-AB65-CCD7907EDD35}" type="presParOf" srcId="{CB400198-B021-46E3-8D0D-060D4B54A0D7}" destId="{DF5D9276-3C15-43ED-9CCC-B8C322F3E9F0}" srcOrd="5" destOrd="0" presId="urn:microsoft.com/office/officeart/2005/8/layout/orgChart1"/>
    <dgm:cxn modelId="{2AED282F-C9A8-4FEC-87AC-FB7095E764B6}" type="presParOf" srcId="{DF5D9276-3C15-43ED-9CCC-B8C322F3E9F0}" destId="{82365ECB-C40F-457D-A0F5-C545D76F7253}" srcOrd="0" destOrd="0" presId="urn:microsoft.com/office/officeart/2005/8/layout/orgChart1"/>
    <dgm:cxn modelId="{FE272A0A-7B11-4865-8C63-5533794B8F23}" type="presParOf" srcId="{82365ECB-C40F-457D-A0F5-C545D76F7253}" destId="{47CE1C33-17A2-47D0-91AF-3733015B3385}" srcOrd="0" destOrd="0" presId="urn:microsoft.com/office/officeart/2005/8/layout/orgChart1"/>
    <dgm:cxn modelId="{FC012D1D-EB5B-4468-8AE4-984E5E22385D}" type="presParOf" srcId="{82365ECB-C40F-457D-A0F5-C545D76F7253}" destId="{7F2CD336-3ACB-4697-9140-AA92274436E9}" srcOrd="1" destOrd="0" presId="urn:microsoft.com/office/officeart/2005/8/layout/orgChart1"/>
    <dgm:cxn modelId="{02EC3BB3-2683-43E8-8C88-533C98AEB9A5}" type="presParOf" srcId="{DF5D9276-3C15-43ED-9CCC-B8C322F3E9F0}" destId="{DDF643AD-3AE0-4F4A-841E-47F5EE791D15}" srcOrd="1" destOrd="0" presId="urn:microsoft.com/office/officeart/2005/8/layout/orgChart1"/>
    <dgm:cxn modelId="{7F3D5CBB-2952-4334-82DF-EAF6FF62FAC5}" type="presParOf" srcId="{DF5D9276-3C15-43ED-9CCC-B8C322F3E9F0}" destId="{B6562C10-5ED6-43A2-9FB2-B54FEFE6614C}" srcOrd="2" destOrd="0" presId="urn:microsoft.com/office/officeart/2005/8/layout/orgChart1"/>
    <dgm:cxn modelId="{9A6E1BC9-2C84-407D-AD53-DADC3D007FF4}" type="presParOf" srcId="{CB400198-B021-46E3-8D0D-060D4B54A0D7}" destId="{D87DAF3F-FF8D-4DFE-B637-486D622D6CB6}" srcOrd="6" destOrd="0" presId="urn:microsoft.com/office/officeart/2005/8/layout/orgChart1"/>
    <dgm:cxn modelId="{147EFAC1-388A-4028-8A7E-D728B1737B8B}" type="presParOf" srcId="{CB400198-B021-46E3-8D0D-060D4B54A0D7}" destId="{2982662E-5853-482F-9CA4-1E7204E07507}" srcOrd="7" destOrd="0" presId="urn:microsoft.com/office/officeart/2005/8/layout/orgChart1"/>
    <dgm:cxn modelId="{277F1363-EB57-4F8F-808C-0C9F3DECAC09}" type="presParOf" srcId="{2982662E-5853-482F-9CA4-1E7204E07507}" destId="{018EE264-203F-404F-864B-0967087B69ED}" srcOrd="0" destOrd="0" presId="urn:microsoft.com/office/officeart/2005/8/layout/orgChart1"/>
    <dgm:cxn modelId="{88922257-5CF3-4E99-85F3-5D7F8242FE59}" type="presParOf" srcId="{018EE264-203F-404F-864B-0967087B69ED}" destId="{0DBD8277-C2B7-46C7-8FDB-22C9BCF00D5F}" srcOrd="0" destOrd="0" presId="urn:microsoft.com/office/officeart/2005/8/layout/orgChart1"/>
    <dgm:cxn modelId="{351F99EA-3323-453D-937E-14AFE3F469EF}" type="presParOf" srcId="{018EE264-203F-404F-864B-0967087B69ED}" destId="{F0A5BFFC-831F-482B-BD52-21464138960C}" srcOrd="1" destOrd="0" presId="urn:microsoft.com/office/officeart/2005/8/layout/orgChart1"/>
    <dgm:cxn modelId="{49ABC054-6DF1-4189-86F1-82BCEBA3DC28}" type="presParOf" srcId="{2982662E-5853-482F-9CA4-1E7204E07507}" destId="{3DB568C3-4F76-486A-8929-D0233828E0D2}" srcOrd="1" destOrd="0" presId="urn:microsoft.com/office/officeart/2005/8/layout/orgChart1"/>
    <dgm:cxn modelId="{564CB9F0-2275-4F99-A9E2-0E82949050D0}" type="presParOf" srcId="{2982662E-5853-482F-9CA4-1E7204E07507}" destId="{79C4A948-077B-4D73-905C-1BCF901AE541}" srcOrd="2" destOrd="0" presId="urn:microsoft.com/office/officeart/2005/8/layout/orgChart1"/>
    <dgm:cxn modelId="{AED31D8B-5DAC-4910-B089-684F3D7191D4}" type="presParOf" srcId="{2C644349-C22E-4D2B-8E9B-1A1F2EDA86F2}" destId="{A231A1C4-02D2-454E-874E-EB2415A699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2ED326-CB16-4A21-AA39-46ADE9BEF2F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4515554-FD2F-49A4-98E7-04067BC8E52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gm:t>
    </dgm:pt>
    <dgm:pt modelId="{77F45D74-18AA-4EBC-BC83-B3139014CDC4}" type="parTrans" cxnId="{33B620F2-0E6C-4CD9-9DF0-8E8C061FE3B0}">
      <dgm:prSet/>
      <dgm:spPr/>
      <dgm:t>
        <a:bodyPr/>
        <a:lstStyle/>
        <a:p>
          <a:endParaRPr lang="en-US"/>
        </a:p>
      </dgm:t>
    </dgm:pt>
    <dgm:pt modelId="{C54DE32A-77BA-4426-AB31-899410B19007}" type="sibTrans" cxnId="{33B620F2-0E6C-4CD9-9DF0-8E8C061FE3B0}">
      <dgm:prSet/>
      <dgm:spPr/>
      <dgm:t>
        <a:bodyPr/>
        <a:lstStyle/>
        <a:p>
          <a:endParaRPr lang="en-US"/>
        </a:p>
      </dgm:t>
    </dgm:pt>
    <dgm:pt modelId="{D55D18F8-5FB7-48EC-86E9-E0998E6927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Cultural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Language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differences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Health practices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and beliefs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Religions</a:t>
          </a:r>
        </a:p>
      </dgm:t>
    </dgm:pt>
    <dgm:pt modelId="{418D297F-AB5F-4ED8-9DE8-153424C8B8A0}" type="parTrans" cxnId="{D99B8329-82B0-495C-8846-4EFCE47FC729}">
      <dgm:prSet/>
      <dgm:spPr/>
      <dgm:t>
        <a:bodyPr/>
        <a:lstStyle/>
        <a:p>
          <a:endParaRPr lang="en-US"/>
        </a:p>
      </dgm:t>
    </dgm:pt>
    <dgm:pt modelId="{592358B6-70B4-4639-9EA2-935C153E9C5C}" type="sibTrans" cxnId="{D99B8329-82B0-495C-8846-4EFCE47FC729}">
      <dgm:prSet/>
      <dgm:spPr/>
      <dgm:t>
        <a:bodyPr/>
        <a:lstStyle/>
        <a:p>
          <a:endParaRPr lang="en-US"/>
        </a:p>
      </dgm:t>
    </dgm:pt>
    <dgm:pt modelId="{8CDC8504-E42D-489F-98C0-D6386C8AB031}">
      <dgm:prSet/>
      <dgm:spPr/>
      <dgm:t>
        <a:bodyPr/>
        <a:lstStyle/>
        <a:p>
          <a:endParaRPr lang="en-US"/>
        </a:p>
      </dgm:t>
    </dgm:pt>
    <dgm:pt modelId="{E7B1C418-FFDA-47B5-8750-D9ADAD55803C}" type="parTrans" cxnId="{27D8EC21-8083-45BE-A362-78A8F4F5BFB3}">
      <dgm:prSet/>
      <dgm:spPr/>
      <dgm:t>
        <a:bodyPr/>
        <a:lstStyle/>
        <a:p>
          <a:endParaRPr lang="en-US"/>
        </a:p>
      </dgm:t>
    </dgm:pt>
    <dgm:pt modelId="{A941E86E-F098-4517-ADB2-E17937B44B23}" type="sibTrans" cxnId="{27D8EC21-8083-45BE-A362-78A8F4F5BFB3}">
      <dgm:prSet/>
      <dgm:spPr/>
      <dgm:t>
        <a:bodyPr/>
        <a:lstStyle/>
        <a:p>
          <a:endParaRPr lang="en-US"/>
        </a:p>
      </dgm:t>
    </dgm:pt>
    <dgm:pt modelId="{540F0091-1F04-4708-9D75-A47594C5A6F9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Personal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Attitudes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Labeling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Preconceptions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Prejudices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rPr>
            <a:t> 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Resistance to 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change</a:t>
          </a:r>
        </a:p>
      </dgm:t>
    </dgm:pt>
    <dgm:pt modelId="{0CEA2EA7-AE16-4555-BA1F-3B836046F70C}" type="parTrans" cxnId="{923703B7-4ADC-4DAF-BD98-99786822DCB0}">
      <dgm:prSet/>
      <dgm:spPr/>
      <dgm:t>
        <a:bodyPr/>
        <a:lstStyle/>
        <a:p>
          <a:endParaRPr lang="en-US"/>
        </a:p>
      </dgm:t>
    </dgm:pt>
    <dgm:pt modelId="{CF0D06EB-44B7-44E5-B904-36DF3FEEA093}" type="sibTrans" cxnId="{923703B7-4ADC-4DAF-BD98-99786822DCB0}">
      <dgm:prSet/>
      <dgm:spPr/>
      <dgm:t>
        <a:bodyPr/>
        <a:lstStyle/>
        <a:p>
          <a:endParaRPr lang="en-US"/>
        </a:p>
      </dgm:t>
    </dgm:pt>
    <dgm:pt modelId="{2E12C264-C9D9-44F7-AC51-46059F4A9109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Cognitive impairment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 challenges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Sensory impairment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Speech impairment</a:t>
          </a: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gm:t>
    </dgm:pt>
    <dgm:pt modelId="{A5B7DECC-414A-46A9-B64D-081F36836D6D}" type="parTrans" cxnId="{2ECDD9C4-E0D1-4A6D-B1CA-ED36A4108664}">
      <dgm:prSet/>
      <dgm:spPr/>
      <dgm:t>
        <a:bodyPr/>
        <a:lstStyle/>
        <a:p>
          <a:endParaRPr lang="en-US"/>
        </a:p>
      </dgm:t>
    </dgm:pt>
    <dgm:pt modelId="{8CDBDB72-8820-4EA1-9D15-F73B08BF58E5}" type="sibTrans" cxnId="{2ECDD9C4-E0D1-4A6D-B1CA-ED36A4108664}">
      <dgm:prSet/>
      <dgm:spPr/>
      <dgm:t>
        <a:bodyPr/>
        <a:lstStyle/>
        <a:p>
          <a:endParaRPr lang="en-US"/>
        </a:p>
      </dgm:t>
    </dgm:pt>
    <dgm:pt modelId="{C0D5CFD9-7FCC-4DE7-88D0-A5A2FB28AAB8}" type="pres">
      <dgm:prSet presAssocID="{F02ED326-CB16-4A21-AA39-46ADE9BEF2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0AD3FB-04B0-4396-ABCE-44936325EDFA}" type="pres">
      <dgm:prSet presAssocID="{54515554-FD2F-49A4-98E7-04067BC8E526}" presName="hierRoot1" presStyleCnt="0">
        <dgm:presLayoutVars>
          <dgm:hierBranch/>
        </dgm:presLayoutVars>
      </dgm:prSet>
      <dgm:spPr/>
    </dgm:pt>
    <dgm:pt modelId="{6FB3F7E3-E485-413C-9DBD-0746F4D799E0}" type="pres">
      <dgm:prSet presAssocID="{54515554-FD2F-49A4-98E7-04067BC8E526}" presName="rootComposite1" presStyleCnt="0"/>
      <dgm:spPr/>
    </dgm:pt>
    <dgm:pt modelId="{6EF1F2C4-2C91-4D03-A509-7C938D6C1E45}" type="pres">
      <dgm:prSet presAssocID="{54515554-FD2F-49A4-98E7-04067BC8E52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C8EB7-C372-4F66-A763-1BE2DD93274F}" type="pres">
      <dgm:prSet presAssocID="{54515554-FD2F-49A4-98E7-04067BC8E52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E850A7-A3A0-4AF9-A197-44327AA30D60}" type="pres">
      <dgm:prSet presAssocID="{54515554-FD2F-49A4-98E7-04067BC8E526}" presName="hierChild2" presStyleCnt="0"/>
      <dgm:spPr/>
    </dgm:pt>
    <dgm:pt modelId="{C3E9D4E9-FF6A-4BCD-9739-4D715892360A}" type="pres">
      <dgm:prSet presAssocID="{0CEA2EA7-AE16-4555-BA1F-3B836046F70C}" presName="Name35" presStyleLbl="parChTrans1D2" presStyleIdx="0" presStyleCnt="4"/>
      <dgm:spPr/>
      <dgm:t>
        <a:bodyPr/>
        <a:lstStyle/>
        <a:p>
          <a:endParaRPr lang="en-US"/>
        </a:p>
      </dgm:t>
    </dgm:pt>
    <dgm:pt modelId="{9A036355-3022-4223-AB06-626EB7646954}" type="pres">
      <dgm:prSet presAssocID="{540F0091-1F04-4708-9D75-A47594C5A6F9}" presName="hierRoot2" presStyleCnt="0">
        <dgm:presLayoutVars>
          <dgm:hierBranch val="init"/>
        </dgm:presLayoutVars>
      </dgm:prSet>
      <dgm:spPr/>
    </dgm:pt>
    <dgm:pt modelId="{A2A6E832-E7A5-4E64-966C-B1B849015D37}" type="pres">
      <dgm:prSet presAssocID="{540F0091-1F04-4708-9D75-A47594C5A6F9}" presName="rootComposite" presStyleCnt="0"/>
      <dgm:spPr/>
    </dgm:pt>
    <dgm:pt modelId="{8E769815-B05A-4AFD-A980-07A73DDAE463}" type="pres">
      <dgm:prSet presAssocID="{540F0091-1F04-4708-9D75-A47594C5A6F9}" presName="rootText" presStyleLbl="node2" presStyleIdx="0" presStyleCnt="4" custScaleX="104600" custScaleY="210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A3F6EA-FB0E-456E-8ABC-22D68B80E0C4}" type="pres">
      <dgm:prSet presAssocID="{540F0091-1F04-4708-9D75-A47594C5A6F9}" presName="rootConnector" presStyleLbl="node2" presStyleIdx="0" presStyleCnt="4"/>
      <dgm:spPr/>
      <dgm:t>
        <a:bodyPr/>
        <a:lstStyle/>
        <a:p>
          <a:endParaRPr lang="en-US"/>
        </a:p>
      </dgm:t>
    </dgm:pt>
    <dgm:pt modelId="{7757BAF0-DD9E-4F4A-B9D1-74F90D225201}" type="pres">
      <dgm:prSet presAssocID="{540F0091-1F04-4708-9D75-A47594C5A6F9}" presName="hierChild4" presStyleCnt="0"/>
      <dgm:spPr/>
    </dgm:pt>
    <dgm:pt modelId="{B9159B09-888B-4CDC-9304-69C6D42DE540}" type="pres">
      <dgm:prSet presAssocID="{540F0091-1F04-4708-9D75-A47594C5A6F9}" presName="hierChild5" presStyleCnt="0"/>
      <dgm:spPr/>
    </dgm:pt>
    <dgm:pt modelId="{4201FEFF-AA2B-46FB-ACB1-951B3D5F9705}" type="pres">
      <dgm:prSet presAssocID="{A5B7DECC-414A-46A9-B64D-081F36836D6D}" presName="Name35" presStyleLbl="parChTrans1D2" presStyleIdx="1" presStyleCnt="4"/>
      <dgm:spPr/>
      <dgm:t>
        <a:bodyPr/>
        <a:lstStyle/>
        <a:p>
          <a:endParaRPr lang="en-US"/>
        </a:p>
      </dgm:t>
    </dgm:pt>
    <dgm:pt modelId="{2B66CBF7-B6B0-4955-8526-AAF7DFB61331}" type="pres">
      <dgm:prSet presAssocID="{2E12C264-C9D9-44F7-AC51-46059F4A9109}" presName="hierRoot2" presStyleCnt="0">
        <dgm:presLayoutVars>
          <dgm:hierBranch val="init"/>
        </dgm:presLayoutVars>
      </dgm:prSet>
      <dgm:spPr/>
    </dgm:pt>
    <dgm:pt modelId="{D5FEAB7C-E75E-49CA-B6AC-11B10462C186}" type="pres">
      <dgm:prSet presAssocID="{2E12C264-C9D9-44F7-AC51-46059F4A9109}" presName="rootComposite" presStyleCnt="0"/>
      <dgm:spPr/>
    </dgm:pt>
    <dgm:pt modelId="{C38B9611-1375-4B1B-B373-46E714A351C9}" type="pres">
      <dgm:prSet presAssocID="{2E12C264-C9D9-44F7-AC51-46059F4A9109}" presName="rootText" presStyleLbl="node2" presStyleIdx="1" presStyleCnt="4" custScaleY="208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67D959-3625-4FAF-ACFD-56EE09BA6949}" type="pres">
      <dgm:prSet presAssocID="{2E12C264-C9D9-44F7-AC51-46059F4A9109}" presName="rootConnector" presStyleLbl="node2" presStyleIdx="1" presStyleCnt="4"/>
      <dgm:spPr/>
      <dgm:t>
        <a:bodyPr/>
        <a:lstStyle/>
        <a:p>
          <a:endParaRPr lang="en-US"/>
        </a:p>
      </dgm:t>
    </dgm:pt>
    <dgm:pt modelId="{241568C0-39EA-4D33-BF50-FB68D793367F}" type="pres">
      <dgm:prSet presAssocID="{2E12C264-C9D9-44F7-AC51-46059F4A9109}" presName="hierChild4" presStyleCnt="0"/>
      <dgm:spPr/>
    </dgm:pt>
    <dgm:pt modelId="{D5937F15-F7F6-4578-915A-616494B325B6}" type="pres">
      <dgm:prSet presAssocID="{2E12C264-C9D9-44F7-AC51-46059F4A9109}" presName="hierChild5" presStyleCnt="0"/>
      <dgm:spPr/>
    </dgm:pt>
    <dgm:pt modelId="{09E4B7D3-02CF-4D21-9E32-3C73B6FC13BD}" type="pres">
      <dgm:prSet presAssocID="{418D297F-AB5F-4ED8-9DE8-153424C8B8A0}" presName="Name35" presStyleLbl="parChTrans1D2" presStyleIdx="2" presStyleCnt="4"/>
      <dgm:spPr/>
      <dgm:t>
        <a:bodyPr/>
        <a:lstStyle/>
        <a:p>
          <a:endParaRPr lang="en-US"/>
        </a:p>
      </dgm:t>
    </dgm:pt>
    <dgm:pt modelId="{2E0E7143-5E4D-4ACF-9607-2F84F13ADAAE}" type="pres">
      <dgm:prSet presAssocID="{D55D18F8-5FB7-48EC-86E9-E0998E692755}" presName="hierRoot2" presStyleCnt="0">
        <dgm:presLayoutVars>
          <dgm:hierBranch/>
        </dgm:presLayoutVars>
      </dgm:prSet>
      <dgm:spPr/>
    </dgm:pt>
    <dgm:pt modelId="{67A21DAE-F791-406F-8992-B17B0E4D887F}" type="pres">
      <dgm:prSet presAssocID="{D55D18F8-5FB7-48EC-86E9-E0998E692755}" presName="rootComposite" presStyleCnt="0"/>
      <dgm:spPr/>
    </dgm:pt>
    <dgm:pt modelId="{30733DB7-CB3F-4D86-9745-9BBBC653362A}" type="pres">
      <dgm:prSet presAssocID="{D55D18F8-5FB7-48EC-86E9-E0998E692755}" presName="rootText" presStyleLbl="node2" presStyleIdx="2" presStyleCnt="4" custScaleY="210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702A72-A795-49CC-9F3E-58610ACF05E1}" type="pres">
      <dgm:prSet presAssocID="{D55D18F8-5FB7-48EC-86E9-E0998E692755}" presName="rootConnector" presStyleLbl="node2" presStyleIdx="2" presStyleCnt="4"/>
      <dgm:spPr/>
      <dgm:t>
        <a:bodyPr/>
        <a:lstStyle/>
        <a:p>
          <a:endParaRPr lang="en-US"/>
        </a:p>
      </dgm:t>
    </dgm:pt>
    <dgm:pt modelId="{7A14221B-8204-468F-A006-40D62FEFDC22}" type="pres">
      <dgm:prSet presAssocID="{D55D18F8-5FB7-48EC-86E9-E0998E692755}" presName="hierChild4" presStyleCnt="0"/>
      <dgm:spPr/>
    </dgm:pt>
    <dgm:pt modelId="{BFE2B966-0709-4F1E-84C2-730B6124B37F}" type="pres">
      <dgm:prSet presAssocID="{D55D18F8-5FB7-48EC-86E9-E0998E692755}" presName="hierChild5" presStyleCnt="0"/>
      <dgm:spPr/>
    </dgm:pt>
    <dgm:pt modelId="{44692DEC-190A-4C45-AAC5-EF83EFA97820}" type="pres">
      <dgm:prSet presAssocID="{E7B1C418-FFDA-47B5-8750-D9ADAD55803C}" presName="Name35" presStyleLbl="parChTrans1D2" presStyleIdx="3" presStyleCnt="4"/>
      <dgm:spPr/>
      <dgm:t>
        <a:bodyPr/>
        <a:lstStyle/>
        <a:p>
          <a:endParaRPr lang="en-US"/>
        </a:p>
      </dgm:t>
    </dgm:pt>
    <dgm:pt modelId="{B4A011F0-F738-4CFE-B536-405244EE27C3}" type="pres">
      <dgm:prSet presAssocID="{8CDC8504-E42D-489F-98C0-D6386C8AB031}" presName="hierRoot2" presStyleCnt="0">
        <dgm:presLayoutVars>
          <dgm:hierBranch/>
        </dgm:presLayoutVars>
      </dgm:prSet>
      <dgm:spPr/>
    </dgm:pt>
    <dgm:pt modelId="{11D33FBC-8C28-4E19-9B87-893AD05A56B7}" type="pres">
      <dgm:prSet presAssocID="{8CDC8504-E42D-489F-98C0-D6386C8AB031}" presName="rootComposite" presStyleCnt="0"/>
      <dgm:spPr/>
    </dgm:pt>
    <dgm:pt modelId="{5650FD6C-69B5-49E1-B2FE-4470215254CD}" type="pres">
      <dgm:prSet presAssocID="{8CDC8504-E42D-489F-98C0-D6386C8AB031}" presName="rootText" presStyleLbl="node2" presStyleIdx="3" presStyleCnt="4" custScaleY="2029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785EA8-CD8C-4364-BC92-8A80F0C66A40}" type="pres">
      <dgm:prSet presAssocID="{8CDC8504-E42D-489F-98C0-D6386C8AB031}" presName="rootConnector" presStyleLbl="node2" presStyleIdx="3" presStyleCnt="4"/>
      <dgm:spPr/>
      <dgm:t>
        <a:bodyPr/>
        <a:lstStyle/>
        <a:p>
          <a:endParaRPr lang="en-US"/>
        </a:p>
      </dgm:t>
    </dgm:pt>
    <dgm:pt modelId="{E14F19C3-BA2A-408C-A08F-B1FFB0DA7A5B}" type="pres">
      <dgm:prSet presAssocID="{8CDC8504-E42D-489F-98C0-D6386C8AB031}" presName="hierChild4" presStyleCnt="0"/>
      <dgm:spPr/>
    </dgm:pt>
    <dgm:pt modelId="{69379085-1681-4775-97A2-6D2968D76626}" type="pres">
      <dgm:prSet presAssocID="{8CDC8504-E42D-489F-98C0-D6386C8AB031}" presName="hierChild5" presStyleCnt="0"/>
      <dgm:spPr/>
    </dgm:pt>
    <dgm:pt modelId="{EC11FB03-7706-4523-8BC0-9DE2BBB5BBFA}" type="pres">
      <dgm:prSet presAssocID="{54515554-FD2F-49A4-98E7-04067BC8E526}" presName="hierChild3" presStyleCnt="0"/>
      <dgm:spPr/>
    </dgm:pt>
  </dgm:ptLst>
  <dgm:cxnLst>
    <dgm:cxn modelId="{98777619-BA61-4A2D-B8CE-B4243DEC1C07}" type="presOf" srcId="{E7B1C418-FFDA-47B5-8750-D9ADAD55803C}" destId="{44692DEC-190A-4C45-AAC5-EF83EFA97820}" srcOrd="0" destOrd="0" presId="urn:microsoft.com/office/officeart/2005/8/layout/orgChart1"/>
    <dgm:cxn modelId="{71DC508C-2292-495E-B547-1E05137C2058}" type="presOf" srcId="{F02ED326-CB16-4A21-AA39-46ADE9BEF2F9}" destId="{C0D5CFD9-7FCC-4DE7-88D0-A5A2FB28AAB8}" srcOrd="0" destOrd="0" presId="urn:microsoft.com/office/officeart/2005/8/layout/orgChart1"/>
    <dgm:cxn modelId="{82FD4E41-5BB6-49AE-997D-D6FD2338C8CD}" type="presOf" srcId="{2E12C264-C9D9-44F7-AC51-46059F4A9109}" destId="{C38B9611-1375-4B1B-B373-46E714A351C9}" srcOrd="0" destOrd="0" presId="urn:microsoft.com/office/officeart/2005/8/layout/orgChart1"/>
    <dgm:cxn modelId="{89E1E58B-DA70-4743-B909-91B33E21E552}" type="presOf" srcId="{418D297F-AB5F-4ED8-9DE8-153424C8B8A0}" destId="{09E4B7D3-02CF-4D21-9E32-3C73B6FC13BD}" srcOrd="0" destOrd="0" presId="urn:microsoft.com/office/officeart/2005/8/layout/orgChart1"/>
    <dgm:cxn modelId="{7F960D96-F41F-46B6-B6E5-640FCF9DA411}" type="presOf" srcId="{D55D18F8-5FB7-48EC-86E9-E0998E692755}" destId="{30733DB7-CB3F-4D86-9745-9BBBC653362A}" srcOrd="0" destOrd="0" presId="urn:microsoft.com/office/officeart/2005/8/layout/orgChart1"/>
    <dgm:cxn modelId="{33B620F2-0E6C-4CD9-9DF0-8E8C061FE3B0}" srcId="{F02ED326-CB16-4A21-AA39-46ADE9BEF2F9}" destId="{54515554-FD2F-49A4-98E7-04067BC8E526}" srcOrd="0" destOrd="0" parTransId="{77F45D74-18AA-4EBC-BC83-B3139014CDC4}" sibTransId="{C54DE32A-77BA-4426-AB31-899410B19007}"/>
    <dgm:cxn modelId="{217A5AFB-99EF-46DA-B524-485B703D9BDE}" type="presOf" srcId="{0CEA2EA7-AE16-4555-BA1F-3B836046F70C}" destId="{C3E9D4E9-FF6A-4BCD-9739-4D715892360A}" srcOrd="0" destOrd="0" presId="urn:microsoft.com/office/officeart/2005/8/layout/orgChart1"/>
    <dgm:cxn modelId="{44EF8A44-0F17-4C78-BA8A-204E8A703A98}" type="presOf" srcId="{2E12C264-C9D9-44F7-AC51-46059F4A9109}" destId="{1567D959-3625-4FAF-ACFD-56EE09BA6949}" srcOrd="1" destOrd="0" presId="urn:microsoft.com/office/officeart/2005/8/layout/orgChart1"/>
    <dgm:cxn modelId="{27D8EC21-8083-45BE-A362-78A8F4F5BFB3}" srcId="{54515554-FD2F-49A4-98E7-04067BC8E526}" destId="{8CDC8504-E42D-489F-98C0-D6386C8AB031}" srcOrd="3" destOrd="0" parTransId="{E7B1C418-FFDA-47B5-8750-D9ADAD55803C}" sibTransId="{A941E86E-F098-4517-ADB2-E17937B44B23}"/>
    <dgm:cxn modelId="{2ECDD9C4-E0D1-4A6D-B1CA-ED36A4108664}" srcId="{54515554-FD2F-49A4-98E7-04067BC8E526}" destId="{2E12C264-C9D9-44F7-AC51-46059F4A9109}" srcOrd="1" destOrd="0" parTransId="{A5B7DECC-414A-46A9-B64D-081F36836D6D}" sibTransId="{8CDBDB72-8820-4EA1-9D15-F73B08BF58E5}"/>
    <dgm:cxn modelId="{61AB249B-004B-4238-9801-660DE4782EF7}" type="presOf" srcId="{540F0091-1F04-4708-9D75-A47594C5A6F9}" destId="{8E769815-B05A-4AFD-A980-07A73DDAE463}" srcOrd="0" destOrd="0" presId="urn:microsoft.com/office/officeart/2005/8/layout/orgChart1"/>
    <dgm:cxn modelId="{4D93EDD7-91E0-429A-95A8-B722A5D1DAAC}" type="presOf" srcId="{A5B7DECC-414A-46A9-B64D-081F36836D6D}" destId="{4201FEFF-AA2B-46FB-ACB1-951B3D5F9705}" srcOrd="0" destOrd="0" presId="urn:microsoft.com/office/officeart/2005/8/layout/orgChart1"/>
    <dgm:cxn modelId="{EA33DC99-99A4-4A9A-ADBA-9931B04519ED}" type="presOf" srcId="{8CDC8504-E42D-489F-98C0-D6386C8AB031}" destId="{5650FD6C-69B5-49E1-B2FE-4470215254CD}" srcOrd="0" destOrd="0" presId="urn:microsoft.com/office/officeart/2005/8/layout/orgChart1"/>
    <dgm:cxn modelId="{CFA6B9B6-EA49-457D-AC9F-6CA5E85A4B1F}" type="presOf" srcId="{54515554-FD2F-49A4-98E7-04067BC8E526}" destId="{E89C8EB7-C372-4F66-A763-1BE2DD93274F}" srcOrd="1" destOrd="0" presId="urn:microsoft.com/office/officeart/2005/8/layout/orgChart1"/>
    <dgm:cxn modelId="{353B5FAB-B473-44EB-8D45-1FFFA9E4DA46}" type="presOf" srcId="{540F0091-1F04-4708-9D75-A47594C5A6F9}" destId="{E0A3F6EA-FB0E-456E-8ABC-22D68B80E0C4}" srcOrd="1" destOrd="0" presId="urn:microsoft.com/office/officeart/2005/8/layout/orgChart1"/>
    <dgm:cxn modelId="{D99B8329-82B0-495C-8846-4EFCE47FC729}" srcId="{54515554-FD2F-49A4-98E7-04067BC8E526}" destId="{D55D18F8-5FB7-48EC-86E9-E0998E692755}" srcOrd="2" destOrd="0" parTransId="{418D297F-AB5F-4ED8-9DE8-153424C8B8A0}" sibTransId="{592358B6-70B4-4639-9EA2-935C153E9C5C}"/>
    <dgm:cxn modelId="{27621FD7-C34C-4DC6-B282-B7E6AFBE04EA}" type="presOf" srcId="{54515554-FD2F-49A4-98E7-04067BC8E526}" destId="{6EF1F2C4-2C91-4D03-A509-7C938D6C1E45}" srcOrd="0" destOrd="0" presId="urn:microsoft.com/office/officeart/2005/8/layout/orgChart1"/>
    <dgm:cxn modelId="{98266B10-EFD2-49F6-9426-EE481E3A2988}" type="presOf" srcId="{8CDC8504-E42D-489F-98C0-D6386C8AB031}" destId="{83785EA8-CD8C-4364-BC92-8A80F0C66A40}" srcOrd="1" destOrd="0" presId="urn:microsoft.com/office/officeart/2005/8/layout/orgChart1"/>
    <dgm:cxn modelId="{F494A20A-3BC4-4F50-BD91-8A2827CF2F52}" type="presOf" srcId="{D55D18F8-5FB7-48EC-86E9-E0998E692755}" destId="{F5702A72-A795-49CC-9F3E-58610ACF05E1}" srcOrd="1" destOrd="0" presId="urn:microsoft.com/office/officeart/2005/8/layout/orgChart1"/>
    <dgm:cxn modelId="{923703B7-4ADC-4DAF-BD98-99786822DCB0}" srcId="{54515554-FD2F-49A4-98E7-04067BC8E526}" destId="{540F0091-1F04-4708-9D75-A47594C5A6F9}" srcOrd="0" destOrd="0" parTransId="{0CEA2EA7-AE16-4555-BA1F-3B836046F70C}" sibTransId="{CF0D06EB-44B7-44E5-B904-36DF3FEEA093}"/>
    <dgm:cxn modelId="{9BE35E65-821A-4033-99A9-BC8982EA91F3}" type="presParOf" srcId="{C0D5CFD9-7FCC-4DE7-88D0-A5A2FB28AAB8}" destId="{A70AD3FB-04B0-4396-ABCE-44936325EDFA}" srcOrd="0" destOrd="0" presId="urn:microsoft.com/office/officeart/2005/8/layout/orgChart1"/>
    <dgm:cxn modelId="{691E7C05-431F-441A-A565-A4C61FCDE4AF}" type="presParOf" srcId="{A70AD3FB-04B0-4396-ABCE-44936325EDFA}" destId="{6FB3F7E3-E485-413C-9DBD-0746F4D799E0}" srcOrd="0" destOrd="0" presId="urn:microsoft.com/office/officeart/2005/8/layout/orgChart1"/>
    <dgm:cxn modelId="{D60C6CB0-D517-4A64-BC81-D872317343A3}" type="presParOf" srcId="{6FB3F7E3-E485-413C-9DBD-0746F4D799E0}" destId="{6EF1F2C4-2C91-4D03-A509-7C938D6C1E45}" srcOrd="0" destOrd="0" presId="urn:microsoft.com/office/officeart/2005/8/layout/orgChart1"/>
    <dgm:cxn modelId="{6D8B1EE2-910A-47EC-82F2-230E0DC4C51D}" type="presParOf" srcId="{6FB3F7E3-E485-413C-9DBD-0746F4D799E0}" destId="{E89C8EB7-C372-4F66-A763-1BE2DD93274F}" srcOrd="1" destOrd="0" presId="urn:microsoft.com/office/officeart/2005/8/layout/orgChart1"/>
    <dgm:cxn modelId="{B54A8455-5D42-4379-A0C4-ED2AA4E835FE}" type="presParOf" srcId="{A70AD3FB-04B0-4396-ABCE-44936325EDFA}" destId="{19E850A7-A3A0-4AF9-A197-44327AA30D60}" srcOrd="1" destOrd="0" presId="urn:microsoft.com/office/officeart/2005/8/layout/orgChart1"/>
    <dgm:cxn modelId="{DC60E954-75D9-4E09-82D6-792B456306A5}" type="presParOf" srcId="{19E850A7-A3A0-4AF9-A197-44327AA30D60}" destId="{C3E9D4E9-FF6A-4BCD-9739-4D715892360A}" srcOrd="0" destOrd="0" presId="urn:microsoft.com/office/officeart/2005/8/layout/orgChart1"/>
    <dgm:cxn modelId="{C362BE10-903A-4F54-AB87-4B6FFE61583F}" type="presParOf" srcId="{19E850A7-A3A0-4AF9-A197-44327AA30D60}" destId="{9A036355-3022-4223-AB06-626EB7646954}" srcOrd="1" destOrd="0" presId="urn:microsoft.com/office/officeart/2005/8/layout/orgChart1"/>
    <dgm:cxn modelId="{704D4335-2C08-4715-912E-593A23B35969}" type="presParOf" srcId="{9A036355-3022-4223-AB06-626EB7646954}" destId="{A2A6E832-E7A5-4E64-966C-B1B849015D37}" srcOrd="0" destOrd="0" presId="urn:microsoft.com/office/officeart/2005/8/layout/orgChart1"/>
    <dgm:cxn modelId="{15C65719-EA1E-4625-83CE-61089DC3C8EB}" type="presParOf" srcId="{A2A6E832-E7A5-4E64-966C-B1B849015D37}" destId="{8E769815-B05A-4AFD-A980-07A73DDAE463}" srcOrd="0" destOrd="0" presId="urn:microsoft.com/office/officeart/2005/8/layout/orgChart1"/>
    <dgm:cxn modelId="{E3EFF5C4-3FDD-46A0-BC87-7C9130B5BBE9}" type="presParOf" srcId="{A2A6E832-E7A5-4E64-966C-B1B849015D37}" destId="{E0A3F6EA-FB0E-456E-8ABC-22D68B80E0C4}" srcOrd="1" destOrd="0" presId="urn:microsoft.com/office/officeart/2005/8/layout/orgChart1"/>
    <dgm:cxn modelId="{48C75CA1-46A8-479A-B06C-8E579B738D43}" type="presParOf" srcId="{9A036355-3022-4223-AB06-626EB7646954}" destId="{7757BAF0-DD9E-4F4A-B9D1-74F90D225201}" srcOrd="1" destOrd="0" presId="urn:microsoft.com/office/officeart/2005/8/layout/orgChart1"/>
    <dgm:cxn modelId="{06B521FA-ED04-4F5C-BD16-BC8A21A9B5C2}" type="presParOf" srcId="{9A036355-3022-4223-AB06-626EB7646954}" destId="{B9159B09-888B-4CDC-9304-69C6D42DE540}" srcOrd="2" destOrd="0" presId="urn:microsoft.com/office/officeart/2005/8/layout/orgChart1"/>
    <dgm:cxn modelId="{FD110B62-7832-4CF5-AD51-A79746BDEE15}" type="presParOf" srcId="{19E850A7-A3A0-4AF9-A197-44327AA30D60}" destId="{4201FEFF-AA2B-46FB-ACB1-951B3D5F9705}" srcOrd="2" destOrd="0" presId="urn:microsoft.com/office/officeart/2005/8/layout/orgChart1"/>
    <dgm:cxn modelId="{2C1F1BAB-E775-41BE-A209-3CD308C784BB}" type="presParOf" srcId="{19E850A7-A3A0-4AF9-A197-44327AA30D60}" destId="{2B66CBF7-B6B0-4955-8526-AAF7DFB61331}" srcOrd="3" destOrd="0" presId="urn:microsoft.com/office/officeart/2005/8/layout/orgChart1"/>
    <dgm:cxn modelId="{D2DDE89D-0C61-4D94-B156-DC21A1529239}" type="presParOf" srcId="{2B66CBF7-B6B0-4955-8526-AAF7DFB61331}" destId="{D5FEAB7C-E75E-49CA-B6AC-11B10462C186}" srcOrd="0" destOrd="0" presId="urn:microsoft.com/office/officeart/2005/8/layout/orgChart1"/>
    <dgm:cxn modelId="{0CEF9CD6-3B29-406A-950B-39FB35CC7F40}" type="presParOf" srcId="{D5FEAB7C-E75E-49CA-B6AC-11B10462C186}" destId="{C38B9611-1375-4B1B-B373-46E714A351C9}" srcOrd="0" destOrd="0" presId="urn:microsoft.com/office/officeart/2005/8/layout/orgChart1"/>
    <dgm:cxn modelId="{7F2D3216-3DC0-4040-856E-A416A3ECAF89}" type="presParOf" srcId="{D5FEAB7C-E75E-49CA-B6AC-11B10462C186}" destId="{1567D959-3625-4FAF-ACFD-56EE09BA6949}" srcOrd="1" destOrd="0" presId="urn:microsoft.com/office/officeart/2005/8/layout/orgChart1"/>
    <dgm:cxn modelId="{07F8C1AE-A7DD-4B53-BAF5-6719EBDCAE5B}" type="presParOf" srcId="{2B66CBF7-B6B0-4955-8526-AAF7DFB61331}" destId="{241568C0-39EA-4D33-BF50-FB68D793367F}" srcOrd="1" destOrd="0" presId="urn:microsoft.com/office/officeart/2005/8/layout/orgChart1"/>
    <dgm:cxn modelId="{F08F1539-CADF-4E04-AAE5-D43405F5426A}" type="presParOf" srcId="{2B66CBF7-B6B0-4955-8526-AAF7DFB61331}" destId="{D5937F15-F7F6-4578-915A-616494B325B6}" srcOrd="2" destOrd="0" presId="urn:microsoft.com/office/officeart/2005/8/layout/orgChart1"/>
    <dgm:cxn modelId="{C634E0D5-47E9-4B3F-91D5-36C97D46BE93}" type="presParOf" srcId="{19E850A7-A3A0-4AF9-A197-44327AA30D60}" destId="{09E4B7D3-02CF-4D21-9E32-3C73B6FC13BD}" srcOrd="4" destOrd="0" presId="urn:microsoft.com/office/officeart/2005/8/layout/orgChart1"/>
    <dgm:cxn modelId="{88EA602F-8332-4548-9D65-D93C0D11B492}" type="presParOf" srcId="{19E850A7-A3A0-4AF9-A197-44327AA30D60}" destId="{2E0E7143-5E4D-4ACF-9607-2F84F13ADAAE}" srcOrd="5" destOrd="0" presId="urn:microsoft.com/office/officeart/2005/8/layout/orgChart1"/>
    <dgm:cxn modelId="{FBD1D2B7-6DFF-46DB-A666-614265FE41BB}" type="presParOf" srcId="{2E0E7143-5E4D-4ACF-9607-2F84F13ADAAE}" destId="{67A21DAE-F791-406F-8992-B17B0E4D887F}" srcOrd="0" destOrd="0" presId="urn:microsoft.com/office/officeart/2005/8/layout/orgChart1"/>
    <dgm:cxn modelId="{CD2B392F-4230-4D44-9F54-F821ED28B49A}" type="presParOf" srcId="{67A21DAE-F791-406F-8992-B17B0E4D887F}" destId="{30733DB7-CB3F-4D86-9745-9BBBC653362A}" srcOrd="0" destOrd="0" presId="urn:microsoft.com/office/officeart/2005/8/layout/orgChart1"/>
    <dgm:cxn modelId="{EC819226-254D-4905-B2B2-5AD4710CED41}" type="presParOf" srcId="{67A21DAE-F791-406F-8992-B17B0E4D887F}" destId="{F5702A72-A795-49CC-9F3E-58610ACF05E1}" srcOrd="1" destOrd="0" presId="urn:microsoft.com/office/officeart/2005/8/layout/orgChart1"/>
    <dgm:cxn modelId="{CEF49748-8E08-4282-B226-D6534799C21D}" type="presParOf" srcId="{2E0E7143-5E4D-4ACF-9607-2F84F13ADAAE}" destId="{7A14221B-8204-468F-A006-40D62FEFDC22}" srcOrd="1" destOrd="0" presId="urn:microsoft.com/office/officeart/2005/8/layout/orgChart1"/>
    <dgm:cxn modelId="{674CFC42-927E-41E6-9614-D44157F2A695}" type="presParOf" srcId="{2E0E7143-5E4D-4ACF-9607-2F84F13ADAAE}" destId="{BFE2B966-0709-4F1E-84C2-730B6124B37F}" srcOrd="2" destOrd="0" presId="urn:microsoft.com/office/officeart/2005/8/layout/orgChart1"/>
    <dgm:cxn modelId="{24BD9AAB-854D-42B2-877B-41670B6EF1CE}" type="presParOf" srcId="{19E850A7-A3A0-4AF9-A197-44327AA30D60}" destId="{44692DEC-190A-4C45-AAC5-EF83EFA97820}" srcOrd="6" destOrd="0" presId="urn:microsoft.com/office/officeart/2005/8/layout/orgChart1"/>
    <dgm:cxn modelId="{FA19326C-D2DF-4D02-BA9C-068501B13A81}" type="presParOf" srcId="{19E850A7-A3A0-4AF9-A197-44327AA30D60}" destId="{B4A011F0-F738-4CFE-B536-405244EE27C3}" srcOrd="7" destOrd="0" presId="urn:microsoft.com/office/officeart/2005/8/layout/orgChart1"/>
    <dgm:cxn modelId="{233EFB5E-2803-44FF-8084-43E8122DBC7A}" type="presParOf" srcId="{B4A011F0-F738-4CFE-B536-405244EE27C3}" destId="{11D33FBC-8C28-4E19-9B87-893AD05A56B7}" srcOrd="0" destOrd="0" presId="urn:microsoft.com/office/officeart/2005/8/layout/orgChart1"/>
    <dgm:cxn modelId="{B0F88288-DF7E-46D7-8704-FE1365D43ADF}" type="presParOf" srcId="{11D33FBC-8C28-4E19-9B87-893AD05A56B7}" destId="{5650FD6C-69B5-49E1-B2FE-4470215254CD}" srcOrd="0" destOrd="0" presId="urn:microsoft.com/office/officeart/2005/8/layout/orgChart1"/>
    <dgm:cxn modelId="{24E148BD-05EE-446C-9153-E5BBB60FF8A4}" type="presParOf" srcId="{11D33FBC-8C28-4E19-9B87-893AD05A56B7}" destId="{83785EA8-CD8C-4364-BC92-8A80F0C66A40}" srcOrd="1" destOrd="0" presId="urn:microsoft.com/office/officeart/2005/8/layout/orgChart1"/>
    <dgm:cxn modelId="{AB967930-1007-4E11-8710-AC010A8213CC}" type="presParOf" srcId="{B4A011F0-F738-4CFE-B536-405244EE27C3}" destId="{E14F19C3-BA2A-408C-A08F-B1FFB0DA7A5B}" srcOrd="1" destOrd="0" presId="urn:microsoft.com/office/officeart/2005/8/layout/orgChart1"/>
    <dgm:cxn modelId="{B74EB039-18C8-4F85-88BA-ABD9F7F6728B}" type="presParOf" srcId="{B4A011F0-F738-4CFE-B536-405244EE27C3}" destId="{69379085-1681-4775-97A2-6D2968D76626}" srcOrd="2" destOrd="0" presId="urn:microsoft.com/office/officeart/2005/8/layout/orgChart1"/>
    <dgm:cxn modelId="{147B750A-81CD-4D93-9B67-4077260F8947}" type="presParOf" srcId="{A70AD3FB-04B0-4396-ABCE-44936325EDFA}" destId="{EC11FB03-7706-4523-8BC0-9DE2BBB5BB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4A55BF-89CE-4B23-8ADB-D45BF36819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987C672-4988-49DC-BF1F-E77CAFBEC13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gm:t>
    </dgm:pt>
    <dgm:pt modelId="{6E73242D-C7A4-401D-8581-85F6C2792106}" type="parTrans" cxnId="{0286D4E7-F0BC-4860-9E5E-AE7B26CC7AD0}">
      <dgm:prSet/>
      <dgm:spPr/>
      <dgm:t>
        <a:bodyPr/>
        <a:lstStyle/>
        <a:p>
          <a:endParaRPr lang="en-US"/>
        </a:p>
      </dgm:t>
    </dgm:pt>
    <dgm:pt modelId="{C854039E-755E-455E-89D9-93B987A1824A}" type="sibTrans" cxnId="{0286D4E7-F0BC-4860-9E5E-AE7B26CC7AD0}">
      <dgm:prSet/>
      <dgm:spPr/>
      <dgm:t>
        <a:bodyPr/>
        <a:lstStyle/>
        <a:p>
          <a:endParaRPr lang="en-US"/>
        </a:p>
      </dgm:t>
    </dgm:pt>
    <dgm:pt modelId="{0F001135-95B9-4988-A5E0-A1D65C923A5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Personal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Attitudes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Labeling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Preconceptions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Prejudices</a:t>
          </a:r>
          <a:r>
            <a:rPr kumimoji="0" lang="en-US" sz="1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Resistance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change</a:t>
          </a:r>
        </a:p>
      </dgm:t>
    </dgm:pt>
    <dgm:pt modelId="{90335D0E-8433-486F-818C-EDC528526B9C}" type="parTrans" cxnId="{6379B877-EB7F-4676-8164-16B76BEC5B80}">
      <dgm:prSet/>
      <dgm:spPr/>
      <dgm:t>
        <a:bodyPr/>
        <a:lstStyle/>
        <a:p>
          <a:endParaRPr lang="en-US"/>
        </a:p>
      </dgm:t>
    </dgm:pt>
    <dgm:pt modelId="{87DC0886-41F0-4613-9D8B-0FCBEB6B9A8F}" type="sibTrans" cxnId="{6379B877-EB7F-4676-8164-16B76BEC5B80}">
      <dgm:prSet/>
      <dgm:spPr/>
      <dgm:t>
        <a:bodyPr/>
        <a:lstStyle/>
        <a:p>
          <a:endParaRPr lang="en-US"/>
        </a:p>
      </dgm:t>
    </dgm:pt>
    <dgm:pt modelId="{1E89A7AA-9F8B-4029-B9D1-2688EA14A92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Cognitive impairment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 challenges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Sensory Impairment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Speech impairment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00" b="1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gm:t>
    </dgm:pt>
    <dgm:pt modelId="{461B7CF8-AB34-4ECB-9F0A-977DEB9F7713}" type="parTrans" cxnId="{E6F97839-AC46-4B99-A61F-A9EEF5F4460C}">
      <dgm:prSet/>
      <dgm:spPr/>
      <dgm:t>
        <a:bodyPr/>
        <a:lstStyle/>
        <a:p>
          <a:endParaRPr lang="en-US"/>
        </a:p>
      </dgm:t>
    </dgm:pt>
    <dgm:pt modelId="{284DEA7A-63C8-4F30-A736-B430DD698282}" type="sibTrans" cxnId="{E6F97839-AC46-4B99-A61F-A9EEF5F4460C}">
      <dgm:prSet/>
      <dgm:spPr/>
      <dgm:t>
        <a:bodyPr/>
        <a:lstStyle/>
        <a:p>
          <a:endParaRPr lang="en-US"/>
        </a:p>
      </dgm:t>
    </dgm:pt>
    <dgm:pt modelId="{C8F5433C-644A-4331-AB06-E6B838D8AB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Cultural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Language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differences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Health practices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and beliefs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Religions</a:t>
          </a:r>
        </a:p>
      </dgm:t>
    </dgm:pt>
    <dgm:pt modelId="{D6A4FB62-80E8-4EF9-83EE-56E61766089A}" type="parTrans" cxnId="{28B7E29E-1AC3-4EA9-BC21-C28ED568BC3F}">
      <dgm:prSet/>
      <dgm:spPr/>
      <dgm:t>
        <a:bodyPr/>
        <a:lstStyle/>
        <a:p>
          <a:endParaRPr lang="en-US"/>
        </a:p>
      </dgm:t>
    </dgm:pt>
    <dgm:pt modelId="{2CA69AD5-9258-4FF5-B5CC-126FF6ED4C74}" type="sibTrans" cxnId="{28B7E29E-1AC3-4EA9-BC21-C28ED568BC3F}">
      <dgm:prSet/>
      <dgm:spPr/>
      <dgm:t>
        <a:bodyPr/>
        <a:lstStyle/>
        <a:p>
          <a:endParaRPr lang="en-US"/>
        </a:p>
      </dgm:t>
    </dgm:pt>
    <dgm:pt modelId="{53877229-8A68-4721-AE6B-D6A2179370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Environmental</a:t>
          </a:r>
        </a:p>
        <a:p>
          <a:pPr marL="0" marR="0" lvl="0" indent="0" algn="ctr" defTabSz="914400" rtl="0" eaLnBrk="1" fontAlgn="base" latinLnBrk="0" hangingPunct="1">
            <a:lnSpc>
              <a:spcPct val="12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Activity level</a:t>
          </a:r>
        </a:p>
        <a:p>
          <a:pPr marL="0" marR="0" lvl="0" indent="0" algn="ctr" defTabSz="914400" rtl="0" eaLnBrk="1" fontAlgn="base" latinLnBrk="0" hangingPunct="1">
            <a:lnSpc>
              <a:spcPct val="12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Comfort level</a:t>
          </a:r>
        </a:p>
        <a:p>
          <a:pPr marL="0" marR="0" lvl="0" indent="0" algn="ctr" defTabSz="914400" rtl="0" eaLnBrk="1" fontAlgn="base" latinLnBrk="0" hangingPunct="1">
            <a:lnSpc>
              <a:spcPct val="12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Noise</a:t>
          </a:r>
        </a:p>
        <a:p>
          <a:pPr marL="0" marR="0" lvl="0" indent="0" algn="ctr" defTabSz="914400" rtl="0" eaLnBrk="1" fontAlgn="base" latinLnBrk="0" hangingPunct="1">
            <a:lnSpc>
              <a:spcPct val="12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arrangement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Time</a:t>
          </a:r>
        </a:p>
      </dgm:t>
    </dgm:pt>
    <dgm:pt modelId="{75BF1F07-0122-4FA7-9E7A-52523D6147DF}" type="parTrans" cxnId="{24CBE272-8A35-45DC-9BD3-FF53888B3E79}">
      <dgm:prSet/>
      <dgm:spPr/>
      <dgm:t>
        <a:bodyPr/>
        <a:lstStyle/>
        <a:p>
          <a:endParaRPr lang="en-US"/>
        </a:p>
      </dgm:t>
    </dgm:pt>
    <dgm:pt modelId="{13D65BE9-2857-4EDA-944A-32257FD725AC}" type="sibTrans" cxnId="{24CBE272-8A35-45DC-9BD3-FF53888B3E79}">
      <dgm:prSet/>
      <dgm:spPr/>
      <dgm:t>
        <a:bodyPr/>
        <a:lstStyle/>
        <a:p>
          <a:endParaRPr lang="en-US"/>
        </a:p>
      </dgm:t>
    </dgm:pt>
    <dgm:pt modelId="{7421AD5A-3761-4608-A693-6B641F6E9767}" type="pres">
      <dgm:prSet presAssocID="{634A55BF-89CE-4B23-8ADB-D45BF36819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F659B2-A10B-44E1-8D76-9DA93ED2D555}" type="pres">
      <dgm:prSet presAssocID="{4987C672-4988-49DC-BF1F-E77CAFBEC135}" presName="hierRoot1" presStyleCnt="0">
        <dgm:presLayoutVars>
          <dgm:hierBranch/>
        </dgm:presLayoutVars>
      </dgm:prSet>
      <dgm:spPr/>
    </dgm:pt>
    <dgm:pt modelId="{C16CA2A7-9C4F-4FF2-BAC3-728781198D89}" type="pres">
      <dgm:prSet presAssocID="{4987C672-4988-49DC-BF1F-E77CAFBEC135}" presName="rootComposite1" presStyleCnt="0"/>
      <dgm:spPr/>
    </dgm:pt>
    <dgm:pt modelId="{1AD1061B-E822-43FA-B812-8F98FE7DBB14}" type="pres">
      <dgm:prSet presAssocID="{4987C672-4988-49DC-BF1F-E77CAFBEC1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81FD82-0A47-4CF3-8F15-A5FD9C14A8C4}" type="pres">
      <dgm:prSet presAssocID="{4987C672-4988-49DC-BF1F-E77CAFBEC13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D0CB0DC-D01A-498A-9BA2-404F761E9247}" type="pres">
      <dgm:prSet presAssocID="{4987C672-4988-49DC-BF1F-E77CAFBEC135}" presName="hierChild2" presStyleCnt="0"/>
      <dgm:spPr/>
    </dgm:pt>
    <dgm:pt modelId="{96B0E575-DC91-4F55-B7FA-80AD9BD479A2}" type="pres">
      <dgm:prSet presAssocID="{90335D0E-8433-486F-818C-EDC528526B9C}" presName="Name35" presStyleLbl="parChTrans1D2" presStyleIdx="0" presStyleCnt="4"/>
      <dgm:spPr/>
      <dgm:t>
        <a:bodyPr/>
        <a:lstStyle/>
        <a:p>
          <a:endParaRPr lang="en-US"/>
        </a:p>
      </dgm:t>
    </dgm:pt>
    <dgm:pt modelId="{430BDBD8-9CAD-4C13-A049-DA72A8BEF754}" type="pres">
      <dgm:prSet presAssocID="{0F001135-95B9-4988-A5E0-A1D65C923A59}" presName="hierRoot2" presStyleCnt="0">
        <dgm:presLayoutVars>
          <dgm:hierBranch/>
        </dgm:presLayoutVars>
      </dgm:prSet>
      <dgm:spPr/>
    </dgm:pt>
    <dgm:pt modelId="{9F9C851E-E37D-472F-8E12-74B04463B9B4}" type="pres">
      <dgm:prSet presAssocID="{0F001135-95B9-4988-A5E0-A1D65C923A59}" presName="rootComposite" presStyleCnt="0"/>
      <dgm:spPr/>
    </dgm:pt>
    <dgm:pt modelId="{CB734077-CF2E-4C07-9EB4-067340E00E22}" type="pres">
      <dgm:prSet presAssocID="{0F001135-95B9-4988-A5E0-A1D65C923A59}" presName="rootText" presStyleLbl="node2" presStyleIdx="0" presStyleCnt="4" custScaleY="2140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A3E85-0ABB-4987-825F-0E588DF66261}" type="pres">
      <dgm:prSet presAssocID="{0F001135-95B9-4988-A5E0-A1D65C923A59}" presName="rootConnector" presStyleLbl="node2" presStyleIdx="0" presStyleCnt="4"/>
      <dgm:spPr/>
      <dgm:t>
        <a:bodyPr/>
        <a:lstStyle/>
        <a:p>
          <a:endParaRPr lang="en-US"/>
        </a:p>
      </dgm:t>
    </dgm:pt>
    <dgm:pt modelId="{2DD1CF64-952E-4C39-BE19-A54C784C3279}" type="pres">
      <dgm:prSet presAssocID="{0F001135-95B9-4988-A5E0-A1D65C923A59}" presName="hierChild4" presStyleCnt="0"/>
      <dgm:spPr/>
    </dgm:pt>
    <dgm:pt modelId="{CED6135E-7758-43D5-9C90-D2EBE7571FB1}" type="pres">
      <dgm:prSet presAssocID="{0F001135-95B9-4988-A5E0-A1D65C923A59}" presName="hierChild5" presStyleCnt="0"/>
      <dgm:spPr/>
    </dgm:pt>
    <dgm:pt modelId="{3E9C3757-CBE7-43B0-A0D6-7577E25636B6}" type="pres">
      <dgm:prSet presAssocID="{461B7CF8-AB34-4ECB-9F0A-977DEB9F7713}" presName="Name35" presStyleLbl="parChTrans1D2" presStyleIdx="1" presStyleCnt="4"/>
      <dgm:spPr/>
      <dgm:t>
        <a:bodyPr/>
        <a:lstStyle/>
        <a:p>
          <a:endParaRPr lang="en-US"/>
        </a:p>
      </dgm:t>
    </dgm:pt>
    <dgm:pt modelId="{5CFBD804-4059-45B4-A4CC-A1C55DB95A6C}" type="pres">
      <dgm:prSet presAssocID="{1E89A7AA-9F8B-4029-B9D1-2688EA14A922}" presName="hierRoot2" presStyleCnt="0">
        <dgm:presLayoutVars>
          <dgm:hierBranch/>
        </dgm:presLayoutVars>
      </dgm:prSet>
      <dgm:spPr/>
    </dgm:pt>
    <dgm:pt modelId="{115C7E5B-CE65-43C2-B126-E8C055CA8F7C}" type="pres">
      <dgm:prSet presAssocID="{1E89A7AA-9F8B-4029-B9D1-2688EA14A922}" presName="rootComposite" presStyleCnt="0"/>
      <dgm:spPr/>
    </dgm:pt>
    <dgm:pt modelId="{BEEC93CD-9C43-4E07-8C1C-A8FF105023FD}" type="pres">
      <dgm:prSet presAssocID="{1E89A7AA-9F8B-4029-B9D1-2688EA14A922}" presName="rootText" presStyleLbl="node2" presStyleIdx="1" presStyleCnt="4" custScaleY="212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9FF083-B8A9-414B-9790-30EE316A734B}" type="pres">
      <dgm:prSet presAssocID="{1E89A7AA-9F8B-4029-B9D1-2688EA14A922}" presName="rootConnector" presStyleLbl="node2" presStyleIdx="1" presStyleCnt="4"/>
      <dgm:spPr/>
      <dgm:t>
        <a:bodyPr/>
        <a:lstStyle/>
        <a:p>
          <a:endParaRPr lang="en-US"/>
        </a:p>
      </dgm:t>
    </dgm:pt>
    <dgm:pt modelId="{F3E65313-88CF-45FD-B55C-9BEC4B61577F}" type="pres">
      <dgm:prSet presAssocID="{1E89A7AA-9F8B-4029-B9D1-2688EA14A922}" presName="hierChild4" presStyleCnt="0"/>
      <dgm:spPr/>
    </dgm:pt>
    <dgm:pt modelId="{A5F8B466-942A-4810-B376-39B4FE47313B}" type="pres">
      <dgm:prSet presAssocID="{1E89A7AA-9F8B-4029-B9D1-2688EA14A922}" presName="hierChild5" presStyleCnt="0"/>
      <dgm:spPr/>
    </dgm:pt>
    <dgm:pt modelId="{4C9BF37E-9CA7-481B-83A5-5C1F96897EF2}" type="pres">
      <dgm:prSet presAssocID="{D6A4FB62-80E8-4EF9-83EE-56E61766089A}" presName="Name35" presStyleLbl="parChTrans1D2" presStyleIdx="2" presStyleCnt="4"/>
      <dgm:spPr/>
      <dgm:t>
        <a:bodyPr/>
        <a:lstStyle/>
        <a:p>
          <a:endParaRPr lang="en-US"/>
        </a:p>
      </dgm:t>
    </dgm:pt>
    <dgm:pt modelId="{BAF8298B-B615-4B8D-A82A-6DD3DBA6BBC3}" type="pres">
      <dgm:prSet presAssocID="{C8F5433C-644A-4331-AB06-E6B838D8AB70}" presName="hierRoot2" presStyleCnt="0">
        <dgm:presLayoutVars>
          <dgm:hierBranch/>
        </dgm:presLayoutVars>
      </dgm:prSet>
      <dgm:spPr/>
    </dgm:pt>
    <dgm:pt modelId="{FCDE0FB9-40C8-4779-B054-3C1E0EA2871C}" type="pres">
      <dgm:prSet presAssocID="{C8F5433C-644A-4331-AB06-E6B838D8AB70}" presName="rootComposite" presStyleCnt="0"/>
      <dgm:spPr/>
    </dgm:pt>
    <dgm:pt modelId="{A98B826B-E3DA-462B-B438-5579B6274D31}" type="pres">
      <dgm:prSet presAssocID="{C8F5433C-644A-4331-AB06-E6B838D8AB70}" presName="rootText" presStyleLbl="node2" presStyleIdx="2" presStyleCnt="4" custScaleY="212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C0F97-2FF3-4613-A47E-1EA95C66EB3D}" type="pres">
      <dgm:prSet presAssocID="{C8F5433C-644A-4331-AB06-E6B838D8AB70}" presName="rootConnector" presStyleLbl="node2" presStyleIdx="2" presStyleCnt="4"/>
      <dgm:spPr/>
      <dgm:t>
        <a:bodyPr/>
        <a:lstStyle/>
        <a:p>
          <a:endParaRPr lang="en-US"/>
        </a:p>
      </dgm:t>
    </dgm:pt>
    <dgm:pt modelId="{662B12AF-956F-4DAA-B658-3B8E089AD178}" type="pres">
      <dgm:prSet presAssocID="{C8F5433C-644A-4331-AB06-E6B838D8AB70}" presName="hierChild4" presStyleCnt="0"/>
      <dgm:spPr/>
    </dgm:pt>
    <dgm:pt modelId="{015FF3C3-B3DC-4F87-B4C9-A5A1097F3377}" type="pres">
      <dgm:prSet presAssocID="{C8F5433C-644A-4331-AB06-E6B838D8AB70}" presName="hierChild5" presStyleCnt="0"/>
      <dgm:spPr/>
    </dgm:pt>
    <dgm:pt modelId="{35796D4A-3C35-4933-A503-6C273F6F8E9A}" type="pres">
      <dgm:prSet presAssocID="{75BF1F07-0122-4FA7-9E7A-52523D6147DF}" presName="Name35" presStyleLbl="parChTrans1D2" presStyleIdx="3" presStyleCnt="4"/>
      <dgm:spPr/>
      <dgm:t>
        <a:bodyPr/>
        <a:lstStyle/>
        <a:p>
          <a:endParaRPr lang="en-US"/>
        </a:p>
      </dgm:t>
    </dgm:pt>
    <dgm:pt modelId="{C138B7DE-788C-4AF8-BF01-428C754EF3B8}" type="pres">
      <dgm:prSet presAssocID="{53877229-8A68-4721-AE6B-D6A2179370DF}" presName="hierRoot2" presStyleCnt="0">
        <dgm:presLayoutVars>
          <dgm:hierBranch/>
        </dgm:presLayoutVars>
      </dgm:prSet>
      <dgm:spPr/>
    </dgm:pt>
    <dgm:pt modelId="{AD2339DE-8481-4A9D-AC8F-807A506E3C46}" type="pres">
      <dgm:prSet presAssocID="{53877229-8A68-4721-AE6B-D6A2179370DF}" presName="rootComposite" presStyleCnt="0"/>
      <dgm:spPr/>
    </dgm:pt>
    <dgm:pt modelId="{2366D88B-DE39-45AD-AD2A-2C54EADCE42A}" type="pres">
      <dgm:prSet presAssocID="{53877229-8A68-4721-AE6B-D6A2179370DF}" presName="rootText" presStyleLbl="node2" presStyleIdx="3" presStyleCnt="4" custScaleY="2104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DC890F-B006-4870-AC65-15F3CF4A893E}" type="pres">
      <dgm:prSet presAssocID="{53877229-8A68-4721-AE6B-D6A2179370DF}" presName="rootConnector" presStyleLbl="node2" presStyleIdx="3" presStyleCnt="4"/>
      <dgm:spPr/>
      <dgm:t>
        <a:bodyPr/>
        <a:lstStyle/>
        <a:p>
          <a:endParaRPr lang="en-US"/>
        </a:p>
      </dgm:t>
    </dgm:pt>
    <dgm:pt modelId="{02C94CE1-6F33-43A7-8116-2837F4540B94}" type="pres">
      <dgm:prSet presAssocID="{53877229-8A68-4721-AE6B-D6A2179370DF}" presName="hierChild4" presStyleCnt="0"/>
      <dgm:spPr/>
    </dgm:pt>
    <dgm:pt modelId="{E3ECE83A-ACD9-4F8A-8048-7D382C475937}" type="pres">
      <dgm:prSet presAssocID="{53877229-8A68-4721-AE6B-D6A2179370DF}" presName="hierChild5" presStyleCnt="0"/>
      <dgm:spPr/>
    </dgm:pt>
    <dgm:pt modelId="{950B7ADC-29A0-4289-9D37-AB9D8BB4F7B6}" type="pres">
      <dgm:prSet presAssocID="{4987C672-4988-49DC-BF1F-E77CAFBEC135}" presName="hierChild3" presStyleCnt="0"/>
      <dgm:spPr/>
    </dgm:pt>
  </dgm:ptLst>
  <dgm:cxnLst>
    <dgm:cxn modelId="{6379B877-EB7F-4676-8164-16B76BEC5B80}" srcId="{4987C672-4988-49DC-BF1F-E77CAFBEC135}" destId="{0F001135-95B9-4988-A5E0-A1D65C923A59}" srcOrd="0" destOrd="0" parTransId="{90335D0E-8433-486F-818C-EDC528526B9C}" sibTransId="{87DC0886-41F0-4613-9D8B-0FCBEB6B9A8F}"/>
    <dgm:cxn modelId="{72CF284D-534F-49B8-BF1A-22C21C0544B7}" type="presOf" srcId="{53877229-8A68-4721-AE6B-D6A2179370DF}" destId="{47DC890F-B006-4870-AC65-15F3CF4A893E}" srcOrd="1" destOrd="0" presId="urn:microsoft.com/office/officeart/2005/8/layout/orgChart1"/>
    <dgm:cxn modelId="{C90DDBCA-850E-4F44-AFA3-9225C39B7724}" type="presOf" srcId="{75BF1F07-0122-4FA7-9E7A-52523D6147DF}" destId="{35796D4A-3C35-4933-A503-6C273F6F8E9A}" srcOrd="0" destOrd="0" presId="urn:microsoft.com/office/officeart/2005/8/layout/orgChart1"/>
    <dgm:cxn modelId="{9DB9132F-99FE-4ED4-A10E-FF34C2C3EAF5}" type="presOf" srcId="{1E89A7AA-9F8B-4029-B9D1-2688EA14A922}" destId="{BEEC93CD-9C43-4E07-8C1C-A8FF105023FD}" srcOrd="0" destOrd="0" presId="urn:microsoft.com/office/officeart/2005/8/layout/orgChart1"/>
    <dgm:cxn modelId="{118D320C-114C-4A3B-9E2B-17E23084452F}" type="presOf" srcId="{53877229-8A68-4721-AE6B-D6A2179370DF}" destId="{2366D88B-DE39-45AD-AD2A-2C54EADCE42A}" srcOrd="0" destOrd="0" presId="urn:microsoft.com/office/officeart/2005/8/layout/orgChart1"/>
    <dgm:cxn modelId="{3E3CC41E-68EF-49B2-8161-A916EAE128ED}" type="presOf" srcId="{C8F5433C-644A-4331-AB06-E6B838D8AB70}" destId="{712C0F97-2FF3-4613-A47E-1EA95C66EB3D}" srcOrd="1" destOrd="0" presId="urn:microsoft.com/office/officeart/2005/8/layout/orgChart1"/>
    <dgm:cxn modelId="{C1A1E31D-870B-41BA-A02E-1D4F099741FD}" type="presOf" srcId="{90335D0E-8433-486F-818C-EDC528526B9C}" destId="{96B0E575-DC91-4F55-B7FA-80AD9BD479A2}" srcOrd="0" destOrd="0" presId="urn:microsoft.com/office/officeart/2005/8/layout/orgChart1"/>
    <dgm:cxn modelId="{879E421F-889A-4E8E-B425-7DA2DC9378CC}" type="presOf" srcId="{D6A4FB62-80E8-4EF9-83EE-56E61766089A}" destId="{4C9BF37E-9CA7-481B-83A5-5C1F96897EF2}" srcOrd="0" destOrd="0" presId="urn:microsoft.com/office/officeart/2005/8/layout/orgChart1"/>
    <dgm:cxn modelId="{24CBE272-8A35-45DC-9BD3-FF53888B3E79}" srcId="{4987C672-4988-49DC-BF1F-E77CAFBEC135}" destId="{53877229-8A68-4721-AE6B-D6A2179370DF}" srcOrd="3" destOrd="0" parTransId="{75BF1F07-0122-4FA7-9E7A-52523D6147DF}" sibTransId="{13D65BE9-2857-4EDA-944A-32257FD725AC}"/>
    <dgm:cxn modelId="{28B7E29E-1AC3-4EA9-BC21-C28ED568BC3F}" srcId="{4987C672-4988-49DC-BF1F-E77CAFBEC135}" destId="{C8F5433C-644A-4331-AB06-E6B838D8AB70}" srcOrd="2" destOrd="0" parTransId="{D6A4FB62-80E8-4EF9-83EE-56E61766089A}" sibTransId="{2CA69AD5-9258-4FF5-B5CC-126FF6ED4C74}"/>
    <dgm:cxn modelId="{FD48FC16-A2EA-40A9-9F4C-161ABD3E72D0}" type="presOf" srcId="{0F001135-95B9-4988-A5E0-A1D65C923A59}" destId="{D96A3E85-0ABB-4987-825F-0E588DF66261}" srcOrd="1" destOrd="0" presId="urn:microsoft.com/office/officeart/2005/8/layout/orgChart1"/>
    <dgm:cxn modelId="{9461383B-816D-4B1E-B88F-D704B201D837}" type="presOf" srcId="{1E89A7AA-9F8B-4029-B9D1-2688EA14A922}" destId="{1B9FF083-B8A9-414B-9790-30EE316A734B}" srcOrd="1" destOrd="0" presId="urn:microsoft.com/office/officeart/2005/8/layout/orgChart1"/>
    <dgm:cxn modelId="{7C59F48A-4C81-4964-95BB-C735BAC0AF2B}" type="presOf" srcId="{0F001135-95B9-4988-A5E0-A1D65C923A59}" destId="{CB734077-CF2E-4C07-9EB4-067340E00E22}" srcOrd="0" destOrd="0" presId="urn:microsoft.com/office/officeart/2005/8/layout/orgChart1"/>
    <dgm:cxn modelId="{2DE9DDAA-0209-4061-AD56-8717B7087A4E}" type="presOf" srcId="{4987C672-4988-49DC-BF1F-E77CAFBEC135}" destId="{1AD1061B-E822-43FA-B812-8F98FE7DBB14}" srcOrd="0" destOrd="0" presId="urn:microsoft.com/office/officeart/2005/8/layout/orgChart1"/>
    <dgm:cxn modelId="{049B50FF-A62A-475C-B824-8B125384982F}" type="presOf" srcId="{461B7CF8-AB34-4ECB-9F0A-977DEB9F7713}" destId="{3E9C3757-CBE7-43B0-A0D6-7577E25636B6}" srcOrd="0" destOrd="0" presId="urn:microsoft.com/office/officeart/2005/8/layout/orgChart1"/>
    <dgm:cxn modelId="{E6F97839-AC46-4B99-A61F-A9EEF5F4460C}" srcId="{4987C672-4988-49DC-BF1F-E77CAFBEC135}" destId="{1E89A7AA-9F8B-4029-B9D1-2688EA14A922}" srcOrd="1" destOrd="0" parTransId="{461B7CF8-AB34-4ECB-9F0A-977DEB9F7713}" sibTransId="{284DEA7A-63C8-4F30-A736-B430DD698282}"/>
    <dgm:cxn modelId="{01709A95-7B2F-4868-8A69-C730128B2ED1}" type="presOf" srcId="{4987C672-4988-49DC-BF1F-E77CAFBEC135}" destId="{5581FD82-0A47-4CF3-8F15-A5FD9C14A8C4}" srcOrd="1" destOrd="0" presId="urn:microsoft.com/office/officeart/2005/8/layout/orgChart1"/>
    <dgm:cxn modelId="{0286D4E7-F0BC-4860-9E5E-AE7B26CC7AD0}" srcId="{634A55BF-89CE-4B23-8ADB-D45BF368196B}" destId="{4987C672-4988-49DC-BF1F-E77CAFBEC135}" srcOrd="0" destOrd="0" parTransId="{6E73242D-C7A4-401D-8581-85F6C2792106}" sibTransId="{C854039E-755E-455E-89D9-93B987A1824A}"/>
    <dgm:cxn modelId="{DCA77795-C878-4511-AD71-DF4CA01C595F}" type="presOf" srcId="{634A55BF-89CE-4B23-8ADB-D45BF368196B}" destId="{7421AD5A-3761-4608-A693-6B641F6E9767}" srcOrd="0" destOrd="0" presId="urn:microsoft.com/office/officeart/2005/8/layout/orgChart1"/>
    <dgm:cxn modelId="{37E2A40D-D558-47B3-B3A8-E02552FBF71E}" type="presOf" srcId="{C8F5433C-644A-4331-AB06-E6B838D8AB70}" destId="{A98B826B-E3DA-462B-B438-5579B6274D31}" srcOrd="0" destOrd="0" presId="urn:microsoft.com/office/officeart/2005/8/layout/orgChart1"/>
    <dgm:cxn modelId="{B806FC28-907D-48B7-A6CC-DDA9F24983E9}" type="presParOf" srcId="{7421AD5A-3761-4608-A693-6B641F6E9767}" destId="{D5F659B2-A10B-44E1-8D76-9DA93ED2D555}" srcOrd="0" destOrd="0" presId="urn:microsoft.com/office/officeart/2005/8/layout/orgChart1"/>
    <dgm:cxn modelId="{4280E05E-5B28-44A4-845A-B3D147C8F041}" type="presParOf" srcId="{D5F659B2-A10B-44E1-8D76-9DA93ED2D555}" destId="{C16CA2A7-9C4F-4FF2-BAC3-728781198D89}" srcOrd="0" destOrd="0" presId="urn:microsoft.com/office/officeart/2005/8/layout/orgChart1"/>
    <dgm:cxn modelId="{46EA0E5C-2589-49C9-A91F-A514CD9060DA}" type="presParOf" srcId="{C16CA2A7-9C4F-4FF2-BAC3-728781198D89}" destId="{1AD1061B-E822-43FA-B812-8F98FE7DBB14}" srcOrd="0" destOrd="0" presId="urn:microsoft.com/office/officeart/2005/8/layout/orgChart1"/>
    <dgm:cxn modelId="{F2D8FBE3-EC32-4D42-B654-F2B3198C20CA}" type="presParOf" srcId="{C16CA2A7-9C4F-4FF2-BAC3-728781198D89}" destId="{5581FD82-0A47-4CF3-8F15-A5FD9C14A8C4}" srcOrd="1" destOrd="0" presId="urn:microsoft.com/office/officeart/2005/8/layout/orgChart1"/>
    <dgm:cxn modelId="{92A8FE62-077F-4362-AC66-0A1009517193}" type="presParOf" srcId="{D5F659B2-A10B-44E1-8D76-9DA93ED2D555}" destId="{ED0CB0DC-D01A-498A-9BA2-404F761E9247}" srcOrd="1" destOrd="0" presId="urn:microsoft.com/office/officeart/2005/8/layout/orgChart1"/>
    <dgm:cxn modelId="{F3BAF634-74B1-47F1-89A3-82494DD24767}" type="presParOf" srcId="{ED0CB0DC-D01A-498A-9BA2-404F761E9247}" destId="{96B0E575-DC91-4F55-B7FA-80AD9BD479A2}" srcOrd="0" destOrd="0" presId="urn:microsoft.com/office/officeart/2005/8/layout/orgChart1"/>
    <dgm:cxn modelId="{A09DD993-9B5F-49D8-88AE-B4CA42ADCB72}" type="presParOf" srcId="{ED0CB0DC-D01A-498A-9BA2-404F761E9247}" destId="{430BDBD8-9CAD-4C13-A049-DA72A8BEF754}" srcOrd="1" destOrd="0" presId="urn:microsoft.com/office/officeart/2005/8/layout/orgChart1"/>
    <dgm:cxn modelId="{E5D05764-F134-4A5F-8ECA-3E2AAE14E080}" type="presParOf" srcId="{430BDBD8-9CAD-4C13-A049-DA72A8BEF754}" destId="{9F9C851E-E37D-472F-8E12-74B04463B9B4}" srcOrd="0" destOrd="0" presId="urn:microsoft.com/office/officeart/2005/8/layout/orgChart1"/>
    <dgm:cxn modelId="{91B25632-06D3-47A2-996E-5A41077C79E3}" type="presParOf" srcId="{9F9C851E-E37D-472F-8E12-74B04463B9B4}" destId="{CB734077-CF2E-4C07-9EB4-067340E00E22}" srcOrd="0" destOrd="0" presId="urn:microsoft.com/office/officeart/2005/8/layout/orgChart1"/>
    <dgm:cxn modelId="{585AF11A-1333-4909-B09A-B7DF2102D09E}" type="presParOf" srcId="{9F9C851E-E37D-472F-8E12-74B04463B9B4}" destId="{D96A3E85-0ABB-4987-825F-0E588DF66261}" srcOrd="1" destOrd="0" presId="urn:microsoft.com/office/officeart/2005/8/layout/orgChart1"/>
    <dgm:cxn modelId="{4A13E78D-8BD1-46A5-8B37-443C1C42483A}" type="presParOf" srcId="{430BDBD8-9CAD-4C13-A049-DA72A8BEF754}" destId="{2DD1CF64-952E-4C39-BE19-A54C784C3279}" srcOrd="1" destOrd="0" presId="urn:microsoft.com/office/officeart/2005/8/layout/orgChart1"/>
    <dgm:cxn modelId="{2EEA16DE-4601-4C46-8D85-B92FB0C8618A}" type="presParOf" srcId="{430BDBD8-9CAD-4C13-A049-DA72A8BEF754}" destId="{CED6135E-7758-43D5-9C90-D2EBE7571FB1}" srcOrd="2" destOrd="0" presId="urn:microsoft.com/office/officeart/2005/8/layout/orgChart1"/>
    <dgm:cxn modelId="{D8D4651A-E096-4EF4-ABFF-787616F0AB6E}" type="presParOf" srcId="{ED0CB0DC-D01A-498A-9BA2-404F761E9247}" destId="{3E9C3757-CBE7-43B0-A0D6-7577E25636B6}" srcOrd="2" destOrd="0" presId="urn:microsoft.com/office/officeart/2005/8/layout/orgChart1"/>
    <dgm:cxn modelId="{B69697F9-6177-4647-AD6D-1BF18FFEECF5}" type="presParOf" srcId="{ED0CB0DC-D01A-498A-9BA2-404F761E9247}" destId="{5CFBD804-4059-45B4-A4CC-A1C55DB95A6C}" srcOrd="3" destOrd="0" presId="urn:microsoft.com/office/officeart/2005/8/layout/orgChart1"/>
    <dgm:cxn modelId="{D9BCC6A0-65B7-4FF8-A5B6-F751C855CA77}" type="presParOf" srcId="{5CFBD804-4059-45B4-A4CC-A1C55DB95A6C}" destId="{115C7E5B-CE65-43C2-B126-E8C055CA8F7C}" srcOrd="0" destOrd="0" presId="urn:microsoft.com/office/officeart/2005/8/layout/orgChart1"/>
    <dgm:cxn modelId="{29C7ED58-6940-4450-AC14-7D0196A5C08F}" type="presParOf" srcId="{115C7E5B-CE65-43C2-B126-E8C055CA8F7C}" destId="{BEEC93CD-9C43-4E07-8C1C-A8FF105023FD}" srcOrd="0" destOrd="0" presId="urn:microsoft.com/office/officeart/2005/8/layout/orgChart1"/>
    <dgm:cxn modelId="{AE464017-6D78-4883-82F9-B7A82B602647}" type="presParOf" srcId="{115C7E5B-CE65-43C2-B126-E8C055CA8F7C}" destId="{1B9FF083-B8A9-414B-9790-30EE316A734B}" srcOrd="1" destOrd="0" presId="urn:microsoft.com/office/officeart/2005/8/layout/orgChart1"/>
    <dgm:cxn modelId="{97BE6F35-47F0-41BF-A94D-3AA4553E9CE2}" type="presParOf" srcId="{5CFBD804-4059-45B4-A4CC-A1C55DB95A6C}" destId="{F3E65313-88CF-45FD-B55C-9BEC4B61577F}" srcOrd="1" destOrd="0" presId="urn:microsoft.com/office/officeart/2005/8/layout/orgChart1"/>
    <dgm:cxn modelId="{429847F8-A703-424A-9BB2-3A031086A581}" type="presParOf" srcId="{5CFBD804-4059-45B4-A4CC-A1C55DB95A6C}" destId="{A5F8B466-942A-4810-B376-39B4FE47313B}" srcOrd="2" destOrd="0" presId="urn:microsoft.com/office/officeart/2005/8/layout/orgChart1"/>
    <dgm:cxn modelId="{2B22C3ED-9640-4C9A-866A-C4D5DD35F4E6}" type="presParOf" srcId="{ED0CB0DC-D01A-498A-9BA2-404F761E9247}" destId="{4C9BF37E-9CA7-481B-83A5-5C1F96897EF2}" srcOrd="4" destOrd="0" presId="urn:microsoft.com/office/officeart/2005/8/layout/orgChart1"/>
    <dgm:cxn modelId="{1C9933F3-4067-40A2-93CC-3A54C986040B}" type="presParOf" srcId="{ED0CB0DC-D01A-498A-9BA2-404F761E9247}" destId="{BAF8298B-B615-4B8D-A82A-6DD3DBA6BBC3}" srcOrd="5" destOrd="0" presId="urn:microsoft.com/office/officeart/2005/8/layout/orgChart1"/>
    <dgm:cxn modelId="{1787F427-8E92-4B6C-8D5E-699CA113CFD9}" type="presParOf" srcId="{BAF8298B-B615-4B8D-A82A-6DD3DBA6BBC3}" destId="{FCDE0FB9-40C8-4779-B054-3C1E0EA2871C}" srcOrd="0" destOrd="0" presId="urn:microsoft.com/office/officeart/2005/8/layout/orgChart1"/>
    <dgm:cxn modelId="{2C505A3C-FF44-4401-B8CC-DAC16526967F}" type="presParOf" srcId="{FCDE0FB9-40C8-4779-B054-3C1E0EA2871C}" destId="{A98B826B-E3DA-462B-B438-5579B6274D31}" srcOrd="0" destOrd="0" presId="urn:microsoft.com/office/officeart/2005/8/layout/orgChart1"/>
    <dgm:cxn modelId="{E3B15DA1-E62B-47AB-9B3E-E09F901C86F6}" type="presParOf" srcId="{FCDE0FB9-40C8-4779-B054-3C1E0EA2871C}" destId="{712C0F97-2FF3-4613-A47E-1EA95C66EB3D}" srcOrd="1" destOrd="0" presId="urn:microsoft.com/office/officeart/2005/8/layout/orgChart1"/>
    <dgm:cxn modelId="{286E6571-707E-46D3-BF32-6A4429CEC0C1}" type="presParOf" srcId="{BAF8298B-B615-4B8D-A82A-6DD3DBA6BBC3}" destId="{662B12AF-956F-4DAA-B658-3B8E089AD178}" srcOrd="1" destOrd="0" presId="urn:microsoft.com/office/officeart/2005/8/layout/orgChart1"/>
    <dgm:cxn modelId="{BAE284B0-9BBF-4D94-8FE5-DD067F4652EF}" type="presParOf" srcId="{BAF8298B-B615-4B8D-A82A-6DD3DBA6BBC3}" destId="{015FF3C3-B3DC-4F87-B4C9-A5A1097F3377}" srcOrd="2" destOrd="0" presId="urn:microsoft.com/office/officeart/2005/8/layout/orgChart1"/>
    <dgm:cxn modelId="{8CC89FF8-5BC0-4DD2-B0D5-9CC437252C9F}" type="presParOf" srcId="{ED0CB0DC-D01A-498A-9BA2-404F761E9247}" destId="{35796D4A-3C35-4933-A503-6C273F6F8E9A}" srcOrd="6" destOrd="0" presId="urn:microsoft.com/office/officeart/2005/8/layout/orgChart1"/>
    <dgm:cxn modelId="{600EEF12-EDB9-47ED-806F-A6381E27D72C}" type="presParOf" srcId="{ED0CB0DC-D01A-498A-9BA2-404F761E9247}" destId="{C138B7DE-788C-4AF8-BF01-428C754EF3B8}" srcOrd="7" destOrd="0" presId="urn:microsoft.com/office/officeart/2005/8/layout/orgChart1"/>
    <dgm:cxn modelId="{39D175F1-1683-4A41-835D-9BFD423A97DD}" type="presParOf" srcId="{C138B7DE-788C-4AF8-BF01-428C754EF3B8}" destId="{AD2339DE-8481-4A9D-AC8F-807A506E3C46}" srcOrd="0" destOrd="0" presId="urn:microsoft.com/office/officeart/2005/8/layout/orgChart1"/>
    <dgm:cxn modelId="{78289429-3A27-4C03-A7FE-2AD4F2BF13B4}" type="presParOf" srcId="{AD2339DE-8481-4A9D-AC8F-807A506E3C46}" destId="{2366D88B-DE39-45AD-AD2A-2C54EADCE42A}" srcOrd="0" destOrd="0" presId="urn:microsoft.com/office/officeart/2005/8/layout/orgChart1"/>
    <dgm:cxn modelId="{AB58B77D-46EE-4C2E-82F3-3D94CAC93179}" type="presParOf" srcId="{AD2339DE-8481-4A9D-AC8F-807A506E3C46}" destId="{47DC890F-B006-4870-AC65-15F3CF4A893E}" srcOrd="1" destOrd="0" presId="urn:microsoft.com/office/officeart/2005/8/layout/orgChart1"/>
    <dgm:cxn modelId="{5A2D5900-B97C-4E44-99A9-44047FD06DAA}" type="presParOf" srcId="{C138B7DE-788C-4AF8-BF01-428C754EF3B8}" destId="{02C94CE1-6F33-43A7-8116-2837F4540B94}" srcOrd="1" destOrd="0" presId="urn:microsoft.com/office/officeart/2005/8/layout/orgChart1"/>
    <dgm:cxn modelId="{F741AD8D-B4B1-494C-A013-FD0323CE9B27}" type="presParOf" srcId="{C138B7DE-788C-4AF8-BF01-428C754EF3B8}" destId="{E3ECE83A-ACD9-4F8A-8048-7D382C475937}" srcOrd="2" destOrd="0" presId="urn:microsoft.com/office/officeart/2005/8/layout/orgChart1"/>
    <dgm:cxn modelId="{557EE282-3918-4BBE-B143-866EB2752F99}" type="presParOf" srcId="{D5F659B2-A10B-44E1-8D76-9DA93ED2D555}" destId="{950B7ADC-29A0-4289-9D37-AB9D8BB4F7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9D1DF-C467-421A-A8E7-F9B3C342A036}">
      <dsp:nvSpPr>
        <dsp:cNvPr id="0" name=""/>
        <dsp:cNvSpPr/>
      </dsp:nvSpPr>
      <dsp:spPr>
        <a:xfrm>
          <a:off x="4267199" y="2062907"/>
          <a:ext cx="3019075" cy="523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85"/>
              </a:lnTo>
              <a:lnTo>
                <a:pt x="3019075" y="261985"/>
              </a:lnTo>
              <a:lnTo>
                <a:pt x="3019075" y="523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2B344-025E-4BD3-9994-C68AD984F0F7}">
      <dsp:nvSpPr>
        <dsp:cNvPr id="0" name=""/>
        <dsp:cNvSpPr/>
      </dsp:nvSpPr>
      <dsp:spPr>
        <a:xfrm>
          <a:off x="4221479" y="2062907"/>
          <a:ext cx="91440" cy="523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CB14E-A155-4403-A6A6-856415BEFCCB}">
      <dsp:nvSpPr>
        <dsp:cNvPr id="0" name=""/>
        <dsp:cNvSpPr/>
      </dsp:nvSpPr>
      <dsp:spPr>
        <a:xfrm>
          <a:off x="1248124" y="2062907"/>
          <a:ext cx="3019075" cy="523971"/>
        </a:xfrm>
        <a:custGeom>
          <a:avLst/>
          <a:gdLst/>
          <a:ahLst/>
          <a:cxnLst/>
          <a:rect l="0" t="0" r="0" b="0"/>
          <a:pathLst>
            <a:path>
              <a:moveTo>
                <a:pt x="3019075" y="0"/>
              </a:moveTo>
              <a:lnTo>
                <a:pt x="3019075" y="261985"/>
              </a:lnTo>
              <a:lnTo>
                <a:pt x="0" y="261985"/>
              </a:lnTo>
              <a:lnTo>
                <a:pt x="0" y="523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22AE0-43E6-44AE-B5E6-993B838D1617}">
      <dsp:nvSpPr>
        <dsp:cNvPr id="0" name=""/>
        <dsp:cNvSpPr/>
      </dsp:nvSpPr>
      <dsp:spPr>
        <a:xfrm>
          <a:off x="3019648" y="815355"/>
          <a:ext cx="2495103" cy="1247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Influences</a:t>
          </a:r>
        </a:p>
      </dsp:txBody>
      <dsp:txXfrm>
        <a:off x="3019648" y="815355"/>
        <a:ext cx="2495103" cy="1247551"/>
      </dsp:txXfrm>
    </dsp:sp>
    <dsp:sp modelId="{180C408F-1B7E-4A32-BC99-193443E6C1C9}">
      <dsp:nvSpPr>
        <dsp:cNvPr id="0" name=""/>
        <dsp:cNvSpPr/>
      </dsp:nvSpPr>
      <dsp:spPr>
        <a:xfrm>
          <a:off x="572" y="2586879"/>
          <a:ext cx="2495103" cy="1247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72" y="2586879"/>
        <a:ext cx="2495103" cy="1247551"/>
      </dsp:txXfrm>
    </dsp:sp>
    <dsp:sp modelId="{BF6E3C69-BF67-438D-97B9-B9A4C3CE392B}">
      <dsp:nvSpPr>
        <dsp:cNvPr id="0" name=""/>
        <dsp:cNvSpPr/>
      </dsp:nvSpPr>
      <dsp:spPr>
        <a:xfrm>
          <a:off x="3019648" y="2586879"/>
          <a:ext cx="2495103" cy="1247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019648" y="2586879"/>
        <a:ext cx="2495103" cy="1247551"/>
      </dsp:txXfrm>
    </dsp:sp>
    <dsp:sp modelId="{AB3834AE-0058-438B-AC62-BA72E1B1A292}">
      <dsp:nvSpPr>
        <dsp:cNvPr id="0" name=""/>
        <dsp:cNvSpPr/>
      </dsp:nvSpPr>
      <dsp:spPr>
        <a:xfrm>
          <a:off x="6038723" y="2586879"/>
          <a:ext cx="2495103" cy="1247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038723" y="2586879"/>
        <a:ext cx="2495103" cy="1247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CDEAB-BE4F-4A21-A670-700AC8B8F091}">
      <dsp:nvSpPr>
        <dsp:cNvPr id="0" name=""/>
        <dsp:cNvSpPr/>
      </dsp:nvSpPr>
      <dsp:spPr>
        <a:xfrm>
          <a:off x="4208204" y="2165345"/>
          <a:ext cx="3013014" cy="54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373"/>
              </a:lnTo>
              <a:lnTo>
                <a:pt x="3013014" y="283373"/>
              </a:lnTo>
              <a:lnTo>
                <a:pt x="3013014" y="543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BE832-C68C-426A-AAA4-B6025F1AF745}">
      <dsp:nvSpPr>
        <dsp:cNvPr id="0" name=""/>
        <dsp:cNvSpPr/>
      </dsp:nvSpPr>
      <dsp:spPr>
        <a:xfrm>
          <a:off x="4162484" y="2165345"/>
          <a:ext cx="91440" cy="543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3"/>
              </a:lnTo>
              <a:lnTo>
                <a:pt x="66615" y="283373"/>
              </a:lnTo>
              <a:lnTo>
                <a:pt x="66615" y="543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24AC0-1F78-48AC-B4FD-788ED9D4D338}">
      <dsp:nvSpPr>
        <dsp:cNvPr id="0" name=""/>
        <dsp:cNvSpPr/>
      </dsp:nvSpPr>
      <dsp:spPr>
        <a:xfrm>
          <a:off x="1236980" y="2165345"/>
          <a:ext cx="2971223" cy="543020"/>
        </a:xfrm>
        <a:custGeom>
          <a:avLst/>
          <a:gdLst/>
          <a:ahLst/>
          <a:cxnLst/>
          <a:rect l="0" t="0" r="0" b="0"/>
          <a:pathLst>
            <a:path>
              <a:moveTo>
                <a:pt x="2971223" y="0"/>
              </a:moveTo>
              <a:lnTo>
                <a:pt x="2971223" y="283373"/>
              </a:lnTo>
              <a:lnTo>
                <a:pt x="0" y="283373"/>
              </a:lnTo>
              <a:lnTo>
                <a:pt x="0" y="543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35C5F-4ECB-43B7-A05C-784B83D665FC}">
      <dsp:nvSpPr>
        <dsp:cNvPr id="0" name=""/>
        <dsp:cNvSpPr/>
      </dsp:nvSpPr>
      <dsp:spPr>
        <a:xfrm>
          <a:off x="2971791" y="928932"/>
          <a:ext cx="2472825" cy="123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Influences</a:t>
          </a:r>
        </a:p>
      </dsp:txBody>
      <dsp:txXfrm>
        <a:off x="2971791" y="928932"/>
        <a:ext cx="2472825" cy="1236412"/>
      </dsp:txXfrm>
    </dsp:sp>
    <dsp:sp modelId="{32EBF344-9EE4-4944-A4BB-C7D93F0695AB}">
      <dsp:nvSpPr>
        <dsp:cNvPr id="0" name=""/>
        <dsp:cNvSpPr/>
      </dsp:nvSpPr>
      <dsp:spPr>
        <a:xfrm>
          <a:off x="567" y="2708365"/>
          <a:ext cx="2472825" cy="123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Prejudices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Feelings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Discuss how feelings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567" y="2708365"/>
        <a:ext cx="2472825" cy="1236412"/>
      </dsp:txXfrm>
    </dsp:sp>
    <dsp:sp modelId="{E6C74F2F-7494-46DB-884C-E73740FFCBED}">
      <dsp:nvSpPr>
        <dsp:cNvPr id="0" name=""/>
        <dsp:cNvSpPr/>
      </dsp:nvSpPr>
      <dsp:spPr>
        <a:xfrm>
          <a:off x="2992687" y="2708365"/>
          <a:ext cx="2472825" cy="123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none" strike="noStrike" kern="1200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2992687" y="2708365"/>
        <a:ext cx="2472825" cy="1236412"/>
      </dsp:txXfrm>
    </dsp:sp>
    <dsp:sp modelId="{4F42A59F-05FC-419D-A23C-92CEBA9E3284}">
      <dsp:nvSpPr>
        <dsp:cNvPr id="0" name=""/>
        <dsp:cNvSpPr/>
      </dsp:nvSpPr>
      <dsp:spPr>
        <a:xfrm>
          <a:off x="5984806" y="2708365"/>
          <a:ext cx="2472825" cy="123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none" strike="noStrike" kern="1200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5984806" y="2708365"/>
        <a:ext cx="2472825" cy="1236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7D7F8-980F-4560-B66F-88270D181615}">
      <dsp:nvSpPr>
        <dsp:cNvPr id="0" name=""/>
        <dsp:cNvSpPr/>
      </dsp:nvSpPr>
      <dsp:spPr>
        <a:xfrm>
          <a:off x="4343400" y="2171735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664"/>
              </a:lnTo>
              <a:lnTo>
                <a:pt x="3072987" y="266664"/>
              </a:lnTo>
              <a:lnTo>
                <a:pt x="3072987" y="533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7021E-6655-47BA-B4BE-C8EC62A798BA}">
      <dsp:nvSpPr>
        <dsp:cNvPr id="0" name=""/>
        <dsp:cNvSpPr/>
      </dsp:nvSpPr>
      <dsp:spPr>
        <a:xfrm>
          <a:off x="4297680" y="2171735"/>
          <a:ext cx="91440" cy="5333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3F37B-04DB-495A-9032-4D4D9613CA61}">
      <dsp:nvSpPr>
        <dsp:cNvPr id="0" name=""/>
        <dsp:cNvSpPr/>
      </dsp:nvSpPr>
      <dsp:spPr>
        <a:xfrm>
          <a:off x="1270412" y="2171735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3072987" y="0"/>
              </a:moveTo>
              <a:lnTo>
                <a:pt x="3072987" y="266664"/>
              </a:lnTo>
              <a:lnTo>
                <a:pt x="0" y="266664"/>
              </a:lnTo>
              <a:lnTo>
                <a:pt x="0" y="533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DB070-2801-4121-94B7-42ACF4A3E677}">
      <dsp:nvSpPr>
        <dsp:cNvPr id="0" name=""/>
        <dsp:cNvSpPr/>
      </dsp:nvSpPr>
      <dsp:spPr>
        <a:xfrm>
          <a:off x="3073570" y="901906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Influences </a:t>
          </a:r>
        </a:p>
      </dsp:txBody>
      <dsp:txXfrm>
        <a:off x="3073570" y="901906"/>
        <a:ext cx="2539658" cy="1269829"/>
      </dsp:txXfrm>
    </dsp:sp>
    <dsp:sp modelId="{AD4DA43D-DE3F-47D9-BD69-04942D4F80E0}">
      <dsp:nvSpPr>
        <dsp:cNvPr id="0" name=""/>
        <dsp:cNvSpPr/>
      </dsp:nvSpPr>
      <dsp:spPr>
        <a:xfrm>
          <a:off x="583" y="2705064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Prejudices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Feelings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583" y="2705064"/>
        <a:ext cx="2539658" cy="1269829"/>
      </dsp:txXfrm>
    </dsp:sp>
    <dsp:sp modelId="{A334AB12-96C3-46A3-828C-1EF5B9EECF4D}">
      <dsp:nvSpPr>
        <dsp:cNvPr id="0" name=""/>
        <dsp:cNvSpPr/>
      </dsp:nvSpPr>
      <dsp:spPr>
        <a:xfrm>
          <a:off x="3073570" y="2705064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Frustrations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Discuss how emotions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3073570" y="2705064"/>
        <a:ext cx="2539658" cy="1269829"/>
      </dsp:txXfrm>
    </dsp:sp>
    <dsp:sp modelId="{90EA1467-A38D-46F4-904E-E5EFCB607402}">
      <dsp:nvSpPr>
        <dsp:cNvPr id="0" name=""/>
        <dsp:cNvSpPr/>
      </dsp:nvSpPr>
      <dsp:spPr>
        <a:xfrm>
          <a:off x="6146557" y="2705064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sng" strike="noStrike" kern="1200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6146557" y="2705064"/>
        <a:ext cx="2539658" cy="12698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22357-33A8-461F-9CCA-8635DB1C3334}">
      <dsp:nvSpPr>
        <dsp:cNvPr id="0" name=""/>
        <dsp:cNvSpPr/>
      </dsp:nvSpPr>
      <dsp:spPr>
        <a:xfrm>
          <a:off x="4343400" y="2133635"/>
          <a:ext cx="2953293" cy="533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02"/>
              </a:lnTo>
              <a:lnTo>
                <a:pt x="2953293" y="266702"/>
              </a:lnTo>
              <a:lnTo>
                <a:pt x="2953293" y="5333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CED26A-805B-4DE8-93AC-70337EE0BB01}">
      <dsp:nvSpPr>
        <dsp:cNvPr id="0" name=""/>
        <dsp:cNvSpPr/>
      </dsp:nvSpPr>
      <dsp:spPr>
        <a:xfrm>
          <a:off x="4297680" y="2133635"/>
          <a:ext cx="91440" cy="5333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E7AB7-CC44-4576-9F1D-4364D8A8F9C5}">
      <dsp:nvSpPr>
        <dsp:cNvPr id="0" name=""/>
        <dsp:cNvSpPr/>
      </dsp:nvSpPr>
      <dsp:spPr>
        <a:xfrm>
          <a:off x="1270412" y="2133635"/>
          <a:ext cx="3072987" cy="533328"/>
        </a:xfrm>
        <a:custGeom>
          <a:avLst/>
          <a:gdLst/>
          <a:ahLst/>
          <a:cxnLst/>
          <a:rect l="0" t="0" r="0" b="0"/>
          <a:pathLst>
            <a:path>
              <a:moveTo>
                <a:pt x="3072987" y="0"/>
              </a:moveTo>
              <a:lnTo>
                <a:pt x="3072987" y="266664"/>
              </a:lnTo>
              <a:lnTo>
                <a:pt x="0" y="266664"/>
              </a:lnTo>
              <a:lnTo>
                <a:pt x="0" y="533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17078-0934-4586-BE71-553CB0416EB2}">
      <dsp:nvSpPr>
        <dsp:cNvPr id="0" name=""/>
        <dsp:cNvSpPr/>
      </dsp:nvSpPr>
      <dsp:spPr>
        <a:xfrm>
          <a:off x="3073570" y="863806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Influences </a:t>
          </a:r>
        </a:p>
      </dsp:txBody>
      <dsp:txXfrm>
        <a:off x="3073570" y="863806"/>
        <a:ext cx="2539658" cy="1269829"/>
      </dsp:txXfrm>
    </dsp:sp>
    <dsp:sp modelId="{046FC13B-5D88-4919-BEC1-B62F0DA96F91}">
      <dsp:nvSpPr>
        <dsp:cNvPr id="0" name=""/>
        <dsp:cNvSpPr/>
      </dsp:nvSpPr>
      <dsp:spPr>
        <a:xfrm>
          <a:off x="583" y="2666964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sng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Prejudices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Feelings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583" y="2666964"/>
        <a:ext cx="2539658" cy="1269829"/>
      </dsp:txXfrm>
    </dsp:sp>
    <dsp:sp modelId="{AD613835-3F90-41AB-BF8C-F2DA0159076E}">
      <dsp:nvSpPr>
        <dsp:cNvPr id="0" name=""/>
        <dsp:cNvSpPr/>
      </dsp:nvSpPr>
      <dsp:spPr>
        <a:xfrm>
          <a:off x="3073570" y="2666964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sng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Frustrations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Emotions influence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3073570" y="2666964"/>
        <a:ext cx="2539658" cy="1269829"/>
      </dsp:txXfrm>
    </dsp:sp>
    <dsp:sp modelId="{D8743AED-27A8-4F90-B8DA-949C23E337E4}">
      <dsp:nvSpPr>
        <dsp:cNvPr id="0" name=""/>
        <dsp:cNvSpPr/>
      </dsp:nvSpPr>
      <dsp:spPr>
        <a:xfrm>
          <a:off x="6026863" y="2667002"/>
          <a:ext cx="2539658" cy="1269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sng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Life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sng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Experiences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Discuss how life experiences influence 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Common Interests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sng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endParaRPr>
        </a:p>
      </dsp:txBody>
      <dsp:txXfrm>
        <a:off x="6026863" y="2667002"/>
        <a:ext cx="2539658" cy="12698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00FBB-C663-4760-BD25-5183D2223B93}">
      <dsp:nvSpPr>
        <dsp:cNvPr id="0" name=""/>
        <dsp:cNvSpPr/>
      </dsp:nvSpPr>
      <dsp:spPr>
        <a:xfrm>
          <a:off x="4343399" y="2023871"/>
          <a:ext cx="3401777" cy="393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97"/>
              </a:lnTo>
              <a:lnTo>
                <a:pt x="3401777" y="196797"/>
              </a:lnTo>
              <a:lnTo>
                <a:pt x="3401777" y="393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32DDB-1F20-4E52-8792-A36EE726E18B}">
      <dsp:nvSpPr>
        <dsp:cNvPr id="0" name=""/>
        <dsp:cNvSpPr/>
      </dsp:nvSpPr>
      <dsp:spPr>
        <a:xfrm>
          <a:off x="4343399" y="2023871"/>
          <a:ext cx="1133925" cy="393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97"/>
              </a:lnTo>
              <a:lnTo>
                <a:pt x="1133925" y="196797"/>
              </a:lnTo>
              <a:lnTo>
                <a:pt x="1133925" y="393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639CA-C163-41BF-AA3B-71113A25B664}">
      <dsp:nvSpPr>
        <dsp:cNvPr id="0" name=""/>
        <dsp:cNvSpPr/>
      </dsp:nvSpPr>
      <dsp:spPr>
        <a:xfrm>
          <a:off x="3209474" y="2023871"/>
          <a:ext cx="1133925" cy="393594"/>
        </a:xfrm>
        <a:custGeom>
          <a:avLst/>
          <a:gdLst/>
          <a:ahLst/>
          <a:cxnLst/>
          <a:rect l="0" t="0" r="0" b="0"/>
          <a:pathLst>
            <a:path>
              <a:moveTo>
                <a:pt x="1133925" y="0"/>
              </a:moveTo>
              <a:lnTo>
                <a:pt x="1133925" y="196797"/>
              </a:lnTo>
              <a:lnTo>
                <a:pt x="0" y="196797"/>
              </a:lnTo>
              <a:lnTo>
                <a:pt x="0" y="393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7A29E-DF71-4A06-A443-099C04271804}">
      <dsp:nvSpPr>
        <dsp:cNvPr id="0" name=""/>
        <dsp:cNvSpPr/>
      </dsp:nvSpPr>
      <dsp:spPr>
        <a:xfrm>
          <a:off x="941622" y="2023871"/>
          <a:ext cx="3401777" cy="393594"/>
        </a:xfrm>
        <a:custGeom>
          <a:avLst/>
          <a:gdLst/>
          <a:ahLst/>
          <a:cxnLst/>
          <a:rect l="0" t="0" r="0" b="0"/>
          <a:pathLst>
            <a:path>
              <a:moveTo>
                <a:pt x="3401777" y="0"/>
              </a:moveTo>
              <a:lnTo>
                <a:pt x="3401777" y="196797"/>
              </a:lnTo>
              <a:lnTo>
                <a:pt x="0" y="196797"/>
              </a:lnTo>
              <a:lnTo>
                <a:pt x="0" y="393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89826-093B-4C7D-B50D-BFEC610D8329}">
      <dsp:nvSpPr>
        <dsp:cNvPr id="0" name=""/>
        <dsp:cNvSpPr/>
      </dsp:nvSpPr>
      <dsp:spPr>
        <a:xfrm>
          <a:off x="3406271" y="1086742"/>
          <a:ext cx="1874257" cy="937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sp:txBody>
      <dsp:txXfrm>
        <a:off x="3406271" y="1086742"/>
        <a:ext cx="1874257" cy="937128"/>
      </dsp:txXfrm>
    </dsp:sp>
    <dsp:sp modelId="{6086913F-B3A9-4EB7-AA76-4D4E8FD62C94}">
      <dsp:nvSpPr>
        <dsp:cNvPr id="0" name=""/>
        <dsp:cNvSpPr/>
      </dsp:nvSpPr>
      <dsp:spPr>
        <a:xfrm>
          <a:off x="4493" y="2417465"/>
          <a:ext cx="1874257" cy="2098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493" y="2417465"/>
        <a:ext cx="1874257" cy="2098278"/>
      </dsp:txXfrm>
    </dsp:sp>
    <dsp:sp modelId="{503FD511-2285-42D4-972E-3A92F5C8910A}">
      <dsp:nvSpPr>
        <dsp:cNvPr id="0" name=""/>
        <dsp:cNvSpPr/>
      </dsp:nvSpPr>
      <dsp:spPr>
        <a:xfrm>
          <a:off x="2272345" y="2417465"/>
          <a:ext cx="1874257" cy="2098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272345" y="2417465"/>
        <a:ext cx="1874257" cy="2098278"/>
      </dsp:txXfrm>
    </dsp:sp>
    <dsp:sp modelId="{4C44F10B-5FF6-405B-9307-F85F2A8659F1}">
      <dsp:nvSpPr>
        <dsp:cNvPr id="0" name=""/>
        <dsp:cNvSpPr/>
      </dsp:nvSpPr>
      <dsp:spPr>
        <a:xfrm>
          <a:off x="4540197" y="2417465"/>
          <a:ext cx="1874257" cy="2134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540197" y="2417465"/>
        <a:ext cx="1874257" cy="2134582"/>
      </dsp:txXfrm>
    </dsp:sp>
    <dsp:sp modelId="{21F97EC5-4ACC-487D-94BB-8AB14489C50C}">
      <dsp:nvSpPr>
        <dsp:cNvPr id="0" name=""/>
        <dsp:cNvSpPr/>
      </dsp:nvSpPr>
      <dsp:spPr>
        <a:xfrm>
          <a:off x="6808048" y="2417465"/>
          <a:ext cx="1874257" cy="2134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808048" y="2417465"/>
        <a:ext cx="1874257" cy="21345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1BFC5-4371-4C05-AA4C-09A7517F3723}">
      <dsp:nvSpPr>
        <dsp:cNvPr id="0" name=""/>
        <dsp:cNvSpPr/>
      </dsp:nvSpPr>
      <dsp:spPr>
        <a:xfrm>
          <a:off x="4305300" y="1905488"/>
          <a:ext cx="3370039" cy="376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448"/>
              </a:lnTo>
              <a:lnTo>
                <a:pt x="3370039" y="188448"/>
              </a:lnTo>
              <a:lnTo>
                <a:pt x="3370039" y="3768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CE473-FE7A-4A1A-B174-21665C55630A}">
      <dsp:nvSpPr>
        <dsp:cNvPr id="0" name=""/>
        <dsp:cNvSpPr/>
      </dsp:nvSpPr>
      <dsp:spPr>
        <a:xfrm>
          <a:off x="4305300" y="1905488"/>
          <a:ext cx="1127103" cy="376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448"/>
              </a:lnTo>
              <a:lnTo>
                <a:pt x="1127103" y="188448"/>
              </a:lnTo>
              <a:lnTo>
                <a:pt x="1127103" y="3768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0F389-3DC3-4EAE-9149-4025221F9A01}">
      <dsp:nvSpPr>
        <dsp:cNvPr id="0" name=""/>
        <dsp:cNvSpPr/>
      </dsp:nvSpPr>
      <dsp:spPr>
        <a:xfrm>
          <a:off x="3189467" y="1905488"/>
          <a:ext cx="1115832" cy="376897"/>
        </a:xfrm>
        <a:custGeom>
          <a:avLst/>
          <a:gdLst/>
          <a:ahLst/>
          <a:cxnLst/>
          <a:rect l="0" t="0" r="0" b="0"/>
          <a:pathLst>
            <a:path>
              <a:moveTo>
                <a:pt x="1115832" y="0"/>
              </a:moveTo>
              <a:lnTo>
                <a:pt x="1115832" y="188448"/>
              </a:lnTo>
              <a:lnTo>
                <a:pt x="0" y="188448"/>
              </a:lnTo>
              <a:lnTo>
                <a:pt x="0" y="3768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F47B6-8D98-4BD2-9D2E-0A3697F2FB82}">
      <dsp:nvSpPr>
        <dsp:cNvPr id="0" name=""/>
        <dsp:cNvSpPr/>
      </dsp:nvSpPr>
      <dsp:spPr>
        <a:xfrm>
          <a:off x="940895" y="1905488"/>
          <a:ext cx="3364404" cy="376897"/>
        </a:xfrm>
        <a:custGeom>
          <a:avLst/>
          <a:gdLst/>
          <a:ahLst/>
          <a:cxnLst/>
          <a:rect l="0" t="0" r="0" b="0"/>
          <a:pathLst>
            <a:path>
              <a:moveTo>
                <a:pt x="3364404" y="0"/>
              </a:moveTo>
              <a:lnTo>
                <a:pt x="3364404" y="188448"/>
              </a:lnTo>
              <a:lnTo>
                <a:pt x="0" y="188448"/>
              </a:lnTo>
              <a:lnTo>
                <a:pt x="0" y="3768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B17C0-4333-439A-85DB-F7D85F1D4CEF}">
      <dsp:nvSpPr>
        <dsp:cNvPr id="0" name=""/>
        <dsp:cNvSpPr/>
      </dsp:nvSpPr>
      <dsp:spPr>
        <a:xfrm>
          <a:off x="3407924" y="1008112"/>
          <a:ext cx="1794750" cy="897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sp:txBody>
      <dsp:txXfrm>
        <a:off x="3407924" y="1008112"/>
        <a:ext cx="1794750" cy="897375"/>
      </dsp:txXfrm>
    </dsp:sp>
    <dsp:sp modelId="{B50F5586-4395-4FE7-8AC1-305CC1AF6F21}">
      <dsp:nvSpPr>
        <dsp:cNvPr id="0" name=""/>
        <dsp:cNvSpPr/>
      </dsp:nvSpPr>
      <dsp:spPr>
        <a:xfrm>
          <a:off x="2241" y="2282386"/>
          <a:ext cx="1877309" cy="18911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sng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Personal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Attitudes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Labeling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Preconceptions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Prejudices</a:t>
          </a:r>
          <a:r>
            <a:rPr kumimoji="0" lang="en-US" sz="16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Resistance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change</a:t>
          </a:r>
        </a:p>
      </dsp:txBody>
      <dsp:txXfrm>
        <a:off x="2241" y="2282386"/>
        <a:ext cx="1877309" cy="1891102"/>
      </dsp:txXfrm>
    </dsp:sp>
    <dsp:sp modelId="{70F7E885-2056-48CC-8615-2CC725B80602}">
      <dsp:nvSpPr>
        <dsp:cNvPr id="0" name=""/>
        <dsp:cNvSpPr/>
      </dsp:nvSpPr>
      <dsp:spPr>
        <a:xfrm>
          <a:off x="2256448" y="2282386"/>
          <a:ext cx="1866038" cy="1875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sp:txBody>
      <dsp:txXfrm>
        <a:off x="2256448" y="2282386"/>
        <a:ext cx="1866038" cy="1875398"/>
      </dsp:txXfrm>
    </dsp:sp>
    <dsp:sp modelId="{DA24B9A1-2ECC-4514-876C-D0A59A69E029}">
      <dsp:nvSpPr>
        <dsp:cNvPr id="0" name=""/>
        <dsp:cNvSpPr/>
      </dsp:nvSpPr>
      <dsp:spPr>
        <a:xfrm>
          <a:off x="4499384" y="2282386"/>
          <a:ext cx="1866038" cy="1875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7112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7112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sp:txBody>
      <dsp:txXfrm>
        <a:off x="4499384" y="2282386"/>
        <a:ext cx="1866038" cy="1875398"/>
      </dsp:txXfrm>
    </dsp:sp>
    <dsp:sp modelId="{154C23F1-2A77-445C-ACB8-D61DC591C4D4}">
      <dsp:nvSpPr>
        <dsp:cNvPr id="0" name=""/>
        <dsp:cNvSpPr/>
      </dsp:nvSpPr>
      <dsp:spPr>
        <a:xfrm>
          <a:off x="6742320" y="2282386"/>
          <a:ext cx="1866038" cy="1875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7112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7112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6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sp:txBody>
      <dsp:txXfrm>
        <a:off x="6742320" y="2282386"/>
        <a:ext cx="1866038" cy="18753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DAF3F-FF8D-4DFE-B637-486D622D6CB6}">
      <dsp:nvSpPr>
        <dsp:cNvPr id="0" name=""/>
        <dsp:cNvSpPr/>
      </dsp:nvSpPr>
      <dsp:spPr>
        <a:xfrm>
          <a:off x="4305300" y="2128068"/>
          <a:ext cx="3363687" cy="380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04"/>
              </a:lnTo>
              <a:lnTo>
                <a:pt x="3363687" y="190104"/>
              </a:lnTo>
              <a:lnTo>
                <a:pt x="3363687" y="380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987C-7B1B-450F-BB50-CF2814657FD9}">
      <dsp:nvSpPr>
        <dsp:cNvPr id="0" name=""/>
        <dsp:cNvSpPr/>
      </dsp:nvSpPr>
      <dsp:spPr>
        <a:xfrm>
          <a:off x="4305300" y="2128068"/>
          <a:ext cx="1101048" cy="380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04"/>
              </a:lnTo>
              <a:lnTo>
                <a:pt x="1101048" y="190104"/>
              </a:lnTo>
              <a:lnTo>
                <a:pt x="1101048" y="380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BA095-843F-4EC5-BAEB-49479387ACC0}">
      <dsp:nvSpPr>
        <dsp:cNvPr id="0" name=""/>
        <dsp:cNvSpPr/>
      </dsp:nvSpPr>
      <dsp:spPr>
        <a:xfrm>
          <a:off x="3179665" y="2128068"/>
          <a:ext cx="1125634" cy="380208"/>
        </a:xfrm>
        <a:custGeom>
          <a:avLst/>
          <a:gdLst/>
          <a:ahLst/>
          <a:cxnLst/>
          <a:rect l="0" t="0" r="0" b="0"/>
          <a:pathLst>
            <a:path>
              <a:moveTo>
                <a:pt x="1125634" y="0"/>
              </a:moveTo>
              <a:lnTo>
                <a:pt x="1125634" y="190104"/>
              </a:lnTo>
              <a:lnTo>
                <a:pt x="0" y="190104"/>
              </a:lnTo>
              <a:lnTo>
                <a:pt x="0" y="380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4A683-1357-4766-89BF-49BC58201568}">
      <dsp:nvSpPr>
        <dsp:cNvPr id="0" name=""/>
        <dsp:cNvSpPr/>
      </dsp:nvSpPr>
      <dsp:spPr>
        <a:xfrm>
          <a:off x="947297" y="2128068"/>
          <a:ext cx="3358002" cy="380208"/>
        </a:xfrm>
        <a:custGeom>
          <a:avLst/>
          <a:gdLst/>
          <a:ahLst/>
          <a:cxnLst/>
          <a:rect l="0" t="0" r="0" b="0"/>
          <a:pathLst>
            <a:path>
              <a:moveTo>
                <a:pt x="3358002" y="0"/>
              </a:moveTo>
              <a:lnTo>
                <a:pt x="3358002" y="190104"/>
              </a:lnTo>
              <a:lnTo>
                <a:pt x="0" y="190104"/>
              </a:lnTo>
              <a:lnTo>
                <a:pt x="0" y="380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21138-205C-40BA-BBCB-ED59850127D0}">
      <dsp:nvSpPr>
        <dsp:cNvPr id="0" name=""/>
        <dsp:cNvSpPr/>
      </dsp:nvSpPr>
      <dsp:spPr>
        <a:xfrm>
          <a:off x="3400041" y="1222809"/>
          <a:ext cx="1810517" cy="905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sp:txBody>
      <dsp:txXfrm>
        <a:off x="3400041" y="1222809"/>
        <a:ext cx="1810517" cy="905258"/>
      </dsp:txXfrm>
    </dsp:sp>
    <dsp:sp modelId="{0AF2AADB-52D9-492B-B03E-930ACDFECA7D}">
      <dsp:nvSpPr>
        <dsp:cNvPr id="0" name=""/>
        <dsp:cNvSpPr/>
      </dsp:nvSpPr>
      <dsp:spPr>
        <a:xfrm>
          <a:off x="396" y="2508276"/>
          <a:ext cx="1893801" cy="1907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sng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Personal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Attitudes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Labeling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Preconceptions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Prejudices</a:t>
          </a: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rPr>
            <a:t> 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Resistance to 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change</a:t>
          </a:r>
        </a:p>
      </dsp:txBody>
      <dsp:txXfrm>
        <a:off x="396" y="2508276"/>
        <a:ext cx="1893801" cy="1907715"/>
      </dsp:txXfrm>
    </dsp:sp>
    <dsp:sp modelId="{7349A00C-53F8-4716-8885-6F4487CE7691}">
      <dsp:nvSpPr>
        <dsp:cNvPr id="0" name=""/>
        <dsp:cNvSpPr/>
      </dsp:nvSpPr>
      <dsp:spPr>
        <a:xfrm>
          <a:off x="2274406" y="2508276"/>
          <a:ext cx="1810517" cy="1891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sng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Cognitive impairment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 challenges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Sensory impairment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Speech impairment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sp:txBody>
      <dsp:txXfrm>
        <a:off x="2274406" y="2508276"/>
        <a:ext cx="1810517" cy="1891872"/>
      </dsp:txXfrm>
    </dsp:sp>
    <dsp:sp modelId="{47CE1C33-17A2-47D0-91AF-3733015B3385}">
      <dsp:nvSpPr>
        <dsp:cNvPr id="0" name=""/>
        <dsp:cNvSpPr/>
      </dsp:nvSpPr>
      <dsp:spPr>
        <a:xfrm>
          <a:off x="4465132" y="2508276"/>
          <a:ext cx="1882431" cy="1891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3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3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3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sp:txBody>
      <dsp:txXfrm>
        <a:off x="4465132" y="2508276"/>
        <a:ext cx="1882431" cy="1891872"/>
      </dsp:txXfrm>
    </dsp:sp>
    <dsp:sp modelId="{0DBD8277-C2B7-46C7-8FDB-22C9BCF00D5F}">
      <dsp:nvSpPr>
        <dsp:cNvPr id="0" name=""/>
        <dsp:cNvSpPr/>
      </dsp:nvSpPr>
      <dsp:spPr>
        <a:xfrm>
          <a:off x="6727772" y="2508276"/>
          <a:ext cx="1882431" cy="1891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3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3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3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sp:txBody>
      <dsp:txXfrm>
        <a:off x="6727772" y="2508276"/>
        <a:ext cx="1882431" cy="18918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92DEC-190A-4C45-AAC5-EF83EFA97820}">
      <dsp:nvSpPr>
        <dsp:cNvPr id="0" name=""/>
        <dsp:cNvSpPr/>
      </dsp:nvSpPr>
      <dsp:spPr>
        <a:xfrm>
          <a:off x="4419600" y="1680076"/>
          <a:ext cx="3470616" cy="39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66"/>
              </a:lnTo>
              <a:lnTo>
                <a:pt x="3470616" y="198266"/>
              </a:lnTo>
              <a:lnTo>
                <a:pt x="3470616" y="396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4B7D3-02CF-4D21-9E32-3C73B6FC13BD}">
      <dsp:nvSpPr>
        <dsp:cNvPr id="0" name=""/>
        <dsp:cNvSpPr/>
      </dsp:nvSpPr>
      <dsp:spPr>
        <a:xfrm>
          <a:off x="4419600" y="1680076"/>
          <a:ext cx="1185825" cy="39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66"/>
              </a:lnTo>
              <a:lnTo>
                <a:pt x="1185825" y="198266"/>
              </a:lnTo>
              <a:lnTo>
                <a:pt x="1185825" y="396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1FEFF-AA2B-46FB-ACB1-951B3D5F9705}">
      <dsp:nvSpPr>
        <dsp:cNvPr id="0" name=""/>
        <dsp:cNvSpPr/>
      </dsp:nvSpPr>
      <dsp:spPr>
        <a:xfrm>
          <a:off x="3320634" y="1680076"/>
          <a:ext cx="1098965" cy="396533"/>
        </a:xfrm>
        <a:custGeom>
          <a:avLst/>
          <a:gdLst/>
          <a:ahLst/>
          <a:cxnLst/>
          <a:rect l="0" t="0" r="0" b="0"/>
          <a:pathLst>
            <a:path>
              <a:moveTo>
                <a:pt x="1098965" y="0"/>
              </a:moveTo>
              <a:lnTo>
                <a:pt x="1098965" y="198266"/>
              </a:lnTo>
              <a:lnTo>
                <a:pt x="0" y="198266"/>
              </a:lnTo>
              <a:lnTo>
                <a:pt x="0" y="396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9D4E9-FF6A-4BCD-9739-4D715892360A}">
      <dsp:nvSpPr>
        <dsp:cNvPr id="0" name=""/>
        <dsp:cNvSpPr/>
      </dsp:nvSpPr>
      <dsp:spPr>
        <a:xfrm>
          <a:off x="992413" y="1680076"/>
          <a:ext cx="3427186" cy="396533"/>
        </a:xfrm>
        <a:custGeom>
          <a:avLst/>
          <a:gdLst/>
          <a:ahLst/>
          <a:cxnLst/>
          <a:rect l="0" t="0" r="0" b="0"/>
          <a:pathLst>
            <a:path>
              <a:moveTo>
                <a:pt x="3427186" y="0"/>
              </a:moveTo>
              <a:lnTo>
                <a:pt x="3427186" y="198266"/>
              </a:lnTo>
              <a:lnTo>
                <a:pt x="0" y="198266"/>
              </a:lnTo>
              <a:lnTo>
                <a:pt x="0" y="396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1F2C4-2C91-4D03-A509-7C938D6C1E45}">
      <dsp:nvSpPr>
        <dsp:cNvPr id="0" name=""/>
        <dsp:cNvSpPr/>
      </dsp:nvSpPr>
      <dsp:spPr>
        <a:xfrm>
          <a:off x="3475471" y="735948"/>
          <a:ext cx="1888256" cy="94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sp:txBody>
      <dsp:txXfrm>
        <a:off x="3475471" y="735948"/>
        <a:ext cx="1888256" cy="944128"/>
      </dsp:txXfrm>
    </dsp:sp>
    <dsp:sp modelId="{8E769815-B05A-4AFD-A980-07A73DDAE463}">
      <dsp:nvSpPr>
        <dsp:cNvPr id="0" name=""/>
        <dsp:cNvSpPr/>
      </dsp:nvSpPr>
      <dsp:spPr>
        <a:xfrm>
          <a:off x="4855" y="2076610"/>
          <a:ext cx="1975116" cy="1989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sng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Personal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Attitudes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Labeling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Preconceptions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Prejudices</a:t>
          </a: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rPr>
            <a:t> 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Resistance to 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change</a:t>
          </a:r>
        </a:p>
      </dsp:txBody>
      <dsp:txXfrm>
        <a:off x="4855" y="2076610"/>
        <a:ext cx="1975116" cy="1989627"/>
      </dsp:txXfrm>
    </dsp:sp>
    <dsp:sp modelId="{C38B9611-1375-4B1B-B373-46E714A351C9}">
      <dsp:nvSpPr>
        <dsp:cNvPr id="0" name=""/>
        <dsp:cNvSpPr/>
      </dsp:nvSpPr>
      <dsp:spPr>
        <a:xfrm>
          <a:off x="2376506" y="2076610"/>
          <a:ext cx="1888256" cy="1973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sng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Cognitive impairment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 challenges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Sensory impairment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Speech impairment</a:t>
          </a: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R="0" lvl="0" algn="ctr" defTabSz="5778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sp:txBody>
      <dsp:txXfrm>
        <a:off x="2376506" y="2076610"/>
        <a:ext cx="1888256" cy="1973105"/>
      </dsp:txXfrm>
    </dsp:sp>
    <dsp:sp modelId="{30733DB7-CB3F-4D86-9745-9BBBC653362A}">
      <dsp:nvSpPr>
        <dsp:cNvPr id="0" name=""/>
        <dsp:cNvSpPr/>
      </dsp:nvSpPr>
      <dsp:spPr>
        <a:xfrm>
          <a:off x="4661296" y="2076610"/>
          <a:ext cx="1888256" cy="1989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sng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Cultural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Language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differences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3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Health practices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and beliefs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3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Religions</a:t>
          </a:r>
        </a:p>
      </dsp:txBody>
      <dsp:txXfrm>
        <a:off x="4661296" y="2076610"/>
        <a:ext cx="1888256" cy="1989627"/>
      </dsp:txXfrm>
    </dsp:sp>
    <dsp:sp modelId="{5650FD6C-69B5-49E1-B2FE-4470215254CD}">
      <dsp:nvSpPr>
        <dsp:cNvPr id="0" name=""/>
        <dsp:cNvSpPr/>
      </dsp:nvSpPr>
      <dsp:spPr>
        <a:xfrm>
          <a:off x="6946087" y="2076610"/>
          <a:ext cx="1888256" cy="1916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946087" y="2076610"/>
        <a:ext cx="1888256" cy="19162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96D4A-3C35-4933-A503-6C273F6F8E9A}">
      <dsp:nvSpPr>
        <dsp:cNvPr id="0" name=""/>
        <dsp:cNvSpPr/>
      </dsp:nvSpPr>
      <dsp:spPr>
        <a:xfrm>
          <a:off x="4267200" y="1682685"/>
          <a:ext cx="3342097" cy="38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44"/>
              </a:lnTo>
              <a:lnTo>
                <a:pt x="3342097" y="193344"/>
              </a:lnTo>
              <a:lnTo>
                <a:pt x="3342097" y="386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BF37E-9CA7-481B-83A5-5C1F96897EF2}">
      <dsp:nvSpPr>
        <dsp:cNvPr id="0" name=""/>
        <dsp:cNvSpPr/>
      </dsp:nvSpPr>
      <dsp:spPr>
        <a:xfrm>
          <a:off x="4267200" y="1682685"/>
          <a:ext cx="1114032" cy="38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44"/>
              </a:lnTo>
              <a:lnTo>
                <a:pt x="1114032" y="193344"/>
              </a:lnTo>
              <a:lnTo>
                <a:pt x="1114032" y="386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C3757-CBE7-43B0-A0D6-7577E25636B6}">
      <dsp:nvSpPr>
        <dsp:cNvPr id="0" name=""/>
        <dsp:cNvSpPr/>
      </dsp:nvSpPr>
      <dsp:spPr>
        <a:xfrm>
          <a:off x="3153167" y="1682685"/>
          <a:ext cx="1114032" cy="386688"/>
        </a:xfrm>
        <a:custGeom>
          <a:avLst/>
          <a:gdLst/>
          <a:ahLst/>
          <a:cxnLst/>
          <a:rect l="0" t="0" r="0" b="0"/>
          <a:pathLst>
            <a:path>
              <a:moveTo>
                <a:pt x="1114032" y="0"/>
              </a:moveTo>
              <a:lnTo>
                <a:pt x="1114032" y="193344"/>
              </a:lnTo>
              <a:lnTo>
                <a:pt x="0" y="193344"/>
              </a:lnTo>
              <a:lnTo>
                <a:pt x="0" y="386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0E575-DC91-4F55-B7FA-80AD9BD479A2}">
      <dsp:nvSpPr>
        <dsp:cNvPr id="0" name=""/>
        <dsp:cNvSpPr/>
      </dsp:nvSpPr>
      <dsp:spPr>
        <a:xfrm>
          <a:off x="925102" y="1682685"/>
          <a:ext cx="3342097" cy="386688"/>
        </a:xfrm>
        <a:custGeom>
          <a:avLst/>
          <a:gdLst/>
          <a:ahLst/>
          <a:cxnLst/>
          <a:rect l="0" t="0" r="0" b="0"/>
          <a:pathLst>
            <a:path>
              <a:moveTo>
                <a:pt x="3342097" y="0"/>
              </a:moveTo>
              <a:lnTo>
                <a:pt x="3342097" y="193344"/>
              </a:lnTo>
              <a:lnTo>
                <a:pt x="0" y="193344"/>
              </a:lnTo>
              <a:lnTo>
                <a:pt x="0" y="386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1061B-E822-43FA-B812-8F98FE7DBB14}">
      <dsp:nvSpPr>
        <dsp:cNvPr id="0" name=""/>
        <dsp:cNvSpPr/>
      </dsp:nvSpPr>
      <dsp:spPr>
        <a:xfrm>
          <a:off x="3346512" y="761997"/>
          <a:ext cx="1841375" cy="920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Barriers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Communication</a:t>
          </a:r>
        </a:p>
      </dsp:txBody>
      <dsp:txXfrm>
        <a:off x="3346512" y="761997"/>
        <a:ext cx="1841375" cy="920687"/>
      </dsp:txXfrm>
    </dsp:sp>
    <dsp:sp modelId="{CB734077-CF2E-4C07-9EB4-067340E00E22}">
      <dsp:nvSpPr>
        <dsp:cNvPr id="0" name=""/>
        <dsp:cNvSpPr/>
      </dsp:nvSpPr>
      <dsp:spPr>
        <a:xfrm>
          <a:off x="4414" y="2069374"/>
          <a:ext cx="1841375" cy="1970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sng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Personal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Attitudes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Emotions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Labeling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Preconceptions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Prejudices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Resistance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change</a:t>
          </a:r>
        </a:p>
      </dsp:txBody>
      <dsp:txXfrm>
        <a:off x="4414" y="2069374"/>
        <a:ext cx="1841375" cy="1970815"/>
      </dsp:txXfrm>
    </dsp:sp>
    <dsp:sp modelId="{BEEC93CD-9C43-4E07-8C1C-A8FF105023FD}">
      <dsp:nvSpPr>
        <dsp:cNvPr id="0" name=""/>
        <dsp:cNvSpPr/>
      </dsp:nvSpPr>
      <dsp:spPr>
        <a:xfrm>
          <a:off x="2232479" y="2069374"/>
          <a:ext cx="1841375" cy="1954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sng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Cognitive impairment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 challenges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Sensory Impairment</a:t>
          </a:r>
        </a:p>
        <a:p>
          <a:pPr marL="0" marR="0" lvl="0" indent="0" algn="ctr" defTabSz="914400" rtl="0" eaLnBrk="1" fontAlgn="base" latinLnBrk="0" hangingPunct="1">
            <a:lnSpc>
              <a:spcPct val="14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Speech impairment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00" b="1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</dsp:txBody>
      <dsp:txXfrm>
        <a:off x="2232479" y="2069374"/>
        <a:ext cx="1841375" cy="1954141"/>
      </dsp:txXfrm>
    </dsp:sp>
    <dsp:sp modelId="{A98B826B-E3DA-462B-B438-5579B6274D31}">
      <dsp:nvSpPr>
        <dsp:cNvPr id="0" name=""/>
        <dsp:cNvSpPr/>
      </dsp:nvSpPr>
      <dsp:spPr>
        <a:xfrm>
          <a:off x="4460544" y="2069374"/>
          <a:ext cx="1841375" cy="1954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sng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Cultural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Language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differences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Health practices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and beliefs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Religions</a:t>
          </a:r>
        </a:p>
      </dsp:txBody>
      <dsp:txXfrm>
        <a:off x="4460544" y="2069374"/>
        <a:ext cx="1841375" cy="1954141"/>
      </dsp:txXfrm>
    </dsp:sp>
    <dsp:sp modelId="{2366D88B-DE39-45AD-AD2A-2C54EADCE42A}">
      <dsp:nvSpPr>
        <dsp:cNvPr id="0" name=""/>
        <dsp:cNvSpPr/>
      </dsp:nvSpPr>
      <dsp:spPr>
        <a:xfrm>
          <a:off x="6688609" y="2069374"/>
          <a:ext cx="1841375" cy="193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sng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Environmental</a:t>
          </a:r>
        </a:p>
        <a:p>
          <a:pPr marL="0" marR="0" lvl="0" indent="0" algn="ctr" defTabSz="914400" rtl="0" eaLnBrk="1" fontAlgn="base" latinLnBrk="0" hangingPunct="1">
            <a:lnSpc>
              <a:spcPct val="12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Activity level</a:t>
          </a:r>
        </a:p>
        <a:p>
          <a:pPr marL="0" marR="0" lvl="0" indent="0" algn="ctr" defTabSz="914400" rtl="0" eaLnBrk="1" fontAlgn="base" latinLnBrk="0" hangingPunct="1">
            <a:lnSpc>
              <a:spcPct val="12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Comfort level</a:t>
          </a:r>
        </a:p>
        <a:p>
          <a:pPr marL="0" marR="0" lvl="0" indent="0" algn="ctr" defTabSz="914400" rtl="0" eaLnBrk="1" fontAlgn="base" latinLnBrk="0" hangingPunct="1">
            <a:lnSpc>
              <a:spcPct val="12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Noise</a:t>
          </a:r>
        </a:p>
        <a:p>
          <a:pPr marL="0" marR="0" lvl="0" indent="0" algn="ctr" defTabSz="914400" rtl="0" eaLnBrk="1" fontAlgn="base" latinLnBrk="0" hangingPunct="1">
            <a:lnSpc>
              <a:spcPct val="12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Physical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arrangement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1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Time</a:t>
          </a:r>
        </a:p>
      </dsp:txBody>
      <dsp:txXfrm>
        <a:off x="6688609" y="2069374"/>
        <a:ext cx="1841375" cy="193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EE621-7F48-4577-8E4E-08E1C90AC051}" type="datetimeFigureOut">
              <a:rPr lang="en-US" smtClean="0"/>
              <a:t>03-Jun-2011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B61EC-6C40-446A-BC87-8791130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29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47CDC02-0F06-4987-A387-4356418C3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8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2D744-EC1F-46EC-A8F6-FC5E416B25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66D7B-5E84-48D4-832F-CA6D8FEFE243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Barriers and Strategies to Improve Communication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Emotions &amp; Attitudes; Resistance to change; Preconceptions; Prejudices &amp; Personality; Labeling - “Lazy”, “Mean”</a:t>
            </a:r>
            <a:endParaRPr lang="en-US" b="1" smtClean="0"/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Sensory Impairment – Deafness, Blindness; Cognitive Impairment – Memory deficits, perceptual problems, Problem solving impairments, emotional problems; Physically Challenges; Speech Impairments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Cultural: </a:t>
            </a:r>
            <a:r>
              <a:rPr lang="en-US" smtClean="0"/>
              <a:t>Language differences; Health practices and beliefs; Religions; and Diversity in race, gender, age, ethnicity, socioeconomic status, occupation, health status, religion, or sexual orientation</a:t>
            </a:r>
            <a:endParaRPr lang="en-US" b="1" smtClean="0"/>
          </a:p>
          <a:p>
            <a:pPr eaLnBrk="1" hangingPunct="1"/>
            <a:r>
              <a:rPr lang="en-US" b="1" smtClean="0"/>
              <a:t>Environmental: </a:t>
            </a:r>
            <a:r>
              <a:rPr lang="en-US" smtClean="0"/>
              <a:t>Noise &amp; Activity Level; Time; Physical Arrangement &amp; Comfort Level</a:t>
            </a:r>
          </a:p>
          <a:p>
            <a:pPr eaLnBrk="1" hangingPunct="1"/>
            <a:r>
              <a:rPr lang="en-US" smtClean="0"/>
              <a:t>Talking too Fast – Delivering the message too fast</a:t>
            </a:r>
          </a:p>
          <a:p>
            <a:pPr eaLnBrk="1" hangingPunct="1"/>
            <a:r>
              <a:rPr lang="en-US" b="1" smtClean="0"/>
              <a:t>Strategies: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Use appropriate terms that patients can understand – lay terms versus medical terms; recognize prejudices to overcome them; control behavior</a:t>
            </a:r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Hearing Impairment – Quiet area, eliminate unnecessary sounds, look at the person talking, use hearing devices, and speak clearly</a:t>
            </a:r>
          </a:p>
          <a:p>
            <a:pPr eaLnBrk="1" hangingPunct="1"/>
            <a:r>
              <a:rPr lang="en-US" smtClean="0"/>
              <a:t>Visual Impairment – Use large print documents and tactile cues</a:t>
            </a:r>
          </a:p>
          <a:p>
            <a:pPr eaLnBrk="1" hangingPunct="1"/>
            <a:r>
              <a:rPr lang="en-US" b="1" smtClean="0"/>
              <a:t>Cultural: </a:t>
            </a:r>
            <a:r>
              <a:rPr lang="en-US" smtClean="0"/>
              <a:t>Language – Secure an interpreter, speak slowly, use gestures, use pictures, avoid slang and local phrases</a:t>
            </a:r>
          </a:p>
          <a:p>
            <a:pPr eaLnBrk="1" hangingPunct="1"/>
            <a:r>
              <a:rPr lang="en-US" smtClean="0"/>
              <a:t>Religious/Cultures – Know the practices of others and be respective of them when providing care, for example, Middle Eastern men make decisions for the families</a:t>
            </a:r>
          </a:p>
          <a:p>
            <a:pPr eaLnBrk="1" hangingPunct="1"/>
            <a:r>
              <a:rPr lang="en-US" b="1" smtClean="0"/>
              <a:t>Diversity – </a:t>
            </a:r>
            <a:r>
              <a:rPr lang="en-US" smtClean="0"/>
              <a:t>Eye contact, Gestures, and Body Language – Sign of listening and sincerity, can be interpreted as sign of hostility and disrespect in some cultures, vary depending on cultural beliefs</a:t>
            </a:r>
            <a:endParaRPr lang="en-US" b="1" smtClean="0"/>
          </a:p>
          <a:p>
            <a:pPr eaLnBrk="1" hangingPunct="1"/>
            <a:r>
              <a:rPr lang="en-US" b="1" smtClean="0"/>
              <a:t>Environmental – </a:t>
            </a:r>
            <a:r>
              <a:rPr lang="en-US" smtClean="0"/>
              <a:t>Calm, quiet, distraction free environment; Private area; Accessible patient care areas</a:t>
            </a:r>
            <a:endParaRPr lang="en-US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16C4A-D32F-4B61-9DEF-0856A13D0C8A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6200" y="685800"/>
            <a:ext cx="7010400" cy="52578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400800"/>
            <a:ext cx="5486400" cy="205740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Influences can be positive or negative: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Positive: Shows interest and concern; Experience worthwhile communication; and leads to effective healthcare professionals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Negative: Disinterest and lack of concern; communication breakdown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 of Influences on Quality of  Communications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Prejudices – Bias, opinions, stereotypes.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Frustrations – Impatience, anger, annoyance.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Life Experiences – Shared Experiences.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A055D-EF3F-45D2-AA60-08A28C72EFB3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6200" y="685800"/>
            <a:ext cx="7010400" cy="52578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400800"/>
            <a:ext cx="5486400" cy="2057400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Influences can be positive or negative: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Positive: Shows interest and concern; Experience worthwhile communication; and leads to effective healthcare professionals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Negative: Disinterest and lack of concern; communication breakdown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Examples of Influences on Quality of  Communications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Prejudices – Bias, opinions, stereotypes.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Affect how people feel about others and relate to others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Feelings affect communications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Example: Bias toward lazy people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Frustrations – Impatience, anger, annoyance.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Emotions affect communication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Take time to analyze emotions and be responsible for own behavior 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Life Experiences – Shared Experiences.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Common interests and hobbies increase shared experiences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Most effective communication based on shared experiences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Fewer shared life experiences when there are wide age differences between the healthcare professional and patient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921C8-2308-4F9D-98CC-423832AD2A69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6200" y="685800"/>
            <a:ext cx="7010400" cy="52578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400800"/>
            <a:ext cx="5486400" cy="2057400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Influences can be positive or negative: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Positive: Shows interest and concern; Experience worthwhile communication; and leads to effective healthcare professionals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Negative: Disinterest and lack of concern; communication breakdown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Examples of Influences on Quality of  Communications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Prejudices – Bias, opinions, stereotypes.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Affect how people feel about others and relate to others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Feelings affect communications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Example: Bias toward lazy people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Frustrations – Impatience, anger, annoyance.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Emotions affect communication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Take time to analyze emotions and be responsible for own behavior 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Life Experiences – Shared Experiences.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Common interests and hobbies increase shared experiences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Most effective communication based on shared experiences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Fewer shared life experiences when there are wide age differences between the healthcare professional and patient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D7B5F-C448-4E70-9892-6E76CFEB39A5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6200" y="685800"/>
            <a:ext cx="7010400" cy="525780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400800"/>
            <a:ext cx="5486400" cy="2057400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Influences can be positive or negative: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Positive: Shows interest and concern; Experience worthwhile communication; and leads to effective healthcare workers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Negative: Disinterest and lack of concern; communication breakdown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Examples of Influences on Quality of  Communications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Prejudices – Bias, opinions, stereotypes.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Affect how people feel about others and relate to others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Feelings affect communications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Example: Bias toward lazy people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Frustrations – Impatience, anger, annoyance.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Emotions affect communication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Take time to analyze emotions and be responsible for own behavior 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dirty="0" smtClean="0"/>
              <a:t>Life Experiences – Shared Experiences.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Common interests and hobbies increase shared experiences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Most effective communication based on shared experiences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800" dirty="0" smtClean="0"/>
              <a:t>Fewer shared life experiences when there are wide age differences between the healthcare professional and patient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7B71D-7326-4F71-84B1-C6DFEF4522D9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Barriers and Strategies to Improve Communication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Emotions &amp; Attitudes; Resistance to change; Preconceptions; Prejudices &amp; Personality; Labeling - “Lazy”, “Mean”</a:t>
            </a:r>
            <a:endParaRPr lang="en-US" b="1" smtClean="0"/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Sensory Impairment – Deafness, Blindness; Cognitive Impairment – Memory deficits, perceptual problems, Problem solving impairments, emotional problems; Physically Challenges; Speech Impairments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Cultural: </a:t>
            </a:r>
            <a:r>
              <a:rPr lang="en-US" smtClean="0"/>
              <a:t>Language differences; Health practices and beliefs; Religions; and Diversity in race, gender, age, ethnicity, socioeconomic status, occupation, health status, religion, or sexual orientation</a:t>
            </a:r>
            <a:endParaRPr lang="en-US" b="1" smtClean="0"/>
          </a:p>
          <a:p>
            <a:pPr eaLnBrk="1" hangingPunct="1"/>
            <a:r>
              <a:rPr lang="en-US" b="1" smtClean="0"/>
              <a:t>Environmental: </a:t>
            </a:r>
            <a:r>
              <a:rPr lang="en-US" smtClean="0"/>
              <a:t>Noise &amp; Activity Level; Time; Physical Arrangement &amp; Comfort Level</a:t>
            </a:r>
          </a:p>
          <a:p>
            <a:pPr eaLnBrk="1" hangingPunct="1"/>
            <a:r>
              <a:rPr lang="en-US" smtClean="0"/>
              <a:t>Talking too Fast – Delivering the message too fast</a:t>
            </a:r>
          </a:p>
          <a:p>
            <a:pPr eaLnBrk="1" hangingPunct="1"/>
            <a:r>
              <a:rPr lang="en-US" b="1" smtClean="0"/>
              <a:t>Strategies: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Use appropriate terms that patients can understand – lay terms versus medical terms; recognize prejudices to overcome them; control behavior</a:t>
            </a:r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Hearing Impairment – Quiet area, eliminate unnecessary sounds, look at the person talking, use hearing devices, and speak clearly</a:t>
            </a:r>
          </a:p>
          <a:p>
            <a:pPr eaLnBrk="1" hangingPunct="1"/>
            <a:r>
              <a:rPr lang="en-US" smtClean="0"/>
              <a:t>Visual Impairment – Use large print documents and tactile cues</a:t>
            </a:r>
          </a:p>
          <a:p>
            <a:pPr eaLnBrk="1" hangingPunct="1"/>
            <a:r>
              <a:rPr lang="en-US" b="1" smtClean="0"/>
              <a:t>Cultural: </a:t>
            </a:r>
            <a:r>
              <a:rPr lang="en-US" smtClean="0"/>
              <a:t>Language – Secure an interpreter, speak slowly, use gestures, use pictures, avoid slang and local phrases</a:t>
            </a:r>
          </a:p>
          <a:p>
            <a:pPr eaLnBrk="1" hangingPunct="1"/>
            <a:r>
              <a:rPr lang="en-US" smtClean="0"/>
              <a:t>Religious/Cultures – Know the practices of others and be respective of them when providing care, for example, Middle Eastern men make decisions for the families</a:t>
            </a:r>
          </a:p>
          <a:p>
            <a:pPr eaLnBrk="1" hangingPunct="1"/>
            <a:r>
              <a:rPr lang="en-US" b="1" smtClean="0"/>
              <a:t>Diversity – </a:t>
            </a:r>
            <a:r>
              <a:rPr lang="en-US" smtClean="0"/>
              <a:t>Eye contact, Gestures, and Body Language – Sign of listening and sincerity, can be interpreted as sign of hostility and disrespect in some cultures, vary depending on cultural beliefs</a:t>
            </a:r>
            <a:endParaRPr lang="en-US" b="1" smtClean="0"/>
          </a:p>
          <a:p>
            <a:pPr eaLnBrk="1" hangingPunct="1"/>
            <a:r>
              <a:rPr lang="en-US" b="1" smtClean="0"/>
              <a:t>Environmental – </a:t>
            </a:r>
            <a:r>
              <a:rPr lang="en-US" smtClean="0"/>
              <a:t>Calm, quiet, distraction free environment; Private area; Accessible patient care areas</a:t>
            </a:r>
            <a:endParaRPr lang="en-US" b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B753F-7913-4196-AD9C-FDFD3C6AE366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Barriers and Strategies to Improve Communication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Emotions &amp; Attitudes; Resistance to change; Preconceptions; Prejudices &amp; Personality; Labeling - “Lazy”, “Mean”</a:t>
            </a:r>
            <a:endParaRPr lang="en-US" b="1" smtClean="0"/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Sensory Impairment – Deafness, Blindness; Cognitive Impairment – Memory deficits, perceptual problems, Problem solving impairments, emotional problems; Physically Challenges; Speech Impairments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Cultural: </a:t>
            </a:r>
            <a:r>
              <a:rPr lang="en-US" smtClean="0"/>
              <a:t>Language differences; Health practices and beliefs; Religions; and Diversity in race, gender, age, ethnicity, socioeconomic status, occupation, health status, religion, or sexual orientation</a:t>
            </a:r>
            <a:endParaRPr lang="en-US" b="1" smtClean="0"/>
          </a:p>
          <a:p>
            <a:pPr eaLnBrk="1" hangingPunct="1"/>
            <a:r>
              <a:rPr lang="en-US" b="1" smtClean="0"/>
              <a:t>Environmental: </a:t>
            </a:r>
            <a:r>
              <a:rPr lang="en-US" smtClean="0"/>
              <a:t>Noise &amp; Activity Level; Time; Physical Arrangement &amp; Comfort Level</a:t>
            </a:r>
          </a:p>
          <a:p>
            <a:pPr eaLnBrk="1" hangingPunct="1"/>
            <a:r>
              <a:rPr lang="en-US" smtClean="0"/>
              <a:t>Talking too Fast – Delivering the message too fast</a:t>
            </a:r>
          </a:p>
          <a:p>
            <a:pPr eaLnBrk="1" hangingPunct="1"/>
            <a:r>
              <a:rPr lang="en-US" b="1" smtClean="0"/>
              <a:t>Strategies: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Use appropriate terms that patients can understand – lay terms versus medical terms; recognize prejudices to overcome them; control behavior</a:t>
            </a:r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Hearing Impairment – Quiet area, eliminate unnecessary sounds, look at the person talking, use hearing devices, and speak clearly</a:t>
            </a:r>
          </a:p>
          <a:p>
            <a:pPr eaLnBrk="1" hangingPunct="1"/>
            <a:r>
              <a:rPr lang="en-US" smtClean="0"/>
              <a:t>Visual Impairment – Use large print documents and tactile cues</a:t>
            </a:r>
          </a:p>
          <a:p>
            <a:pPr eaLnBrk="1" hangingPunct="1"/>
            <a:r>
              <a:rPr lang="en-US" b="1" smtClean="0"/>
              <a:t>Cultural: </a:t>
            </a:r>
            <a:r>
              <a:rPr lang="en-US" smtClean="0"/>
              <a:t>Language – Secure an interpreter, speak slowly, use gestures, use pictures, avoid slang and local phrases</a:t>
            </a:r>
          </a:p>
          <a:p>
            <a:pPr eaLnBrk="1" hangingPunct="1"/>
            <a:r>
              <a:rPr lang="en-US" smtClean="0"/>
              <a:t>Religious/Cultures – Know the practices of others and be respective of them when providing care, for example, Middle Eastern men make decisions for the families</a:t>
            </a:r>
          </a:p>
          <a:p>
            <a:pPr eaLnBrk="1" hangingPunct="1"/>
            <a:r>
              <a:rPr lang="en-US" b="1" smtClean="0"/>
              <a:t>Diversity – </a:t>
            </a:r>
            <a:r>
              <a:rPr lang="en-US" smtClean="0"/>
              <a:t>Eye contact, Gestures, and Body Language – Sign of listening and sincerity, can be interpreted as sign of hostility and disrespect in some cultures, vary depending on cultural beliefs</a:t>
            </a:r>
            <a:endParaRPr lang="en-US" b="1" smtClean="0"/>
          </a:p>
          <a:p>
            <a:pPr eaLnBrk="1" hangingPunct="1"/>
            <a:r>
              <a:rPr lang="en-US" b="1" smtClean="0"/>
              <a:t>Environmental – </a:t>
            </a:r>
            <a:r>
              <a:rPr lang="en-US" smtClean="0"/>
              <a:t>Calm, quiet, distraction free environment; Private area; Accessible patient care areas</a:t>
            </a:r>
            <a:endParaRPr lang="en-US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614CB-3F83-4CD6-90AD-B0DB7F2CDAD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Barriers and Strategies to Improve Communication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Emotions &amp; Attitudes; Resistance to change; Preconceptions; Prejudices &amp; Personality; Labeling - “Lazy”, “Mean”</a:t>
            </a:r>
            <a:endParaRPr lang="en-US" b="1" smtClean="0"/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Sensory Impairment – Deafness, Blindness; Cognitive Impairment – Memory deficits, perceptual problems, Problem solving impairments, emotional problems; Physically Challenges; Speech Impairments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Cultural: </a:t>
            </a:r>
            <a:r>
              <a:rPr lang="en-US" smtClean="0"/>
              <a:t>Language differences; Health practices and beliefs; Religions; and Diversity in race, gender, age, ethnicity, socioeconomic status, occupation, health status, religion, or sexual orientation</a:t>
            </a:r>
            <a:endParaRPr lang="en-US" b="1" smtClean="0"/>
          </a:p>
          <a:p>
            <a:pPr eaLnBrk="1" hangingPunct="1"/>
            <a:r>
              <a:rPr lang="en-US" b="1" smtClean="0"/>
              <a:t>Environmental: </a:t>
            </a:r>
            <a:r>
              <a:rPr lang="en-US" smtClean="0"/>
              <a:t>Noise &amp; Activity Level; Time; Physical Arrangement &amp; Comfort Level</a:t>
            </a:r>
          </a:p>
          <a:p>
            <a:pPr eaLnBrk="1" hangingPunct="1"/>
            <a:r>
              <a:rPr lang="en-US" smtClean="0"/>
              <a:t>Talking too Fast – Delivering the message too fast</a:t>
            </a:r>
          </a:p>
          <a:p>
            <a:pPr eaLnBrk="1" hangingPunct="1"/>
            <a:r>
              <a:rPr lang="en-US" b="1" smtClean="0"/>
              <a:t>Strategies: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Use appropriate terms that patients can understand – lay terms versus medical terms; recognize prejudices to overcome them; control behavior</a:t>
            </a:r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Hearing Impairment – Quiet area, eliminate unnecessary sounds, look at the person talking, use hearing devices, and speak clearly</a:t>
            </a:r>
          </a:p>
          <a:p>
            <a:pPr eaLnBrk="1" hangingPunct="1"/>
            <a:r>
              <a:rPr lang="en-US" smtClean="0"/>
              <a:t>Visual Impairment – Use large print documents and tactile cues</a:t>
            </a:r>
          </a:p>
          <a:p>
            <a:pPr eaLnBrk="1" hangingPunct="1"/>
            <a:r>
              <a:rPr lang="en-US" b="1" smtClean="0"/>
              <a:t>Cultural: </a:t>
            </a:r>
            <a:r>
              <a:rPr lang="en-US" smtClean="0"/>
              <a:t>Language – Secure an interpreter, speak slowly, use gestures, use pictures, avoid slang and local phrases</a:t>
            </a:r>
          </a:p>
          <a:p>
            <a:pPr eaLnBrk="1" hangingPunct="1"/>
            <a:r>
              <a:rPr lang="en-US" smtClean="0"/>
              <a:t>Religious/Cultures – Know the practices of others and be respective of them when providing care, for example, Middle Eastern men make decisions for the families</a:t>
            </a:r>
          </a:p>
          <a:p>
            <a:pPr eaLnBrk="1" hangingPunct="1"/>
            <a:r>
              <a:rPr lang="en-US" b="1" smtClean="0"/>
              <a:t>Diversity – </a:t>
            </a:r>
            <a:r>
              <a:rPr lang="en-US" smtClean="0"/>
              <a:t>Eye contact, Gestures, and Body Language – Sign of listening and sincerity, can be interpreted as sign of hostility and disrespect in some cultures, vary depending on cultural beliefs</a:t>
            </a:r>
            <a:endParaRPr lang="en-US" b="1" smtClean="0"/>
          </a:p>
          <a:p>
            <a:pPr eaLnBrk="1" hangingPunct="1"/>
            <a:r>
              <a:rPr lang="en-US" b="1" smtClean="0"/>
              <a:t>Environmental – </a:t>
            </a:r>
            <a:r>
              <a:rPr lang="en-US" smtClean="0"/>
              <a:t>Calm, quiet, distraction free environment; Private area; Accessible patient care areas</a:t>
            </a:r>
            <a:endParaRPr lang="en-US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2D319-65A3-4A5A-A4BD-7401D80EC6E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Barriers and Strategies to Improve Communication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Emotions &amp; Attitudes; Resistance to change; Preconceptions; Prejudices &amp; Personality; Labeling - “Lazy”, “Mean”</a:t>
            </a:r>
            <a:endParaRPr lang="en-US" b="1" smtClean="0"/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Sensory Impairment – Deafness, Blindness; Cognitive Impairment – Memory deficits, perceptual problems, Problem solving impairments, emotional problems; Physically Challenges; Speech Impairments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Cultural: </a:t>
            </a:r>
            <a:r>
              <a:rPr lang="en-US" smtClean="0"/>
              <a:t>Language differences; Health practices and beliefs; Religions; and Diversity in race, gender, age, ethnicity, socioeconomic status, occupation, health status, religion, or sexual orientation</a:t>
            </a:r>
            <a:endParaRPr lang="en-US" b="1" smtClean="0"/>
          </a:p>
          <a:p>
            <a:pPr eaLnBrk="1" hangingPunct="1"/>
            <a:r>
              <a:rPr lang="en-US" b="1" smtClean="0"/>
              <a:t>Environmental: </a:t>
            </a:r>
            <a:r>
              <a:rPr lang="en-US" smtClean="0"/>
              <a:t>Noise &amp; Activity Level; Time; Physical Arrangement &amp; Comfort Level</a:t>
            </a:r>
          </a:p>
          <a:p>
            <a:pPr eaLnBrk="1" hangingPunct="1"/>
            <a:r>
              <a:rPr lang="en-US" smtClean="0"/>
              <a:t>Talking too Fast – Delivering the message too fast</a:t>
            </a:r>
          </a:p>
          <a:p>
            <a:pPr eaLnBrk="1" hangingPunct="1"/>
            <a:r>
              <a:rPr lang="en-US" b="1" smtClean="0"/>
              <a:t>Strategies:</a:t>
            </a:r>
          </a:p>
          <a:p>
            <a:pPr eaLnBrk="1" hangingPunct="1"/>
            <a:r>
              <a:rPr lang="en-US" b="1" smtClean="0"/>
              <a:t>Personal: </a:t>
            </a:r>
            <a:r>
              <a:rPr lang="en-US" smtClean="0"/>
              <a:t>Use appropriate terms that patients can understand – lay terms versus medical terms; recognize prejudices to overcome them; control behavior</a:t>
            </a:r>
          </a:p>
          <a:p>
            <a:pPr eaLnBrk="1" hangingPunct="1"/>
            <a:r>
              <a:rPr lang="en-US" b="1" smtClean="0"/>
              <a:t>Physical: </a:t>
            </a:r>
            <a:r>
              <a:rPr lang="en-US" smtClean="0"/>
              <a:t>Hearing Impairment – Quiet area, eliminate unnecessary sounds, look at the person talking, use hearing devices, and speak clearly</a:t>
            </a:r>
          </a:p>
          <a:p>
            <a:pPr eaLnBrk="1" hangingPunct="1"/>
            <a:r>
              <a:rPr lang="en-US" smtClean="0"/>
              <a:t>Visual Impairment – Use large print documents and tactile cues</a:t>
            </a:r>
          </a:p>
          <a:p>
            <a:pPr eaLnBrk="1" hangingPunct="1"/>
            <a:r>
              <a:rPr lang="en-US" b="1" smtClean="0"/>
              <a:t>Cultural: </a:t>
            </a:r>
            <a:r>
              <a:rPr lang="en-US" smtClean="0"/>
              <a:t>Language – Secure an interpreter, speak slowly, use gestures, use pictures, avoid slang and local phrases</a:t>
            </a:r>
          </a:p>
          <a:p>
            <a:pPr eaLnBrk="1" hangingPunct="1"/>
            <a:r>
              <a:rPr lang="en-US" smtClean="0"/>
              <a:t>Religious/Cultures – Know the practices of others and be respective of them when providing care, for example, Middle Eastern men make decisions for the families</a:t>
            </a:r>
          </a:p>
          <a:p>
            <a:pPr eaLnBrk="1" hangingPunct="1"/>
            <a:r>
              <a:rPr lang="en-US" b="1" smtClean="0"/>
              <a:t>Diversity – </a:t>
            </a:r>
            <a:r>
              <a:rPr lang="en-US" smtClean="0"/>
              <a:t>Eye contact, Gestures, and Body Language – Sign of listening and sincerity, can be interpreted as sign of hostility and disrespect in some cultures, vary depending on cultural beliefs</a:t>
            </a:r>
            <a:endParaRPr lang="en-US" b="1" smtClean="0"/>
          </a:p>
          <a:p>
            <a:pPr eaLnBrk="1" hangingPunct="1"/>
            <a:r>
              <a:rPr lang="en-US" b="1" smtClean="0"/>
              <a:t>Environmental – </a:t>
            </a:r>
            <a:r>
              <a:rPr lang="en-US" smtClean="0"/>
              <a:t>Calm, quiet, distraction free environment; Private area; Accessible patient care areas</a:t>
            </a:r>
            <a:endParaRPr lang="en-US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174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9CD19-53B3-4D80-904A-CF3F03C85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3EEC-8EB1-4EEE-8115-45C73AE9C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167C2-582E-4DED-8252-11BE0B25E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D4B88-485A-4100-A865-0B77E303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A4CE-F6F2-4736-BBC2-4FC893DC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50EE-4865-4FCE-8E14-A4741053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71C3A-BD6C-4B50-8479-C2BAA9499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BED0-826C-42E1-8C9B-9F147C046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1395-DD63-4D1A-A833-ADF496745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BB4F-93EF-4A85-9F46-C17599C86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1FB9-20BC-40BE-9F2C-E51AF07C2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6A4D6-2E02-4C7C-AC80-1616A8039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065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066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068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8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8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7070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070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7071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07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72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72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072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A83B0E73-DE95-4840-85DB-B9EBD12F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72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1.02 Factors </a:t>
            </a:r>
            <a:r>
              <a:rPr lang="en-US" sz="6000" b="1" dirty="0" smtClean="0">
                <a:solidFill>
                  <a:schemeClr val="tx1"/>
                </a:solidFill>
              </a:rPr>
              <a:t>that affect </a:t>
            </a:r>
            <a:r>
              <a:rPr lang="en-US" sz="6000" b="1" dirty="0" smtClean="0">
                <a:solidFill>
                  <a:schemeClr val="tx1"/>
                </a:solidFill>
              </a:rPr>
              <a:t>communication</a:t>
            </a:r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4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Factors that Effect Communication: Barriers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42088"/>
            <a:ext cx="2895600" cy="31591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59399034"/>
              </p:ext>
            </p:extLst>
          </p:nvPr>
        </p:nvGraphicFramePr>
        <p:xfrm>
          <a:off x="304800" y="1598613"/>
          <a:ext cx="8839200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Factors that Effect Communication: Barriers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15913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37082464"/>
              </p:ext>
            </p:extLst>
          </p:nvPr>
        </p:nvGraphicFramePr>
        <p:xfrm>
          <a:off x="304800" y="1598613"/>
          <a:ext cx="8534400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Factors that affect </a:t>
            </a:r>
            <a:r>
              <a:rPr lang="en-US" sz="4000" b="1" dirty="0"/>
              <a:t>c</a:t>
            </a:r>
            <a:r>
              <a:rPr lang="en-US" sz="4000" b="1" dirty="0" smtClean="0"/>
              <a:t>ommunication</a:t>
            </a:r>
            <a:endParaRPr lang="en-US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3338"/>
            <a:ext cx="2895600" cy="47466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02793268"/>
              </p:ext>
            </p:extLst>
          </p:nvPr>
        </p:nvGraphicFramePr>
        <p:xfrm>
          <a:off x="228600" y="1598613"/>
          <a:ext cx="8534400" cy="4649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4397" name="Picture 12" descr="MCj024200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42780" y="2438400"/>
            <a:ext cx="1116284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8" name="Picture 13" descr="MCj024200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6400799" y="2438400"/>
            <a:ext cx="104828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Factors that </a:t>
            </a:r>
            <a:r>
              <a:rPr lang="en-US" sz="4000" b="1" dirty="0" smtClean="0"/>
              <a:t>affect communication</a:t>
            </a: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465888"/>
            <a:ext cx="2895600" cy="39211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" name="Organization Chart 3"/>
          <p:cNvGrpSpPr>
            <a:grpSpLocks noChangeAspect="1"/>
          </p:cNvGrpSpPr>
          <p:nvPr/>
        </p:nvGrpSpPr>
        <p:grpSpPr bwMode="auto">
          <a:xfrm>
            <a:off x="228600" y="1371600"/>
            <a:ext cx="8458200" cy="4897438"/>
            <a:chOff x="262" y="192"/>
            <a:chExt cx="2888" cy="724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833848678"/>
                </p:ext>
              </p:extLst>
            </p:nvPr>
          </p:nvGraphicFramePr>
          <p:xfrm>
            <a:off x="262" y="192"/>
            <a:ext cx="2888" cy="7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Picture 14" descr="MCj02420010000[1]"/>
            <p:cNvSpPr>
              <a:spLocks noChangeAspect="1" noChangeArrowheads="1"/>
            </p:cNvSpPr>
            <p:nvPr/>
          </p:nvSpPr>
          <p:spPr bwMode="auto">
            <a:xfrm>
              <a:off x="567" y="236"/>
              <a:ext cx="529" cy="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1" name="Picture 12" descr="MCj024200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42780" y="2438400"/>
            <a:ext cx="1116284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" descr="MCj024200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6400799" y="2438400"/>
            <a:ext cx="104828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Factors </a:t>
            </a:r>
            <a:r>
              <a:rPr lang="en-US" sz="4000" b="1" dirty="0" smtClean="0"/>
              <a:t>that affect communication</a:t>
            </a: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542088"/>
            <a:ext cx="2895600" cy="31591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" name="Organization Chart 3"/>
          <p:cNvGrpSpPr>
            <a:grpSpLocks noChangeAspect="1"/>
          </p:cNvGrpSpPr>
          <p:nvPr/>
        </p:nvGrpSpPr>
        <p:grpSpPr bwMode="auto">
          <a:xfrm>
            <a:off x="152400" y="1371600"/>
            <a:ext cx="8686800" cy="4876800"/>
            <a:chOff x="288" y="192"/>
            <a:chExt cx="2880" cy="725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701078141"/>
                </p:ext>
              </p:extLst>
            </p:nvPr>
          </p:nvGraphicFramePr>
          <p:xfrm>
            <a:off x="288" y="192"/>
            <a:ext cx="2880" cy="7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Picture 12" descr="MCj02420010000[1]"/>
            <p:cNvSpPr>
              <a:spLocks noChangeAspect="1" noChangeArrowheads="1"/>
            </p:cNvSpPr>
            <p:nvPr/>
          </p:nvSpPr>
          <p:spPr bwMode="auto">
            <a:xfrm>
              <a:off x="566" y="236"/>
              <a:ext cx="528" cy="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9" name="Picture 12" descr="MCj024200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42780" y="2438400"/>
            <a:ext cx="1116284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MCj024200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6400799" y="2438400"/>
            <a:ext cx="104828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Factors that </a:t>
            </a:r>
            <a:r>
              <a:rPr lang="en-US" sz="4000" b="1" dirty="0" smtClean="0"/>
              <a:t>affect communication</a:t>
            </a: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65888"/>
            <a:ext cx="2895600" cy="39211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" name="Organization Chart 3"/>
          <p:cNvGrpSpPr>
            <a:grpSpLocks noChangeAspect="1"/>
          </p:cNvGrpSpPr>
          <p:nvPr/>
        </p:nvGrpSpPr>
        <p:grpSpPr bwMode="auto">
          <a:xfrm>
            <a:off x="228600" y="1289050"/>
            <a:ext cx="8686800" cy="4800600"/>
            <a:chOff x="288" y="192"/>
            <a:chExt cx="2880" cy="727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171125601"/>
                </p:ext>
              </p:extLst>
            </p:nvPr>
          </p:nvGraphicFramePr>
          <p:xfrm>
            <a:off x="288" y="192"/>
            <a:ext cx="2880" cy="72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Picture 12" descr="MCj02420010000[1]"/>
            <p:cNvSpPr>
              <a:spLocks noChangeAspect="1" noChangeArrowheads="1"/>
            </p:cNvSpPr>
            <p:nvPr/>
          </p:nvSpPr>
          <p:spPr bwMode="auto">
            <a:xfrm>
              <a:off x="566" y="236"/>
              <a:ext cx="528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" name="Picture 12" descr="MCj024200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42780" y="2438400"/>
            <a:ext cx="1116284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MCj024200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6400799" y="2438400"/>
            <a:ext cx="104828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ChangeArrowheads="1"/>
          </p:cNvSpPr>
          <p:nvPr/>
        </p:nvSpPr>
        <p:spPr bwMode="auto">
          <a:xfrm>
            <a:off x="3581400" y="16764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5650" name="Rectangle 3"/>
          <p:cNvSpPr>
            <a:spLocks noChangeArrowheads="1"/>
          </p:cNvSpPr>
          <p:nvPr/>
        </p:nvSpPr>
        <p:spPr bwMode="auto">
          <a:xfrm>
            <a:off x="6400800" y="1676400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5651" name="Rectangle 4"/>
          <p:cNvSpPr>
            <a:spLocks noChangeArrowheads="1"/>
          </p:cNvSpPr>
          <p:nvPr/>
        </p:nvSpPr>
        <p:spPr bwMode="auto">
          <a:xfrm>
            <a:off x="685800" y="1676400"/>
            <a:ext cx="1905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5652" name="AutoShape 5"/>
          <p:cNvSpPr>
            <a:spLocks noChangeArrowheads="1"/>
          </p:cNvSpPr>
          <p:nvPr/>
        </p:nvSpPr>
        <p:spPr bwMode="auto">
          <a:xfrm rot="10655988">
            <a:off x="1905000" y="3048000"/>
            <a:ext cx="5637213" cy="1350963"/>
          </a:xfrm>
          <a:custGeom>
            <a:avLst/>
            <a:gdLst>
              <a:gd name="T0" fmla="*/ 2482462 w 21600"/>
              <a:gd name="T1" fmla="*/ 4816 h 21600"/>
              <a:gd name="T2" fmla="*/ 707783 w 21600"/>
              <a:gd name="T3" fmla="*/ 597739 h 21600"/>
              <a:gd name="T4" fmla="*/ 2645314 w 21600"/>
              <a:gd name="T5" fmla="*/ 329985 h 21600"/>
              <a:gd name="T6" fmla="*/ 6075141 w 21600"/>
              <a:gd name="T7" fmla="*/ 353252 h 21600"/>
              <a:gd name="T8" fmla="*/ 5321686 w 21600"/>
              <a:gd name="T9" fmla="*/ 787686 h 21600"/>
              <a:gd name="T10" fmla="*/ 3509165 w 21600"/>
              <a:gd name="T11" fmla="*/ 6071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42" y="8677"/>
                </a:moveTo>
                <a:cubicBezTo>
                  <a:pt x="15082" y="6595"/>
                  <a:pt x="13052" y="5237"/>
                  <a:pt x="10800" y="5237"/>
                </a:cubicBezTo>
                <a:cubicBezTo>
                  <a:pt x="8053" y="5236"/>
                  <a:pt x="5718" y="7240"/>
                  <a:pt x="5301" y="9955"/>
                </a:cubicBezTo>
                <a:lnTo>
                  <a:pt x="125" y="9159"/>
                </a:lnTo>
                <a:cubicBezTo>
                  <a:pt x="934" y="3890"/>
                  <a:pt x="5468" y="-1"/>
                  <a:pt x="10800" y="0"/>
                </a:cubicBezTo>
                <a:cubicBezTo>
                  <a:pt x="15172" y="0"/>
                  <a:pt x="19114" y="2637"/>
                  <a:pt x="20782" y="6679"/>
                </a:cubicBezTo>
                <a:lnTo>
                  <a:pt x="23278" y="5648"/>
                </a:lnTo>
                <a:lnTo>
                  <a:pt x="20391" y="12594"/>
                </a:lnTo>
                <a:lnTo>
                  <a:pt x="13446" y="9707"/>
                </a:lnTo>
                <a:lnTo>
                  <a:pt x="15942" y="867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653" name="Text Box 6"/>
          <p:cNvSpPr txBox="1">
            <a:spLocks noChangeArrowheads="1"/>
          </p:cNvSpPr>
          <p:nvPr/>
        </p:nvSpPr>
        <p:spPr bwMode="auto">
          <a:xfrm>
            <a:off x="762000" y="21336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Sender</a:t>
            </a:r>
          </a:p>
        </p:txBody>
      </p:sp>
      <p:sp>
        <p:nvSpPr>
          <p:cNvPr id="155654" name="Text Box 7"/>
          <p:cNvSpPr txBox="1">
            <a:spLocks noChangeArrowheads="1"/>
          </p:cNvSpPr>
          <p:nvPr/>
        </p:nvSpPr>
        <p:spPr bwMode="auto">
          <a:xfrm>
            <a:off x="3733800" y="22098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Message</a:t>
            </a:r>
          </a:p>
        </p:txBody>
      </p:sp>
      <p:sp>
        <p:nvSpPr>
          <p:cNvPr id="155655" name="Text Box 8"/>
          <p:cNvSpPr txBox="1">
            <a:spLocks noChangeArrowheads="1"/>
          </p:cNvSpPr>
          <p:nvPr/>
        </p:nvSpPr>
        <p:spPr bwMode="auto">
          <a:xfrm>
            <a:off x="6400800" y="21336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Receiver</a:t>
            </a:r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6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Barriers to Communication</a:t>
            </a:r>
            <a:endParaRPr lang="en-US" sz="4000" b="1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95600" y="6383338"/>
            <a:ext cx="2895600" cy="47466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55657" name="Rectangle 13"/>
          <p:cNvSpPr>
            <a:spLocks noChangeArrowheads="1"/>
          </p:cNvSpPr>
          <p:nvPr/>
        </p:nvSpPr>
        <p:spPr bwMode="auto">
          <a:xfrm>
            <a:off x="2549525" y="2174875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Barriers</a:t>
            </a:r>
          </a:p>
        </p:txBody>
      </p:sp>
      <p:sp>
        <p:nvSpPr>
          <p:cNvPr id="155658" name="Rectangle 14"/>
          <p:cNvSpPr>
            <a:spLocks noChangeArrowheads="1"/>
          </p:cNvSpPr>
          <p:nvPr/>
        </p:nvSpPr>
        <p:spPr bwMode="auto">
          <a:xfrm>
            <a:off x="5368925" y="2174875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Barriers</a:t>
            </a:r>
          </a:p>
        </p:txBody>
      </p:sp>
      <p:sp>
        <p:nvSpPr>
          <p:cNvPr id="155659" name="Freeform 15"/>
          <p:cNvSpPr>
            <a:spLocks/>
          </p:cNvSpPr>
          <p:nvPr/>
        </p:nvSpPr>
        <p:spPr bwMode="auto">
          <a:xfrm>
            <a:off x="3200400" y="1676400"/>
            <a:ext cx="393700" cy="1308100"/>
          </a:xfrm>
          <a:custGeom>
            <a:avLst/>
            <a:gdLst>
              <a:gd name="T0" fmla="*/ 96 w 248"/>
              <a:gd name="T1" fmla="*/ 0 h 824"/>
              <a:gd name="T2" fmla="*/ 192 w 248"/>
              <a:gd name="T3" fmla="*/ 144 h 824"/>
              <a:gd name="T4" fmla="*/ 0 w 248"/>
              <a:gd name="T5" fmla="*/ 192 h 824"/>
              <a:gd name="T6" fmla="*/ 192 w 248"/>
              <a:gd name="T7" fmla="*/ 288 h 824"/>
              <a:gd name="T8" fmla="*/ 48 w 248"/>
              <a:gd name="T9" fmla="*/ 336 h 824"/>
              <a:gd name="T10" fmla="*/ 192 w 248"/>
              <a:gd name="T11" fmla="*/ 432 h 824"/>
              <a:gd name="T12" fmla="*/ 48 w 248"/>
              <a:gd name="T13" fmla="*/ 528 h 824"/>
              <a:gd name="T14" fmla="*/ 192 w 248"/>
              <a:gd name="T15" fmla="*/ 576 h 824"/>
              <a:gd name="T16" fmla="*/ 96 w 248"/>
              <a:gd name="T17" fmla="*/ 672 h 824"/>
              <a:gd name="T18" fmla="*/ 240 w 248"/>
              <a:gd name="T19" fmla="*/ 672 h 824"/>
              <a:gd name="T20" fmla="*/ 144 w 248"/>
              <a:gd name="T21" fmla="*/ 768 h 824"/>
              <a:gd name="T22" fmla="*/ 0 w 248"/>
              <a:gd name="T23" fmla="*/ 816 h 824"/>
              <a:gd name="T24" fmla="*/ 144 w 248"/>
              <a:gd name="T25" fmla="*/ 816 h 8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8"/>
              <a:gd name="T40" fmla="*/ 0 h 824"/>
              <a:gd name="T41" fmla="*/ 248 w 248"/>
              <a:gd name="T42" fmla="*/ 824 h 8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8" h="824">
                <a:moveTo>
                  <a:pt x="96" y="0"/>
                </a:moveTo>
                <a:cubicBezTo>
                  <a:pt x="152" y="56"/>
                  <a:pt x="208" y="112"/>
                  <a:pt x="192" y="144"/>
                </a:cubicBezTo>
                <a:cubicBezTo>
                  <a:pt x="176" y="176"/>
                  <a:pt x="0" y="168"/>
                  <a:pt x="0" y="192"/>
                </a:cubicBezTo>
                <a:cubicBezTo>
                  <a:pt x="0" y="216"/>
                  <a:pt x="184" y="264"/>
                  <a:pt x="192" y="288"/>
                </a:cubicBezTo>
                <a:cubicBezTo>
                  <a:pt x="200" y="312"/>
                  <a:pt x="48" y="312"/>
                  <a:pt x="48" y="336"/>
                </a:cubicBezTo>
                <a:cubicBezTo>
                  <a:pt x="48" y="360"/>
                  <a:pt x="192" y="400"/>
                  <a:pt x="192" y="432"/>
                </a:cubicBezTo>
                <a:cubicBezTo>
                  <a:pt x="192" y="464"/>
                  <a:pt x="48" y="504"/>
                  <a:pt x="48" y="528"/>
                </a:cubicBezTo>
                <a:cubicBezTo>
                  <a:pt x="48" y="552"/>
                  <a:pt x="184" y="552"/>
                  <a:pt x="192" y="576"/>
                </a:cubicBezTo>
                <a:cubicBezTo>
                  <a:pt x="200" y="600"/>
                  <a:pt x="88" y="656"/>
                  <a:pt x="96" y="672"/>
                </a:cubicBezTo>
                <a:cubicBezTo>
                  <a:pt x="104" y="688"/>
                  <a:pt x="232" y="656"/>
                  <a:pt x="240" y="672"/>
                </a:cubicBezTo>
                <a:cubicBezTo>
                  <a:pt x="248" y="688"/>
                  <a:pt x="184" y="744"/>
                  <a:pt x="144" y="768"/>
                </a:cubicBezTo>
                <a:cubicBezTo>
                  <a:pt x="104" y="792"/>
                  <a:pt x="0" y="808"/>
                  <a:pt x="0" y="816"/>
                </a:cubicBezTo>
                <a:cubicBezTo>
                  <a:pt x="0" y="824"/>
                  <a:pt x="72" y="820"/>
                  <a:pt x="144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0" name="Freeform 16"/>
          <p:cNvSpPr>
            <a:spLocks/>
          </p:cNvSpPr>
          <p:nvPr/>
        </p:nvSpPr>
        <p:spPr bwMode="auto">
          <a:xfrm>
            <a:off x="2514600" y="1676400"/>
            <a:ext cx="584200" cy="1295400"/>
          </a:xfrm>
          <a:custGeom>
            <a:avLst/>
            <a:gdLst>
              <a:gd name="T0" fmla="*/ 112 w 368"/>
              <a:gd name="T1" fmla="*/ 0 h 816"/>
              <a:gd name="T2" fmla="*/ 16 w 368"/>
              <a:gd name="T3" fmla="*/ 144 h 816"/>
              <a:gd name="T4" fmla="*/ 208 w 368"/>
              <a:gd name="T5" fmla="*/ 192 h 816"/>
              <a:gd name="T6" fmla="*/ 112 w 368"/>
              <a:gd name="T7" fmla="*/ 336 h 816"/>
              <a:gd name="T8" fmla="*/ 208 w 368"/>
              <a:gd name="T9" fmla="*/ 432 h 816"/>
              <a:gd name="T10" fmla="*/ 208 w 368"/>
              <a:gd name="T11" fmla="*/ 576 h 816"/>
              <a:gd name="T12" fmla="*/ 112 w 368"/>
              <a:gd name="T13" fmla="*/ 624 h 816"/>
              <a:gd name="T14" fmla="*/ 352 w 368"/>
              <a:gd name="T15" fmla="*/ 672 h 816"/>
              <a:gd name="T16" fmla="*/ 208 w 368"/>
              <a:gd name="T17" fmla="*/ 720 h 816"/>
              <a:gd name="T18" fmla="*/ 304 w 368"/>
              <a:gd name="T19" fmla="*/ 816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8"/>
              <a:gd name="T31" fmla="*/ 0 h 816"/>
              <a:gd name="T32" fmla="*/ 368 w 368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8" h="816">
                <a:moveTo>
                  <a:pt x="112" y="0"/>
                </a:moveTo>
                <a:cubicBezTo>
                  <a:pt x="56" y="56"/>
                  <a:pt x="0" y="112"/>
                  <a:pt x="16" y="144"/>
                </a:cubicBezTo>
                <a:cubicBezTo>
                  <a:pt x="32" y="176"/>
                  <a:pt x="192" y="160"/>
                  <a:pt x="208" y="192"/>
                </a:cubicBezTo>
                <a:cubicBezTo>
                  <a:pt x="224" y="224"/>
                  <a:pt x="112" y="296"/>
                  <a:pt x="112" y="336"/>
                </a:cubicBezTo>
                <a:cubicBezTo>
                  <a:pt x="112" y="376"/>
                  <a:pt x="192" y="392"/>
                  <a:pt x="208" y="432"/>
                </a:cubicBezTo>
                <a:cubicBezTo>
                  <a:pt x="224" y="472"/>
                  <a:pt x="224" y="544"/>
                  <a:pt x="208" y="576"/>
                </a:cubicBezTo>
                <a:cubicBezTo>
                  <a:pt x="192" y="608"/>
                  <a:pt x="88" y="608"/>
                  <a:pt x="112" y="624"/>
                </a:cubicBezTo>
                <a:cubicBezTo>
                  <a:pt x="136" y="640"/>
                  <a:pt x="336" y="656"/>
                  <a:pt x="352" y="672"/>
                </a:cubicBezTo>
                <a:cubicBezTo>
                  <a:pt x="368" y="688"/>
                  <a:pt x="216" y="696"/>
                  <a:pt x="208" y="720"/>
                </a:cubicBezTo>
                <a:cubicBezTo>
                  <a:pt x="200" y="744"/>
                  <a:pt x="252" y="780"/>
                  <a:pt x="304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1" name="Freeform 17"/>
          <p:cNvSpPr>
            <a:spLocks/>
          </p:cNvSpPr>
          <p:nvPr/>
        </p:nvSpPr>
        <p:spPr bwMode="auto">
          <a:xfrm>
            <a:off x="5562600" y="1828800"/>
            <a:ext cx="342900" cy="1181100"/>
          </a:xfrm>
          <a:custGeom>
            <a:avLst/>
            <a:gdLst>
              <a:gd name="T0" fmla="*/ 48 w 216"/>
              <a:gd name="T1" fmla="*/ 24 h 744"/>
              <a:gd name="T2" fmla="*/ 192 w 216"/>
              <a:gd name="T3" fmla="*/ 24 h 744"/>
              <a:gd name="T4" fmla="*/ 144 w 216"/>
              <a:gd name="T5" fmla="*/ 168 h 744"/>
              <a:gd name="T6" fmla="*/ 48 w 216"/>
              <a:gd name="T7" fmla="*/ 168 h 744"/>
              <a:gd name="T8" fmla="*/ 144 w 216"/>
              <a:gd name="T9" fmla="*/ 264 h 744"/>
              <a:gd name="T10" fmla="*/ 96 w 216"/>
              <a:gd name="T11" fmla="*/ 312 h 744"/>
              <a:gd name="T12" fmla="*/ 192 w 216"/>
              <a:gd name="T13" fmla="*/ 456 h 744"/>
              <a:gd name="T14" fmla="*/ 0 w 216"/>
              <a:gd name="T15" fmla="*/ 504 h 744"/>
              <a:gd name="T16" fmla="*/ 192 w 216"/>
              <a:gd name="T17" fmla="*/ 552 h 744"/>
              <a:gd name="T18" fmla="*/ 144 w 216"/>
              <a:gd name="T19" fmla="*/ 600 h 744"/>
              <a:gd name="T20" fmla="*/ 192 w 216"/>
              <a:gd name="T21" fmla="*/ 648 h 744"/>
              <a:gd name="T22" fmla="*/ 48 w 216"/>
              <a:gd name="T23" fmla="*/ 696 h 744"/>
              <a:gd name="T24" fmla="*/ 192 w 216"/>
              <a:gd name="T25" fmla="*/ 744 h 7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16"/>
              <a:gd name="T40" fmla="*/ 0 h 744"/>
              <a:gd name="T41" fmla="*/ 216 w 216"/>
              <a:gd name="T42" fmla="*/ 744 h 74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16" h="744">
                <a:moveTo>
                  <a:pt x="48" y="24"/>
                </a:moveTo>
                <a:cubicBezTo>
                  <a:pt x="112" y="12"/>
                  <a:pt x="176" y="0"/>
                  <a:pt x="192" y="24"/>
                </a:cubicBezTo>
                <a:cubicBezTo>
                  <a:pt x="208" y="48"/>
                  <a:pt x="168" y="144"/>
                  <a:pt x="144" y="168"/>
                </a:cubicBezTo>
                <a:cubicBezTo>
                  <a:pt x="120" y="192"/>
                  <a:pt x="48" y="152"/>
                  <a:pt x="48" y="168"/>
                </a:cubicBezTo>
                <a:cubicBezTo>
                  <a:pt x="48" y="184"/>
                  <a:pt x="136" y="240"/>
                  <a:pt x="144" y="264"/>
                </a:cubicBezTo>
                <a:cubicBezTo>
                  <a:pt x="152" y="288"/>
                  <a:pt x="88" y="280"/>
                  <a:pt x="96" y="312"/>
                </a:cubicBezTo>
                <a:cubicBezTo>
                  <a:pt x="104" y="344"/>
                  <a:pt x="208" y="424"/>
                  <a:pt x="192" y="456"/>
                </a:cubicBezTo>
                <a:cubicBezTo>
                  <a:pt x="176" y="488"/>
                  <a:pt x="0" y="488"/>
                  <a:pt x="0" y="504"/>
                </a:cubicBezTo>
                <a:cubicBezTo>
                  <a:pt x="0" y="520"/>
                  <a:pt x="168" y="536"/>
                  <a:pt x="192" y="552"/>
                </a:cubicBezTo>
                <a:cubicBezTo>
                  <a:pt x="216" y="568"/>
                  <a:pt x="144" y="584"/>
                  <a:pt x="144" y="600"/>
                </a:cubicBezTo>
                <a:cubicBezTo>
                  <a:pt x="144" y="616"/>
                  <a:pt x="208" y="632"/>
                  <a:pt x="192" y="648"/>
                </a:cubicBezTo>
                <a:cubicBezTo>
                  <a:pt x="176" y="664"/>
                  <a:pt x="48" y="680"/>
                  <a:pt x="48" y="696"/>
                </a:cubicBezTo>
                <a:cubicBezTo>
                  <a:pt x="48" y="712"/>
                  <a:pt x="120" y="728"/>
                  <a:pt x="192" y="7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2" name="Freeform 18"/>
          <p:cNvSpPr>
            <a:spLocks/>
          </p:cNvSpPr>
          <p:nvPr/>
        </p:nvSpPr>
        <p:spPr bwMode="auto">
          <a:xfrm>
            <a:off x="5943600" y="1828800"/>
            <a:ext cx="330200" cy="1295400"/>
          </a:xfrm>
          <a:custGeom>
            <a:avLst/>
            <a:gdLst>
              <a:gd name="T0" fmla="*/ 152 w 208"/>
              <a:gd name="T1" fmla="*/ 0 h 816"/>
              <a:gd name="T2" fmla="*/ 56 w 208"/>
              <a:gd name="T3" fmla="*/ 144 h 816"/>
              <a:gd name="T4" fmla="*/ 200 w 208"/>
              <a:gd name="T5" fmla="*/ 240 h 816"/>
              <a:gd name="T6" fmla="*/ 8 w 208"/>
              <a:gd name="T7" fmla="*/ 192 h 816"/>
              <a:gd name="T8" fmla="*/ 152 w 208"/>
              <a:gd name="T9" fmla="*/ 336 h 816"/>
              <a:gd name="T10" fmla="*/ 56 w 208"/>
              <a:gd name="T11" fmla="*/ 384 h 816"/>
              <a:gd name="T12" fmla="*/ 152 w 208"/>
              <a:gd name="T13" fmla="*/ 480 h 816"/>
              <a:gd name="T14" fmla="*/ 56 w 208"/>
              <a:gd name="T15" fmla="*/ 576 h 816"/>
              <a:gd name="T16" fmla="*/ 104 w 208"/>
              <a:gd name="T17" fmla="*/ 624 h 816"/>
              <a:gd name="T18" fmla="*/ 200 w 208"/>
              <a:gd name="T19" fmla="*/ 720 h 816"/>
              <a:gd name="T20" fmla="*/ 56 w 208"/>
              <a:gd name="T21" fmla="*/ 720 h 816"/>
              <a:gd name="T22" fmla="*/ 104 w 208"/>
              <a:gd name="T23" fmla="*/ 816 h 8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8"/>
              <a:gd name="T37" fmla="*/ 0 h 816"/>
              <a:gd name="T38" fmla="*/ 208 w 208"/>
              <a:gd name="T39" fmla="*/ 816 h 81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8" h="816">
                <a:moveTo>
                  <a:pt x="152" y="0"/>
                </a:moveTo>
                <a:cubicBezTo>
                  <a:pt x="100" y="52"/>
                  <a:pt x="48" y="104"/>
                  <a:pt x="56" y="144"/>
                </a:cubicBezTo>
                <a:cubicBezTo>
                  <a:pt x="64" y="184"/>
                  <a:pt x="208" y="232"/>
                  <a:pt x="200" y="240"/>
                </a:cubicBezTo>
                <a:cubicBezTo>
                  <a:pt x="192" y="248"/>
                  <a:pt x="16" y="176"/>
                  <a:pt x="8" y="192"/>
                </a:cubicBezTo>
                <a:cubicBezTo>
                  <a:pt x="0" y="208"/>
                  <a:pt x="144" y="304"/>
                  <a:pt x="152" y="336"/>
                </a:cubicBezTo>
                <a:cubicBezTo>
                  <a:pt x="160" y="368"/>
                  <a:pt x="56" y="360"/>
                  <a:pt x="56" y="384"/>
                </a:cubicBezTo>
                <a:cubicBezTo>
                  <a:pt x="56" y="408"/>
                  <a:pt x="152" y="448"/>
                  <a:pt x="152" y="480"/>
                </a:cubicBezTo>
                <a:cubicBezTo>
                  <a:pt x="152" y="512"/>
                  <a:pt x="64" y="552"/>
                  <a:pt x="56" y="576"/>
                </a:cubicBezTo>
                <a:cubicBezTo>
                  <a:pt x="48" y="600"/>
                  <a:pt x="80" y="600"/>
                  <a:pt x="104" y="624"/>
                </a:cubicBezTo>
                <a:cubicBezTo>
                  <a:pt x="128" y="648"/>
                  <a:pt x="208" y="704"/>
                  <a:pt x="200" y="720"/>
                </a:cubicBezTo>
                <a:cubicBezTo>
                  <a:pt x="192" y="736"/>
                  <a:pt x="72" y="704"/>
                  <a:pt x="56" y="720"/>
                </a:cubicBezTo>
                <a:cubicBezTo>
                  <a:pt x="40" y="736"/>
                  <a:pt x="96" y="800"/>
                  <a:pt x="104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3" name="Line 19"/>
          <p:cNvSpPr>
            <a:spLocks noChangeShapeType="1"/>
          </p:cNvSpPr>
          <p:nvPr/>
        </p:nvSpPr>
        <p:spPr bwMode="auto">
          <a:xfrm flipV="1">
            <a:off x="1981200" y="3581400"/>
            <a:ext cx="5562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4" name="Line 21"/>
          <p:cNvSpPr>
            <a:spLocks noChangeShapeType="1"/>
          </p:cNvSpPr>
          <p:nvPr/>
        </p:nvSpPr>
        <p:spPr bwMode="auto">
          <a:xfrm>
            <a:off x="1905000" y="3505200"/>
            <a:ext cx="563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5" name="Text Box 24"/>
          <p:cNvSpPr txBox="1">
            <a:spLocks noChangeArrowheads="1"/>
          </p:cNvSpPr>
          <p:nvPr/>
        </p:nvSpPr>
        <p:spPr bwMode="auto">
          <a:xfrm>
            <a:off x="2057400" y="40386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Feedback Absent or Distorted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5666" name="Text Box 25"/>
          <p:cNvSpPr txBox="1">
            <a:spLocks noChangeArrowheads="1"/>
          </p:cNvSpPr>
          <p:nvPr/>
        </p:nvSpPr>
        <p:spPr bwMode="auto">
          <a:xfrm>
            <a:off x="1828800" y="4524375"/>
            <a:ext cx="54784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tx1"/>
                </a:solidFill>
              </a:rPr>
              <a:t>Barriers make it difficult to:</a:t>
            </a:r>
          </a:p>
          <a:p>
            <a:pPr eaLnBrk="0" hangingPunct="0">
              <a:buFontTx/>
              <a:buChar char="•"/>
            </a:pPr>
            <a:r>
              <a:rPr lang="en-US" sz="2800">
                <a:solidFill>
                  <a:schemeClr val="tx1"/>
                </a:solidFill>
              </a:rPr>
              <a:t> send a  clear message</a:t>
            </a:r>
          </a:p>
          <a:p>
            <a:pPr eaLnBrk="0" hangingPunct="0">
              <a:buFontTx/>
              <a:buChar char="•"/>
            </a:pPr>
            <a:r>
              <a:rPr lang="en-US" sz="2800">
                <a:solidFill>
                  <a:schemeClr val="tx1"/>
                </a:solidFill>
              </a:rPr>
              <a:t> understand message being sent</a:t>
            </a:r>
          </a:p>
          <a:p>
            <a:pPr eaLnBrk="0" hangingPunct="0">
              <a:buFontTx/>
              <a:buChar char="•"/>
            </a:pPr>
            <a:r>
              <a:rPr lang="en-US" sz="2800">
                <a:solidFill>
                  <a:schemeClr val="tx1"/>
                </a:solidFill>
              </a:rPr>
              <a:t> provide appropriate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3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6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Barriers to Communication</a:t>
            </a:r>
            <a:endParaRPr lang="en-US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42088"/>
            <a:ext cx="2895600" cy="31591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77410950"/>
              </p:ext>
            </p:extLst>
          </p:nvPr>
        </p:nvGraphicFramePr>
        <p:xfrm>
          <a:off x="228600" y="7620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Factors that Effect Communication: Barriers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542088"/>
            <a:ext cx="2895600" cy="31591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30404482"/>
              </p:ext>
            </p:extLst>
          </p:nvPr>
        </p:nvGraphicFramePr>
        <p:xfrm>
          <a:off x="304800" y="1295399"/>
          <a:ext cx="8610600" cy="5181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Factors that Effect Communication: Barriers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42088"/>
            <a:ext cx="2895600" cy="315912"/>
          </a:xfrm>
        </p:spPr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D4B88-485A-4100-A865-0B77E303B9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93561556"/>
              </p:ext>
            </p:extLst>
          </p:nvPr>
        </p:nvGraphicFramePr>
        <p:xfrm>
          <a:off x="304800" y="761999"/>
          <a:ext cx="8610600" cy="563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5">
      <a:dk1>
        <a:srgbClr val="00827F"/>
      </a:dk1>
      <a:lt1>
        <a:srgbClr val="FFFFFF"/>
      </a:lt1>
      <a:dk2>
        <a:srgbClr val="008080"/>
      </a:dk2>
      <a:lt2>
        <a:srgbClr val="FFFFCC"/>
      </a:lt2>
      <a:accent1>
        <a:srgbClr val="6D6FC7"/>
      </a:accent1>
      <a:accent2>
        <a:srgbClr val="006462"/>
      </a:accent2>
      <a:accent3>
        <a:srgbClr val="AAC0C0"/>
      </a:accent3>
      <a:accent4>
        <a:srgbClr val="DADADA"/>
      </a:accent4>
      <a:accent5>
        <a:srgbClr val="BABBE0"/>
      </a:accent5>
      <a:accent6>
        <a:srgbClr val="005A58"/>
      </a:accent6>
      <a:hlink>
        <a:srgbClr val="00FFFF"/>
      </a:hlink>
      <a:folHlink>
        <a:srgbClr val="00FF00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3239</TotalTime>
  <Words>2134</Words>
  <Application>Microsoft Office PowerPoint</Application>
  <PresentationFormat>On-screen Show (4:3)</PresentationFormat>
  <Paragraphs>298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Fading Grid</vt:lpstr>
      <vt:lpstr>1.02 Factors that affect communication  </vt:lpstr>
      <vt:lpstr>Factors that affect communication</vt:lpstr>
      <vt:lpstr>Factors that affect communication</vt:lpstr>
      <vt:lpstr>Factors that affect communication</vt:lpstr>
      <vt:lpstr>Factors that affect communication</vt:lpstr>
      <vt:lpstr>Barriers to Communication</vt:lpstr>
      <vt:lpstr>Barriers to Communication</vt:lpstr>
      <vt:lpstr>Factors that Effect Communication: Barriers</vt:lpstr>
      <vt:lpstr>Factors that Effect Communication: Barriers</vt:lpstr>
      <vt:lpstr>Factors that Effect Communication: Barriers</vt:lpstr>
      <vt:lpstr>Factors that Effect Communication: Barriers</vt:lpstr>
    </vt:vector>
  </TitlesOfParts>
  <Company>Brainy Betty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1.02 Understand effective communication</dc:title>
  <cp:lastModifiedBy> </cp:lastModifiedBy>
  <cp:revision>162</cp:revision>
  <cp:lastPrinted>2011-05-31T18:04:49Z</cp:lastPrinted>
  <dcterms:created xsi:type="dcterms:W3CDTF">2004-02-03T12:20:47Z</dcterms:created>
  <dcterms:modified xsi:type="dcterms:W3CDTF">2011-06-03T18:43:40Z</dcterms:modified>
</cp:coreProperties>
</file>