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6" r:id="rId3"/>
    <p:sldId id="288" r:id="rId4"/>
    <p:sldId id="287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 Thomp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DF9A"/>
    <a:srgbClr val="003366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90928" autoAdjust="0"/>
  </p:normalViewPr>
  <p:slideViewPr>
    <p:cSldViewPr>
      <p:cViewPr varScale="1">
        <p:scale>
          <a:sx n="65" d="100"/>
          <a:sy n="65" d="100"/>
        </p:scale>
        <p:origin x="-10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CAF231-746F-423B-972E-8E6BC997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9E1EB6-F7BF-485B-ADDA-6D78DA515BE4}" type="datetimeFigureOut">
              <a:rPr lang="en-US"/>
              <a:pPr>
                <a:defRPr/>
              </a:pPr>
              <a:t>27-May-2011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BBAD62-4F5A-463B-9029-60B73102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BAD62-4F5A-463B-9029-60B73102AB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6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5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FB545-1EB0-415C-B087-87908294345B}" type="datetime1">
              <a:rPr lang="en-US" smtClean="0"/>
              <a:t>27-May-2011</a:t>
            </a:fld>
            <a:endParaRPr lang="en-US"/>
          </a:p>
        </p:txBody>
      </p:sp>
      <p:sp>
        <p:nvSpPr>
          <p:cNvPr id="108" name="Rectangle 106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9" name="Rectangle 10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CAD5-F087-4DB9-A002-9EB4C3AE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98C6-F18E-4B30-8AF1-9251896C6B7E}" type="datetime1">
              <a:rPr lang="en-US" smtClean="0"/>
              <a:t>27-May-2011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8835-F0C3-4B34-B4E7-97B28F4E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9DE6-4C84-4F82-B974-743462D12A2A}" type="datetime1">
              <a:rPr lang="en-US" smtClean="0"/>
              <a:t>27-May-2011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5913-C25B-4CF5-B6EB-818D334C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056FC-459B-4360-BFB2-B3254166D9B4}" type="datetime1">
              <a:rPr lang="en-US" smtClean="0"/>
              <a:t>27-May-2011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5957-6B09-4EC6-983F-34F7A7854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EA81C-FF4F-43F4-8DF1-E7371E3B70D2}" type="datetime1">
              <a:rPr lang="en-US" smtClean="0"/>
              <a:t>27-May-2011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467D-3E10-4992-9CED-0827FA5D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8681E-30F9-42B0-8F64-3F6736A32934}" type="datetime1">
              <a:rPr lang="en-US" smtClean="0"/>
              <a:t>27-May-2011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B5E9-02DE-4832-9D48-859D839C7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6A615-37BC-4090-9A0B-66ABDA300FA2}" type="datetime1">
              <a:rPr lang="en-US" smtClean="0"/>
              <a:t>27-May-2011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9F8C9-CB64-4536-A43C-86BC92D5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07925-0579-4B95-9152-12C4547CCE7F}" type="datetime1">
              <a:rPr lang="en-US" smtClean="0"/>
              <a:t>27-May-2011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598A-B69B-4098-8E4F-810878A1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CA3ED-35F4-4276-AA34-FE71554AB2F7}" type="datetime1">
              <a:rPr lang="en-US" smtClean="0"/>
              <a:t>27-May-2011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76BD-5EF2-4866-B497-57015787A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E5D1F-B858-4A69-8EEE-264532ED0F85}" type="datetime1">
              <a:rPr lang="en-US" smtClean="0"/>
              <a:t>27-May-2011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A55C-C433-4706-8956-CBEB1610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0B24-D379-465F-AA82-76B8237C0B18}" type="datetime1">
              <a:rPr lang="en-US" smtClean="0"/>
              <a:t>27-May-2011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C2B8-BB8F-470D-97EC-A437BEFC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83AD2D64-DDC5-470A-B1A5-51371793E26C}" type="datetime1">
              <a:rPr lang="en-US" smtClean="0"/>
              <a:t>27-May-2011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742EA0F8-831A-41A6-8D25-38E68BC9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dirty="0" smtClean="0"/>
              <a:t>Health Science Career </a:t>
            </a:r>
            <a:r>
              <a:rPr lang="en-US" sz="4800" b="1" dirty="0" smtClean="0"/>
              <a:t>Cluster Pathways</a:t>
            </a:r>
            <a:endParaRPr lang="en-US" sz="4800" b="1" dirty="0" smtClean="0"/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0" y="107673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+mj-lt"/>
              </a:rPr>
              <a:t>Objective 1.01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3787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Health Science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Career </a:t>
            </a:r>
            <a:r>
              <a:rPr lang="en-US" dirty="0" smtClean="0">
                <a:solidFill>
                  <a:srgbClr val="FFFF00"/>
                </a:solidFill>
              </a:rPr>
              <a:t>Cluster Pathways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14563"/>
            <a:ext cx="8991599" cy="3881437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dirty="0" smtClean="0"/>
              <a:t>Therapeutic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Diagnostic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Health Informatics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Support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Biotechnology Research and Development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Therapeutic Services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services </a:t>
            </a:r>
            <a:r>
              <a:rPr lang="en-US" dirty="0" smtClean="0"/>
              <a:t>personnel are involved in changing the health status of the patient and other clients over a period of time.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34819" name="Picture 11" descr="MPj040677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43286"/>
            <a:ext cx="2971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Diagnostic Services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Diagnostic services </a:t>
            </a:r>
            <a:r>
              <a:rPr lang="en-US" dirty="0" smtClean="0"/>
              <a:t>personnel create a picture of the health status of the patient and other clients at a single point in time.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35843" name="Picture 6" descr="MPj044226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86200"/>
            <a:ext cx="173037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Health Informatics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Health informatics </a:t>
            </a:r>
            <a:r>
              <a:rPr lang="en-US" dirty="0" smtClean="0"/>
              <a:t>personnel document the patient’s care.</a:t>
            </a:r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36867" name="Picture 5" descr="MPj030569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86200"/>
            <a:ext cx="17526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2" descr="MPj044326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43263"/>
            <a:ext cx="39624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Support Services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Support services </a:t>
            </a:r>
            <a:r>
              <a:rPr lang="en-US" dirty="0" smtClean="0"/>
              <a:t>personnel create a therapeutic environment for providing patient care.</a:t>
            </a:r>
          </a:p>
        </p:txBody>
      </p:sp>
      <p:sp>
        <p:nvSpPr>
          <p:cNvPr id="378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C:\Documents and Settings\jthompson\Local Settings\Temporary Internet Files\Content.IE5\S43H9UXG\MP9001784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3059543" cy="202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jthompson\Local Settings\Temporary Internet Files\Content.IE5\W1AUESVA\MP9004088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064025" cy="204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Biotechnology 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Research and Development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14563"/>
            <a:ext cx="8001000" cy="3881437"/>
          </a:xfrm>
        </p:spPr>
        <p:txBody>
          <a:bodyPr/>
          <a:lstStyle/>
          <a:p>
            <a:pPr eaLnBrk="1" hangingPunct="1"/>
            <a:r>
              <a:rPr lang="en-US" b="1" dirty="0" smtClean="0"/>
              <a:t>Biotechnology research and development </a:t>
            </a:r>
            <a:r>
              <a:rPr lang="en-US" dirty="0" smtClean="0"/>
              <a:t>personnel are involved in bioscience research and development that applies to human health.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38915" name="Picture 4" descr="MPj01828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86200"/>
            <a:ext cx="17637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Health Science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Career </a:t>
            </a:r>
            <a:r>
              <a:rPr lang="en-US" dirty="0" smtClean="0">
                <a:solidFill>
                  <a:srgbClr val="FFFF00"/>
                </a:solidFill>
              </a:rPr>
              <a:t>Cluster Pathways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14563"/>
            <a:ext cx="8610599" cy="3881437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en-US" dirty="0" smtClean="0"/>
              <a:t>Therapeutic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Diagnostic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Health Informatics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Support Services</a:t>
            </a:r>
          </a:p>
          <a:p>
            <a:pPr eaLnBrk="1" hangingPunct="1">
              <a:lnSpc>
                <a:spcPct val="135000"/>
              </a:lnSpc>
            </a:pPr>
            <a:r>
              <a:rPr lang="en-US" dirty="0" smtClean="0"/>
              <a:t>Biotechnology Research and Development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200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Straight Edge</vt:lpstr>
      <vt:lpstr>PowerPoint Presentation</vt:lpstr>
      <vt:lpstr>Health Science  Career Cluster Pathways</vt:lpstr>
      <vt:lpstr>Therapeutic Services</vt:lpstr>
      <vt:lpstr>Diagnostic Services</vt:lpstr>
      <vt:lpstr>Health Informatics</vt:lpstr>
      <vt:lpstr>Support Services</vt:lpstr>
      <vt:lpstr>Biotechnology  Research and Development</vt:lpstr>
      <vt:lpstr>Health Science  Career Cluster Pathways</vt:lpstr>
    </vt:vector>
  </TitlesOfParts>
  <Company>SE REGIONAL LME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Remember elements of healthcare career decision making</dc:title>
  <cp:lastModifiedBy> </cp:lastModifiedBy>
  <cp:revision>95</cp:revision>
  <cp:lastPrinted>2011-02-22T18:08:53Z</cp:lastPrinted>
  <dcterms:created xsi:type="dcterms:W3CDTF">2008-11-23T17:12:32Z</dcterms:created>
  <dcterms:modified xsi:type="dcterms:W3CDTF">2011-05-27T13:43:36Z</dcterms:modified>
</cp:coreProperties>
</file>